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3"/>
  </p:notesMasterIdLst>
  <p:handoutMasterIdLst>
    <p:handoutMasterId r:id="rId164"/>
  </p:handoutMasterIdLst>
  <p:sldIdLst>
    <p:sldId id="256" r:id="rId2"/>
    <p:sldId id="527" r:id="rId3"/>
    <p:sldId id="496" r:id="rId4"/>
    <p:sldId id="257" r:id="rId5"/>
    <p:sldId id="258" r:id="rId6"/>
    <p:sldId id="259" r:id="rId7"/>
    <p:sldId id="261" r:id="rId8"/>
    <p:sldId id="265" r:id="rId9"/>
    <p:sldId id="266" r:id="rId10"/>
    <p:sldId id="262" r:id="rId11"/>
    <p:sldId id="300" r:id="rId12"/>
    <p:sldId id="263" r:id="rId13"/>
    <p:sldId id="264" r:id="rId14"/>
    <p:sldId id="301" r:id="rId15"/>
    <p:sldId id="268" r:id="rId16"/>
    <p:sldId id="297" r:id="rId17"/>
    <p:sldId id="298" r:id="rId18"/>
    <p:sldId id="299" r:id="rId19"/>
    <p:sldId id="339" r:id="rId20"/>
    <p:sldId id="269" r:id="rId21"/>
    <p:sldId id="340" r:id="rId22"/>
    <p:sldId id="302" r:id="rId23"/>
    <p:sldId id="277" r:id="rId24"/>
    <p:sldId id="282" r:id="rId25"/>
    <p:sldId id="283" r:id="rId26"/>
    <p:sldId id="284" r:id="rId27"/>
    <p:sldId id="274" r:id="rId28"/>
    <p:sldId id="281" r:id="rId29"/>
    <p:sldId id="342" r:id="rId30"/>
    <p:sldId id="285" r:id="rId31"/>
    <p:sldId id="286" r:id="rId32"/>
    <p:sldId id="287" r:id="rId33"/>
    <p:sldId id="289" r:id="rId34"/>
    <p:sldId id="341" r:id="rId35"/>
    <p:sldId id="291" r:id="rId36"/>
    <p:sldId id="293" r:id="rId37"/>
    <p:sldId id="497" r:id="rId38"/>
    <p:sldId id="303" r:id="rId39"/>
    <p:sldId id="304" r:id="rId40"/>
    <p:sldId id="305" r:id="rId41"/>
    <p:sldId id="306" r:id="rId42"/>
    <p:sldId id="307" r:id="rId43"/>
    <p:sldId id="308" r:id="rId44"/>
    <p:sldId id="309" r:id="rId45"/>
    <p:sldId id="310" r:id="rId46"/>
    <p:sldId id="311" r:id="rId47"/>
    <p:sldId id="314" r:id="rId48"/>
    <p:sldId id="315" r:id="rId49"/>
    <p:sldId id="316" r:id="rId50"/>
    <p:sldId id="317" r:id="rId51"/>
    <p:sldId id="318" r:id="rId52"/>
    <p:sldId id="319" r:id="rId53"/>
    <p:sldId id="320" r:id="rId54"/>
    <p:sldId id="343" r:id="rId55"/>
    <p:sldId id="321" r:id="rId56"/>
    <p:sldId id="324" r:id="rId57"/>
    <p:sldId id="325" r:id="rId58"/>
    <p:sldId id="326" r:id="rId59"/>
    <p:sldId id="327" r:id="rId60"/>
    <p:sldId id="328" r:id="rId61"/>
    <p:sldId id="329" r:id="rId62"/>
    <p:sldId id="331" r:id="rId63"/>
    <p:sldId id="332" r:id="rId64"/>
    <p:sldId id="333" r:id="rId65"/>
    <p:sldId id="477" r:id="rId66"/>
    <p:sldId id="334" r:id="rId67"/>
    <p:sldId id="335" r:id="rId68"/>
    <p:sldId id="336" r:id="rId69"/>
    <p:sldId id="498" r:id="rId70"/>
    <p:sldId id="407" r:id="rId71"/>
    <p:sldId id="344" r:id="rId72"/>
    <p:sldId id="345" r:id="rId73"/>
    <p:sldId id="346" r:id="rId74"/>
    <p:sldId id="408" r:id="rId75"/>
    <p:sldId id="409" r:id="rId76"/>
    <p:sldId id="410" r:id="rId77"/>
    <p:sldId id="411" r:id="rId78"/>
    <p:sldId id="412" r:id="rId79"/>
    <p:sldId id="361" r:id="rId80"/>
    <p:sldId id="364" r:id="rId81"/>
    <p:sldId id="365" r:id="rId82"/>
    <p:sldId id="413" r:id="rId83"/>
    <p:sldId id="350" r:id="rId84"/>
    <p:sldId id="347" r:id="rId85"/>
    <p:sldId id="349" r:id="rId86"/>
    <p:sldId id="480" r:id="rId87"/>
    <p:sldId id="352" r:id="rId88"/>
    <p:sldId id="353" r:id="rId89"/>
    <p:sldId id="366" r:id="rId90"/>
    <p:sldId id="367" r:id="rId91"/>
    <p:sldId id="351" r:id="rId92"/>
    <p:sldId id="481" r:id="rId93"/>
    <p:sldId id="482" r:id="rId94"/>
    <p:sldId id="483" r:id="rId95"/>
    <p:sldId id="368" r:id="rId96"/>
    <p:sldId id="414" r:id="rId97"/>
    <p:sldId id="484" r:id="rId98"/>
    <p:sldId id="415" r:id="rId99"/>
    <p:sldId id="357" r:id="rId100"/>
    <p:sldId id="358" r:id="rId101"/>
    <p:sldId id="359" r:id="rId102"/>
    <p:sldId id="360" r:id="rId103"/>
    <p:sldId id="485" r:id="rId104"/>
    <p:sldId id="486" r:id="rId105"/>
    <p:sldId id="393" r:id="rId106"/>
    <p:sldId id="394" r:id="rId107"/>
    <p:sldId id="395" r:id="rId108"/>
    <p:sldId id="396" r:id="rId109"/>
    <p:sldId id="397" r:id="rId110"/>
    <p:sldId id="398" r:id="rId111"/>
    <p:sldId id="399" r:id="rId112"/>
    <p:sldId id="400" r:id="rId113"/>
    <p:sldId id="401" r:id="rId114"/>
    <p:sldId id="402" r:id="rId115"/>
    <p:sldId id="403" r:id="rId116"/>
    <p:sldId id="404" r:id="rId117"/>
    <p:sldId id="405" r:id="rId118"/>
    <p:sldId id="499" r:id="rId119"/>
    <p:sldId id="518" r:id="rId120"/>
    <p:sldId id="519" r:id="rId121"/>
    <p:sldId id="520" r:id="rId122"/>
    <p:sldId id="521" r:id="rId123"/>
    <p:sldId id="522" r:id="rId124"/>
    <p:sldId id="523" r:id="rId125"/>
    <p:sldId id="524" r:id="rId126"/>
    <p:sldId id="525" r:id="rId127"/>
    <p:sldId id="372" r:id="rId128"/>
    <p:sldId id="373" r:id="rId129"/>
    <p:sldId id="374" r:id="rId130"/>
    <p:sldId id="375" r:id="rId131"/>
    <p:sldId id="478" r:id="rId132"/>
    <p:sldId id="377" r:id="rId133"/>
    <p:sldId id="378" r:id="rId134"/>
    <p:sldId id="379" r:id="rId135"/>
    <p:sldId id="380" r:id="rId136"/>
    <p:sldId id="386" r:id="rId137"/>
    <p:sldId id="387" r:id="rId138"/>
    <p:sldId id="388" r:id="rId139"/>
    <p:sldId id="389" r:id="rId140"/>
    <p:sldId id="391" r:id="rId141"/>
    <p:sldId id="392" r:id="rId142"/>
    <p:sldId id="500" r:id="rId143"/>
    <p:sldId id="501" r:id="rId144"/>
    <p:sldId id="502" r:id="rId145"/>
    <p:sldId id="503" r:id="rId146"/>
    <p:sldId id="504" r:id="rId147"/>
    <p:sldId id="505" r:id="rId148"/>
    <p:sldId id="506" r:id="rId149"/>
    <p:sldId id="507" r:id="rId150"/>
    <p:sldId id="508" r:id="rId151"/>
    <p:sldId id="509" r:id="rId152"/>
    <p:sldId id="510" r:id="rId153"/>
    <p:sldId id="511" r:id="rId154"/>
    <p:sldId id="512" r:id="rId155"/>
    <p:sldId id="513" r:id="rId156"/>
    <p:sldId id="514" r:id="rId157"/>
    <p:sldId id="515" r:id="rId158"/>
    <p:sldId id="516" r:id="rId159"/>
    <p:sldId id="517" r:id="rId160"/>
    <p:sldId id="348" r:id="rId161"/>
    <p:sldId id="526" r:id="rId162"/>
  </p:sldIdLst>
  <p:sldSz cx="9906000" cy="6858000" type="A4"/>
  <p:notesSz cx="97155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00"/>
    <a:srgbClr val="990099"/>
    <a:srgbClr val="FF3300"/>
    <a:srgbClr val="FF9900"/>
    <a:srgbClr val="996633"/>
    <a:srgbClr val="9900CC"/>
    <a:srgbClr val="FFFF00"/>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93" autoAdjust="0"/>
    <p:restoredTop sz="94353" autoAdjust="0"/>
  </p:normalViewPr>
  <p:slideViewPr>
    <p:cSldViewPr snapToGrid="0">
      <p:cViewPr varScale="1">
        <p:scale>
          <a:sx n="81" d="100"/>
          <a:sy n="81" d="100"/>
        </p:scale>
        <p:origin x="1147" y="53"/>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962"/>
    </p:cViewPr>
  </p:sorterViewPr>
  <p:notesViewPr>
    <p:cSldViewPr snapToGrid="0">
      <p:cViewPr varScale="1">
        <p:scale>
          <a:sx n="86" d="100"/>
          <a:sy n="86" d="100"/>
        </p:scale>
        <p:origin x="1934" y="4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presProps" Target="pres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wmf"/><Relationship Id="rId1" Type="http://schemas.openxmlformats.org/officeDocument/2006/relationships/image" Target="../media/image15.wmf"/><Relationship Id="rId4" Type="http://schemas.openxmlformats.org/officeDocument/2006/relationships/image" Target="../media/image17.wmf"/></Relationships>
</file>

<file path=ppt/drawings/_rels/vmlDrawing100.vml.rels><?xml version="1.0" encoding="UTF-8" standalone="yes"?>
<Relationships xmlns="http://schemas.openxmlformats.org/package/2006/relationships"><Relationship Id="rId3" Type="http://schemas.openxmlformats.org/officeDocument/2006/relationships/image" Target="../media/image416.wmf"/><Relationship Id="rId7" Type="http://schemas.openxmlformats.org/officeDocument/2006/relationships/image" Target="../media/image421.wmf"/><Relationship Id="rId2" Type="http://schemas.openxmlformats.org/officeDocument/2006/relationships/image" Target="../media/image218.wmf"/><Relationship Id="rId1" Type="http://schemas.openxmlformats.org/officeDocument/2006/relationships/image" Target="../media/image385.wmf"/><Relationship Id="rId6" Type="http://schemas.openxmlformats.org/officeDocument/2006/relationships/image" Target="../media/image420.wmf"/><Relationship Id="rId5" Type="http://schemas.openxmlformats.org/officeDocument/2006/relationships/image" Target="../media/image419.wmf"/><Relationship Id="rId4" Type="http://schemas.openxmlformats.org/officeDocument/2006/relationships/image" Target="../media/image418.wmf"/></Relationships>
</file>

<file path=ppt/drawings/_rels/vmlDrawing101.vml.rels><?xml version="1.0" encoding="UTF-8" standalone="yes"?>
<Relationships xmlns="http://schemas.openxmlformats.org/package/2006/relationships"><Relationship Id="rId2" Type="http://schemas.openxmlformats.org/officeDocument/2006/relationships/image" Target="../media/image423.wmf"/><Relationship Id="rId1" Type="http://schemas.openxmlformats.org/officeDocument/2006/relationships/image" Target="../media/image422.wmf"/></Relationships>
</file>

<file path=ppt/drawings/_rels/vmlDrawing102.vml.rels><?xml version="1.0" encoding="UTF-8" standalone="yes"?>
<Relationships xmlns="http://schemas.openxmlformats.org/package/2006/relationships"><Relationship Id="rId3" Type="http://schemas.openxmlformats.org/officeDocument/2006/relationships/image" Target="../media/image426.wmf"/><Relationship Id="rId2" Type="http://schemas.openxmlformats.org/officeDocument/2006/relationships/image" Target="../media/image425.wmf"/><Relationship Id="rId1" Type="http://schemas.openxmlformats.org/officeDocument/2006/relationships/image" Target="../media/image424.wmf"/><Relationship Id="rId4" Type="http://schemas.openxmlformats.org/officeDocument/2006/relationships/image" Target="../media/image427.wmf"/></Relationships>
</file>

<file path=ppt/drawings/_rels/vmlDrawing103.vml.rels><?xml version="1.0" encoding="UTF-8" standalone="yes"?>
<Relationships xmlns="http://schemas.openxmlformats.org/package/2006/relationships"><Relationship Id="rId2" Type="http://schemas.openxmlformats.org/officeDocument/2006/relationships/image" Target="../media/image425.wmf"/><Relationship Id="rId1" Type="http://schemas.openxmlformats.org/officeDocument/2006/relationships/image" Target="../media/image424.wmf"/></Relationships>
</file>

<file path=ppt/drawings/_rels/vmlDrawing104.vml.rels><?xml version="1.0" encoding="UTF-8" standalone="yes"?>
<Relationships xmlns="http://schemas.openxmlformats.org/package/2006/relationships"><Relationship Id="rId2" Type="http://schemas.openxmlformats.org/officeDocument/2006/relationships/image" Target="../media/image429.wmf"/><Relationship Id="rId1" Type="http://schemas.openxmlformats.org/officeDocument/2006/relationships/image" Target="../media/image428.wmf"/></Relationships>
</file>

<file path=ppt/drawings/_rels/vmlDrawing105.vml.rels><?xml version="1.0" encoding="UTF-8" standalone="yes"?>
<Relationships xmlns="http://schemas.openxmlformats.org/package/2006/relationships"><Relationship Id="rId3" Type="http://schemas.openxmlformats.org/officeDocument/2006/relationships/image" Target="../media/image426.wmf"/><Relationship Id="rId2" Type="http://schemas.openxmlformats.org/officeDocument/2006/relationships/image" Target="../media/image431.wmf"/><Relationship Id="rId1" Type="http://schemas.openxmlformats.org/officeDocument/2006/relationships/image" Target="../media/image430.wmf"/><Relationship Id="rId4" Type="http://schemas.openxmlformats.org/officeDocument/2006/relationships/image" Target="../media/image432.wmf"/></Relationships>
</file>

<file path=ppt/drawings/_rels/vmlDrawing106.vml.rels><?xml version="1.0" encoding="UTF-8" standalone="yes"?>
<Relationships xmlns="http://schemas.openxmlformats.org/package/2006/relationships"><Relationship Id="rId2" Type="http://schemas.openxmlformats.org/officeDocument/2006/relationships/image" Target="../media/image434.wmf"/><Relationship Id="rId1" Type="http://schemas.openxmlformats.org/officeDocument/2006/relationships/image" Target="../media/image433.wmf"/></Relationships>
</file>

<file path=ppt/drawings/_rels/vmlDrawing107.vml.rels><?xml version="1.0" encoding="UTF-8" standalone="yes"?>
<Relationships xmlns="http://schemas.openxmlformats.org/package/2006/relationships"><Relationship Id="rId8" Type="http://schemas.openxmlformats.org/officeDocument/2006/relationships/image" Target="../media/image442.wmf"/><Relationship Id="rId3" Type="http://schemas.openxmlformats.org/officeDocument/2006/relationships/image" Target="../media/image437.wmf"/><Relationship Id="rId7" Type="http://schemas.openxmlformats.org/officeDocument/2006/relationships/image" Target="../media/image441.wmf"/><Relationship Id="rId2" Type="http://schemas.openxmlformats.org/officeDocument/2006/relationships/image" Target="../media/image436.wmf"/><Relationship Id="rId1" Type="http://schemas.openxmlformats.org/officeDocument/2006/relationships/image" Target="../media/image435.wmf"/><Relationship Id="rId6" Type="http://schemas.openxmlformats.org/officeDocument/2006/relationships/image" Target="../media/image440.wmf"/><Relationship Id="rId5" Type="http://schemas.openxmlformats.org/officeDocument/2006/relationships/image" Target="../media/image439.wmf"/><Relationship Id="rId4" Type="http://schemas.openxmlformats.org/officeDocument/2006/relationships/image" Target="../media/image438.wmf"/></Relationships>
</file>

<file path=ppt/drawings/_rels/vmlDrawing108.vml.rels><?xml version="1.0" encoding="UTF-8" standalone="yes"?>
<Relationships xmlns="http://schemas.openxmlformats.org/package/2006/relationships"><Relationship Id="rId3" Type="http://schemas.openxmlformats.org/officeDocument/2006/relationships/image" Target="../media/image446.wmf"/><Relationship Id="rId2" Type="http://schemas.openxmlformats.org/officeDocument/2006/relationships/image" Target="../media/image445.wmf"/><Relationship Id="rId1" Type="http://schemas.openxmlformats.org/officeDocument/2006/relationships/image" Target="../media/image444.wmf"/><Relationship Id="rId6" Type="http://schemas.openxmlformats.org/officeDocument/2006/relationships/image" Target="../media/image449.wmf"/><Relationship Id="rId5" Type="http://schemas.openxmlformats.org/officeDocument/2006/relationships/image" Target="../media/image448.wmf"/><Relationship Id="rId4" Type="http://schemas.openxmlformats.org/officeDocument/2006/relationships/image" Target="../media/image447.wmf"/></Relationships>
</file>

<file path=ppt/drawings/_rels/vmlDrawing109.vml.rels><?xml version="1.0" encoding="UTF-8" standalone="yes"?>
<Relationships xmlns="http://schemas.openxmlformats.org/package/2006/relationships"><Relationship Id="rId3" Type="http://schemas.openxmlformats.org/officeDocument/2006/relationships/image" Target="../media/image437.wmf"/><Relationship Id="rId7" Type="http://schemas.openxmlformats.org/officeDocument/2006/relationships/image" Target="../media/image442.wmf"/><Relationship Id="rId2" Type="http://schemas.openxmlformats.org/officeDocument/2006/relationships/image" Target="../media/image436.wmf"/><Relationship Id="rId1" Type="http://schemas.openxmlformats.org/officeDocument/2006/relationships/image" Target="../media/image451.wmf"/><Relationship Id="rId6" Type="http://schemas.openxmlformats.org/officeDocument/2006/relationships/image" Target="../media/image452.wmf"/><Relationship Id="rId5" Type="http://schemas.openxmlformats.org/officeDocument/2006/relationships/image" Target="../media/image439.wmf"/><Relationship Id="rId4" Type="http://schemas.openxmlformats.org/officeDocument/2006/relationships/image" Target="../media/image43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110.vml.rels><?xml version="1.0" encoding="UTF-8" standalone="yes"?>
<Relationships xmlns="http://schemas.openxmlformats.org/package/2006/relationships"><Relationship Id="rId8" Type="http://schemas.openxmlformats.org/officeDocument/2006/relationships/image" Target="../media/image460.wmf"/><Relationship Id="rId3" Type="http://schemas.openxmlformats.org/officeDocument/2006/relationships/image" Target="../media/image455.wmf"/><Relationship Id="rId7" Type="http://schemas.openxmlformats.org/officeDocument/2006/relationships/image" Target="../media/image459.wmf"/><Relationship Id="rId2" Type="http://schemas.openxmlformats.org/officeDocument/2006/relationships/image" Target="../media/image454.wmf"/><Relationship Id="rId1" Type="http://schemas.openxmlformats.org/officeDocument/2006/relationships/image" Target="../media/image453.wmf"/><Relationship Id="rId6" Type="http://schemas.openxmlformats.org/officeDocument/2006/relationships/image" Target="../media/image458.wmf"/><Relationship Id="rId5" Type="http://schemas.openxmlformats.org/officeDocument/2006/relationships/image" Target="../media/image457.wmf"/><Relationship Id="rId4" Type="http://schemas.openxmlformats.org/officeDocument/2006/relationships/image" Target="../media/image456.wmf"/><Relationship Id="rId9" Type="http://schemas.openxmlformats.org/officeDocument/2006/relationships/image" Target="../media/image461.wmf"/></Relationships>
</file>

<file path=ppt/drawings/_rels/vmlDrawing111.vml.rels><?xml version="1.0" encoding="UTF-8" standalone="yes"?>
<Relationships xmlns="http://schemas.openxmlformats.org/package/2006/relationships"><Relationship Id="rId8" Type="http://schemas.openxmlformats.org/officeDocument/2006/relationships/image" Target="../media/image466.wmf"/><Relationship Id="rId3" Type="http://schemas.openxmlformats.org/officeDocument/2006/relationships/image" Target="../media/image438.wmf"/><Relationship Id="rId7" Type="http://schemas.openxmlformats.org/officeDocument/2006/relationships/image" Target="../media/image465.wmf"/><Relationship Id="rId2" Type="http://schemas.openxmlformats.org/officeDocument/2006/relationships/image" Target="../media/image462.wmf"/><Relationship Id="rId1" Type="http://schemas.openxmlformats.org/officeDocument/2006/relationships/image" Target="../media/image451.wmf"/><Relationship Id="rId6" Type="http://schemas.openxmlformats.org/officeDocument/2006/relationships/image" Target="../media/image464.wmf"/><Relationship Id="rId5" Type="http://schemas.openxmlformats.org/officeDocument/2006/relationships/image" Target="../media/image463.wmf"/><Relationship Id="rId4" Type="http://schemas.openxmlformats.org/officeDocument/2006/relationships/image" Target="../media/image439.wmf"/></Relationships>
</file>

<file path=ppt/drawings/_rels/vmlDrawing112.vml.rels><?xml version="1.0" encoding="UTF-8" standalone="yes"?>
<Relationships xmlns="http://schemas.openxmlformats.org/package/2006/relationships"><Relationship Id="rId1" Type="http://schemas.openxmlformats.org/officeDocument/2006/relationships/image" Target="../media/image467.wmf"/></Relationships>
</file>

<file path=ppt/drawings/_rels/vmlDrawing113.vml.rels><?xml version="1.0" encoding="UTF-8" standalone="yes"?>
<Relationships xmlns="http://schemas.openxmlformats.org/package/2006/relationships"><Relationship Id="rId8" Type="http://schemas.openxmlformats.org/officeDocument/2006/relationships/image" Target="../media/image475.wmf"/><Relationship Id="rId3" Type="http://schemas.openxmlformats.org/officeDocument/2006/relationships/image" Target="../media/image470.wmf"/><Relationship Id="rId7" Type="http://schemas.openxmlformats.org/officeDocument/2006/relationships/image" Target="../media/image474.wmf"/><Relationship Id="rId2" Type="http://schemas.openxmlformats.org/officeDocument/2006/relationships/image" Target="../media/image469.wmf"/><Relationship Id="rId1" Type="http://schemas.openxmlformats.org/officeDocument/2006/relationships/image" Target="../media/image468.wmf"/><Relationship Id="rId6" Type="http://schemas.openxmlformats.org/officeDocument/2006/relationships/image" Target="../media/image473.wmf"/><Relationship Id="rId5" Type="http://schemas.openxmlformats.org/officeDocument/2006/relationships/image" Target="../media/image472.wmf"/><Relationship Id="rId4" Type="http://schemas.openxmlformats.org/officeDocument/2006/relationships/image" Target="../media/image471.wmf"/></Relationships>
</file>

<file path=ppt/drawings/_rels/vmlDrawing114.vml.rels><?xml version="1.0" encoding="UTF-8" standalone="yes"?>
<Relationships xmlns="http://schemas.openxmlformats.org/package/2006/relationships"><Relationship Id="rId8" Type="http://schemas.openxmlformats.org/officeDocument/2006/relationships/image" Target="../media/image483.wmf"/><Relationship Id="rId3" Type="http://schemas.openxmlformats.org/officeDocument/2006/relationships/image" Target="../media/image478.wmf"/><Relationship Id="rId7" Type="http://schemas.openxmlformats.org/officeDocument/2006/relationships/image" Target="../media/image482.wmf"/><Relationship Id="rId2" Type="http://schemas.openxmlformats.org/officeDocument/2006/relationships/image" Target="../media/image477.wmf"/><Relationship Id="rId1" Type="http://schemas.openxmlformats.org/officeDocument/2006/relationships/image" Target="../media/image476.wmf"/><Relationship Id="rId6" Type="http://schemas.openxmlformats.org/officeDocument/2006/relationships/image" Target="../media/image481.wmf"/><Relationship Id="rId11" Type="http://schemas.openxmlformats.org/officeDocument/2006/relationships/image" Target="../media/image486.wmf"/><Relationship Id="rId5" Type="http://schemas.openxmlformats.org/officeDocument/2006/relationships/image" Target="../media/image480.wmf"/><Relationship Id="rId10" Type="http://schemas.openxmlformats.org/officeDocument/2006/relationships/image" Target="../media/image485.wmf"/><Relationship Id="rId4" Type="http://schemas.openxmlformats.org/officeDocument/2006/relationships/image" Target="../media/image479.wmf"/><Relationship Id="rId9" Type="http://schemas.openxmlformats.org/officeDocument/2006/relationships/image" Target="../media/image484.wmf"/></Relationships>
</file>

<file path=ppt/drawings/_rels/vmlDrawing115.vml.rels><?xml version="1.0" encoding="UTF-8" standalone="yes"?>
<Relationships xmlns="http://schemas.openxmlformats.org/package/2006/relationships"><Relationship Id="rId8" Type="http://schemas.openxmlformats.org/officeDocument/2006/relationships/image" Target="../media/image494.wmf"/><Relationship Id="rId3" Type="http://schemas.openxmlformats.org/officeDocument/2006/relationships/image" Target="../media/image489.wmf"/><Relationship Id="rId7" Type="http://schemas.openxmlformats.org/officeDocument/2006/relationships/image" Target="../media/image493.wmf"/><Relationship Id="rId2" Type="http://schemas.openxmlformats.org/officeDocument/2006/relationships/image" Target="../media/image488.wmf"/><Relationship Id="rId1" Type="http://schemas.openxmlformats.org/officeDocument/2006/relationships/image" Target="../media/image487.wmf"/><Relationship Id="rId6" Type="http://schemas.openxmlformats.org/officeDocument/2006/relationships/image" Target="../media/image492.wmf"/><Relationship Id="rId5" Type="http://schemas.openxmlformats.org/officeDocument/2006/relationships/image" Target="../media/image491.wmf"/><Relationship Id="rId4" Type="http://schemas.openxmlformats.org/officeDocument/2006/relationships/image" Target="../media/image490.wmf"/><Relationship Id="rId9" Type="http://schemas.openxmlformats.org/officeDocument/2006/relationships/image" Target="../media/image495.wmf"/></Relationships>
</file>

<file path=ppt/drawings/_rels/vmlDrawing116.vml.rels><?xml version="1.0" encoding="UTF-8" standalone="yes"?>
<Relationships xmlns="http://schemas.openxmlformats.org/package/2006/relationships"><Relationship Id="rId3" Type="http://schemas.openxmlformats.org/officeDocument/2006/relationships/image" Target="../media/image489.wmf"/><Relationship Id="rId2" Type="http://schemas.openxmlformats.org/officeDocument/2006/relationships/image" Target="../media/image497.wmf"/><Relationship Id="rId1" Type="http://schemas.openxmlformats.org/officeDocument/2006/relationships/image" Target="../media/image496.wmf"/><Relationship Id="rId6" Type="http://schemas.openxmlformats.org/officeDocument/2006/relationships/image" Target="../media/image499.wmf"/><Relationship Id="rId5" Type="http://schemas.openxmlformats.org/officeDocument/2006/relationships/image" Target="../media/image498.wmf"/><Relationship Id="rId4" Type="http://schemas.openxmlformats.org/officeDocument/2006/relationships/image" Target="../media/image490.wmf"/></Relationships>
</file>

<file path=ppt/drawings/_rels/vmlDrawing117.vml.rels><?xml version="1.0" encoding="UTF-8" standalone="yes"?>
<Relationships xmlns="http://schemas.openxmlformats.org/package/2006/relationships"><Relationship Id="rId3" Type="http://schemas.openxmlformats.org/officeDocument/2006/relationships/image" Target="../media/image501.wmf"/><Relationship Id="rId7" Type="http://schemas.openxmlformats.org/officeDocument/2006/relationships/image" Target="../media/image505.wmf"/><Relationship Id="rId2" Type="http://schemas.openxmlformats.org/officeDocument/2006/relationships/image" Target="../media/image499.wmf"/><Relationship Id="rId1" Type="http://schemas.openxmlformats.org/officeDocument/2006/relationships/image" Target="../media/image500.wmf"/><Relationship Id="rId6" Type="http://schemas.openxmlformats.org/officeDocument/2006/relationships/image" Target="../media/image504.wmf"/><Relationship Id="rId5" Type="http://schemas.openxmlformats.org/officeDocument/2006/relationships/image" Target="../media/image503.wmf"/><Relationship Id="rId4" Type="http://schemas.openxmlformats.org/officeDocument/2006/relationships/image" Target="../media/image502.wmf"/></Relationships>
</file>

<file path=ppt/drawings/_rels/vmlDrawing118.vml.rels><?xml version="1.0" encoding="UTF-8" standalone="yes"?>
<Relationships xmlns="http://schemas.openxmlformats.org/package/2006/relationships"><Relationship Id="rId8" Type="http://schemas.openxmlformats.org/officeDocument/2006/relationships/image" Target="../media/image507.wmf"/><Relationship Id="rId3" Type="http://schemas.openxmlformats.org/officeDocument/2006/relationships/image" Target="../media/image491.wmf"/><Relationship Id="rId7" Type="http://schemas.openxmlformats.org/officeDocument/2006/relationships/image" Target="../media/image506.wmf"/><Relationship Id="rId2" Type="http://schemas.openxmlformats.org/officeDocument/2006/relationships/image" Target="../media/image490.wmf"/><Relationship Id="rId1" Type="http://schemas.openxmlformats.org/officeDocument/2006/relationships/image" Target="../media/image489.wmf"/><Relationship Id="rId6" Type="http://schemas.openxmlformats.org/officeDocument/2006/relationships/image" Target="../media/image494.wmf"/><Relationship Id="rId5" Type="http://schemas.openxmlformats.org/officeDocument/2006/relationships/image" Target="../media/image493.wmf"/><Relationship Id="rId4" Type="http://schemas.openxmlformats.org/officeDocument/2006/relationships/image" Target="../media/image492.wmf"/></Relationships>
</file>

<file path=ppt/drawings/_rels/vmlDrawing119.vml.rels><?xml version="1.0" encoding="UTF-8" standalone="yes"?>
<Relationships xmlns="http://schemas.openxmlformats.org/package/2006/relationships"><Relationship Id="rId8" Type="http://schemas.openxmlformats.org/officeDocument/2006/relationships/image" Target="../media/image494.wmf"/><Relationship Id="rId3" Type="http://schemas.openxmlformats.org/officeDocument/2006/relationships/image" Target="../media/image489.wmf"/><Relationship Id="rId7" Type="http://schemas.openxmlformats.org/officeDocument/2006/relationships/image" Target="../media/image493.wmf"/><Relationship Id="rId2" Type="http://schemas.openxmlformats.org/officeDocument/2006/relationships/image" Target="../media/image488.wmf"/><Relationship Id="rId1" Type="http://schemas.openxmlformats.org/officeDocument/2006/relationships/image" Target="../media/image487.wmf"/><Relationship Id="rId6" Type="http://schemas.openxmlformats.org/officeDocument/2006/relationships/image" Target="../media/image492.wmf"/><Relationship Id="rId5" Type="http://schemas.openxmlformats.org/officeDocument/2006/relationships/image" Target="../media/image491.wmf"/><Relationship Id="rId4" Type="http://schemas.openxmlformats.org/officeDocument/2006/relationships/image" Target="../media/image49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120.vml.rels><?xml version="1.0" encoding="UTF-8" standalone="yes"?>
<Relationships xmlns="http://schemas.openxmlformats.org/package/2006/relationships"><Relationship Id="rId8" Type="http://schemas.openxmlformats.org/officeDocument/2006/relationships/image" Target="../media/image511.wmf"/><Relationship Id="rId3" Type="http://schemas.openxmlformats.org/officeDocument/2006/relationships/image" Target="../media/image489.wmf"/><Relationship Id="rId7" Type="http://schemas.openxmlformats.org/officeDocument/2006/relationships/image" Target="../media/image510.wmf"/><Relationship Id="rId2" Type="http://schemas.openxmlformats.org/officeDocument/2006/relationships/image" Target="../media/image488.wmf"/><Relationship Id="rId1" Type="http://schemas.openxmlformats.org/officeDocument/2006/relationships/image" Target="../media/image487.wmf"/><Relationship Id="rId6" Type="http://schemas.openxmlformats.org/officeDocument/2006/relationships/image" Target="../media/image509.wmf"/><Relationship Id="rId11" Type="http://schemas.openxmlformats.org/officeDocument/2006/relationships/image" Target="../media/image514.wmf"/><Relationship Id="rId5" Type="http://schemas.openxmlformats.org/officeDocument/2006/relationships/image" Target="../media/image508.wmf"/><Relationship Id="rId10" Type="http://schemas.openxmlformats.org/officeDocument/2006/relationships/image" Target="../media/image513.wmf"/><Relationship Id="rId4" Type="http://schemas.openxmlformats.org/officeDocument/2006/relationships/image" Target="../media/image490.wmf"/><Relationship Id="rId9" Type="http://schemas.openxmlformats.org/officeDocument/2006/relationships/image" Target="../media/image512.wmf"/></Relationships>
</file>

<file path=ppt/drawings/_rels/vmlDrawing121.vml.rels><?xml version="1.0" encoding="UTF-8" standalone="yes"?>
<Relationships xmlns="http://schemas.openxmlformats.org/package/2006/relationships"><Relationship Id="rId1" Type="http://schemas.openxmlformats.org/officeDocument/2006/relationships/image" Target="../media/image515.wmf"/></Relationships>
</file>

<file path=ppt/drawings/_rels/vmlDrawing122.vml.rels><?xml version="1.0" encoding="UTF-8" standalone="yes"?>
<Relationships xmlns="http://schemas.openxmlformats.org/package/2006/relationships"><Relationship Id="rId1" Type="http://schemas.openxmlformats.org/officeDocument/2006/relationships/image" Target="../media/image515.wmf"/></Relationships>
</file>

<file path=ppt/drawings/_rels/vmlDrawing123.vml.rels><?xml version="1.0" encoding="UTF-8" standalone="yes"?>
<Relationships xmlns="http://schemas.openxmlformats.org/package/2006/relationships"><Relationship Id="rId2" Type="http://schemas.openxmlformats.org/officeDocument/2006/relationships/image" Target="../media/image517.wmf"/><Relationship Id="rId1" Type="http://schemas.openxmlformats.org/officeDocument/2006/relationships/image" Target="../media/image516.wmf"/></Relationships>
</file>

<file path=ppt/drawings/_rels/vmlDrawing124.vml.rels><?xml version="1.0" encoding="UTF-8" standalone="yes"?>
<Relationships xmlns="http://schemas.openxmlformats.org/package/2006/relationships"><Relationship Id="rId2" Type="http://schemas.openxmlformats.org/officeDocument/2006/relationships/image" Target="../media/image520.wmf"/><Relationship Id="rId1" Type="http://schemas.openxmlformats.org/officeDocument/2006/relationships/image" Target="../media/image519.wmf"/></Relationships>
</file>

<file path=ppt/drawings/_rels/vmlDrawing125.vml.rels><?xml version="1.0" encoding="UTF-8" standalone="yes"?>
<Relationships xmlns="http://schemas.openxmlformats.org/package/2006/relationships"><Relationship Id="rId1" Type="http://schemas.openxmlformats.org/officeDocument/2006/relationships/image" Target="../media/image521.wmf"/></Relationships>
</file>

<file path=ppt/drawings/_rels/vmlDrawing126.vml.rels><?xml version="1.0" encoding="UTF-8" standalone="yes"?>
<Relationships xmlns="http://schemas.openxmlformats.org/package/2006/relationships"><Relationship Id="rId1" Type="http://schemas.openxmlformats.org/officeDocument/2006/relationships/image" Target="../media/image522.wmf"/></Relationships>
</file>

<file path=ppt/drawings/_rels/vmlDrawing127.vml.rels><?xml version="1.0" encoding="UTF-8" standalone="yes"?>
<Relationships xmlns="http://schemas.openxmlformats.org/package/2006/relationships"><Relationship Id="rId2" Type="http://schemas.openxmlformats.org/officeDocument/2006/relationships/image" Target="../media/image524.wmf"/><Relationship Id="rId1" Type="http://schemas.openxmlformats.org/officeDocument/2006/relationships/image" Target="../media/image523.wmf"/></Relationships>
</file>

<file path=ppt/drawings/_rels/vmlDrawing128.vml.rels><?xml version="1.0" encoding="UTF-8" standalone="yes"?>
<Relationships xmlns="http://schemas.openxmlformats.org/package/2006/relationships"><Relationship Id="rId3" Type="http://schemas.openxmlformats.org/officeDocument/2006/relationships/image" Target="../media/image527.wmf"/><Relationship Id="rId2" Type="http://schemas.openxmlformats.org/officeDocument/2006/relationships/image" Target="../media/image526.wmf"/><Relationship Id="rId1" Type="http://schemas.openxmlformats.org/officeDocument/2006/relationships/image" Target="../media/image525.wmf"/><Relationship Id="rId5" Type="http://schemas.openxmlformats.org/officeDocument/2006/relationships/image" Target="../media/image529.wmf"/><Relationship Id="rId4" Type="http://schemas.openxmlformats.org/officeDocument/2006/relationships/image" Target="../media/image528.wmf"/></Relationships>
</file>

<file path=ppt/drawings/_rels/vmlDrawing129.vml.rels><?xml version="1.0" encoding="UTF-8" standalone="yes"?>
<Relationships xmlns="http://schemas.openxmlformats.org/package/2006/relationships"><Relationship Id="rId2" Type="http://schemas.openxmlformats.org/officeDocument/2006/relationships/image" Target="../media/image530.wmf"/><Relationship Id="rId1" Type="http://schemas.openxmlformats.org/officeDocument/2006/relationships/image" Target="../media/image52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s>
</file>

<file path=ppt/drawings/_rels/vmlDrawing130.vml.rels><?xml version="1.0" encoding="UTF-8" standalone="yes"?>
<Relationships xmlns="http://schemas.openxmlformats.org/package/2006/relationships"><Relationship Id="rId2" Type="http://schemas.openxmlformats.org/officeDocument/2006/relationships/image" Target="../media/image532.wmf"/><Relationship Id="rId1" Type="http://schemas.openxmlformats.org/officeDocument/2006/relationships/image" Target="../media/image531.wmf"/></Relationships>
</file>

<file path=ppt/drawings/_rels/vmlDrawing131.vml.rels><?xml version="1.0" encoding="UTF-8" standalone="yes"?>
<Relationships xmlns="http://schemas.openxmlformats.org/package/2006/relationships"><Relationship Id="rId3" Type="http://schemas.openxmlformats.org/officeDocument/2006/relationships/image" Target="../media/image535.wmf"/><Relationship Id="rId7" Type="http://schemas.openxmlformats.org/officeDocument/2006/relationships/image" Target="../media/image539.wmf"/><Relationship Id="rId2" Type="http://schemas.openxmlformats.org/officeDocument/2006/relationships/image" Target="../media/image534.wmf"/><Relationship Id="rId1" Type="http://schemas.openxmlformats.org/officeDocument/2006/relationships/image" Target="../media/image533.wmf"/><Relationship Id="rId6" Type="http://schemas.openxmlformats.org/officeDocument/2006/relationships/image" Target="../media/image538.wmf"/><Relationship Id="rId5" Type="http://schemas.openxmlformats.org/officeDocument/2006/relationships/image" Target="../media/image537.wmf"/><Relationship Id="rId4" Type="http://schemas.openxmlformats.org/officeDocument/2006/relationships/image" Target="../media/image536.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image" Target="../media/image35.wmf"/><Relationship Id="rId7" Type="http://schemas.openxmlformats.org/officeDocument/2006/relationships/image" Target="../media/image39.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8.wmf"/><Relationship Id="rId11" Type="http://schemas.openxmlformats.org/officeDocument/2006/relationships/image" Target="../media/image43.wmf"/><Relationship Id="rId5" Type="http://schemas.openxmlformats.org/officeDocument/2006/relationships/image" Target="../media/image37.wmf"/><Relationship Id="rId10" Type="http://schemas.openxmlformats.org/officeDocument/2006/relationships/image" Target="../media/image42.wmf"/><Relationship Id="rId4" Type="http://schemas.openxmlformats.org/officeDocument/2006/relationships/image" Target="../media/image36.wmf"/><Relationship Id="rId9" Type="http://schemas.openxmlformats.org/officeDocument/2006/relationships/image" Target="../media/image41.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4" Type="http://schemas.openxmlformats.org/officeDocument/2006/relationships/image" Target="../media/image5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4" Type="http://schemas.openxmlformats.org/officeDocument/2006/relationships/image" Target="../media/image5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9.wmf"/><Relationship Id="rId7" Type="http://schemas.openxmlformats.org/officeDocument/2006/relationships/image" Target="../media/image63.wmf"/><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4" Type="http://schemas.openxmlformats.org/officeDocument/2006/relationships/image" Target="../media/image67.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6" Type="http://schemas.openxmlformats.org/officeDocument/2006/relationships/image" Target="../media/image71.wmf"/><Relationship Id="rId5" Type="http://schemas.openxmlformats.org/officeDocument/2006/relationships/image" Target="../media/image70.wmf"/><Relationship Id="rId4" Type="http://schemas.openxmlformats.org/officeDocument/2006/relationships/image" Target="../media/image69.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 Id="rId5" Type="http://schemas.openxmlformats.org/officeDocument/2006/relationships/image" Target="../media/image76.wmf"/><Relationship Id="rId4" Type="http://schemas.openxmlformats.org/officeDocument/2006/relationships/image" Target="../media/image75.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84.wmf"/><Relationship Id="rId13" Type="http://schemas.openxmlformats.org/officeDocument/2006/relationships/image" Target="../media/image89.wmf"/><Relationship Id="rId3" Type="http://schemas.openxmlformats.org/officeDocument/2006/relationships/image" Target="../media/image79.wmf"/><Relationship Id="rId7" Type="http://schemas.openxmlformats.org/officeDocument/2006/relationships/image" Target="../media/image83.wmf"/><Relationship Id="rId12" Type="http://schemas.openxmlformats.org/officeDocument/2006/relationships/image" Target="../media/image88.wmf"/><Relationship Id="rId2" Type="http://schemas.openxmlformats.org/officeDocument/2006/relationships/image" Target="../media/image78.wmf"/><Relationship Id="rId1" Type="http://schemas.openxmlformats.org/officeDocument/2006/relationships/image" Target="../media/image77.wmf"/><Relationship Id="rId6" Type="http://schemas.openxmlformats.org/officeDocument/2006/relationships/image" Target="../media/image82.wmf"/><Relationship Id="rId11" Type="http://schemas.openxmlformats.org/officeDocument/2006/relationships/image" Target="../media/image87.wmf"/><Relationship Id="rId5" Type="http://schemas.openxmlformats.org/officeDocument/2006/relationships/image" Target="../media/image81.wmf"/><Relationship Id="rId10" Type="http://schemas.openxmlformats.org/officeDocument/2006/relationships/image" Target="../media/image86.wmf"/><Relationship Id="rId4" Type="http://schemas.openxmlformats.org/officeDocument/2006/relationships/image" Target="../media/image80.wmf"/><Relationship Id="rId9" Type="http://schemas.openxmlformats.org/officeDocument/2006/relationships/image" Target="../media/image85.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90.wmf"/><Relationship Id="rId1" Type="http://schemas.openxmlformats.org/officeDocument/2006/relationships/image" Target="../media/image15.wmf"/><Relationship Id="rId6" Type="http://schemas.openxmlformats.org/officeDocument/2006/relationships/image" Target="../media/image92.wmf"/><Relationship Id="rId5" Type="http://schemas.openxmlformats.org/officeDocument/2006/relationships/image" Target="../media/image91.wmf"/><Relationship Id="rId4" Type="http://schemas.openxmlformats.org/officeDocument/2006/relationships/image" Target="../media/image17.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93.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image" Target="../media/image97.wmf"/><Relationship Id="rId7" Type="http://schemas.openxmlformats.org/officeDocument/2006/relationships/image" Target="../media/image101.wmf"/><Relationship Id="rId2" Type="http://schemas.openxmlformats.org/officeDocument/2006/relationships/image" Target="../media/image96.wmf"/><Relationship Id="rId1" Type="http://schemas.openxmlformats.org/officeDocument/2006/relationships/image" Target="../media/image95.wmf"/><Relationship Id="rId6" Type="http://schemas.openxmlformats.org/officeDocument/2006/relationships/image" Target="../media/image100.wmf"/><Relationship Id="rId5" Type="http://schemas.openxmlformats.org/officeDocument/2006/relationships/image" Target="../media/image99.wmf"/><Relationship Id="rId4" Type="http://schemas.openxmlformats.org/officeDocument/2006/relationships/image" Target="../media/image98.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e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12.wmf"/><Relationship Id="rId3" Type="http://schemas.openxmlformats.org/officeDocument/2006/relationships/image" Target="../media/image107.wmf"/><Relationship Id="rId7" Type="http://schemas.openxmlformats.org/officeDocument/2006/relationships/image" Target="../media/image111.wmf"/><Relationship Id="rId2" Type="http://schemas.openxmlformats.org/officeDocument/2006/relationships/image" Target="../media/image104.wmf"/><Relationship Id="rId1" Type="http://schemas.openxmlformats.org/officeDocument/2006/relationships/image" Target="../media/image106.wmf"/><Relationship Id="rId6" Type="http://schemas.openxmlformats.org/officeDocument/2006/relationships/image" Target="../media/image110.wmf"/><Relationship Id="rId5" Type="http://schemas.openxmlformats.org/officeDocument/2006/relationships/image" Target="../media/image109.wmf"/><Relationship Id="rId10" Type="http://schemas.openxmlformats.org/officeDocument/2006/relationships/image" Target="../media/image114.wmf"/><Relationship Id="rId4" Type="http://schemas.openxmlformats.org/officeDocument/2006/relationships/image" Target="../media/image108.wmf"/><Relationship Id="rId9" Type="http://schemas.openxmlformats.org/officeDocument/2006/relationships/image" Target="../media/image113.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16.wmf"/><Relationship Id="rId1" Type="http://schemas.openxmlformats.org/officeDocument/2006/relationships/image" Target="../media/image11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17.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19.wmf"/><Relationship Id="rId1" Type="http://schemas.openxmlformats.org/officeDocument/2006/relationships/image" Target="../media/image118.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 Id="rId5" Type="http://schemas.openxmlformats.org/officeDocument/2006/relationships/image" Target="../media/image124.wmf"/><Relationship Id="rId4" Type="http://schemas.openxmlformats.org/officeDocument/2006/relationships/image" Target="../media/image123.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132.wmf"/><Relationship Id="rId3" Type="http://schemas.openxmlformats.org/officeDocument/2006/relationships/image" Target="../media/image127.wmf"/><Relationship Id="rId7" Type="http://schemas.openxmlformats.org/officeDocument/2006/relationships/image" Target="../media/image131.wmf"/><Relationship Id="rId2" Type="http://schemas.openxmlformats.org/officeDocument/2006/relationships/image" Target="../media/image126.wmf"/><Relationship Id="rId1" Type="http://schemas.openxmlformats.org/officeDocument/2006/relationships/image" Target="../media/image125.wmf"/><Relationship Id="rId6" Type="http://schemas.openxmlformats.org/officeDocument/2006/relationships/image" Target="../media/image130.wmf"/><Relationship Id="rId5" Type="http://schemas.openxmlformats.org/officeDocument/2006/relationships/image" Target="../media/image129.wmf"/><Relationship Id="rId4" Type="http://schemas.openxmlformats.org/officeDocument/2006/relationships/image" Target="../media/image128.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35.wmf"/><Relationship Id="rId2" Type="http://schemas.openxmlformats.org/officeDocument/2006/relationships/image" Target="../media/image134.wmf"/><Relationship Id="rId1" Type="http://schemas.openxmlformats.org/officeDocument/2006/relationships/image" Target="../media/image133.wmf"/><Relationship Id="rId4" Type="http://schemas.openxmlformats.org/officeDocument/2006/relationships/image" Target="../media/image125.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143.wmf"/><Relationship Id="rId3" Type="http://schemas.openxmlformats.org/officeDocument/2006/relationships/image" Target="../media/image138.wmf"/><Relationship Id="rId7" Type="http://schemas.openxmlformats.org/officeDocument/2006/relationships/image" Target="../media/image142.wmf"/><Relationship Id="rId2" Type="http://schemas.openxmlformats.org/officeDocument/2006/relationships/image" Target="../media/image137.wmf"/><Relationship Id="rId1" Type="http://schemas.openxmlformats.org/officeDocument/2006/relationships/image" Target="../media/image136.wmf"/><Relationship Id="rId6" Type="http://schemas.openxmlformats.org/officeDocument/2006/relationships/image" Target="../media/image141.wmf"/><Relationship Id="rId5" Type="http://schemas.openxmlformats.org/officeDocument/2006/relationships/image" Target="../media/image140.wmf"/><Relationship Id="rId4" Type="http://schemas.openxmlformats.org/officeDocument/2006/relationships/image" Target="../media/image139.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44.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45.wmf"/><Relationship Id="rId1" Type="http://schemas.openxmlformats.org/officeDocument/2006/relationships/image" Target="../media/image126.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46.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48.wmf"/><Relationship Id="rId1" Type="http://schemas.openxmlformats.org/officeDocument/2006/relationships/image" Target="../media/image14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53.wmf"/><Relationship Id="rId1" Type="http://schemas.openxmlformats.org/officeDocument/2006/relationships/image" Target="../media/image152.wmf"/><Relationship Id="rId6" Type="http://schemas.openxmlformats.org/officeDocument/2006/relationships/image" Target="../media/image155.wmf"/><Relationship Id="rId5" Type="http://schemas.openxmlformats.org/officeDocument/2006/relationships/image" Target="../media/image154.wmf"/><Relationship Id="rId4" Type="http://schemas.openxmlformats.org/officeDocument/2006/relationships/image" Target="../media/image127.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58.wmf"/><Relationship Id="rId2" Type="http://schemas.openxmlformats.org/officeDocument/2006/relationships/image" Target="../media/image157.wmf"/><Relationship Id="rId1" Type="http://schemas.openxmlformats.org/officeDocument/2006/relationships/image" Target="../media/image156.wmf"/><Relationship Id="rId6" Type="http://schemas.openxmlformats.org/officeDocument/2006/relationships/image" Target="../media/image159.wmf"/><Relationship Id="rId5" Type="http://schemas.openxmlformats.org/officeDocument/2006/relationships/image" Target="../media/image153.wmf"/><Relationship Id="rId4" Type="http://schemas.openxmlformats.org/officeDocument/2006/relationships/image" Target="../media/image152.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60.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61.wmf"/><Relationship Id="rId7" Type="http://schemas.openxmlformats.org/officeDocument/2006/relationships/image" Target="../media/image165.wmf"/><Relationship Id="rId2" Type="http://schemas.openxmlformats.org/officeDocument/2006/relationships/image" Target="../media/image153.wmf"/><Relationship Id="rId1" Type="http://schemas.openxmlformats.org/officeDocument/2006/relationships/image" Target="../media/image152.wmf"/><Relationship Id="rId6" Type="http://schemas.openxmlformats.org/officeDocument/2006/relationships/image" Target="../media/image164.wmf"/><Relationship Id="rId5" Type="http://schemas.openxmlformats.org/officeDocument/2006/relationships/image" Target="../media/image163.wmf"/><Relationship Id="rId4" Type="http://schemas.openxmlformats.org/officeDocument/2006/relationships/image" Target="../media/image162.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167.wmf"/><Relationship Id="rId1" Type="http://schemas.openxmlformats.org/officeDocument/2006/relationships/image" Target="../media/image166.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67.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68.w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170.wmf"/><Relationship Id="rId1" Type="http://schemas.openxmlformats.org/officeDocument/2006/relationships/image" Target="../media/image169.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73.wmf"/><Relationship Id="rId2" Type="http://schemas.openxmlformats.org/officeDocument/2006/relationships/image" Target="../media/image172.wmf"/><Relationship Id="rId1" Type="http://schemas.openxmlformats.org/officeDocument/2006/relationships/image" Target="../media/image17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75.wmf"/><Relationship Id="rId2" Type="http://schemas.openxmlformats.org/officeDocument/2006/relationships/image" Target="../media/image173.wmf"/><Relationship Id="rId1" Type="http://schemas.openxmlformats.org/officeDocument/2006/relationships/image" Target="../media/image174.wmf"/><Relationship Id="rId4" Type="http://schemas.openxmlformats.org/officeDocument/2006/relationships/image" Target="../media/image176.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179.wmf"/><Relationship Id="rId2" Type="http://schemas.openxmlformats.org/officeDocument/2006/relationships/image" Target="../media/image178.wmf"/><Relationship Id="rId1" Type="http://schemas.openxmlformats.org/officeDocument/2006/relationships/image" Target="../media/image177.wmf"/><Relationship Id="rId5" Type="http://schemas.openxmlformats.org/officeDocument/2006/relationships/image" Target="../media/image181.wmf"/><Relationship Id="rId4" Type="http://schemas.openxmlformats.org/officeDocument/2006/relationships/image" Target="../media/image180.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82.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185.wmf"/><Relationship Id="rId7" Type="http://schemas.openxmlformats.org/officeDocument/2006/relationships/image" Target="../media/image189.wmf"/><Relationship Id="rId2" Type="http://schemas.openxmlformats.org/officeDocument/2006/relationships/image" Target="../media/image184.wmf"/><Relationship Id="rId1" Type="http://schemas.openxmlformats.org/officeDocument/2006/relationships/image" Target="../media/image183.wmf"/><Relationship Id="rId6" Type="http://schemas.openxmlformats.org/officeDocument/2006/relationships/image" Target="../media/image188.wmf"/><Relationship Id="rId5" Type="http://schemas.openxmlformats.org/officeDocument/2006/relationships/image" Target="../media/image187.wmf"/><Relationship Id="rId4" Type="http://schemas.openxmlformats.org/officeDocument/2006/relationships/image" Target="../media/image186.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192.wmf"/><Relationship Id="rId2" Type="http://schemas.openxmlformats.org/officeDocument/2006/relationships/image" Target="../media/image191.wmf"/><Relationship Id="rId1" Type="http://schemas.openxmlformats.org/officeDocument/2006/relationships/image" Target="../media/image190.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195.wmf"/><Relationship Id="rId2" Type="http://schemas.openxmlformats.org/officeDocument/2006/relationships/image" Target="../media/image194.wmf"/><Relationship Id="rId1" Type="http://schemas.openxmlformats.org/officeDocument/2006/relationships/image" Target="../media/image193.wmf"/><Relationship Id="rId5" Type="http://schemas.openxmlformats.org/officeDocument/2006/relationships/image" Target="../media/image197.wmf"/><Relationship Id="rId4" Type="http://schemas.openxmlformats.org/officeDocument/2006/relationships/image" Target="../media/image196.wmf"/></Relationships>
</file>

<file path=ppt/drawings/_rels/vmlDrawing56.vml.rels><?xml version="1.0" encoding="UTF-8" standalone="yes"?>
<Relationships xmlns="http://schemas.openxmlformats.org/package/2006/relationships"><Relationship Id="rId8" Type="http://schemas.openxmlformats.org/officeDocument/2006/relationships/image" Target="../media/image205.wmf"/><Relationship Id="rId13" Type="http://schemas.openxmlformats.org/officeDocument/2006/relationships/image" Target="../media/image210.wmf"/><Relationship Id="rId3" Type="http://schemas.openxmlformats.org/officeDocument/2006/relationships/image" Target="../media/image200.wmf"/><Relationship Id="rId7" Type="http://schemas.openxmlformats.org/officeDocument/2006/relationships/image" Target="../media/image204.wmf"/><Relationship Id="rId12" Type="http://schemas.openxmlformats.org/officeDocument/2006/relationships/image" Target="../media/image209.wmf"/><Relationship Id="rId2" Type="http://schemas.openxmlformats.org/officeDocument/2006/relationships/image" Target="../media/image199.wmf"/><Relationship Id="rId1" Type="http://schemas.openxmlformats.org/officeDocument/2006/relationships/image" Target="../media/image198.wmf"/><Relationship Id="rId6" Type="http://schemas.openxmlformats.org/officeDocument/2006/relationships/image" Target="../media/image203.wmf"/><Relationship Id="rId11" Type="http://schemas.openxmlformats.org/officeDocument/2006/relationships/image" Target="../media/image208.wmf"/><Relationship Id="rId5" Type="http://schemas.openxmlformats.org/officeDocument/2006/relationships/image" Target="../media/image202.wmf"/><Relationship Id="rId10" Type="http://schemas.openxmlformats.org/officeDocument/2006/relationships/image" Target="../media/image207.wmf"/><Relationship Id="rId4" Type="http://schemas.openxmlformats.org/officeDocument/2006/relationships/image" Target="../media/image201.wmf"/><Relationship Id="rId9" Type="http://schemas.openxmlformats.org/officeDocument/2006/relationships/image" Target="../media/image206.wmf"/><Relationship Id="rId14" Type="http://schemas.openxmlformats.org/officeDocument/2006/relationships/image" Target="../media/image211.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214.wmf"/><Relationship Id="rId2" Type="http://schemas.openxmlformats.org/officeDocument/2006/relationships/image" Target="../media/image213.wmf"/><Relationship Id="rId1" Type="http://schemas.openxmlformats.org/officeDocument/2006/relationships/image" Target="../media/image212.wmf"/><Relationship Id="rId4" Type="http://schemas.openxmlformats.org/officeDocument/2006/relationships/image" Target="../media/image215.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218.wmf"/><Relationship Id="rId2" Type="http://schemas.openxmlformats.org/officeDocument/2006/relationships/image" Target="../media/image217.wmf"/><Relationship Id="rId1" Type="http://schemas.openxmlformats.org/officeDocument/2006/relationships/image" Target="../media/image216.wmf"/><Relationship Id="rId6" Type="http://schemas.openxmlformats.org/officeDocument/2006/relationships/image" Target="../media/image221.wmf"/><Relationship Id="rId5" Type="http://schemas.openxmlformats.org/officeDocument/2006/relationships/image" Target="../media/image220.wmf"/><Relationship Id="rId4" Type="http://schemas.openxmlformats.org/officeDocument/2006/relationships/image" Target="../media/image219.wmf"/></Relationships>
</file>

<file path=ppt/drawings/_rels/vmlDrawing59.vml.rels><?xml version="1.0" encoding="UTF-8" standalone="yes"?>
<Relationships xmlns="http://schemas.openxmlformats.org/package/2006/relationships"><Relationship Id="rId8" Type="http://schemas.openxmlformats.org/officeDocument/2006/relationships/image" Target="../media/image229.wmf"/><Relationship Id="rId3" Type="http://schemas.openxmlformats.org/officeDocument/2006/relationships/image" Target="../media/image224.wmf"/><Relationship Id="rId7" Type="http://schemas.openxmlformats.org/officeDocument/2006/relationships/image" Target="../media/image228.wmf"/><Relationship Id="rId2" Type="http://schemas.openxmlformats.org/officeDocument/2006/relationships/image" Target="../media/image223.wmf"/><Relationship Id="rId1" Type="http://schemas.openxmlformats.org/officeDocument/2006/relationships/image" Target="../media/image222.wmf"/><Relationship Id="rId6" Type="http://schemas.openxmlformats.org/officeDocument/2006/relationships/image" Target="../media/image227.wmf"/><Relationship Id="rId5" Type="http://schemas.openxmlformats.org/officeDocument/2006/relationships/image" Target="../media/image226.wmf"/><Relationship Id="rId4" Type="http://schemas.openxmlformats.org/officeDocument/2006/relationships/image" Target="../media/image225.wmf"/><Relationship Id="rId9" Type="http://schemas.openxmlformats.org/officeDocument/2006/relationships/image" Target="../media/image23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wmf"/></Relationships>
</file>

<file path=ppt/drawings/_rels/vmlDrawing60.vml.rels><?xml version="1.0" encoding="UTF-8" standalone="yes"?>
<Relationships xmlns="http://schemas.openxmlformats.org/package/2006/relationships"><Relationship Id="rId8" Type="http://schemas.openxmlformats.org/officeDocument/2006/relationships/image" Target="../media/image232.wmf"/><Relationship Id="rId3" Type="http://schemas.openxmlformats.org/officeDocument/2006/relationships/image" Target="../media/image223.wmf"/><Relationship Id="rId7" Type="http://schemas.openxmlformats.org/officeDocument/2006/relationships/image" Target="../media/image229.wmf"/><Relationship Id="rId12" Type="http://schemas.openxmlformats.org/officeDocument/2006/relationships/image" Target="../media/image236.wmf"/><Relationship Id="rId2" Type="http://schemas.openxmlformats.org/officeDocument/2006/relationships/image" Target="../media/image225.wmf"/><Relationship Id="rId1" Type="http://schemas.openxmlformats.org/officeDocument/2006/relationships/image" Target="../media/image226.wmf"/><Relationship Id="rId6" Type="http://schemas.openxmlformats.org/officeDocument/2006/relationships/image" Target="../media/image230.wmf"/><Relationship Id="rId11" Type="http://schemas.openxmlformats.org/officeDocument/2006/relationships/image" Target="../media/image235.wmf"/><Relationship Id="rId5" Type="http://schemas.openxmlformats.org/officeDocument/2006/relationships/image" Target="../media/image228.wmf"/><Relationship Id="rId10" Type="http://schemas.openxmlformats.org/officeDocument/2006/relationships/image" Target="../media/image234.wmf"/><Relationship Id="rId4" Type="http://schemas.openxmlformats.org/officeDocument/2006/relationships/image" Target="../media/image227.wmf"/><Relationship Id="rId9" Type="http://schemas.openxmlformats.org/officeDocument/2006/relationships/image" Target="../media/image233.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229.wmf"/><Relationship Id="rId2" Type="http://schemas.openxmlformats.org/officeDocument/2006/relationships/image" Target="../media/image238.wmf"/><Relationship Id="rId1" Type="http://schemas.openxmlformats.org/officeDocument/2006/relationships/image" Target="../media/image237.wmf"/><Relationship Id="rId6" Type="http://schemas.openxmlformats.org/officeDocument/2006/relationships/image" Target="../media/image239.wmf"/><Relationship Id="rId5" Type="http://schemas.openxmlformats.org/officeDocument/2006/relationships/image" Target="../media/image235.wmf"/><Relationship Id="rId4" Type="http://schemas.openxmlformats.org/officeDocument/2006/relationships/image" Target="../media/image232.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242.wmf"/><Relationship Id="rId2" Type="http://schemas.openxmlformats.org/officeDocument/2006/relationships/image" Target="../media/image241.wmf"/><Relationship Id="rId1" Type="http://schemas.openxmlformats.org/officeDocument/2006/relationships/image" Target="../media/image240.wmf"/><Relationship Id="rId5" Type="http://schemas.openxmlformats.org/officeDocument/2006/relationships/image" Target="../media/image244.wmf"/><Relationship Id="rId4" Type="http://schemas.openxmlformats.org/officeDocument/2006/relationships/image" Target="../media/image243.wmf"/></Relationships>
</file>

<file path=ppt/drawings/_rels/vmlDrawing63.vml.rels><?xml version="1.0" encoding="UTF-8" standalone="yes"?>
<Relationships xmlns="http://schemas.openxmlformats.org/package/2006/relationships"><Relationship Id="rId8" Type="http://schemas.openxmlformats.org/officeDocument/2006/relationships/image" Target="../media/image252.wmf"/><Relationship Id="rId13" Type="http://schemas.openxmlformats.org/officeDocument/2006/relationships/image" Target="../media/image257.wmf"/><Relationship Id="rId3" Type="http://schemas.openxmlformats.org/officeDocument/2006/relationships/image" Target="../media/image247.wmf"/><Relationship Id="rId7" Type="http://schemas.openxmlformats.org/officeDocument/2006/relationships/image" Target="../media/image251.wmf"/><Relationship Id="rId12" Type="http://schemas.openxmlformats.org/officeDocument/2006/relationships/image" Target="../media/image256.wmf"/><Relationship Id="rId2" Type="http://schemas.openxmlformats.org/officeDocument/2006/relationships/image" Target="../media/image246.wmf"/><Relationship Id="rId1" Type="http://schemas.openxmlformats.org/officeDocument/2006/relationships/image" Target="../media/image245.wmf"/><Relationship Id="rId6" Type="http://schemas.openxmlformats.org/officeDocument/2006/relationships/image" Target="../media/image250.wmf"/><Relationship Id="rId11" Type="http://schemas.openxmlformats.org/officeDocument/2006/relationships/image" Target="../media/image255.wmf"/><Relationship Id="rId5" Type="http://schemas.openxmlformats.org/officeDocument/2006/relationships/image" Target="../media/image249.wmf"/><Relationship Id="rId15" Type="http://schemas.openxmlformats.org/officeDocument/2006/relationships/image" Target="../media/image259.wmf"/><Relationship Id="rId10" Type="http://schemas.openxmlformats.org/officeDocument/2006/relationships/image" Target="../media/image254.wmf"/><Relationship Id="rId4" Type="http://schemas.openxmlformats.org/officeDocument/2006/relationships/image" Target="../media/image248.wmf"/><Relationship Id="rId9" Type="http://schemas.openxmlformats.org/officeDocument/2006/relationships/image" Target="../media/image253.wmf"/><Relationship Id="rId14" Type="http://schemas.openxmlformats.org/officeDocument/2006/relationships/image" Target="../media/image258.wmf"/></Relationships>
</file>

<file path=ppt/drawings/_rels/vmlDrawing64.vml.rels><?xml version="1.0" encoding="UTF-8" standalone="yes"?>
<Relationships xmlns="http://schemas.openxmlformats.org/package/2006/relationships"><Relationship Id="rId8" Type="http://schemas.openxmlformats.org/officeDocument/2006/relationships/image" Target="../media/image254.wmf"/><Relationship Id="rId3" Type="http://schemas.openxmlformats.org/officeDocument/2006/relationships/image" Target="../media/image245.wmf"/><Relationship Id="rId7" Type="http://schemas.openxmlformats.org/officeDocument/2006/relationships/image" Target="../media/image253.wmf"/><Relationship Id="rId2" Type="http://schemas.openxmlformats.org/officeDocument/2006/relationships/image" Target="../media/image261.wmf"/><Relationship Id="rId1" Type="http://schemas.openxmlformats.org/officeDocument/2006/relationships/image" Target="../media/image260.wmf"/><Relationship Id="rId6" Type="http://schemas.openxmlformats.org/officeDocument/2006/relationships/image" Target="../media/image252.wmf"/><Relationship Id="rId5" Type="http://schemas.openxmlformats.org/officeDocument/2006/relationships/image" Target="../media/image251.wmf"/><Relationship Id="rId10" Type="http://schemas.openxmlformats.org/officeDocument/2006/relationships/image" Target="../media/image262.wmf"/><Relationship Id="rId4" Type="http://schemas.openxmlformats.org/officeDocument/2006/relationships/image" Target="../media/image247.wmf"/><Relationship Id="rId9" Type="http://schemas.openxmlformats.org/officeDocument/2006/relationships/image" Target="../media/image255.wmf"/></Relationships>
</file>

<file path=ppt/drawings/_rels/vmlDrawing65.vml.rels><?xml version="1.0" encoding="UTF-8" standalone="yes"?>
<Relationships xmlns="http://schemas.openxmlformats.org/package/2006/relationships"><Relationship Id="rId8" Type="http://schemas.openxmlformats.org/officeDocument/2006/relationships/image" Target="../media/image270.wmf"/><Relationship Id="rId13" Type="http://schemas.openxmlformats.org/officeDocument/2006/relationships/image" Target="../media/image225.wmf"/><Relationship Id="rId3" Type="http://schemas.openxmlformats.org/officeDocument/2006/relationships/image" Target="../media/image265.wmf"/><Relationship Id="rId7" Type="http://schemas.openxmlformats.org/officeDocument/2006/relationships/image" Target="../media/image269.wmf"/><Relationship Id="rId12" Type="http://schemas.openxmlformats.org/officeDocument/2006/relationships/image" Target="../media/image224.wmf"/><Relationship Id="rId2" Type="http://schemas.openxmlformats.org/officeDocument/2006/relationships/image" Target="../media/image264.wmf"/><Relationship Id="rId1" Type="http://schemas.openxmlformats.org/officeDocument/2006/relationships/image" Target="../media/image263.wmf"/><Relationship Id="rId6" Type="http://schemas.openxmlformats.org/officeDocument/2006/relationships/image" Target="../media/image268.wmf"/><Relationship Id="rId11" Type="http://schemas.openxmlformats.org/officeDocument/2006/relationships/image" Target="../media/image223.wmf"/><Relationship Id="rId5" Type="http://schemas.openxmlformats.org/officeDocument/2006/relationships/image" Target="../media/image267.wmf"/><Relationship Id="rId10" Type="http://schemas.openxmlformats.org/officeDocument/2006/relationships/image" Target="../media/image222.wmf"/><Relationship Id="rId4" Type="http://schemas.openxmlformats.org/officeDocument/2006/relationships/image" Target="../media/image266.wmf"/><Relationship Id="rId9" Type="http://schemas.openxmlformats.org/officeDocument/2006/relationships/image" Target="../media/image271.wmf"/><Relationship Id="rId14" Type="http://schemas.openxmlformats.org/officeDocument/2006/relationships/image" Target="../media/image226.w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274.wmf"/><Relationship Id="rId2" Type="http://schemas.openxmlformats.org/officeDocument/2006/relationships/image" Target="../media/image273.wmf"/><Relationship Id="rId1" Type="http://schemas.openxmlformats.org/officeDocument/2006/relationships/image" Target="../media/image272.wmf"/><Relationship Id="rId4" Type="http://schemas.openxmlformats.org/officeDocument/2006/relationships/image" Target="../media/image275.w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278.wmf"/><Relationship Id="rId2" Type="http://schemas.openxmlformats.org/officeDocument/2006/relationships/image" Target="../media/image277.wmf"/><Relationship Id="rId1" Type="http://schemas.openxmlformats.org/officeDocument/2006/relationships/image" Target="../media/image276.wmf"/><Relationship Id="rId5" Type="http://schemas.openxmlformats.org/officeDocument/2006/relationships/image" Target="../media/image273.wmf"/><Relationship Id="rId4" Type="http://schemas.openxmlformats.org/officeDocument/2006/relationships/image" Target="../media/image279.wmf"/></Relationships>
</file>

<file path=ppt/drawings/_rels/vmlDrawing68.vml.rels><?xml version="1.0" encoding="UTF-8" standalone="yes"?>
<Relationships xmlns="http://schemas.openxmlformats.org/package/2006/relationships"><Relationship Id="rId8" Type="http://schemas.openxmlformats.org/officeDocument/2006/relationships/image" Target="../media/image287.wmf"/><Relationship Id="rId3" Type="http://schemas.openxmlformats.org/officeDocument/2006/relationships/image" Target="../media/image282.wmf"/><Relationship Id="rId7" Type="http://schemas.openxmlformats.org/officeDocument/2006/relationships/image" Target="../media/image286.wmf"/><Relationship Id="rId2" Type="http://schemas.openxmlformats.org/officeDocument/2006/relationships/image" Target="../media/image281.wmf"/><Relationship Id="rId1" Type="http://schemas.openxmlformats.org/officeDocument/2006/relationships/image" Target="../media/image280.wmf"/><Relationship Id="rId6" Type="http://schemas.openxmlformats.org/officeDocument/2006/relationships/image" Target="../media/image285.wmf"/><Relationship Id="rId5" Type="http://schemas.openxmlformats.org/officeDocument/2006/relationships/image" Target="../media/image284.wmf"/><Relationship Id="rId4" Type="http://schemas.openxmlformats.org/officeDocument/2006/relationships/image" Target="../media/image283.w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291.wmf"/><Relationship Id="rId2" Type="http://schemas.openxmlformats.org/officeDocument/2006/relationships/image" Target="../media/image290.wmf"/><Relationship Id="rId1" Type="http://schemas.openxmlformats.org/officeDocument/2006/relationships/image" Target="../media/image289.wmf"/><Relationship Id="rId4" Type="http://schemas.openxmlformats.org/officeDocument/2006/relationships/image" Target="../media/image29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70.vml.rels><?xml version="1.0" encoding="UTF-8" standalone="yes"?>
<Relationships xmlns="http://schemas.openxmlformats.org/package/2006/relationships"><Relationship Id="rId8" Type="http://schemas.openxmlformats.org/officeDocument/2006/relationships/image" Target="../media/image300.wmf"/><Relationship Id="rId3" Type="http://schemas.openxmlformats.org/officeDocument/2006/relationships/image" Target="../media/image295.wmf"/><Relationship Id="rId7" Type="http://schemas.openxmlformats.org/officeDocument/2006/relationships/image" Target="../media/image299.wmf"/><Relationship Id="rId2" Type="http://schemas.openxmlformats.org/officeDocument/2006/relationships/image" Target="../media/image294.wmf"/><Relationship Id="rId1" Type="http://schemas.openxmlformats.org/officeDocument/2006/relationships/image" Target="../media/image293.wmf"/><Relationship Id="rId6" Type="http://schemas.openxmlformats.org/officeDocument/2006/relationships/image" Target="../media/image298.wmf"/><Relationship Id="rId5" Type="http://schemas.openxmlformats.org/officeDocument/2006/relationships/image" Target="../media/image297.wmf"/><Relationship Id="rId10" Type="http://schemas.openxmlformats.org/officeDocument/2006/relationships/image" Target="../media/image302.wmf"/><Relationship Id="rId4" Type="http://schemas.openxmlformats.org/officeDocument/2006/relationships/image" Target="../media/image296.wmf"/><Relationship Id="rId9" Type="http://schemas.openxmlformats.org/officeDocument/2006/relationships/image" Target="../media/image301.wmf"/></Relationships>
</file>

<file path=ppt/drawings/_rels/vmlDrawing71.vml.rels><?xml version="1.0" encoding="UTF-8" standalone="yes"?>
<Relationships xmlns="http://schemas.openxmlformats.org/package/2006/relationships"><Relationship Id="rId3" Type="http://schemas.openxmlformats.org/officeDocument/2006/relationships/image" Target="../media/image305.wmf"/><Relationship Id="rId2" Type="http://schemas.openxmlformats.org/officeDocument/2006/relationships/image" Target="../media/image304.wmf"/><Relationship Id="rId1" Type="http://schemas.openxmlformats.org/officeDocument/2006/relationships/image" Target="../media/image303.wmf"/><Relationship Id="rId5" Type="http://schemas.openxmlformats.org/officeDocument/2006/relationships/image" Target="../media/image307.wmf"/><Relationship Id="rId4" Type="http://schemas.openxmlformats.org/officeDocument/2006/relationships/image" Target="../media/image306.wmf"/></Relationships>
</file>

<file path=ppt/drawings/_rels/vmlDrawing72.vml.rels><?xml version="1.0" encoding="UTF-8" standalone="yes"?>
<Relationships xmlns="http://schemas.openxmlformats.org/package/2006/relationships"><Relationship Id="rId8" Type="http://schemas.openxmlformats.org/officeDocument/2006/relationships/image" Target="../media/image230.wmf"/><Relationship Id="rId3" Type="http://schemas.openxmlformats.org/officeDocument/2006/relationships/image" Target="../media/image226.wmf"/><Relationship Id="rId7" Type="http://schemas.openxmlformats.org/officeDocument/2006/relationships/image" Target="../media/image228.wmf"/><Relationship Id="rId2" Type="http://schemas.openxmlformats.org/officeDocument/2006/relationships/image" Target="../media/image309.wmf"/><Relationship Id="rId1" Type="http://schemas.openxmlformats.org/officeDocument/2006/relationships/image" Target="../media/image264.wmf"/><Relationship Id="rId6" Type="http://schemas.openxmlformats.org/officeDocument/2006/relationships/image" Target="../media/image227.wmf"/><Relationship Id="rId5" Type="http://schemas.openxmlformats.org/officeDocument/2006/relationships/image" Target="../media/image223.wmf"/><Relationship Id="rId10" Type="http://schemas.openxmlformats.org/officeDocument/2006/relationships/image" Target="../media/image307.wmf"/><Relationship Id="rId4" Type="http://schemas.openxmlformats.org/officeDocument/2006/relationships/image" Target="../media/image225.wmf"/><Relationship Id="rId9" Type="http://schemas.openxmlformats.org/officeDocument/2006/relationships/image" Target="../media/image306.wmf"/></Relationships>
</file>

<file path=ppt/drawings/_rels/vmlDrawing73.vml.rels><?xml version="1.0" encoding="UTF-8" standalone="yes"?>
<Relationships xmlns="http://schemas.openxmlformats.org/package/2006/relationships"><Relationship Id="rId3" Type="http://schemas.openxmlformats.org/officeDocument/2006/relationships/image" Target="../media/image311.wmf"/><Relationship Id="rId2" Type="http://schemas.openxmlformats.org/officeDocument/2006/relationships/image" Target="../media/image302.wmf"/><Relationship Id="rId1" Type="http://schemas.openxmlformats.org/officeDocument/2006/relationships/image" Target="../media/image310.wmf"/><Relationship Id="rId5" Type="http://schemas.openxmlformats.org/officeDocument/2006/relationships/image" Target="../media/image313.wmf"/><Relationship Id="rId4" Type="http://schemas.openxmlformats.org/officeDocument/2006/relationships/image" Target="../media/image312.wmf"/></Relationships>
</file>

<file path=ppt/drawings/_rels/vmlDrawing74.vml.rels><?xml version="1.0" encoding="UTF-8" standalone="yes"?>
<Relationships xmlns="http://schemas.openxmlformats.org/package/2006/relationships"><Relationship Id="rId3" Type="http://schemas.openxmlformats.org/officeDocument/2006/relationships/image" Target="../media/image294.wmf"/><Relationship Id="rId2" Type="http://schemas.openxmlformats.org/officeDocument/2006/relationships/image" Target="../media/image293.wmf"/><Relationship Id="rId1" Type="http://schemas.openxmlformats.org/officeDocument/2006/relationships/image" Target="../media/image314.wmf"/><Relationship Id="rId6" Type="http://schemas.openxmlformats.org/officeDocument/2006/relationships/image" Target="../media/image297.wmf"/><Relationship Id="rId5" Type="http://schemas.openxmlformats.org/officeDocument/2006/relationships/image" Target="../media/image296.wmf"/><Relationship Id="rId4" Type="http://schemas.openxmlformats.org/officeDocument/2006/relationships/image" Target="../media/image295.wmf"/></Relationships>
</file>

<file path=ppt/drawings/_rels/vmlDrawing75.vml.rels><?xml version="1.0" encoding="UTF-8" standalone="yes"?>
<Relationships xmlns="http://schemas.openxmlformats.org/package/2006/relationships"><Relationship Id="rId3" Type="http://schemas.openxmlformats.org/officeDocument/2006/relationships/image" Target="../media/image317.wmf"/><Relationship Id="rId2" Type="http://schemas.openxmlformats.org/officeDocument/2006/relationships/image" Target="../media/image316.wmf"/><Relationship Id="rId1" Type="http://schemas.openxmlformats.org/officeDocument/2006/relationships/image" Target="../media/image315.wmf"/><Relationship Id="rId6" Type="http://schemas.openxmlformats.org/officeDocument/2006/relationships/image" Target="../media/image320.wmf"/><Relationship Id="rId5" Type="http://schemas.openxmlformats.org/officeDocument/2006/relationships/image" Target="../media/image319.wmf"/><Relationship Id="rId4" Type="http://schemas.openxmlformats.org/officeDocument/2006/relationships/image" Target="../media/image318.wmf"/></Relationships>
</file>

<file path=ppt/drawings/_rels/vmlDrawing76.vml.rels><?xml version="1.0" encoding="UTF-8" standalone="yes"?>
<Relationships xmlns="http://schemas.openxmlformats.org/package/2006/relationships"><Relationship Id="rId8" Type="http://schemas.openxmlformats.org/officeDocument/2006/relationships/image" Target="../media/image328.wmf"/><Relationship Id="rId3" Type="http://schemas.openxmlformats.org/officeDocument/2006/relationships/image" Target="../media/image323.wmf"/><Relationship Id="rId7" Type="http://schemas.openxmlformats.org/officeDocument/2006/relationships/image" Target="../media/image327.wmf"/><Relationship Id="rId2" Type="http://schemas.openxmlformats.org/officeDocument/2006/relationships/image" Target="../media/image322.wmf"/><Relationship Id="rId1" Type="http://schemas.openxmlformats.org/officeDocument/2006/relationships/image" Target="../media/image321.wmf"/><Relationship Id="rId6" Type="http://schemas.openxmlformats.org/officeDocument/2006/relationships/image" Target="../media/image326.wmf"/><Relationship Id="rId5" Type="http://schemas.openxmlformats.org/officeDocument/2006/relationships/image" Target="../media/image325.wmf"/><Relationship Id="rId4" Type="http://schemas.openxmlformats.org/officeDocument/2006/relationships/image" Target="../media/image324.wmf"/></Relationships>
</file>

<file path=ppt/drawings/_rels/vmlDrawing77.vml.rels><?xml version="1.0" encoding="UTF-8" standalone="yes"?>
<Relationships xmlns="http://schemas.openxmlformats.org/package/2006/relationships"><Relationship Id="rId2" Type="http://schemas.openxmlformats.org/officeDocument/2006/relationships/image" Target="../media/image330.wmf"/><Relationship Id="rId1" Type="http://schemas.openxmlformats.org/officeDocument/2006/relationships/image" Target="../media/image329.wmf"/></Relationships>
</file>

<file path=ppt/drawings/_rels/vmlDrawing78.vml.rels><?xml version="1.0" encoding="UTF-8" standalone="yes"?>
<Relationships xmlns="http://schemas.openxmlformats.org/package/2006/relationships"><Relationship Id="rId3" Type="http://schemas.openxmlformats.org/officeDocument/2006/relationships/image" Target="../media/image333.wmf"/><Relationship Id="rId2" Type="http://schemas.openxmlformats.org/officeDocument/2006/relationships/image" Target="../media/image332.wmf"/><Relationship Id="rId1" Type="http://schemas.openxmlformats.org/officeDocument/2006/relationships/image" Target="../media/image331.wmf"/><Relationship Id="rId6" Type="http://schemas.openxmlformats.org/officeDocument/2006/relationships/image" Target="../media/image336.wmf"/><Relationship Id="rId5" Type="http://schemas.openxmlformats.org/officeDocument/2006/relationships/image" Target="../media/image335.wmf"/><Relationship Id="rId4" Type="http://schemas.openxmlformats.org/officeDocument/2006/relationships/image" Target="../media/image334.wmf"/></Relationships>
</file>

<file path=ppt/drawings/_rels/vmlDrawing79.vml.rels><?xml version="1.0" encoding="UTF-8" standalone="yes"?>
<Relationships xmlns="http://schemas.openxmlformats.org/package/2006/relationships"><Relationship Id="rId3" Type="http://schemas.openxmlformats.org/officeDocument/2006/relationships/image" Target="../media/image340.wmf"/><Relationship Id="rId2" Type="http://schemas.openxmlformats.org/officeDocument/2006/relationships/image" Target="../media/image339.wmf"/><Relationship Id="rId1" Type="http://schemas.openxmlformats.org/officeDocument/2006/relationships/image" Target="../media/image33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80.vml.rels><?xml version="1.0" encoding="UTF-8" standalone="yes"?>
<Relationships xmlns="http://schemas.openxmlformats.org/package/2006/relationships"><Relationship Id="rId3" Type="http://schemas.openxmlformats.org/officeDocument/2006/relationships/image" Target="../media/image343.wmf"/><Relationship Id="rId2" Type="http://schemas.openxmlformats.org/officeDocument/2006/relationships/image" Target="../media/image342.wmf"/><Relationship Id="rId1" Type="http://schemas.openxmlformats.org/officeDocument/2006/relationships/image" Target="../media/image341.wmf"/></Relationships>
</file>

<file path=ppt/drawings/_rels/vmlDrawing81.vml.rels><?xml version="1.0" encoding="UTF-8" standalone="yes"?>
<Relationships xmlns="http://schemas.openxmlformats.org/package/2006/relationships"><Relationship Id="rId8" Type="http://schemas.openxmlformats.org/officeDocument/2006/relationships/image" Target="../media/image351.wmf"/><Relationship Id="rId13" Type="http://schemas.openxmlformats.org/officeDocument/2006/relationships/image" Target="../media/image356.wmf"/><Relationship Id="rId3" Type="http://schemas.openxmlformats.org/officeDocument/2006/relationships/image" Target="../media/image346.wmf"/><Relationship Id="rId7" Type="http://schemas.openxmlformats.org/officeDocument/2006/relationships/image" Target="../media/image350.wmf"/><Relationship Id="rId12" Type="http://schemas.openxmlformats.org/officeDocument/2006/relationships/image" Target="../media/image355.wmf"/><Relationship Id="rId2" Type="http://schemas.openxmlformats.org/officeDocument/2006/relationships/image" Target="../media/image345.wmf"/><Relationship Id="rId1" Type="http://schemas.openxmlformats.org/officeDocument/2006/relationships/image" Target="../media/image344.wmf"/><Relationship Id="rId6" Type="http://schemas.openxmlformats.org/officeDocument/2006/relationships/image" Target="../media/image349.wmf"/><Relationship Id="rId11" Type="http://schemas.openxmlformats.org/officeDocument/2006/relationships/image" Target="../media/image354.wmf"/><Relationship Id="rId5" Type="http://schemas.openxmlformats.org/officeDocument/2006/relationships/image" Target="../media/image348.wmf"/><Relationship Id="rId10" Type="http://schemas.openxmlformats.org/officeDocument/2006/relationships/image" Target="../media/image353.wmf"/><Relationship Id="rId4" Type="http://schemas.openxmlformats.org/officeDocument/2006/relationships/image" Target="../media/image347.wmf"/><Relationship Id="rId9" Type="http://schemas.openxmlformats.org/officeDocument/2006/relationships/image" Target="../media/image352.wmf"/></Relationships>
</file>

<file path=ppt/drawings/_rels/vmlDrawing82.vml.rels><?xml version="1.0" encoding="UTF-8" standalone="yes"?>
<Relationships xmlns="http://schemas.openxmlformats.org/package/2006/relationships"><Relationship Id="rId3" Type="http://schemas.openxmlformats.org/officeDocument/2006/relationships/image" Target="../media/image357.wmf"/><Relationship Id="rId2" Type="http://schemas.openxmlformats.org/officeDocument/2006/relationships/image" Target="../media/image330.wmf"/><Relationship Id="rId1" Type="http://schemas.openxmlformats.org/officeDocument/2006/relationships/image" Target="../media/image329.wmf"/><Relationship Id="rId5" Type="http://schemas.openxmlformats.org/officeDocument/2006/relationships/image" Target="../media/image359.wmf"/><Relationship Id="rId4" Type="http://schemas.openxmlformats.org/officeDocument/2006/relationships/image" Target="../media/image358.wmf"/></Relationships>
</file>

<file path=ppt/drawings/_rels/vmlDrawing83.vml.rels><?xml version="1.0" encoding="UTF-8" standalone="yes"?>
<Relationships xmlns="http://schemas.openxmlformats.org/package/2006/relationships"><Relationship Id="rId3" Type="http://schemas.openxmlformats.org/officeDocument/2006/relationships/image" Target="../media/image362.wmf"/><Relationship Id="rId2" Type="http://schemas.openxmlformats.org/officeDocument/2006/relationships/image" Target="../media/image361.wmf"/><Relationship Id="rId1" Type="http://schemas.openxmlformats.org/officeDocument/2006/relationships/image" Target="../media/image360.wmf"/><Relationship Id="rId5" Type="http://schemas.openxmlformats.org/officeDocument/2006/relationships/image" Target="../media/image364.wmf"/><Relationship Id="rId4" Type="http://schemas.openxmlformats.org/officeDocument/2006/relationships/image" Target="../media/image363.wmf"/></Relationships>
</file>

<file path=ppt/drawings/_rels/vmlDrawing84.vml.rels><?xml version="1.0" encoding="UTF-8" standalone="yes"?>
<Relationships xmlns="http://schemas.openxmlformats.org/package/2006/relationships"><Relationship Id="rId3" Type="http://schemas.openxmlformats.org/officeDocument/2006/relationships/image" Target="../media/image367.wmf"/><Relationship Id="rId2" Type="http://schemas.openxmlformats.org/officeDocument/2006/relationships/image" Target="../media/image366.wmf"/><Relationship Id="rId1" Type="http://schemas.openxmlformats.org/officeDocument/2006/relationships/image" Target="../media/image365.wmf"/><Relationship Id="rId4" Type="http://schemas.openxmlformats.org/officeDocument/2006/relationships/image" Target="../media/image368.wmf"/></Relationships>
</file>

<file path=ppt/drawings/_rels/vmlDrawing85.vml.rels><?xml version="1.0" encoding="UTF-8" standalone="yes"?>
<Relationships xmlns="http://schemas.openxmlformats.org/package/2006/relationships"><Relationship Id="rId3" Type="http://schemas.openxmlformats.org/officeDocument/2006/relationships/image" Target="../media/image368.wmf"/><Relationship Id="rId2" Type="http://schemas.openxmlformats.org/officeDocument/2006/relationships/image" Target="../media/image367.wmf"/><Relationship Id="rId1" Type="http://schemas.openxmlformats.org/officeDocument/2006/relationships/image" Target="../media/image369.wmf"/></Relationships>
</file>

<file path=ppt/drawings/_rels/vmlDrawing86.vml.rels><?xml version="1.0" encoding="UTF-8" standalone="yes"?>
<Relationships xmlns="http://schemas.openxmlformats.org/package/2006/relationships"><Relationship Id="rId3" Type="http://schemas.openxmlformats.org/officeDocument/2006/relationships/image" Target="../media/image372.wmf"/><Relationship Id="rId2" Type="http://schemas.openxmlformats.org/officeDocument/2006/relationships/image" Target="../media/image371.wmf"/><Relationship Id="rId1" Type="http://schemas.openxmlformats.org/officeDocument/2006/relationships/image" Target="../media/image370.wmf"/></Relationships>
</file>

<file path=ppt/drawings/_rels/vmlDrawing87.vml.rels><?xml version="1.0" encoding="UTF-8" standalone="yes"?>
<Relationships xmlns="http://schemas.openxmlformats.org/package/2006/relationships"><Relationship Id="rId3" Type="http://schemas.openxmlformats.org/officeDocument/2006/relationships/image" Target="../media/image375.wmf"/><Relationship Id="rId2" Type="http://schemas.openxmlformats.org/officeDocument/2006/relationships/image" Target="../media/image374.wmf"/><Relationship Id="rId1" Type="http://schemas.openxmlformats.org/officeDocument/2006/relationships/image" Target="../media/image373.wmf"/><Relationship Id="rId5" Type="http://schemas.openxmlformats.org/officeDocument/2006/relationships/image" Target="../media/image377.wmf"/><Relationship Id="rId4" Type="http://schemas.openxmlformats.org/officeDocument/2006/relationships/image" Target="../media/image376.wmf"/></Relationships>
</file>

<file path=ppt/drawings/_rels/vmlDrawing88.vml.rels><?xml version="1.0" encoding="UTF-8" standalone="yes"?>
<Relationships xmlns="http://schemas.openxmlformats.org/package/2006/relationships"><Relationship Id="rId3" Type="http://schemas.openxmlformats.org/officeDocument/2006/relationships/image" Target="../media/image380.wmf"/><Relationship Id="rId2" Type="http://schemas.openxmlformats.org/officeDocument/2006/relationships/image" Target="../media/image379.wmf"/><Relationship Id="rId1" Type="http://schemas.openxmlformats.org/officeDocument/2006/relationships/image" Target="../media/image378.wmf"/><Relationship Id="rId6" Type="http://schemas.openxmlformats.org/officeDocument/2006/relationships/image" Target="../media/image383.wmf"/><Relationship Id="rId5" Type="http://schemas.openxmlformats.org/officeDocument/2006/relationships/image" Target="../media/image382.wmf"/><Relationship Id="rId4" Type="http://schemas.openxmlformats.org/officeDocument/2006/relationships/image" Target="../media/image381.wmf"/></Relationships>
</file>

<file path=ppt/drawings/_rels/vmlDrawing89.vml.rels><?xml version="1.0" encoding="UTF-8" standalone="yes"?>
<Relationships xmlns="http://schemas.openxmlformats.org/package/2006/relationships"><Relationship Id="rId1" Type="http://schemas.openxmlformats.org/officeDocument/2006/relationships/image" Target="../media/image38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90.vml.rels><?xml version="1.0" encoding="UTF-8" standalone="yes"?>
<Relationships xmlns="http://schemas.openxmlformats.org/package/2006/relationships"><Relationship Id="rId3" Type="http://schemas.openxmlformats.org/officeDocument/2006/relationships/image" Target="../media/image265.wmf"/><Relationship Id="rId7" Type="http://schemas.openxmlformats.org/officeDocument/2006/relationships/image" Target="../media/image389.wmf"/><Relationship Id="rId2" Type="http://schemas.openxmlformats.org/officeDocument/2006/relationships/image" Target="../media/image218.wmf"/><Relationship Id="rId1" Type="http://schemas.openxmlformats.org/officeDocument/2006/relationships/image" Target="../media/image385.wmf"/><Relationship Id="rId6" Type="http://schemas.openxmlformats.org/officeDocument/2006/relationships/image" Target="../media/image388.wmf"/><Relationship Id="rId5" Type="http://schemas.openxmlformats.org/officeDocument/2006/relationships/image" Target="../media/image387.wmf"/><Relationship Id="rId4" Type="http://schemas.openxmlformats.org/officeDocument/2006/relationships/image" Target="../media/image386.wmf"/></Relationships>
</file>

<file path=ppt/drawings/_rels/vmlDrawing91.vml.rels><?xml version="1.0" encoding="UTF-8" standalone="yes"?>
<Relationships xmlns="http://schemas.openxmlformats.org/package/2006/relationships"><Relationship Id="rId2" Type="http://schemas.openxmlformats.org/officeDocument/2006/relationships/image" Target="../media/image391.wmf"/><Relationship Id="rId1" Type="http://schemas.openxmlformats.org/officeDocument/2006/relationships/image" Target="../media/image390.wmf"/></Relationships>
</file>

<file path=ppt/drawings/_rels/vmlDrawing92.vml.rels><?xml version="1.0" encoding="UTF-8" standalone="yes"?>
<Relationships xmlns="http://schemas.openxmlformats.org/package/2006/relationships"><Relationship Id="rId2" Type="http://schemas.openxmlformats.org/officeDocument/2006/relationships/image" Target="../media/image218.wmf"/><Relationship Id="rId1" Type="http://schemas.openxmlformats.org/officeDocument/2006/relationships/image" Target="../media/image385.wmf"/></Relationships>
</file>

<file path=ppt/drawings/_rels/vmlDrawing93.vml.rels><?xml version="1.0" encoding="UTF-8" standalone="yes"?>
<Relationships xmlns="http://schemas.openxmlformats.org/package/2006/relationships"><Relationship Id="rId8" Type="http://schemas.openxmlformats.org/officeDocument/2006/relationships/image" Target="../media/image397.wmf"/><Relationship Id="rId3" Type="http://schemas.openxmlformats.org/officeDocument/2006/relationships/image" Target="../media/image392.wmf"/><Relationship Id="rId7" Type="http://schemas.openxmlformats.org/officeDocument/2006/relationships/image" Target="../media/image396.wmf"/><Relationship Id="rId2" Type="http://schemas.openxmlformats.org/officeDocument/2006/relationships/image" Target="../media/image218.wmf"/><Relationship Id="rId1" Type="http://schemas.openxmlformats.org/officeDocument/2006/relationships/image" Target="../media/image385.wmf"/><Relationship Id="rId6" Type="http://schemas.openxmlformats.org/officeDocument/2006/relationships/image" Target="../media/image395.wmf"/><Relationship Id="rId5" Type="http://schemas.openxmlformats.org/officeDocument/2006/relationships/image" Target="../media/image394.wmf"/><Relationship Id="rId4" Type="http://schemas.openxmlformats.org/officeDocument/2006/relationships/image" Target="../media/image393.wmf"/></Relationships>
</file>

<file path=ppt/drawings/_rels/vmlDrawing94.vml.rels><?xml version="1.0" encoding="UTF-8" standalone="yes"?>
<Relationships xmlns="http://schemas.openxmlformats.org/package/2006/relationships"><Relationship Id="rId8" Type="http://schemas.openxmlformats.org/officeDocument/2006/relationships/image" Target="../media/image399.wmf"/><Relationship Id="rId13" Type="http://schemas.openxmlformats.org/officeDocument/2006/relationships/image" Target="../media/image404.wmf"/><Relationship Id="rId3" Type="http://schemas.openxmlformats.org/officeDocument/2006/relationships/image" Target="../media/image394.wmf"/><Relationship Id="rId7" Type="http://schemas.openxmlformats.org/officeDocument/2006/relationships/image" Target="../media/image398.wmf"/><Relationship Id="rId12" Type="http://schemas.openxmlformats.org/officeDocument/2006/relationships/image" Target="../media/image403.wmf"/><Relationship Id="rId2" Type="http://schemas.openxmlformats.org/officeDocument/2006/relationships/image" Target="../media/image393.wmf"/><Relationship Id="rId1" Type="http://schemas.openxmlformats.org/officeDocument/2006/relationships/image" Target="../media/image392.wmf"/><Relationship Id="rId6" Type="http://schemas.openxmlformats.org/officeDocument/2006/relationships/image" Target="../media/image397.wmf"/><Relationship Id="rId11" Type="http://schemas.openxmlformats.org/officeDocument/2006/relationships/image" Target="../media/image402.wmf"/><Relationship Id="rId5" Type="http://schemas.openxmlformats.org/officeDocument/2006/relationships/image" Target="../media/image396.wmf"/><Relationship Id="rId10" Type="http://schemas.openxmlformats.org/officeDocument/2006/relationships/image" Target="../media/image401.wmf"/><Relationship Id="rId4" Type="http://schemas.openxmlformats.org/officeDocument/2006/relationships/image" Target="../media/image395.wmf"/><Relationship Id="rId9" Type="http://schemas.openxmlformats.org/officeDocument/2006/relationships/image" Target="../media/image400.wmf"/></Relationships>
</file>

<file path=ppt/drawings/_rels/vmlDrawing95.vml.rels><?xml version="1.0" encoding="UTF-8" standalone="yes"?>
<Relationships xmlns="http://schemas.openxmlformats.org/package/2006/relationships"><Relationship Id="rId3" Type="http://schemas.openxmlformats.org/officeDocument/2006/relationships/image" Target="../media/image385.wmf"/><Relationship Id="rId2" Type="http://schemas.openxmlformats.org/officeDocument/2006/relationships/image" Target="../media/image405.wmf"/><Relationship Id="rId1" Type="http://schemas.openxmlformats.org/officeDocument/2006/relationships/image" Target="../media/image404.wmf"/><Relationship Id="rId4" Type="http://schemas.openxmlformats.org/officeDocument/2006/relationships/image" Target="../media/image218.wmf"/></Relationships>
</file>

<file path=ppt/drawings/_rels/vmlDrawing96.vml.rels><?xml version="1.0" encoding="UTF-8" standalone="yes"?>
<Relationships xmlns="http://schemas.openxmlformats.org/package/2006/relationships"><Relationship Id="rId3" Type="http://schemas.openxmlformats.org/officeDocument/2006/relationships/image" Target="../media/image408.wmf"/><Relationship Id="rId2" Type="http://schemas.openxmlformats.org/officeDocument/2006/relationships/image" Target="../media/image407.wmf"/><Relationship Id="rId1" Type="http://schemas.openxmlformats.org/officeDocument/2006/relationships/image" Target="../media/image406.wmf"/><Relationship Id="rId6" Type="http://schemas.openxmlformats.org/officeDocument/2006/relationships/image" Target="../media/image411.wmf"/><Relationship Id="rId5" Type="http://schemas.openxmlformats.org/officeDocument/2006/relationships/image" Target="../media/image410.wmf"/><Relationship Id="rId4" Type="http://schemas.openxmlformats.org/officeDocument/2006/relationships/image" Target="../media/image409.wmf"/></Relationships>
</file>

<file path=ppt/drawings/_rels/vmlDrawing97.vml.rels><?xml version="1.0" encoding="UTF-8" standalone="yes"?>
<Relationships xmlns="http://schemas.openxmlformats.org/package/2006/relationships"><Relationship Id="rId3" Type="http://schemas.openxmlformats.org/officeDocument/2006/relationships/image" Target="../media/image410.wmf"/><Relationship Id="rId2" Type="http://schemas.openxmlformats.org/officeDocument/2006/relationships/image" Target="../media/image409.wmf"/><Relationship Id="rId1" Type="http://schemas.openxmlformats.org/officeDocument/2006/relationships/image" Target="../media/image408.wmf"/><Relationship Id="rId4" Type="http://schemas.openxmlformats.org/officeDocument/2006/relationships/image" Target="../media/image411.wmf"/></Relationships>
</file>

<file path=ppt/drawings/_rels/vmlDrawing98.vml.rels><?xml version="1.0" encoding="UTF-8" standalone="yes"?>
<Relationships xmlns="http://schemas.openxmlformats.org/package/2006/relationships"><Relationship Id="rId8" Type="http://schemas.openxmlformats.org/officeDocument/2006/relationships/image" Target="../media/image396.wmf"/><Relationship Id="rId3" Type="http://schemas.openxmlformats.org/officeDocument/2006/relationships/image" Target="../media/image218.wmf"/><Relationship Id="rId7" Type="http://schemas.openxmlformats.org/officeDocument/2006/relationships/image" Target="../media/image395.wmf"/><Relationship Id="rId2" Type="http://schemas.openxmlformats.org/officeDocument/2006/relationships/image" Target="../media/image385.wmf"/><Relationship Id="rId1" Type="http://schemas.openxmlformats.org/officeDocument/2006/relationships/image" Target="../media/image412.wmf"/><Relationship Id="rId6" Type="http://schemas.openxmlformats.org/officeDocument/2006/relationships/image" Target="../media/image394.wmf"/><Relationship Id="rId11" Type="http://schemas.openxmlformats.org/officeDocument/2006/relationships/image" Target="../media/image414.wmf"/><Relationship Id="rId5" Type="http://schemas.openxmlformats.org/officeDocument/2006/relationships/image" Target="../media/image393.wmf"/><Relationship Id="rId10" Type="http://schemas.openxmlformats.org/officeDocument/2006/relationships/image" Target="../media/image413.wmf"/><Relationship Id="rId4" Type="http://schemas.openxmlformats.org/officeDocument/2006/relationships/image" Target="../media/image392.wmf"/><Relationship Id="rId9" Type="http://schemas.openxmlformats.org/officeDocument/2006/relationships/image" Target="../media/image397.wmf"/></Relationships>
</file>

<file path=ppt/drawings/_rels/vmlDrawing99.vml.rels><?xml version="1.0" encoding="UTF-8" standalone="yes"?>
<Relationships xmlns="http://schemas.openxmlformats.org/package/2006/relationships"><Relationship Id="rId8" Type="http://schemas.openxmlformats.org/officeDocument/2006/relationships/image" Target="../media/image419.wmf"/><Relationship Id="rId3" Type="http://schemas.openxmlformats.org/officeDocument/2006/relationships/image" Target="../media/image385.wmf"/><Relationship Id="rId7" Type="http://schemas.openxmlformats.org/officeDocument/2006/relationships/image" Target="../media/image418.wmf"/><Relationship Id="rId2" Type="http://schemas.openxmlformats.org/officeDocument/2006/relationships/image" Target="../media/image265.wmf"/><Relationship Id="rId1" Type="http://schemas.openxmlformats.org/officeDocument/2006/relationships/image" Target="../media/image415.wmf"/><Relationship Id="rId6" Type="http://schemas.openxmlformats.org/officeDocument/2006/relationships/image" Target="../media/image417.wmf"/><Relationship Id="rId5" Type="http://schemas.openxmlformats.org/officeDocument/2006/relationships/image" Target="../media/image416.wmf"/><Relationship Id="rId4" Type="http://schemas.openxmlformats.org/officeDocument/2006/relationships/image" Target="../media/image218.wmf"/><Relationship Id="rId9" Type="http://schemas.openxmlformats.org/officeDocument/2006/relationships/image" Target="../media/image4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6917" name="Rectangle 5">
            <a:extLst>
              <a:ext uri="{FF2B5EF4-FFF2-40B4-BE49-F238E27FC236}">
                <a16:creationId xmlns:a16="http://schemas.microsoft.com/office/drawing/2014/main" id="{5D810DCD-99D0-4B1C-85CC-099063C1CF9D}"/>
              </a:ext>
            </a:extLst>
          </p:cNvPr>
          <p:cNvSpPr>
            <a:spLocks noGrp="1" noChangeArrowheads="1"/>
          </p:cNvSpPr>
          <p:nvPr>
            <p:ph type="sldNum" sz="quarter" idx="3"/>
          </p:nvPr>
        </p:nvSpPr>
        <p:spPr bwMode="auto">
          <a:xfrm>
            <a:off x="5505450" y="6515100"/>
            <a:ext cx="42100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a:solidFill>
                  <a:schemeClr val="tx1"/>
                </a:solidFill>
                <a:latin typeface="Times New Roman" panose="02020603050405020304" pitchFamily="18" charset="0"/>
                <a:ea typeface="宋体" panose="02010600030101010101" pitchFamily="2" charset="-122"/>
              </a:defRPr>
            </a:lvl1pPr>
          </a:lstStyle>
          <a:p>
            <a:fld id="{40092D81-7595-4293-BE35-A54D8E2A0997}" type="slidenum">
              <a:rPr lang="en-US" altLang="zh-CN"/>
              <a:pPr/>
              <a:t>‹#›</a:t>
            </a:fld>
            <a:endParaRPr lang="en-US" altLang="zh-CN"/>
          </a:p>
        </p:txBody>
      </p:sp>
    </p:spTree>
    <p:extLst>
      <p:ext uri="{BB962C8B-B14F-4D97-AF65-F5344CB8AC3E}">
        <p14:creationId xmlns:p14="http://schemas.microsoft.com/office/powerpoint/2010/main" val="133260095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02.74362" units="1/cm"/>
          <inkml:channelProperty channel="Y" name="resolution" value="340.58658" units="1/cm"/>
          <inkml:channelProperty channel="F" name="resolution" value="0" units="1/dev"/>
          <inkml:channelProperty channel="T" name="resolution" value="1" units="1/dev"/>
        </inkml:channelProperties>
      </inkml:inkSource>
      <inkml:timestamp xml:id="ts0" timeString="2022-03-13T14:26:30.602"/>
    </inkml:context>
    <inkml:brush xml:id="br0">
      <inkml:brushProperty name="width" value="0.05292" units="cm"/>
      <inkml:brushProperty name="height" value="0.05292" units="cm"/>
      <inkml:brushProperty name="color" value="#FF0000"/>
    </inkml:brush>
  </inkml:definitions>
  <inkml:trace contextRef="#ctx0" brushRef="#br0">15461 7008 915 0,'-3'-6'39'0,"-1"1"-31"16,1-2 49-16,3 7 11 0,-3-5 1 0,3 5 1 15,0 0-13-15,0 0-2 0,3 5-1 0,-3-2 0 16,3-3 13-16,-3 4 2 0,0-2 1 0,0-2 0 16,0 0-29-16,0 0-5 0,0 0-2 0,0 0 0 15,0 3-3-15,0-3-1 0,0 3 0 0,0 0 0 16,0 0-48-16,4 0-10 16,-4-1-1-16,3 4-1 0,0-3 14 0,-3 2 2 0,3 2 1 0,1 1 0 15,-1-2 13-15,-3 3 0 0,3-1 0 0,0 1 0 16,1-4 0-16,-4 4 0 0,3 0 0 0,0-4 0 15,0 0 0-15,1 4 0 0,-1-2 0 0,-1-5 0 16,-2 1 0-16,0-3 0 0,0 0-8 0,3-9 8 0,1 6 0 16,-4 3 12-16,0 0-3 0,0 0 0 0,0 0 5 15,0 0 1-15,0 0 0 0,0 0 0 0,3-5 4 16,-3 5 1-16,0 0 0 0,0 0 0 0,0 0-20 0,0 0 0 16,0 0 0-16,0 0 0 0,0 0 0 0,3-4 0 0,0 4 0 15,1 4-527 1,-4-4-109-16</inkml:trace>
  <inkml:trace contextRef="#ctx0" brushRef="#br0" timeOffset="645.37">15383 7291 1896 0,'0'0'0'0,"0"0"0"16,0 0 0-16,0 0 20 16,0 0 5-16,0 0 1 0,0 0 0 0,0 0-34 0,0 0-8 0,0 0 0 15,0 0-1 1,0 0-28-16,0 0-6 0,0 0-1 0,0 0 0 0,6 0 36 0,1-2 6 0,-1 2 2 15,1-3 0-15,-1 3 22 0,4-3 5 0,0 3 1 16,-4-2 0-16,4-2-7 0,0 1-1 0,-4 1 0 16,4 2 0-16,-3-3-12 0,-1 3 9 0,1 0-9 15,-4 0 8-15,-3 0-8 0,0 0 8 0,0 0-8 16,0 0 8-16,0 0-8 0,0 0-11 0,0 0 3 16,2 3 0-16,-2 2-4 0,-2 1 0 0,2 6 0 0,-7-2 0 15,1 6-3-15,-4-6-1 0,0 2 0 0,1-1 0 16,-1 1 16-16,-3 2 0 0,-3 4 0 0,3-4 0 15,0 1 0-15,0-4 0 0,3 1 0 0,1-4 0 16,0 1 8-16,-1-2-8 0,3 2 12 0,1 0-12 16,-1-3 12-16,4-4-12 0,0 5 12 0,-4-7-12 15,7 0 0-15,-3 2 0 0,3-2 0 0,-3 3 0 16,3-3 9-16,0 0-9 0,0 0 0 0,0 0 9 16,0 0 3-16,0 0 0 0,0 0 0 0,0 0 0 15,0 0-12-15,0 0 0 0,0 0 0 0,0 0 0 16,0 0-100-16,0 0-23 0</inkml:trace>
  <inkml:trace contextRef="#ctx0" brushRef="#br0" timeOffset="1120.33">15735 7303 1960 0,'0'0'0'0,"0"0"0"16,0 0 0-16,3 14-12 0,-3-2-1 16,0-4-1-16,-3-5 0 15,0 3-6-15,3 0-2 0,-7-4 0 0,4 5 0 16,0-2 8-16,0 1 2 0,-1 0 0 0,-2-1 0 0,-1-2 12 0,1 0 0 0,-4-3 0 0,0-3 0 16,-3 0 0-16,0 3 8 0,-2-3-8 0,-1 3 0 15,3 0 0-15,-3 3 0 0,3 0 0 0,-4 0 0 16,1 2 0-16,3 2 0 0,0-2 0 0,0 1 0 15,1 2 0-15,2-1 0 0,1 0 0 0,2 0 0 16,-3-2 0-16,7-1 0 0,-3-2 0 0,2 1 0 16,4-3-12-16,0 0 3 0,0 0 1 0,0 0 0 15,0 0 8-15,0 0-12 0,0 0 12 0,0 0-12 16,0 0 12-16,0 0 8 0,0 0-8 0,0 0 11 16,4 9-24-16,2-1-5 0,1 1-1 0,-1-4 0 15,1 1 31-15,2 0 5 0,-2 0 2 0,3-1 0 16,-2 2-19-16,-1-2 0 0,3 0 0 0,-4-1 0 0,1-2 0 0,2 4-9 0,-2-3 1 15,3 0 0 1,-4 0 8-16,1-3 12 0,2 2-2 0,-2-2 8 16,-1 3-6-16,1-3 0 0,-1 4-1 0,1-4-11 15,-4 0 0-15,4 0 0 0,-7 0 0 0,0 0 0 0,0 0 12 16,0 0-12-16,0 0 12 16,0 0-20-16,0 0-4 0,3 0-1 0,-3 0 0 15,0 0-23-15,0 0-5 0,0 0-1 0</inkml:trace>
  <inkml:trace contextRef="#ctx0" brushRef="#br0" timeOffset="1461.04">15425 7518 1583 0,'0'0'32'0,"0"0"10"0,0 0-34 0,0 0-8 0,0 0 0 0,0 0 0 16,0 0-13-16,0 0-5 0,0 0-1 0,0 5 0 31,-3-2-11-31,3-3-2 0,-3 6-1 0,3-3 0 0,0-3 25 0,0 3 8 0,0-3 0 0,0 0 0 16,-4 6-10-16,4-6 10 0,0 3-8 0,0-3 35 31,0 0-6-31,0 0-1 0,0 0-9 0,4-3-3 0,-1 0 0 0,0 0 0 0,0 6-8 0,1 0 0 0,-1 0 0 16,-3 6 0-16,0-4 0 15,3 9 0-15,-3 0 0 0,0 4-11 0,0 4 11 0,3 4 11 16,-3-5-3-16,0-4 0 16,4 0-8-16,-4-6 0 0,0 1 0 0,0-3 0 15,0 5 0-15,0-3 10 0,0 1 1 0,3-3 0 16,-3-1-11-16,0 1 0 0,3-7 0 0,-3 5 0 15,0-5 8-15,-3 1 0 0,3-3 0 0,0 0 0 0,0 0-8 0,0 0 12 0,0 0-12 0,0 0 12 32,0 0 0-32,0 0 0 0,0 0 0 0,0 0 0 0,0 0-4 0,0 0 0 0,3 3 0 15,-3-3 0 1,0 0-40-16,0 0-9 0,0 0-2 0</inkml:trace>
  <inkml:trace contextRef="#ctx0" brushRef="#br0" timeOffset="2180.66">15825 7177 1932 0,'0'0'54'0,"0"0"-43"0,0 0-11 0,0 0 0 0,0 0 0 16,0 0-28-16,0 0-8 0,0 0-2 0,0 6 0 16,0-1 7-16,0 1 2 0,3-1 0 0,-3 2 0 0,0 1 29 0,0 1 0 0,3 0 0 15,-3 2 0-15,0 1-20 16,4 2 1-16,2 3 1 0,4 6 0 16,0-1 8-16,-7 1 2 0,0 1 0 0,-3 10-13 31,0 0 10-31,0-2 3 0,-3-3 8 0,3-1 0 0,-3-2 0 0,3 0 0 0,9 8 0 0,-2-2 11 0,-4-7-3 0,4 1 0 31,-1-9 0-31,-3 1 0 0,1-4 0 0,-1-5 0 0,0 2-8 0,-3-11 0 0,0 0 0 0,0 0 0 31,0 0 12-31,3 9 0 0,-3-9 0 0,0 0 0 0,0 0 36 0,0 0 7 0,0 0 1 16,0 0 1 0,0 0-11-16,0 0-2 0,0 0-1 0,0 0 0 0,0 0-29 0,0 0-6 15,0 0 0-15,0 0-8 16,0 0 8-16,0 0-8 0,0 0 0 0,-3-6-22 15,0-5 5-15,0-1 1 0,-4-5-33 16,1-3-7-16,-1 3 0 0,4 3-1 0,0-2 152 0,-1 6 30 0,-2-4 7 16,3 5 0-16,3 0-81 0,-4 3-17 0,4 0-3 15,0 1-1-15,0-1-22 0,0 6-8 0,0 0 0 16,0 0 0-16,0 0-14 0,0 0-9 0,4-3-1 0,-4 3-1 16,0 0 5-16,0 0 0 0,0-3 1 15,0 3 0-15,0 0 6 0,0 0 1 0,0 0 0 0,0 0 0 16,6-2 12-16,-6 2 0 0,7-3 0 0,-7 3 0 0,6 0-12 15,-6 0 12-15,0 0-13 0,0 0 5 16,10 0-1-16,-10 0 0 0,6 0 0 0,-6 0 0 0,0 0 9 16,7 3 11-16,-7-3-3 15,0 0 0-15,0 0-8 0,6 2-16 0,-6-2 4 0,0 0 1 0,6 3 11 16,-6-3 0-16,0 0 0 16,0 0 0-16,6 3 0 0,-6-3 0 0,0 0 0 0,0 0 0 0,0 0 0 15,7 3 0-15,-7-3 0 16,0 0 0-16,0 0 0 0,0 0 12 0,0 0-2 0,0 0-1 0,0 0 5 15,0 0 1-15,0 0 0 0,0 0 0 0,0 0-2 0,0 0 0 0,0 0 0 16,0 0 0-16,0 0-27 16,0 0-6-16,0 0 0 0</inkml:trace>
  <inkml:trace contextRef="#ctx0" brushRef="#br0" timeOffset="3063.48">15861 7581 1789 0,'0'0'37'0,"0"0"9"0,0 0-37 0,0 0-9 0,0 0 0 0,0 0 0 15,0 0-12-15,0 0-5 0,0 0-1 0,0 0-16 31,0 0 19-31,3-3 4 0,3-3-1 0,-2-2 0 0,2 5 0 0,1 0 0 0,-1 1 12 16,4 2 11-16,-1 0-3 0,4 0 0 0,0 2 5 0,0 1 1 0,0 0 0 31,-4 0 0-31,4 2-3 0,-3 1-1 0,0-3 0 0,0 0 0 0,-4 0-10 0,4 3 0 0,-4-3 0 16,-2-3 0-16,2 2 0 0,-4 1 0 0,-2-3 10 16,0 0-10-16,0 0 45 0,7 0 3 0,-7 0 0 15,0 0 0-15,0 0-26 0,6 3-5 0,-6-3-1 16,0 0 0-16,0 0 0 0,0 0 0 0,0 0 0 15,0 0 0-15,0 0-16 0,0 0 0 0,0 0 0 16,0 0 0 0,0 0-25-16,0 0-9 0,0 0-2 0,0 0-525 0,0 0-106 0</inkml:trace>
  <inkml:trace contextRef="#ctx0" brushRef="#br0" timeOffset="3523.57">15900 7647 1166 0,'-13'-32'49'0,"9"21"-39"0,1 5-10 16,3 6-49-16,0 0-12 0,0 0-3 0,0 0 0 0,0 0 32 0,0 0 5 0,3 9 2 15,4 3 0 1,-4-4 46-16,0-6 10 0,-3-2 1 0,-6-8 1 0,3-1 27 0,-1 7 6 0,1-4 1 16,3 6 0-16,0 0-43 0,0 0-9 0,0 0-2 15,0 0 0-15,0 0-5 0,-3 6 0 0,0 5-8 16,-1-3 12-16,4 4 17 0,-3 2 3 0,6 12 1 0,7 6 0 31,-3-3-33-31,-4-6 0 0,-3-9 0 0,0 0-12 0,-3 0 20 0,3 1 5 0,0 8 1 16,-4-4 0-1,4-1-14-15,0-1 0 0,0-3 0 0,0 1-10 0,0-7 10 0,0 4 0 0,0-12 8 0,0 0-8 16,0 0 28-16,0 0 2 0,0 0 0 0,0 0 0 16,0 0 50-16,0 0 11 0,0 0 1 0,0 0 1 15,0 0-25-15,0 0-6 0,0 0-1 0,0 0 0 16,0 0-49-16,0 0-12 15,0 0 0-15</inkml:trace>
  <inkml:trace contextRef="#ctx0" brushRef="#br0" timeOffset="6991.05">16073 7354 1047 0,'0'0'21'0,"0"0"7"0,0 0-28 15,0 0 0-15,0 0 0 0,0 0 0 16,7 0 0-16,-4-2 0 0,7 2 0 0,-4 0 0 0,4 0 0 0,0 0 0 0,-1 0 0 0,1-3 0 31,3 0 32-31,0 0 4 0,3 0 1 0,-4 0 0 0,5-3 26 0,-1 1 5 0,3 0 0 0,-6-2 1 31,4 2-15-31,-1-4-3 0,0-2-1 0,4-1 0 0,-2 0-15 0,1 7-3 0,1-4-1 16,3-2 0-16,-1 5-15 0,-2 1-4 0,-5-1 0 16,1 0 0-16,-3 0-12 0,0 3 11 0,-3 1-11 15,-3-5 10-15,2 5-10 0,-2-1 10 0,-4 1-10 0,4-2 10 0,-4 1 2 16,0 1 1-16,-3 2 0 16,0 0 0-16,0 0-13 0,0 0 0 0,0 0 8 0,0 0-8 31,0 0-41-31,0 0-11 0,-3-9-3 0,0 3 0 0,-4-3-14 0,7 9-3 0,-6-5-1 0,-4-1 0 0,0 12 43 0,0-1 9 15,4-2 1-15,-4 1 1 16,4-4 37-16,-4 0 7 0,3-4 2 0,2 1 0 16,-2-2 23-16,1 3 5 0,6 2 1 0,0 0 0 15,-7-4-31-15,7 4-5 0,0 0-2 0,0 0 0 16,0 0-18-16,0 0-9 0,0 0 1 0,0 0 0 16,0 0-2-16,0 0 0 0,0 0 0 0,0 0-27 31,0 0 2-31,0 0 1 0,0 6 0 0,0-1 25 0,0-5 9 15,0 0 0-15,0 0-9 0,4-2 9 0,-1-3 0 0,0 5 0 0,-3 0 0 0,0 0 0 0,3 2 0 0,1 3 0 16,-4 7 0-16,0 0 0 0,3 4-12 0,-3 17 4 16,-3 4 0-16,-1-1 8 0,4-1 0 0,4-6 0 0,-1 3 0 31,-3-4 0-31,2 7 0 0,-2 10 8 0,3 4-8 16,-6-3 8-16,3-5-8 0,-2-5 0 0,-1-1 0 0,3-7 0 15,0-5 0-15,-4-2 8 0,4-7-8 0,-3-6 9 0,0-2-9 0,0-3 10 31,3-3 27-31,0 0 6 0,0 0 1 0,0 0 0 0,0 0 28 0,0 0 7 0,0 0 1 16,0 0 0-16,0 0-1 0,0 0 0 0,0 0 0 0,-7-5 0 16,4-2-46-16,3 7-9 0,-7-9-1 15,4 2-1-15,3-8-56 0,0 1-11 0,0-9-3 16,0 0 0 0,0-3-14-16,0 3-3 0,3 1-1 0,-6-8 0 0,3 19 15 0,-3-4 3 15,-4-4 1-15,-2-7 0 0,2 0 47 0,4 3 0 0,-4 0 0 0,4 3 0 16,-3-3 61-16,2 3 12 0,1 5 3 0,0 4 0 15,0 3-27-15,3-1-5 0,-4 6 0 0,4 3-1 16,0 0-43-16,0 0 0 0,0 0 0 0,0 0-11 16,0 0-42-16,-3 3-9 0,3 6-2 0,-3-4 0 0,0 7 34 0,-4-6 6 31,1 5 2-31,-1-2 0 0,4 0 22 0,0 2 12 0,-3-3-2 0,3-2 0 16,-3 2-10-16,-1 1 0 0,1 0 0 0,2-4 8 15,-2 2 4-15,-1-2 0 0,1 0 0 0,3-1 0 16,3-4-12-16,-7 3 10 0,7-3-10 0,0 0 10 0,0 0-10 0,0 0-9 0,0 0 9 0,-3-7-13 31,3 2-43-31,3-4-8 0,0-3-1 0,4-2-374 31,3 0 165-31,-1 0 33 0,4 0 189 0,-3 2 39 0,2 0 13 0,-2 1-9 0,-1 3 181 0,1 2 36 0,0 0 7 16,0 0 1-16,-7 6-148 0,-3 0-31 16,6 4-5-16,-2-2-2 0,2 4-30 0,1 3-8 15,-1 2-1-15,4 1 0 16,-4 2 9-16,4 0 0 0,0 0 0 0,0 1 0 0,-2-4 0 0,2 3 0 0,0-5 0 0,0 3 0 15,-4-4 0-15,4-2 8 0,-4 2-8 0,1-2 0 16,-4 0 8-16,0-3-8 0,-3-3 10 0,7 3-10 16,-7-3 23-16,3 3-2 0,-3-3 0 0,0 0 0 15,0 0 0-15,0 0 0 0,0 0 0 0,0 0 0 16,0 0-21-16,7 0 0 0,-7 0-12 0,0 0 4 31,0 0-38-31,0 0-7 0,0 0-2 0</inkml:trace>
  <inkml:trace contextRef="#ctx0" brushRef="#br0" timeOffset="7240.91">16600 7323 1956 0,'0'0'40'0,"0"0"11"16,0 0-41-16,0 0-10 0,0 0 0 0,0 0 0 15,0 0 0-15,0 0-16 0,0 0 4 0,0 0 1 32,0 0-33-32,0 0-8 0,5 6 0 0,-2-4-1 0,1 7 28 0,-1 0 5 0,-3 3 2 0,3-1 0 15,0 0 18-15,-3 7 0 0,4-4 0 0,-4 3 0 16,0 1-15-16,0 1 4 0,0 2 1 0,0-4 0 15,0-1 18-15,-4 2 4 0,4-7 1 0,0-2-5 32,-3-6-8-32,3-3 0 0,0 0 0 0,0-6 0 0,0 18 0 0,3 2 0 15,-3 0 0-15,0-8 0 0,0-6 0 0,-3-15 0 0,0 7 0 0,3-1 0 16,0 21 0-16,3 2 0 16,-3 3-22-16,0-11-11 0,0-6-3 0</inkml:trace>
  <inkml:trace contextRef="#ctx0" brushRef="#br0" timeOffset="8370.08">16570 7357 1672 0,'-3'-22'35'0,"3"13"7"0,0-3-34 0,3 1-8 0,-3-3 0 16,4-3 0-16,-1 2 0 0,0 4 0 0,0-1 0 15,1-2 0-15,2 0 0 0,1 2 0 0,-2 3-12 0,2 1 12 16,2-1-24-16,-2 0 2 0,3 4 1 16,-1-4 0-16,1 4 41 0,0 1 8 0,-4 2 1 0,4-4 1 15,0 4-3-15,-4-2-1 0,1 1 0 16,-1-2 0-16,4 1 2 0,-3 2 1 0,-4-1 0 0,-3 3 0 0,5 0-17 15,2-2-3-15,-7 2-1 0,6-3 0 0,-6 3-8 16,0 0 0-16,0 0 0 0,0 0 0 0,0 0 0 16,0 0 10-16,0 0-10 0,0 0 10 0,0 0-10 15,0 0 0-15,0 0 0 0,3 0 0 0,-3 0 0 16,0 0 0-16,0 0-8 0,0 0 8 0,0 0 0 16,7 0 0-16,-7 0 0 0,0 0 0 0,0 0-14 15,3 3 2-15,4-1 0 0,-1-2 0 0,-3 3 12 16,1-1-11-16,-1 5 11 0,-3-7-10 0,3 2 10 0,4 5 12 0,-4-2-2 15,0-2-1-15,0 3-9 16,1-1 0-16,2 2 0 0,-3 0 0 0,1 2-16 0,-1 3-4 0,0 0-2 16,0 2 0-16,1 0 22 15,-1 3 0-15,0 1 0 0,0-1 0 0,1 2 0 0,-1 4 0 0,0-2 0 16,0 1 0-16,1-1-9 16,-4 4 9-16,3-1 0 0,-3-5 0 0,3 2 0 0,0-2 0 0,-3-1 0 15,0-1 0-15,4 0 0 0,-4 1 0 0,2-2 0 16,-2-1 0-16,3-1 0 0,-3 0 0 0,0-2 0 15,0-3 0-15,3 0 8 0,-3-4 0 0,0 4-8 16,0-7 12-16,0-2 11 0,0 6 1 0,0-6 1 16,0 0 0-16,0 0 21 0,0 0 4 0,0 0 1 15,0 0 0-15,0 0 19 0,0 0 4 0,0 0 1 16,0 0 0-16,0 0-19 0,0 0-4 0,0 0-1 16,0 0 0-16,0 0-27 0,0 0-6 0,0 0-1 15,0 0 0-15,-3-8-17 0,-2-1 0 0,1 0 0 16,-2 1 0-16,-1-4-20 0,-2 1-2 0,-1-1 0 0,0 1 0 31,0-1-18-31,1-2-3 0,-4 2-1 0,3-2 0 0,-3 2 18 0,3-2 3 0,0 9 1 0,1-4 0 16,2 0 22-16,2-3 12 0,-2-2-2 0,4 0 0 15,-3 2-10-15,2 2 12 0,-5-2-12 0,2 3 12 16,4 0-12-16,0 4 0 0,-1-4 0 0,4 7 0 16,0 2-40-16,0 0-3 0,0 0-1 0,0 0 0 15,0 0-6-15,0 0-2 0,0 0 0 0,0 0 0 0,0 0 39 16,0 0 13-16,0 0-9 0,0 0 9 15,0 0 0-15,0-6 0 0,0 6 0 0,0 0 0 16,4-6 0-16,-4 6 0 0,3-5 0 0,-3 5-8 16,0 0 8-16,0 0-8 0,0 0 8 0,6 0-10 31,1 2 10-31,3-2 0 0,-1 3 0 0,1-3 0 0,-1 3-8 0,0-3 8 0,1 0 0 0,3 6 0 0,-3-3 0 16,-4-1 0-16,1 1 0 15,-1 3 0-15,1-1-8 0,-4-1 8 0,0 1-10 0,-3 4 2 0,0-3 0 16,-3 3 0-16,-3-2 8 0,-1 5-13 0,1 2 5 15,-7-2 8-15,0-1 0 0,0-2 0 0,0 3 0 16,1-4 0-16,-1-2 0 0,0 2 0 0,3 1 0 16,0-6 8-16,1 3-8 0,2-1 0 0,1-2 9 15,6-3-9-15,0 0 8 0,0 0-8 0,0 0 10 16,0 0-10-16,0 0 9 0,0 0-9 0,0 0 8 16,0 0-8-16,3 4 0 0,0-2 0 0,4 1 0 15,2 0 0-15,1-3 0 0,0 3 0 0,3-3 0 0,0 0 0 0,2 0 0 16,-2 0 15-16,-3 0-1 15,3 0 0-15,-7 3-14 0,1-3 0 0,-1 0 8 0,-3 0-8 0,-3 0 9 16,0 0-1-16,0 0 0 16,0 0 0-16,0 0-16 0,-3 5-4 0,0 1-1 0,-4-3 0 0,1 2 13 15,-1 2 0-15,-2-2-10 16,-1 1 10-16,0 2 0 0,0-2 0 0,2 0 0 0,-2 0 8 0,4-1 0 16,2-2 0-16,1 25 0 0,3 7 0 15,-3-9 0-15,3-6 0 0,0-14 0 0,0-4 0 16,0 5-8-16,0-5-11 0,3 4 3 0,-3-3 0 15,3 3 8-15,1-6 0 0,2 2 0 0,-3 2 0 16,4-1 0-16,-2-1 0 0,2 1 0 0,2-3 0 16,-2 2 23-16,3-2 3 0,-1-2 1 0,-2-1 0 15,-1-2-27-15,4-7 0 0,-3 1 0 0,2-7 0 0,1 4 0 0,-3 6 0 0,-1-4 0 16,1 1 0-16,2-1 0 16,-2 0 0-16,-1 1 0 0,0 3 0 15,4-4-81-15,-1 1-19 0,1-4-3 0,0 1-1 0</inkml:trace>
  <inkml:trace contextRef="#ctx0" brushRef="#br0" timeOffset="8670.31">17067 7363 1676 0,'6'-9'48'0,"-3"-2"9"0,1-1-45 0,-1 4-12 0,0-1 0 0,-3 4 0 15,0 5 20-15,0 0 3 0,0 0 0 16,0 0 0-16,0 0-15 0,0 0-8 0,0 0 8 0,0 0-8 31,0 0 0-31,0 0-16 0,0 0 2 0,0 0 1 0,0 0 2 0,0 0 1 0,0 0 0 0,0 0 0 16,0 0 10-16,0 0-12 0,0 0 12 0,0 0-12 15,3 3 12-15,-3 2 0 0,4 1-9 0,-4 2 9 16,0 4-11-16,3 2 3 0,-3 1 0 0,0 7-12 31,0 2 11-31,-3 1 9 0,3-1 0 0,-4-1 0 0,4 3 0 0,-3-4 12 0,3 4-12 16,3 8 0-16,4-3 0 0,3 4 0 16,-4-6 8-16,-3-4-8 0,-3-10 12 0,0-1-4 15,0-3-8-15,0 1 0 0,0-3 0 0,4-4 0 16,-4 4 24-16,0-6 4 0,0-3 0 0,0 0 0 15,0 0 23-15,0 0 5 0,0 0 0 0,0 0 1 16,0 0-17-16,0 0-3 0,0 0-1 0</inkml:trace>
  <inkml:trace contextRef="#ctx0" brushRef="#br0" timeOffset="10489.44">17166 7005 1676 0,'0'0'48'0,"7"-3"9"0,2 0-45 16,1-3-12-16,0 3 0 0,3-2 0 16,3 2 0-16,0-3 0 0,4 3 0 0,2 1 0 0,-3-4 0 0,7 0 0 0,0 0-9 0,0-2 9 15,0-1 0-15,2 0 0 0,2 4 0 0,-4 0 0 16,-4-4 0-16,-2 2 0 0,-1 2 0 0,-4 0 0 15,5 1 12-15,-7 1 8 0,0 3 3 0,0 0 0 16,-3 3-7-16,-1-3-2 0,1 4 0 0,0 1 0 16,0-2 3-16,-4-1 1 0,1 2 0 0,-4 1 0 15,2-2-29-15,-1 1-5 0,-1-2-2 0,0 3 0 16,0-2 3-16,1 1 1 0,-4-2 0 0,3 1 0 16,0 2 14-16,0 2 12 0,1 2-3 0,-4-1 0 15,3 3-9-15,0 1 0 0,-3 2 0 0,3 3 0 16,1 1 0-16,-4 5 0 0,3-1 0 0,-3-8 0 15,0 0 0-15,-3 2 0 0,-4-6-9 0,1-1 9 16,-1 3 0-16,7 5 8 0,7 8-8 0,6 10 12 16,-4-4-12-16,1 1-8 0,-10-6 8 0,3 5-13 15,1 1 13-15,-1 2 0 0,0 15 0 0,-3-18 10 16,0-1 10-16,-3-8 3 0,-4-2 0 0,4-5 0 0,10 17-23 0,2-1 0 16,-2-3 0-16,-1-4 0 15,-2-1 19-15,2-6-1 0,-3-1 0 0,1-1 0 0,-1 0 22 0,-3-5 5 0,3-1 1 0,0-2 0 31,-3-2 14-31,0 0 4 0,0-1 0 0,0-1 0 0,4-1 0 0,-4-2 0 0,0 3 0 0,0-3 0 32,0 4-26-32,0-4-5 0,0 0-1 0,0 0 0 0,0 0 10 0,0 0 2 0,0 0 0 0,0 0 0 31,0 0-20-31,0 0-3 0,0 0-1 0,0 0 0 0,0 0-11 0,0 0-9 0,0 0 12 0,-7-4-12 16,-3-4 0-16,1-1 0 0,-1-8 0 0,3 3 0 31,-6-4-19-31,0-2-4 0,0-5-1 0,-3-5 0 0,3 2-32 0,1 2-6 0,2 14-2 0,4 4 0 31,3-9 4-31,-7-9 0 0,0-11 0 0,0 3 0 0,1 1 34 0,2 2 7 0,-3-3 2 0,1 11 0 31,-4 0 30-31,0 3 7 0,0 0 0 0,-6 2 1 0,3 4-21 0,3 0 0 0,0 6 0 0,-3-4 0 0,3 1 0 16,0 5-15-16,3 3 3 16,-3 0 0-16,3 3-48 0,1 0-10 0,0 3-2 0,-1-3 0 15,0 3 20-15,4 0 3 0,-4 0 1 0,4-1 0 0,-4 1 48 0,3 1 0 0,1-4 0 16,3 2 0-16,-4-2 38 15,4 0 5-15,-4 3 1 0,4-3 0 0,0 0-29 0,3 0-6 0,0 0-1 16,0 0 0-16,0 0-8 16,0 0 0-16,0 0 0 0,0 0 0 15,0 0-25-15,0 0-7 0,0 0-2 0,0 0 0 0,10 0 13 16,-1 0 2-16,-2 0 1 0,3-3 0 0,-1 3 18 0,1-2 0 0,0 2 0 16,3-4 9-16,-3 4 15 0,2-3 4 0,-3 3 0 15,1 0 0-15,-3 3-16 0,2 1-4 0,-9-4 0 16,7 0 0-16,-7 0-8 0,6 2 0 0,11 4 0 0,-8 3 0 31,1-4 0-31,-3 1 0 0,-1 0 0 0,-3-4 0 0,1 2 0 0,-4-4 0 0,0 5 0 0,0 0 0 31,-4 2 0-31,1 2 0 0,0-1 0 0,-4 0 0 0,1 1 8 0,-4 2 0 0,0-2 0 0,1 0 0 32,-4 5 7-32,0-2 1 0,0-1 0 0,0 1 0 0,1 2-2 0,-1 0 0 0,0-2 0 0,0 2 0 15,0-2-14-15,0-2 0 0,0-1 8 0,3 3-8 16,-3-3 0-16,3-1 0 0,0-2 8 0,1-1-8 15,0 2 8-15,-1-5-8 0,0 1 11 0,1-3-11 16,2 0 23-16,-3-3-3 0,4-3 0 0,-1 3 0 16,-2 1-40-16,-1-1-8 0,3 0-1 0,-2 0-1 31,2-3-3-31,-3 0-1 0,4-4 0 0,-1 1 0 0,4 0-2 0,-2-3 0 0,5 4 0 0,-3-1 0 16,3 4 58-16,0-1 11 0,-4 0 3 0,4 0 0 15,4 3-36-15,-4-2 0 0,3 1 0 0,-3 4 0 16,0-2 0-16,3-1-19 0,-3 3 3 0,5-2 0 15,5 2 3-15,-3-3 1 0,6-1 0 0,-4 4 0 16,1 0 32-16,0 0 6 0,0 0 2 0,-1 0 0 16,1 4-28-16,0-4 0 0,-4 3 0 0,1-1 0 15,3 7 0-15,-4-4 0 0,0 4 0 0,3-1-11 16,-2 1 11-16,3 3 0 0,-1-1 10 0,1 1-10 16,-3-4 0-16,2 3-8 0,1 1-1 0,0 0 0 15,3-3 9-15,-3-1 12 0,-1 3-2 0,-2-8-1 16,-1 0-9-16,1-3 0 0,-4-6 0 0,-1 1 0 0,5 2 8 0,-4 3 0 0,0-3 0 15,1 3 0-15,-1 0-8 0,3 3 8 0,-2 0-8 16,-4-3 8-16,3 2 0 0,-3-2 0 0,3 0 0 16,-3 0 0-16,0 0 29 0,0 0 6 0,0 0 1 15,0 0 0-15,0 0-15 0,-6 3-2 0,-1 0-1 16,-3 0 0-16,1-3-16 0,0 3-10 0,-1 0 12 16,0-3-12-16,-3 2 0 0,4 2 0 0,-1-1 0 0,0-3 0 0,4 2 12 15,-4-2-4-15,10 0 0 16,0 0-8-16,-7 0 0 0,1 3 0 0,6-3-10 0,0 0 10 0,0 0 0 15,-7 3 0-15,7-3 0 16,-6 0 0-16,6 0-20 0,-7 3-5 0,7-3-2 16,0 0 0-16,0 0 15 0,-3 3 4 0,3-3 0 15,0 0 0-15,0 0 8 0,0 0 0 0,0 0 0 0,0 0 0 0,0 0 0 16,-3 0 0-16,3 2 0 16,3-2 0-16,0 3-32 15,4-3-5-15,3 0-1 0,-1 0 0 0,1 0 22 0,3 0 4 0,-3 0 0 0,3-3 1 16,0 1 11-16,0 2 0 0,-3-3 0 0,2 3-8 0,-3-3 8 15,1 3 11-15,0-3-3 0,-4 3 0 0,-2 0 7 0,-1 0 1 16,0 0 0-16,0 0 0 0,-3 0-4 16,0 0-1-16,0 3 0 0,0-3 0 0,0 0 4 0,-3 3 1 15,-3 0 0-15,-1-1 0 0,1 5-16 16,-7-2-18-16,3 0 4 0,1 2 1 0,-4-2 21 0,0 4 4 0,3 14 0 16,-3 3 1-16,0 0-13 0,0-9 0 0,-3-9 0 0,0-2 0 31,-4 3 0-31,5-4 0 0,-11 4 0 0,7 0 0 0,-1-1 0 0,1 1 0 0,2 0 0 0,4-4 0 31,4 0 0-31,0 2 0 0,3 2 0 0,-1-7 0 0,1 3 0 0,2 2 0 0,-2-5 0 16,3 1 0-1,3-3 9-15,0 0-1 0,0 0 0 0,0 0 0 0,0 0-8 0,0 0 8 0,0 0-8 0,0 0 8 32,0 0 0-32,0 0 0 0,6 0 0 0,1 0 0 0,2 0 6 0,1 0 1 15,2 0 0-15,4 0 0 0,-3-3 11 0,7 3 2 0,-1 0 1 0,1 0 0 16,-1 0-17-16,0 0-3 15,3 0-1-15,1-2 0 0,0-2-8 0,3 1 0 0,3-2 0 0,-4-1 0 16,1 1 8-16,0-2 0 16,0 2 0-16,-3 2 0 0,-7 1 16 0,-1-5 4 0,-2 5 0 0,-3-1 0 15,-4 3-7-15,1-4-1 0,-4 4 0 0,-3 0 0 16,0 0-6-16,0 0-2 0,0 0 0 0,0 0 0 16,0 0-3-16,0 0-1 0,0 0 0 0</inkml:trace>
  <inkml:trace contextRef="#ctx0" brushRef="#br0" timeOffset="17959.53">15358 10072 787 0,'0'0'22'0,"0"0"6"0,0 0-28 0,0 0 0 0,0 0 0 0,0 0 0 31,0 0 161-31,0 0-105 0,0 0-13 0,0 0-3 0,0 0 0 0,0 0 0 32,0 0-32-32,5-3-8 0,-5 3 0 0,4 0 0 0,-1 0 0 0,3 0 0 0,-2 0 0 0,2 0 0 15,-3 3 0-15,4-3 0 0,-4 0 0 0,4 2 0 16,-1-2 0-16,1 7 8 0,-1-7-8 15,1 2 0-15,2-2 19 0,4 0-2 0,0-2 0 0,-3 2 0 16,3 0-17-16,-1 0 10 16,4 2-10-16,-3-2 8 0,4 0-8 0,-1 0 0 0,3 0 0 0,1 0 8 15,-1-2-8-15,0 2 0 16,0-7 0-16,1 5 0 0,3-1 12 0,-4 0-4 0,4 3 0 0,0-2 0 16,-2 2 24-16,-1 2 4 0,2-2 0 0,-2 3 1 15,-1-3-17-15,1 0-4 0,-1 0-1 0,0 0 0 16,0-3-5-16,1 3-1 0,-4-2 0 0,0 2 0 15,4-4-9-15,-1 4 0 0,-3 0 0 0,3 0 0 16,1 0 0-16,-1 0 0 0,1 0 0 0,2 0 0 16,-2 0 0-16,-2 4 0 0,5-4 0 0,-3 2 0 15,-1-2 0-15,1-2 0 0,-1 2 0 0,1-4 0 16,-2 1 28-16,1 1 3 0,1 2 1 0,-4-3 0 16,0-1-32-16,4 4 0 0,-4-2 0 0,4 2 0 15,1 0 0-15,2-3 0 0,3 3 0 0,-3 0 0 0,0 3 0 16,-1-3 0-16,0 6 0 0,4-10 0 15,0 4 0-15,0-5 0 0,0 3 0 0,-1-7 0 0,1 3 0 16,-3 4 0-16,-1-2 0 16,8 1 0-16,-11 12 0 0,-4-3 0 0,5 0 16 0,3-3-4 0,6-1 0 0,-3 1 0 31,0-1-3-31,-1 2-1 0,4-4 0 0,0 3 0 0,1-3 0 0,-4-3 0 16,2 3 0-16,-2-4 0 0,3 2-8 0,-3-1 8 0,0-2-8 0,-1 1 8 15,1 2 20 1,3-1 3-16,-3 0 1 0,3 1 0 0,0 2-32 0,0 2 8 0,3-2-8 0,-2 3 0 15,-2-3 12 1,-6 0-1-16,4-3 0 0,-3 3 0 0,3-2-11 0,-3 2 0 0,-1-4 0 0,0 4 0 16,-2 0 8-1,-1 0 0-15,1-3 0 0,-1 3 0 0,1 0 8 0,-5 0 2 0,5 0 0 0,-4 0 0 16,0 0 6 0,4 0 2-16,-4 0 0 0,3 3 0 0,-2-3-26 0,1 0 0 0,1 0 0 0,1 0 0 15,-4 0 0-15,0 0 0 0,4 0 0 0,-7 0 0 16,3 0 9-16,-4 0-9 0,1 0 10 0,0 0-10 15,3-3 16-15,1 3-2 0,-1-2-1 0,3 2 0 16,-2-3 4-16,2 3 1 0,0 0 0 0,0 3 0 16,1-3-18-16,2 0 0 0,-2 2 0 0,3-2-9 15,-4 0 9-15,-1 0 0 0,2 0 0 0,-4-2 0 16,0 2 12-16,4 0 5 0,-4 0 1 0,0-3 0 16,-3 3-6-16,3 0-2 0,0 0 0 0,-3-4 0 0,3 2 10 15,-3-1 1-15,3 0 1 0,1 1 0 16,-1 2-6-16,-3-4-2 0,2 4 0 0,1-2 0 0,-3 2-14 0,0-3 0 0,0 3 0 15,0-3 0 1,0 0 0-16,4 0 0 0,-4 0 0 0,0 3 0 0,-2-2 12 16,2 2-1-16,-3-3 0 0,3 3 0 15,-6 0-11-15,2-4 0 0,-2 4 0 0,-1-2 0 16,4 2 19-16,-3-3 1 0,-4 3 1 0,3 0 0 16,1-3-21-16,-7 3 0 0,0 0 0 0,3 0 0 15,-3 0 0-15,0 0 0 0,0 0 0 0,0 0 0 0,0 0 0 0,0 0 0 0,0 0 0 0,0 0 0 16,0 0 14-1,0 0-2-15,0 0 0 0,0 0 0 0,0 0-12 0,0 0 0 0,0-6 0 0,0 3-10 16,0 3 10-16,-3-5-10 16,0-1 10-16,3 6-10 0,-4-3 10 0,1-3 0 0,3 3 10 0,0 3-10 31,-3-2 9-31,3 2-9 0,0 0 8 0,0 0-8 0,-3-6 0 0,3 6 0 0,-4-3 0 0,4 3 0 16,0 0 0-16,0 0 0 0,0 0 0 0,0 0 0 15,0 0 0-15,0 0 0 0,0 0 0 0,0 0 0 16,0 0 0-16,0 0 0 0,0 0 0 0,0 0 0 15,0 0-14-15,0 0 5 0,0 0 1 0,0 0 0 16,0 0 8-16,0 0 0 0,0 0 0 0,0 0 0 31,0 0-23-31,0 0-2 0,0 0-1 0,0 0 0 0,0 0 9 0,0 0 1 0,0 0 1 0,0 0 0 16,7 0 3-16,-1 0 1 0,4 0 0 0,0 3 0 16,0 0 11-16,-1 0-8 0,0 2 8 0,1-1-8 15,0-2 8-15,-4 1 0 0,4 3 10 0,-4-6-10 16,1 3 13-16,-4-1-3 0,4-2-1 0,-7 0 0 15,0 0 6-15,0 0 1 0,0 0 0 0,0 0 0 16,0 0 8-16,0 0 1 0,0 0 1 0,-7 3 0 16,1 3-26-16,-1 0 0 0,-6 3 0 0,-10 2 0 15,-5 6-18-15,-14 6-9 0,-10 6-1 0</inkml:trace>
  <inkml:trace contextRef="#ctx0" brushRef="#br0" timeOffset="29048.62">19227 9705 922 0,'0'0'19'0,"0"0"5"15,0 0-24-15,0 0 0 0,0 0 0 0,0 0 0 16,0 0 21-16,0 0-1 0,0 0 0 0,0 0 0 15,0 0-6-15,0 0-2 0,0 0 0 0,0 0 0 16,0 0 36-16,0 0 6 0,0 0 2 0,0 0 0 16,0 0 3-16,0 0 1 0,0 0 0 0,0 0 0 15,0 0-45-15,0-5-15 0,0-2 9 0,0 2-9 16,0 5 20-16,0 0-2 0,0 0 0 0,0 0 0 16,0 0 13-16,0 0 2 0,0 0 1 0,0 0 0 15,0 0 14-15,0 0 2 0,0 0 1 0,0 0 0 0,0 0-40 0,0 0-11 16,0 0 0-16,0 0 0 15,0 0 0-15,0 0 0 0,0 0 0 0,0 0 0 0,0 0 0 0,0 0 0 0,0 0 0 16,0 0 0 0,3 0 0-16,-3 0 0 0,6 3 0 0,1-3 0 0,-1 0 0 0,-2 0 0 0,2 0 0 15,1-3 0 1,-1 3 0-16,1-4 0 0,-1 2 0 0,1-1 0 0,-1-2 0 0,4-1 0 0,-4 0 0 16,1 4 0-16,-1-2 0 0,4 4 0 0,0 4 0 0,-5-2 0 31,2-2 0-31,-4 3 0 0,-3-3 0 0,7 0 0 0,-1 0 0 0,-3 0 0 0,1 0 0 0,-4 0 0 15,0 0 0 1,0 0 0-16,0 0 0 0,0 0 0 0,0 0 0 0,0 0 12 0,3 3-2 0,-3-3-1 31,0 0-9-31,0 0 10 0,0 0-10 0,0 0 10 0,0 0-10 0,0 0 0 0,0 0 0 0,0 0-11 32,0 0-34-32,0 0-7 0,0 0-2 0,0 0 0 0,0 0 27 0,0 0 6 0,0 0 1 0,0 0 0 15,0 0 20-15,0 0 0 0,0 0 0 0,0 0 0 16,0 0 13-16,0 0 7 0,0 0 2 0,0 0 0 15,0 0-11-15,0 0-3 0,0 0 0 0,0 0 0 16,0 0-20-16,0 0-5 0,0 0-1 0,0 0 0 16,0 0-10-16,0 0-3 0,0 0 0 0,0 0 0 15,0 0 12-15,0 0 3 0,0 0 0 0,0 0 0 16,0 0 16-16,0 0 0 0,0 0-8 0,0 0 8 16,0 0 0-16,0 0 0 0,0 0 0 0,0 0 0 15,0 0 8-15,0 0 0 0,0 0-8 0,0 0 12 16,0 0-12-16,0 0 9 0,0 0-9 0,0 2 8 0,0 2-8 15,0 1 0-15,0 0 0 0,0-1 0 16,0-1 0-16,0-3 0 0,0 5 0 0,0 1 0 0,0 2 0 16,0 4 0-16,-3-3 0 0,3 2 0 15,-4 1 0-15,1-4 0 0,0 1 8 0,0 2-8 16,3 4 16-16,-7-1-3 0,4 4 0 0,0-1 0 16,-1 2-5-16,2 2-8 0,-4 2 11 0,2-1-11 15,1 4 0-15,0-3 0 0,0 3 0 0,-1-3 0 0,4 0 10 0,-3-3-10 0,0 0 8 0,0-6-8 16,3 3 12-1,0-3-4-15,0 1 0 0,-4-6 0 0,4-3-8 0,0-6 8 0,0 0-8 0,0 0 8 16,0 0 6-16,0 0 1 16,0 0 0-16,0 0 0 0,0 0 11 0,0 0 2 0,0 0 1 0,0 0 0 15,0 0 2-15,0 0 0 16,0 0 0-16,0 0 0 0,0 0 11 0,0 0 2 0,0 0 1 0,0 0 0 16,-3-6-12-16,3 6-2 0,-3-3-1 0,0 0 0 15,-4 0-30-15,1 0-16 0,-1 0 1 0,1 3 1 16,-1 3-32-16,1 3-6 0,2 0-2 0,-2 0 0 15,3-3 30-15,-4-1 5 0,4-2 2 0,-4 0 17 16,1 0 29 0,-4-2 0-16,4-1 0 0,0 3 9 0,3 0 2 0,3 0 0 0,0 0 0 15,0 0-20-15,0 0-3 0,0 0-1 0,0 0 0 16,0 0-16-16,0 0-9 0,0 0 1 0,0 0 0 0,0 0-1 16,0 0 0-16,0 0 0 0,0 0 0 15,0 0 1-15,0 0 0 0,0 0 0 0,0 0 0 16,0 0 8-16,0 0 0 0,0 0 0 0,0 0 8 15,0 0-8-15,0 0-10 0,0 0 10 0,0 0-13 16,0 0 13-16,0 0 0 0,0 0 9 0,0 0-9 16,0 0 10-16,0 0-10 0,0 0 10 0,0 0-10 15,0 0 0-15,0 0 0 0,0 0 0 0,0 0 0 16,0 0 0-16,0 0 0 0,0 0 0 0,3 3-10 16,1-3 10-16,-2 0 0 0,4 2 0 0,1-2 0 0,-1 0 0 0,1 0 0 0,2 0 0 0,-2 0 8 31,3 0 5-31,-4 0 2 0,1 0 0 0,2 0 0 0,-2 3 1 0,3-6 0 0,-4 3 0 0,4 0 0 31,-4 0 0-31,1 3 1 0,-4-3 0 0,4 3 0 0,-4 0-17 0,2-3 0 0,-1 3-13 0,2-6 5 31,-3 0 8-31,4 0 0 0,-1-2 0 0,-2-2 0 0,-1 7 0 0,3 4 0 0,-2 1 0 0,-1 1 0 16,0-3 12-16,0 2-3 0,1-5 0 0,-1 3 0 16,0-3 10-16,-3 0 1 0,3 0 1 0,1 0 0 15,-1 0-10-15,-3 0-3 0,3 0 0 0,-3 0 0 16,3 0-8-16,-3 0 0 0,0 0 0 0,0 0 8 15,0 0-8-15,0 0 0 0,0 0 0 0,0 0 0 16,0 0 0-16,0 0 8 0,0 0-8 0,4 0 8 16,-4 0-8-16,3 0 10 0,-3 0-10 0,0 0 10 15,0 0-10-15,0 0 0 0,0 0 0 0,0 0 0 16,3 0 0-16,-3 0 0 0,0 0 0 0,0 0 0 16,7 0 0-16,-7 0 0 0,3-3 0 0,-3 3 0 15,0 0 0-15,0 0 0 0,3 0 0 0,-3 0 0 16,0 0 0-16,0 0 0 0,0 0 0 0,0 0 0 15,0 0 11-15,0 0-3 0,0 0-8 0,0 0 12 16,0 0-23-16,0-5-5 0,3-4 0 0</inkml:trace>
  <inkml:trace contextRef="#ctx0" brushRef="#br0" timeOffset="30357.67">19269 9401 1596 0,'0'0'33'0,"0"0"7"15,0 0-32-15,0 0-8 0,0 0 0 0,0 0 0 0,0 0 0 0,0 0 0 0,0 0 0 0,0 0 0 31,0 0-10-31,0 0-4 0,0 0-1 0,0 0 0 0,0 0-3 0,0 0-1 0,0 0 0 0,0 0 0 32,0 0 19-32,0 0 16 0,0 0-4 0,0 0 0 0,0 0 24 0,0 0 5 0,0 0 1 0,0 0 0 15,0 0-30-15,0 0-12 0,0 0 11 0,0 0-11 16,0 0 0-16,6 6 0 0,-2-4 0 0,-4-2 0 16,3 4 0-16,-3-4 0 0,0 0 0 0,0 0 0 15,3 3 9-15,-3-3-9 0,7 2 8 0,-7-2-8 16,0 0 11-16,3 3-3 0,-3-3-8 0,0 0 12 15,0 0-2-15,0 0-1 0,0 0 0 0,0 0 0 16,0 0-9-16,0 0 8 0,0 0-8 0,0 0 8 16,0 0-8-16,0 0 10 0,0 0-10 0,0 0 10 15,0 0 13-15,0 0 2 0,0 0 1 0,0 0 0 16,0 0 37-16,0 0 7 0,0 0 2 0,0 0 0 16,0 0-24-16,-3-5-5 0,3 5-1 0,-4-3 0 15,1-3-22-15,3 6-4 0,0 0 0 0,-3-3-1 16,3 3-1-16,0 0 0 0,0 0 0 0,0 0 0 15,0 0-14-15,0 0 0 0,0 0 0 0,0 0 0 16,0 0-14-16,0 0 4 0,0 0 1 0,0 0 0 16,0 0-2-16,0 0 0 0,0 0 0 0,0 0 0 15,0 0 11-15,0 0 9 0,0 0-1 0,0 0-8 16,0 0-15-16,0 0-9 0,0 0-3 0,0 0 0 16,0 0 13-16,3 3 2 0,0-1 1 0,4 2 0 0,-4 1 11 0,4 1-12 0,-1 0 12 0,1-1-12 31,-1 2 12-31,1-2 0 0,-1 1 0 0,1-1 0 0,-1-2 0 0,0 1 0 0,0-2 0 0,-3-2 0 31,4 3 0-31,-4-3 0 0,0 3 0 0,-3-3 0 0,4 0 0 0,-4 0 0 0,0 0 0 0,0 0 0 16,0 0 0-16,3 2 12 0,0-2-4 0,-3 0 0 15,0 0-8-15,0 0 0 0,0 0 0 0,0 0 0 16,3 4-72-16,-3-4-10 0,4 3-2 0</inkml:trace>
  <inkml:trace contextRef="#ctx0" brushRef="#br0" timeOffset="32976.71">19517 9957 1990 0,'0'0'41'0,"0"0"11"0,0 0-42 0,0 0-10 16,0 0 0-16,0 0 0 0,0 0-12 0,0 0-5 0,0 0-1 0,0 0 0 31,0 0-87-31,0 0-18 0,0 0-3 0,0 0-1 16,0 0 70-16,0 0 13 0,0 0 4 0,7 0 0 0,-4 0 79 0,3-3 16 15,-2 3 3-15,-4 0 1 0,6 0-8 0,-3-3-2 0,4 1 0 0,-4 2 0 16,4 0-39-16,-4 0-10 15,3 2 0-15,1-2 0 0,-1 3 0 0,4-3 0 0,-3 3 0 0,2 0 0 16,-2 0 0-16,3-3 0 0,-5-3 0 0,-2 3 0 16,4 0 0-16,-4 0 0 0,3 0 0 0,-6 0 0 15,0 0 0-15,0 0 12 0,0 0-12 0,0 0 12 16,0 0-2-16,0 0 0 0,0 0 0 0,0 0 0 16,0 0-10-16,0 0-14 0,0 0 3 0,0 0 1 15,4 0-5-15,-4 0-1 0,0 0 0 0,0 3 0 16,0-3 16-16,0 0 0 0,0 0 0 0,3 5 10 15,-3-5-10-15,0 0 0 0,0 0 0 0,0 7 8 16,0-7-8-16,0 0 8 0,-3 2-8 0,-1 4 8 16,1-3 3-16,0 3 0 0,-4-4 0 0,7-2 0 0,0 0 1 15,0 0 1-15,0 0 0 0,-3 4 0 16,3-4 11-16,0 0 3 0,0 0 0 0,0 0 0 0,0 0-11 16,0 0-3-16,0 0 0 0,0 0 0 15,0 0-4-15,0 0-1 0,0 0 0 0,0 0 0 0,0 0-8 16,0 0 8-16,-8 0-8 0,8 0 8 15,0 0-8-15,-7 0 0 0,7 0 0 0,-6-6-11 0,-1 3-1 16,1 0 0-16,6 3 0 0,-7-3 0 16,1 0 12-16,6 3 0 0,-7-5 8 0,7 5-8 0,0 0 30 15,0 0 2-15,0 0 0 0,0 0 0 0,0 0-10 0,0 0-2 0,0 0 0 0,0 0 0 32,0 0-20-32,0 0 0 0,0 0 0 0,0 0 0 0,0 0-14 0,0 0-4 0,0 0-1 0,0 0 0 31,0 0 6-31,0 0 1 0,0 0 0 0,0 0 0 0,0 0 12 0,0 0 0 0,0 0-10 0,0 0 10 31,0 0 0-31,0 0 0 0,0 0 0 0,0 0 0 0,0 0-20 0,-6 2 3 0,2 1 1 0,1 3 0 16,0 0 16-16,0 0-10 0,3 2 10 0,0 1-8 15,0 0 8-15,-4 5 0 0,4-4 0 0,0 6 0 16,-3 1 0-16,3-1 0 0,0 5 0 0,-3-4 0 16,3 0-8-16,-3-6 0 0,3 4 0 0,-4-4 0 15,1 3 8-15,3 4-8 0,0 2 8 0,0-2-8 16,0-4 16-16,0-3 3 0,0 0 1 0,-3-2 0 15,3 0-12-15,0-4 0 0,0 1-10 0,0-6 10 16,0 0 14-16,0 0 9 0,0 0 1 0,0 0 1 16,0 0 15-16,0 0 4 0,0 3 0 0,0-3 0 15,0 0-6-15,0 0-1 0,0 0 0 0,0 0 0 0,0 0-13 16,0 0-4-16,0 0 0 0,0 0 0 16,0 0 0-16,0 0-1 0,0 0 0 0,0 0 0 15,0-6-19-15,0-2 0 0,-3-1 0 0,-1 0-9 16,4-2 9-16,0 2-12 0,0-2 12 0,0-1-12 15,0 3 21-15,0 1 4 0,0-1 1 0,0 2 0 16,0-5-6-16,0 3-8 0,4 4 11 0,-4-4-11 16,0 0 0-16,0 1 0 0,0 8 0 0,0-6 0 0,0-3 0 0,0 3-11 0,0 6 0 0,0 0-24 31,0 0 4-31,0 0 1 0,0 0 0 0,3 6 4 0,-3-6 1 16,0 0 0-16,-3-6 0 15,-1 1 25-15,1-6 0 0,6 18 0 0,4 11 0 0,-4-1 0 0,-3-11 0 0,0-6 0 0,0 0 0 31,0 0 0-31,0 0 0 0,0 0 0 0,0 0 8 0,0-8-8 0,0-1 8 0,0 3-8 0,0 6 8 16,0 0-8-16,0 0 0 0,0 0 8 0,0 0-8 16,0 0 24-16,0 0 1 0,0 0 0 0,0 0 0 15,0 0-25-15,0 0 0 0,3-6 0 0,-3 6 0 16,0 0 0-16,0 0 0 0,0 0 0 0,0 0 0 16,0 0 0-16,0 0 0 0,0 0 0 0,0 0 0 31,0 0-17-31,0 0-9 0,0 0-2 0,0 0 0 0,4-3 7 0,-4 3 1 0,3-2 0 0,0 2 0 15,0 0 2-15,1 2 1 0,-4 4 0 0,3-3 0 16,3 3 7-16,-2 0 2 0,2-1 0 0,1-5 0 16,-1 0 8-16,1-2 0 0,-1-5-9 0,1 5 9 15,-1 2 0-15,3 2 0 0,-3 5-9 0,4-2 9 16,-4 1 0-16,4-1 0 0,0 4-8 0,0-3 8 16,3 0 0-16,-4 2 0 0,4 1 0 0,0-4 0 15,0 1 14-15,-3 0 0 0,2 0 0 0,-2-3 0 16,-4-1-14-16,1 1-16 0,-1 1 3 0,1-2 1 15,-4 1 12-15,-3-3 0 0,7 3 0 0,-7-3 0 16,0 0 30-16,0 0-1 0,0 0 0 0,0 0 0 0,0 0-1 0,0 0 0 0,0 0 0 0,0 0 0 31,0 0-6-31,0 0-2 0,0 0 0 0,0 0 0 0,0 0-35 0,0 0-7 0,0 0-2 0,0 0 0 32,0 2-40-32,0 4-9 0,0 0-2 0</inkml:trace>
  <inkml:trace contextRef="#ctx0" brushRef="#br0" timeOffset="34136.61">19563 9883 1724 0,'0'0'76'0,"0"0"16"15,0 0-73-15,0 0-19 0,0 0 0 0,9 0 0 16,-2 0-11-16,3 0-5 0,3 3-2 0,-4-3 0 15,4 2-36-15,2 5-7 0,-2-5-2 0,0 4 0 16,-3-4 32-16,-3-2 7 0,-1-2 0 0,-3 2 1 16,1 0 23-16,-1 0 0 0,0 0 0 0,4 2 8 0,-4-2 13 0,3 4 3 0,-2-4 0 0,2 2 0 31,1-2-5-31,-4 3-1 0,3-3 0 0,-6 0 0 0,0 0-5 0,0 0-1 0,0 0 0 0,0 0 0 31,0 0 5-31,0 0 1 0,0 0 0 0,0 0 0 0,7 0 6 0,-7 0 0 0,0 0 1 0,0 0 0 31,0 0-17-31,0 0-8 0,0 0 0 0,3 6 8 0,-3-6-8 0,0 3-17 0,0 2 4 0,3 2 1 16,-3-5 4-16,-3 4 8 0,3 0-13 0,0-6 5 16,0 5 8-16,0 1 0 0,0-3 0 0,0-3 0 15,0 5 0-15,0-5 0 0,-3 4 0 0,3-4 0 16,-3 5 0-16,3-5 0 0,-4 6 0 0,4-6 0 16,-3 6 11-16,0-1-3 0,3 1 0 0,-3-3 0 15,-1 0 4-15,4-3 1 0,-6 2 0 0,3 2 0 16,-4-1 19-16,7-3 4 0,-6 0 1 0,6 0 0 15,0 0-17-15,-7 2-3 0,7-2-1 0,0 0 0 16,0 0-7-16,0 0-1 0,0 0-8 0,0 0 12 16,-6 0-12-16,-1 3 9 0,1-3-9 0,-1 4 8 15,7-4 7-15,0 0 1 0,0 0 0 0,0 0 0 16,0 0-16-16,0 0 0 0,0 0 0 0,0 0 0 16,0 0 9-16,0 0-1 0,0 0 0 0,0 0 0 15,0 0 0-15,0 0-8 0,0 0 12 0,0 0-4 16,0 0 5-16,0 0 1 0,0 0 0 0,-3-7 0 15,3 7 17-15,0 0 3 0,-3-2 1 0,3 2 0 16,0 0-35-16,0 0 0 0,0 0 0 0,0 0 0 0,0 0 0 0,0 0 0 0,0 0 0 0,0 0 0 31,0 0 0-31,0 0 0 0,0 0 0 0,0 0 0 0,0 0 0 0,0 0 0 0,0 0 0 0,0 0 0 32,0 0-10-32,0 0-9 0,0 0-1 0,0 0-1 0,0 0 2 0,0 0 1 0,0 0 0 0,0 0 0 31,0 0 1-31,0 0 0 0,0 0 0 0,0 0 0 0,0 0 7 0,0 0 2 0,0 0 0 0,0 0 0 31,0 0 8-31,0 0 0 0,0 0 0 0,0 0 0 16,0 0-28-16,0 0-3 0,0 0-1 0,0 0 0 0,0 0 10 0,0 0 2 0,0 0 0 0,0 0 0 31,0 0-20-31,0 0-3 0,0 0-1 0,0 0 0 0,0 0 35 0,0 0 9 0,0 0 0 0,0 0 0 16,0 0 22-16,0 0 9 0,0 0 1 0,0 0 1 15,0 0-7-15,0 0-2 0,0 0 0 0,0 0 0 16,0 0-12-16,0 0-4 0,0 0 0 0,0 0 0 15,0 0-8-15,0-7 0 0,0 7 0 0,0 0 0 16,0 0-24-16,0 0-6 0,0 0-2 0,0-5 0 16,0 5 32-16,0-5 0 0,0 5 0 0,0 0 0 15,0-6 0-15,0 6 0 0,0 0 0 0,0 0 0 16,0 0 0-16,0 0 0 0,0 0 0 0,0 0 0 16,0 0 0-16,0 0 0 0,0 0 0 0,0-6 0 15,0 6 0-15,0 0 0 0,0 0 0 0,0 0 0 16,0 0 0-16,0 0 0 0,0 0 0 0,0 0 0 15,0 0 0-15,0 0 0 0,0 0 0 0,0 0 0 0,0 0 0 0,0 0 0 0,0 0 0 0,0 0 0 32,0 0 0-32,0 0 0 0,0 0 0 0,0 0 0 15,0 0-32-15,0 0 0 0,0 0 0 0,0 0 0 16,0 0-1-16,0 0-1 0,0 0 0 0,0 0 0 0,0 0 34 0,0 0 0 0,0 0 0 0,0 0 0 31,0 0 11-31,0 0 9 0,0 0 1 0,0 0 1 0,0 0-14 0,0 0-8 0,0 0 8 0</inkml:trace>
  <inkml:trace contextRef="#ctx0" brushRef="#br0" timeOffset="34786.04">19643 9937 2006 0,'0'0'42'0,"0"0"9"0,0 0-41 0,0 0-10 0,0 0 0 0,0 0 0 16,0 0 0-16,0 0-12 0,0 0 2 0,0 0 1 16,0 0-167-16,0 0-32 0,0 0-8 0,0 0 0 15,0 0 151-15,3 3 30 0,3-3 7 0,1 0 0 0,-4 3 48 0,0 0 10 0,1-3 2 0,2 3 0 32,-3-3 45-32,-3 0 10 0,4 2 1 0,2 1 1 0,-3-3-62 0,4 3-13 0,-4 0-2 0,4 0-1 31,-1-3-11-31,1 3 0 0,-1-1 0 0,-3 2-11 0,4-4 11 0,-1 3 0 0,-2-1 8 0,2 1-8 15,-3-3 0-15,4 3 0 0,-7-3 0 0,2 0-8 16,-2 0 8-16,0 0 14 0,0 0-3 0,0 0-1 16,7 3-10-16,-7-3 0 0,0 6 0 0,0-6 8 15,0 0-8-15,3 2 0 0,-3 4 0 0,-3-3 0 16,3 2-11-16,-4 4 3 0,1-2 0 0,1 1 0 16,-5-2 8-16,1 2 0 0,-1-2 0 0,1-1 0 15,-1 2 0-15,1-2 0 0,-1 0 0 0,1 4 0 16,-1-3 25-16,1 0 1 0,-1-1 0 0,4 1 0 15,-7 0-17-15,4 0-9 0,-1-1 10 0,1 2-10 16,-4 0 12-16,0 0-4 0,4 1-8 0,-3-2 12 16,0-1-12-16,2 2 0 0,-3-2 0 0,4-2 0 15,-1 3 0-15,1-6 0 0,3 2 0 0,3-2 0 16,0 0 11-16,0 0-1 0,0 0 0 0,0 0 0 16,0 0 10-16,0 0 3 0,0 0 0 0,0 0 0 15,0 0-23-15,0 0 0 0,0 0-12 0,0 0 4 16,0 0-28-16,-4 3-4 0,1 1-2 0,3-4 0 15,0 0-6-15,0 0-2 0,0 0 0 0</inkml:trace>
  <inkml:trace contextRef="#ctx0" brushRef="#br0" timeOffset="35136.18">19589 9931 1440 0,'0'0'60'0,"0"0"-48"31,0 0-41-31,0 0-9 0,0 0-2 0,3 6 0 0,-3 3 7 0,3-1 1 16,-3-2 0-16,3 2 0 0,1 1 32 0,-4 0 0 0,0-1 10 0,3 1-2 15,-3 3-8-15,0-1 0 0,0 4 0 0,-3-1 0 16,3 3 0-16,-4 0-15 0,1-2 3 0,3 2 0 16,-3-1 12-16,3-1 0 0,-3 0-10 0,-1-1 10 15,4 0 0-15,-3 1 12 0,3-1-2 0,-3-3 0 16,0 1 10-16,3 2 3 0,-4-6 0 0,4 4 0 15,0-3-5-15,0 0-1 0,-3-1 0 0,3 1 0 16,0-1 3-16,-3 0 0 0,3-1 0 0,-3-2 0 16,3 4-20-16,0-4 0 0,0 1 0 0,0-3 0 15,0 2 0-15,0-5 0 0,0 7 0 0,0-7 0 16,0 0 10-16,0 0-10 0,0 2 8 0,0-2-8 16,0 0 12-16,0 0-4 0,0 0 0 0,0 0 0 15,0 0-8-15,0 0 0 0,0 0 0 0,0 0 0 16,0 0 0-16,0 0-17 0,0 0 4 0</inkml:trace>
  <inkml:trace contextRef="#ctx0" brushRef="#br0" timeOffset="35475.67">19639 10170 1165 0,'0'0'24'0,"0"0"7"16,0 0-31-16,0 0 0 0,0 0 0 0,0 0 0 0,7 2 0 0,-4-2 0 0,0 3 0 0,1 0 0 15,-1 3 0-15,-3-6 0 0,0 2 0 0,3 1 0 16,-3-3 0-16,0 0 0 0,0 0 0 16,0 0 0-16,3 4 0 0,-3-4 0 0,4 2 0 0,-1 1 0 15,0 0 32-15,0-1 0 0,1 2 0 16,-1-1 0-16,0-1 25 0,0 1 6 0,4 1 1 0,-4 1 0 16,4-3-26-16,-4 1-5 0,3 3-1 15,1 0 0-15,-1 0-32 0,-2-1 0 0,2 4 0 0,1-1 0 16,-1-2 0-16,1 3 0 0,-2-3 0 0,2 3 0 15,-4-4 23-15,3 1-3 0,-2-3 0 0,2 2 0 16,-3-2-20-16,1 3 9 0,-4-6-9 0,6 3 0 16,-6-3 40-16,0 0 0 0,0 0 1 0,0 0 0 15,0 0 2-15,0 0 0 0,0 0 0 0,0 0 0 16,0 0-29-16,0 0-6 0,0 0 0 0</inkml:trace>
  <inkml:trace contextRef="#ctx0" brushRef="#br0" timeOffset="45063">15326 8178 608 0,'0'0'12'0,"0"0"4"0,0 0-16 0,0 0 0 0,0 0 0 0,0 0 0 31,0 0 44-31,0 0 5 0,-4 2 2 0,4-2 0 0,0 0-9 0,0 0-2 0,0 0 0 0,0 0 0 16,0 0-21-16,0 0-5 0,0 0-1 0,0 0 0 15,0 0 11-15,0 0 3 0,0 0 0 0,0 0 0 16,0 0-44-16,0 0-9 0,0 0-2 0,0 0 0 16,0 0 28-16,0 0 0 0,0 0 0 0,0 0 0 15,0 0-15-15,0 0 3 0,0 0 0 0,0 0 0 31,0 0-23-31,0 0-4 0,0 0-1 0,0 0 0 0,0 0 26 0,0 0 5 0,0 0 1 0,0 0 0 16,0 0 8-16,0 0 11 0,0 0-3 0,0 0 0 16,0 0-8-16,0 0 0 0</inkml:trace>
  <inkml:trace contextRef="#ctx0" brushRef="#br0" timeOffset="47091.68">15306 8409 996 0,'0'-5'28'0,"0"5"7"16,0 0-35-16,0 0 0 0,0 0 0 0,3 5 0 16,1-1 0-16,-4-2 0 0,3 4 0 0,-3-4-9 15,0 5 30-15,3-2 7 0,-3 1 0 0,0-1 1 16,0 2-45-16,0-7-10 0,0 2-2 0,0-2 0 15,0 6 28-15,0-6 0 0,0 6 0 0,0-6 0 16,0 0 0-16,0 0 0 0,0 0 0 0,0 0 8 16,0 3 3-16,0-3 1 0,0 0 0 0,0 5 0 0,0-1-12 0,0 1 0 0,0 4 0 0,0-4-11 31,0-2 35-31,0 3 6 0,0-1 2 0,0-1 0 0,0 1-32 0,0 1-8 0,0 0-1 0,0-1 0 31,0 4 9-31,3 3 0 0,-3-1 8 0,0 1-8 0,0 2 9 0,0-2-9 0,0 2 12 16,0-3-12-1,0 0 12-15,0 1-4 0,4-1 0 0,-4-2-8 0,0 3 0 0,0-4 0 0,3 3-12 0,-3-2 3 16,0 0 9-16,0-1 0 0,3-2 0 0,-3 0 0 16,0 3-15-16,0-4-1 0,0 1 0 0,0 2 0 15,0 1 52-15,0 0 9 0,0-4 3 0,0 4 0 16,-3-1-48-16,3 4 0 0,0-3-10 0,0 2 2 16,0-2 8-16,0-1 0 0,0 4 0 0,0-6 0 15,0 2 14-15,0 1 5 0,0 0 1 0,0-1 0 16,0 1-20-16,0-4 10 0,0 4-10 0,0 0 8 15,0-1 7-15,3 1 1 0,-3-4 0 0,0 4 0 16,0 0-16-16,0-1 0 0,0 1 0 0,0 0 0 16,0 2 0-16,0-3 0 0,0 1 0 0,0 3 0 15,-3-4 0-15,3 3 0 0,-3-2 0 0,3 0 0 16,-4-1 0-16,4 1 0 0,0 0 0 0,0-1 0 16,-3-2 28-16,3-1 4 0,0 4 0 0,0-3 0 15,0 3-32-15,0-4 0 0,0 1 0 0,0-1 0 16,0 2 0-16,0-2 0 0,0 1 0 0,0 0 0 15,0-1 0-15,0 4 0 0,0-3 0 0,0-1 0 16,0 4 9-16,0-1-9 0,0 1 8 0,-3 0-8 0,3 3 13 0,-3-2-2 16,3 2-1-16,-4 0 0 15,1-1-10-15,3 1 0 0,-3-1 0 0,3-3 0 0,-3 4 0 0,3-3 0 0,0 0 0 16,-4-1 8 0,4-2-8-16,0 2 0 0,0-2 0 0,-3 3 0 0,3-4 0 0,0 1 0 0,0 0 0 15,0 3 0 1,0-4 11-16,0 0 6 0,0 4 2 0,-3-2 0 0,3-2-19 0,0 0 0 0,-3 2 0 0,3-2 0 15,0 1-10-15,0 2-6 0,0-2 0 0,0 0-1 16,0 0 17-16,0 2 0 0,0-2-8 0,0 2 8 16,0-2 18-16,0 0 7 0,0 0 2 0,0-1 0 15,0-2-27-15,0 3-9 0,0-6 0 0,0 6 0 16,0-3 9-16,0 2 0 0,3 1 0 0,-3 0 0 16,0-3 14-16,0 3 5 15,0-1 1-15,0 4 0 0,0-3-20 0,0 2 0 0,0-2 0 0,0 3 0 16,0-4 0-16,0 1 0 0,3 2 0 0,-3-2 0 15,0 0 0-15,0 3 0 0,3-4 0 0,-3 1 0 16,0 0 0-16,0 0 0 0,0 2 0 0,0-2 0 16,0-1 0-16,0 2 0 0,4 1 0 0,-4-2 0 15,0-1 0-15,0 2 0 0,0-2 0 0,0 1 0 16,0-1 0-16,0 1 0 0,3 0 0 0,-3-1 0 16,0 2 0-16,0-2 0 0,3 1 0 0,-3-3 0 15,0 2 8-15,0 1-8 0,0-3 0 0,0-3 0 16,3 5 10-16,-3-1-10 0,0-4 8 0,0 5-8 15,4 2 0-15,-4-2 0 0,0-3 0 0,0-2 0 0,0 7 0 0,0-2 0 16,0-5 0-16,0 5 0 16,0 2 9-16,0-2-9 0,0 1 10 0,0 2-10 0,0-2 12 0,0 0-4 0,0 0-8 0,0-1 12 31,0-2-12-31,0 3 9 0,0 3-9 0,0-6 8 0,0 2-8 0,0-5 0 0,0 6 0 0,0-6 0 31,0 3 21-31,0 2-1 0,0 2 0 0,0-5 0 0,0-2-20 0,0 6 0 16,0 0 0-16,0-1 0 15,0 1 0-15,0-6-20 0,0 3 4 0,0 2 1 0,0-5 23 0,0 7 5 16,3-5 1-16,-3-2 0 0,0 3-14 0,3 3 0 0,-3-6 0 0,0 3 0 16,0-3 0-1,0 5 0-15,0-1 0 0,0 1 0 0,0-5 11 0,0 3-11 0,0-3 12 0,-3 6-12 16,3-3 0-16,0 2 0 0,0 1 0 16,0-3 0-16,0 0 0 0,0-3 0 0,0 0 8 0,0 0-8 15,0 6 0 1,0-6 0-16,0 3 0 0,0-3 0 0,0 0 13 0,0 0 3 0,0 0 0 0,0 0 0 15,0 0 4-15,0 0 0 0,0 0 1 0,0 0 0 16,0 0-1-16,0 0-1 0,0 0 0 0,0 0 0 16,0 0-19-16,0 0 0 0,0 5 8 0,0-5-8 15,0 0 0-15,0 0-16 0,0 0 4 0,0 0 0 16,0 0 12-16,0 0 16 0,0 0-3 0,0 0-1 16,0 0-12-16,0 0 0 0,0 0 0 0,0 0 0 15,0 0 0-15,0 0 0 0,0 0 0 0,0 3 0 16,0-3 0-16,0 0 0 0,0 3 0 0,0-3 0 15,0 0 0-15,0 5 0 0,0-5 0 0,0 0 0 16,0 0 0-16,0 0 0 0,0 0 0 0,0 0 0 0,0 0 0 16,0 0 0-16,0 0 0 0,0 0 0 15,0 0 0-15,0 0 0 0,0 0 0 0,0 0 0 0,0 0 0 16,0 0 0-16,0 0 0 0</inkml:trace>
  <inkml:trace contextRef="#ctx0" brushRef="#br0" timeOffset="48310.58">15261 8618 1561 0,'0'-8'32'0,"0"8"8"0,0 0-32 0,0 0-8 0,0 0 0 0,0-6 0 15,0 6 0-15,0 0-11 0,0 0 3 0,0 0 0 16,0-5 8-16,0 5-10 0,0 0 10 0,0 0-10 31,0 0-14-31,3-7-2 0,-3 7-1 0,0 0 0 0,0-5 39 0,0 5 7 0,0-5 1 0,0 5 1 16,0 0 5-16,0 0 1 0,0 0 0 0,0-9 0 15,0 4 9-15,0-4 3 0,0 0 0 0,0 3 0 16,0-3 1-16,0 4 0 0,3-4 0 0,-3 0 0 0,3-2-17 0,-3 3-3 0,4 1-1 16,-1 0 0-1,0-2-8-15,0-3-2 0,1 7 0 0,-4-4 0 16,3 0-9-16,0 4 12 0,0-2-12 0,1-1 12 16,-1 2 14-16,0 1 3 0,0-4 1 0,1 4 0 15,-1-2-30-15,3-1 8 0,-2 2-8 0,2 1 0 16,1-4 0-16,-4 3 0 0,3-2 0 0,1 2 0 15,-1-3 0-15,-4 4 0 0,5-4 0 0,-1 3 0 0,-2 0-8 0,-1 4-2 0,0-4 0 0,0 0 0 32,-3 6 26-32,0 0 6 0,0 0 1 0,0 0 0 0,0 0-12 0,0 0-3 0,0 0 0 0,0 0 0 31,0 0-8-31,0 0 0 0,0 0-10 0,0 0 10 0,0 0-12 0,0-6 3 0,0 3 1 0,0 3 0 31,0 0 8-31,0 0 0 0,0 0 0 0,0 0 0 0,0 0 0 0,0 0-12 0,0 0 4 0,0 0 0 16,0 0 8-16,0-5 11 0,0-1-3 0,0 0 0 15,0 6-8-15,0 0-12 0,0 0 2 0,0 0 1 16,0 0 9-16,0 0 0 0,0 0-9 0,0 0 9 16,0 0-8-16,0 0 8 0,0 0-10 0,0 0 10 15,0 0-8-15,0-2 8 0,0 2 0 0,0 0-9 16,0 0 9-16,0 0 0 0,0 0 0 0,0 0 0 16,0 0 0-16,0 0 0 0,0 0 0 0,0 0 0 15,0 0 0-15,0 0 0 0,0 0 0 0,0 0-8 16,0 0 0-16,0 0 0 0,0 0 0 0,0 0 0 15,0 0 8-15,0 0 0 0,0 0 0 0,0 0-8 16,0 0 8-16,0 0 0 0,0 0 8 0,0 0-8 16,0 0 0-16,0 0 0 0,4 5 0 0,-4-5 0 15,0 0 0-15,0 0 0 0,0 0-10 0,0 0 10 16,0 0 0-16,0 0 0 0,0 0 0 0,0 0 0 16,0 0 0-16,0 0 0 0,0 0 0 0,0 0 0 15,0 6 0-15,0 0 0 0,3-1 0 0,-3-5 0 16,0 0-9-16,0 0 9 0,0 0 0 0,0 0-9 0,0 0 0 0,0 0 0 0,0 0 0 0,0 0 0 31,0 0-21-31,0 0-4 0,0 0-1 0,0 0 0 16,0 0 6-16,0 0 1 0,0 0 0 0</inkml:trace>
  <inkml:trace contextRef="#ctx0" brushRef="#br0" timeOffset="49310.34">15287 8292 1774 0,'0'0'75'16,"0"0"-60"-16,0 0-4 0,0 0-1 0,0 0 0 0,0 0 0 31,0 0-10-31,0 0 0 0,0 0 0 0,0 0 0 0,0 0 0 0,0 0-14 0,0 0 3 0,0 0 1 31,0 0-12-31,0 0-2 0,0 0-1 0,0 0 0 0,0 0 25 0,0 0 0 0,0 0 0 0,0 0 8 16,0 0 12-16,0 0 4 0,0 0 0 0,0 0 0 15,0 0 8-15,0 0 3 0,0 0 0 0,0 0 0 16,0 0-25-16,0 0-10 0,0 0 8 0,0 0-8 16,0 0 0-16,0 0 0 0,0 0 0 0,0 0-11 15,0 0 11-15,0 0 0 0,0 0 0 0,6 3 0 16,-3 0 0-16,-3-1-10 0,4 4 1 0,-1 0 0 16,0-3 9-16,0 3 0 0,1-1 0 0,2 4 0 15,-6-3 0-15,3 0 0 0,4 2 0 0,-4-2 0 16,0 6 0-16,1-2 0 0,2 2 0 0,-3-3 0 15,4 2 0-15,-1 1 0 0,-4-4 0 0,2-2 0 16,-1 2 0-16,3-2-12 0,-2 0 4 0,-1 0 0 16,0-1 8-16,0 2 11 0,-3 0-3 0,4 0 0 15,-4 1-8-15,3-2-9 0,0-1 9 0,0 2-13 16,1-5 13-16,-4 4 0 0,3-3 0 0,-3-3 10 16,0 3-1-16,0-3 0 0,0 0 0 0,0 0 0 15,3 2 9-15,-3-2 2 0,0 0 0 0,0 0 0 16,0 0 18-16,0 0 4 0,0 0 1 0,0 0 0 0,0 0 8 0,0 0 1 0,0 0 1 0,0 0 0 31,0 0-19-31,0 0-4 0,0 0-1 0,0 0 0 0,-6-5-13 0,2-1-2 0,1 1-1 0,0-2 0 31,0-1-13-31,-4-1 8 0,1 0-8 0,2 2 0 0,-2-5 0 0,3 0 8 0,-3 1-8 0,3-1 0 32,0 1 0-32,0 3 0 0,-1-1 8 0,-2 0-8 0,3 4 0 0,3-4 0 0,-4 6 0 0,4 3 0 15,0 0 22-15,-3-5-2 0,3 5 0 0,0 0 0 16,0 0-32-16,0 0-6 0,0 0-2 0,0 0 0 15,0 0 7-15,0 0 1 0,0 0 0 0,0 0 0 16,0 0 0-16,0 0 1 0,0 0 0 0,0 0 0 16,0 0-1-16,0 0 0 0,0 0 0 0,0 0 0 15,3 2 2-15,1 4 0 16,-1 3 0-16,-3-2 0 0,3 2-18 0,-3 3-3 16,3 0-1-16,-3-1 0 0,0 1 32 0,4-4 0 0,-1 3 11 0,-3-2-3 15,0 0-8-15,3-4 0 0,-3-5 0 0,0 6 0 16,0-6 0-16,0 3 0 0,3 3 8 0,-3-6-8 15,0 0 9-15,0 0-9 0,0 0 12 0,0 0-12 16,0 0 13-16,0 0-4 0,0 0-1 0,0 0 0 16,0 0-8-16,0 0 0 0,0 0 0 0</inkml:trace>
  <inkml:trace contextRef="#ctx0" brushRef="#br0" timeOffset="50959.41">14636 8275 1679 0,'0'0'71'15,"0"0"-57"1,0 0-46-16,0 0-10 0,0 0-2 0,3 5 0 16,-3 1-15-16,0 0-3 0,3 0-1 0,-3 2 0 0,0-2 51 0,0-1 12 0,0 4 0 0,0 0 0 31,0-1-9-31,-3 1 1 0,3 0 0 0,0-1 0 0,-3 4 8 0,3-3 0 0,-4-2 0 0,1 2 0 31,3 0 0-31,-3 3 0 0,0-1 8 0,-1 4-8 0,1-4 11 0,3 4-3 0,0-4 0 0,0 3 0 16,0 1 9-16,0-1 2 0,3 0 0 0,1 0 0 15,-1-2-19 1,3 2 0-16,-2 0 0 0,2-2 0 0,1-1 11 0,2 1-2 0,-2 0 0 0,-1-4 0 16,0 1-9-1,3-1 8-15,1 0-8 0,0-1 8 0,-4-2 0 0,4 1 0 0,0 0 0 0,-4-4 0 16,1 2 16-16,-1-2 4 0,-6-2 0 16,7 3 0-16,-1 0 24 0,4-3 4 0,-3 2 2 0,-1 2 0 15,4-8-13-15,-7 2-2 0,0-4-1 0,1 0 0 16,-1-2-20-16,2-1-4 0,-1 0-1 0,2 1 0 15,-3 0-3-15,4-1-1 0,-4-3 0 0,4 1 0 16,-4-4 14-16,0 5 2 0,4-8 1 0,-4 3 0 16,0 1-5-16,0 0-1 0,1 2 0 0,-4 1 0 15,3-1-11-15,3 1-2 0,-2 0-1 0,-1 2 0 16,0-2-10-16,0 2 0 0,4 1 0 0,-4-4 0 16,0 3 0-16,4 0-11 0,-4-1 3 0,0-2 0 0,1 3 8 0,-1 4 0 15,0-1 0-15,0 0 0 16,-3 0 0-16,4 1 0 0,-4-2 0 0,3 2 0 0,-3 5 0 15,0-5 0-15,0-1 0 0,0 6-8 16,0-3 0-16,0 3 0 0,0-6 0 0,0 6 0 16,0-6 0-16,0 6 0 0,0 0 0 0,0-5 0 15,0 5 8-15,0 0 0 0,0 0 0 0,0 0 0 0,0 0 0 16,-3-6 0-16,3 6 0 0,-4-6 0 16,4 6-10-16,0 0 10 0,0 0-12 0,0 0 12 0,0 0 0 15,0 0-8-15,0 0 8 0,0 0 0 0,0 0 0 0,0 0-12 0,0 0 12 0,0 0-10 16,0 0 10-1,0 0 11-15,0 0-3 0,0 0 0 0,0 0-8 0,0 0 0 0,0 0 0 0,0 0 0 16,0 0 0 0,0 0-9-16,4 6 9 0,-4-6-13 0,0 0 13 0,0 0 0 0,0 0-10 0,0 0 10 31,0 0-12-31,0 0 1 0,0 0 1 0,0 0 0 0,0 0-2 0,0 0-1 0,0 0 0 0,0 0 0 16,0 0 13-16,0 0-12 0,3 2 12 0,0 2-12 15,-3-4 12-15,0 0 0 0,3-6 0 0,1 3 0 16,1 0 0-16,-2 0 0 0,4 3 0 0,-4 0 0 15,4-3 0-15,-4 3 0 0,3 3 9 0,1-6-9 16,-4 3 11-16,4 0-11 0,-4 0 12 0,0-3-12 16,0 3 24-16,4 0-3 0,-4 0 0 0,0-2 0 15,-3 2-21-15,4 0 0 0,2 0 0 0,-6 0 0 16,3 0 8-16,1 0 1 0,-1 0 0 0,3 0 0 16,-6 0-9-16,4-3 0 0,-1 0 0 0,-3 3 0 15,0 0 0-15,6-3 0 0,-6 3 8 0,0 0-8 16,0 0 20-16,0 0-2 0,0 0 0 0,0 0 0 15,0 0 14-15,0 0 2 0,0 0 1 0,0 0 0 16,0 0-26-16,4 3-9 0,2 0 0 0,-3 0 9 16,-3-3-40-16,0 0-8 0,0 0-1 0,0 0-1 15,0 0-35-15,0 0-8 0,-6-3 0 0</inkml:trace>
  <inkml:trace contextRef="#ctx0" brushRef="#br0" timeOffset="51358.92">14680 8045 2200 0,'0'0'92'0,"0"0"-73"15,0 0-19-15,0 0-9 0,0 0 1 0,0 0 0 16,3 4-16-16,0-2-4 0,4 1 0 0,-1 6 0 16,1-4 4-16,3 4 0 0,-1-1 0 0,1 1 0 15,0 0 9-15,0-4 3 0,-1 2 0 0,1-2 0 16,0 1 12-16,0-1 0 0,-1 1 0 0,-2-3 0 0,2-3-9 15,-3 0 1-15,1-6 0 0,-4 3 0 16,-3 3 18-16,0 0 4 0,0 0 1 0,0 0 0 16,0 0 46-16,0 0 10 0,0 0 1 0,0 0 1 15,0 0-21-15,0 0-4 0,0 0 0 0,0 0-1 16,0 0-32-16,0 0-7 0,0 0 0 0,0 0-8 16,0 0-75-16,0 0-21 0</inkml:trace>
  <inkml:trace contextRef="#ctx0" brushRef="#br0" timeOffset="52419.71">15029 8608 1820 0,'0'-21'38'0,"-3"4"8"0,-1 6-37 16,4-1-9-16,-3 7 0 0,3 5 0 0,0 0 58 0,0 0 10 0,0 5 1 0,0-5 1 15,0 0-49-15,0 0-9 0,-3-5-3 0,3 5 0 16,0 0-32-16,0 0-6 0,0 0-2 0,0 0 0 16,0 0 2-16,0 0 0 0,0 5 0 0,-3 4 0 15,-1-1 29-15,4-2 0 0,-3 2-8 0,3 1 8 16,-3 0 0-16,0-1-9 0,3 1 9 0,-4 0-8 15,1-1 8-15,0 3 0 0,0-2 0 0,3 3 0 16,-7-4 0-16,4 3 0 0,0 4 0 0,-4-4-8 16,7 1 8-16,-3-1 0 0,0 1 0 0,-4-3 0 15,7-1 0-15,-3 1 0 0,1 0 8 0,-2-1-8 16,1-2 8-16,0-1-8 0,0 4 8 0,3-6-8 16,-4 2 0-16,1 1 0 0,3-6 0 0,0 0-8 15,0 3 16-15,0-3 3 0,0 0 1 0,0 0 0 0,0 0-12 0,0 0 0 0,0 0-10 0,0 0 10 31,-3 6 0-31,6 0 8 0,-3 3 1 0,3-7 0 0,-3 1-9 0,0-3 0 0,0 0 0 0,0 0 0 32,0 0 16-32,0 0-1 0,0 0-1 0,0 0 0 0,0 0-2 0,0 0 0 0,0 0 0 0,0 0 0 31,0 0-12-31,4 0 0 0,-4 6 0 0,3-6-10 0,3 3 10 0,-6-1 0 0,4-2-9 0,-2 0 9 16,1 3 0-16,4-6 0 0,-4 3 0 0,0 0 0 15,4 0 0-15,-4-2 8 0,7 2-8 0,-4-3 12 16,1 3-3-16,-1-4 0 0,4 2 0 0,-4-1 0 15,4 3 6-15,0-2 1 0,0 2 0 0,-1-4 0 16,-2 1-16-16,3 3 8 0,-4-2-8 0,3 2 0 16,-3 0 9-16,1 0-9 0,-4-3 8 0,3 3-8 15,-2 3 9-15,-1 2-9 0,0 1 10 0,0-3-10 16,-3-3 12-16,0 0-3 0,0 0-1 0,0 0 0 16,0 0 7-16,0 0 1 0,0 0 0 0,0 0 0 15,0 0 9-15,0 0 3 0,0 0 0 0,0 0 0 16,0 0-28-16,0 0 0 0,0 0 0 0,0 0 0 15,0 0 0-15,0 0 0 0,0 0 0 0,0 0 0 16,0 0 0-16,0 0 0 0,0 0 0 0</inkml:trace>
  <inkml:trace contextRef="#ctx0" brushRef="#br0" timeOffset="61486.36">17112 9891 1015 0,'0'0'28'0,"0"0"8"16,0 0-36-16,0 0 0 0,0 0 0 0,0 0 0 16,0 0 0-16,0-5 0 0,0-2 0 0,0 7 0 15,0-5 8-15,0 5-8 0,0 0 0 0,0-5 0 16,0 5 37-16,0 0 1 0,0 0 0 0,0 0 0 15,0 0 17-15,0 0 3 0,0 0 1 0,0 0 0 16,0 0-31-16,0 0-7 0,0 0-1 0,0 0 0 0,0 0-6 0,0 0-2 0,-6 0 0 0,6 0 0 31,0 0 24-31,0 0 5 0,0 0 1 0,0 0 0 0,0 0-7 0,0 0-2 0,0 0 0 0,0 0 0 32,0 0-16-32,0 0-3 0,0 0-1 0,0 0 0 0,0 0-4 0,0 0-1 0,0 0 0 0,0 0 0 31,0 0-8-31,0 0 0 0,0 0 0 0,0 0 0 0,0 0 0 0,0 0 0 0,0 0 0 0,0 0 0 15,0 2 12-15,0 1 0 0,3 2 0 0,0-1 0 16,-3-1-12-16,3-1 12 0,1 1-12 0,-1 1 12 16,0-4-2-16,4 2 0 0,-1 4 0 0,-3-4 0 15,4 2-10-15,1-2 8 0,2 1-8 0,-3 0 8 16,2 0-8-16,1 0 0 0,-3 0 9 0,2-1-9 16,-2 1 10-16,3 3-2 0,-4-3-8 0,4 0 12 15,-4 3 8-15,1-4 0 0,-1 1 1 0,4 0 0 16,-3 0-21-16,-1 0 0 0,3 0 0 0,1-1 8 15,-4 2-8-15,4-1 0 0,0-1 0 0,-1 1 0 16,1 0 0-16,0 0 0 0,0 3 0 0,-4-4 0 16,4-2 0-16,-4 4 0 0,-2-4 0 0,2 0 0 15,-6 0 0-15,0 0 11 0,0 0-1 0,0 0 0 16,0 0 2-16,0 0 0 0,0 0 0 0,0 0 0 16,0 0 0-16,0 0 0 0,0 0 0 0,0 0 0 15,0 0 15-15,0 0 3 0,0 0 1 0,0 0 0 16,0 0-19-16,0 0-3 0,0 0-1 0,0 0 0 15,0 0-8-15,0 0 0 0,-3 5 0 0,-4-2 0 0,1-1 0 0,-4 5 0 0,-3-2 0 0,3-1 0 32,-3 1-19-32,0 4-2 0,0-4-1 0,0 0 0 0,4 2 34 0,0-2 8 0,-1 1 0 0,0 0 1 31,1 3-21-31,2-4 0 0,-3 4 0 0,4 0-8 0,-4-4-8 0,4 1 0 0,-4 0-1 0,3-1 0 31,1 1 25-31,-1-1 4 0,4 4 2 0,-3-3 0 0,2 0-14 0,-2-3 0 0,3-1 0 0,-4 2 0 31,5-1 0-31,-4-1 0 0,2 1 0 0,1 0 0 0,-3 0 0 0,2 0 0 0,1-1 0 0,0 1 9 16,0 1-9-16,-1-2 0 0,4 1 0 0,0-3-11 16,-3 3 11-16,3-3 8 0,0 0-8 0,0 0 11 15,0 0-26-15,0 0-5 0,0 0 0 0,0 0-1 16,0 0 39-16,0 0 8 0,0 0 2 0,0 0 0 16,0 0-28-16,0 0-9 0,0 0 0 0</inkml:trace>
  <inkml:trace contextRef="#ctx0" brushRef="#br0" timeOffset="62858.47">16693 10516 1454 0,'0'0'30'0,"0"0"8"0,0 0-30 0,0 0-8 0,0 0 0 0,0 0 0 31,0 0-60-31,3 6-12 0,-3-1-4 0,3 2 0 0,-3-2 36 0,0 1 6 0,0-1 2 0,0 2 0 16,0-5 19-16,0 4 4 0,4-4 1 0,-4-2 0 16,0 0 8-16,0 0 11 0,0 0-3 0,0 0 0 15,0 7 42-15,3-2 8 0,-3 1 2 0,0 0 0 16,0 0-13-16,0 2-3 0,0 1 0 0,-3 0 0 15,3 1-19-15,-4 2-4 0,4-1-1 0,-3 1 0 16,0 2-12-16,0-2-8 0,-1 2 8 0,1 0-8 16,0-2 8-16,3 2-8 0,-3 4 8 0,3-4-8 15,0 0 0-15,0 3 0 0,0-3 0 0,0 4 0 16,3 2 27-16,-3-3 1 0,3 1 0 0,0 1 0 16,1-1-7-16,-4 2-1 0,3 0 0 0,-3-3 0 0,3 0 3 0,0-6 0 0,1 1 0 0,-1-3 0 31,0-1-3-31,0-2 0 0,1-3 0 0,-1-1 0 0,-3-2-3 0,0 4-1 0,0-4 0 0,0 0 0 31,0 0 33-31,0 0 7 0,0 0 0 0,0 0 1 0,0 0-21 0,0 0-4 0,0 0 0 0,3 3-1 31,-3-3 1-31,7 0 1 0,-7 0 0 0,3 0 0 0,2-3-13 0,-2-3-4 0,4 3 0 0,-1-3 0 16,1-2-7-16,-1-1-1 0,4-5-8 0,-3 2 12 16,2-5 4-16,1-1 1 0,3 2 0 0,-3-4 0 15,3-1-17-15,-3 2 0 0,-1-4 0 0,4 2 0 16,-4 2 0-16,-2-2 0 0,2 4 0 0,1-3 0 15,-3 6 0-15,2-3 0 0,-2 3 0 0,-1-1 0 16,1 1 0-16,-1-1 0 0,4 1 0 0,-3-1 0 16,2 1 0-16,1 0 0 0,0-3 0 0,0-1 0 15,-4 4 14-15,3 0-1 0,-3-1 0 0,1 4 0 16,-4-3-13-16,4 5 8 0,-4-2-8 0,0 2 0 16,0 0 0-16,1 4 0 0,-4-1 0 0,0 0 0 15,3 0 0-15,-3 6 0 0,0-3 0 0,0 3 0 16,0-5 0-16,0 5 0 0,3-2 0 0,-3 2 0 15,0 0 0-15,0 0 0 0,0 0 0 0,0 0 0 16,0 0 0-16,0 0 0 0,0 0 0 0,0 0 0 16,0 0 0-16,0 0 0 0,0 0 0 0,0 0 0 15,0 0-20-15,0 0-9 0,0 0-3 0,0 0 0 16,0 0 32-16,0 0 10 0,0 0 0 0,0 0 0 16,0 0-47-16,0 0-10 0,0 0-1 0</inkml:trace>
  <inkml:trace contextRef="#ctx0" brushRef="#br0" timeOffset="64401.03">16915 10935 1739 0,'0'0'49'0,"0"0"11"0,0 0-48 0,0 0-12 0,0 0 0 0,0 0 0 16,0 0-48-16,6 3-12 0,-2 2-2 0,-1-1-1 15,3 1 12-15,-2-2 3 0,2-1 0 0,1 2 0 16,-1-4 76-16,1 2 16 0,-1-2 4 0,1 3 0 0,2-3 6 0,-2 0 2 0,-1 0 0 0,4 0 0 31,-4 0-26-31,0 0-5 0,4 3-1 0,-4-3 0 0,1 0-24 0,-1 0 0 0,4 0 0 16,-3 0 0 0,2 0 26-16,-2 0 0 0,-1 2 0 0,1-2 0 0,-1 0-26 0,1 4 0 0,-1-1 0 0,1-3 0 31,-1 2 0-31,1-2 8 0,-4 0-8 0,4 0 0 0,-1 3 0 0,-1-3 0 15,-1 4 0-15,2-4 0 0,-6 0 0 0,0 0 0 0,0 0 0 0,3 0 0 16,-3 5 0-16,0-2 0 16,0 3 0-16,-3-3 0 0,3-3 0 0,-6 0 0 0,2 0 0 0,-1 0 0 15,2 0 12 1,-4 2-4-16,4 1 0 0,-3 0 0 0,-1 0 3 0,4 0 0 0,-4 2 0 0,1-1 0 16,-1 1 10-16,-6-2 3 0,0 3 0 15,-3-3 0-15,-3-1-12 0,2 1-3 0,-1-3 0 0,5 0 0 31,0 0-9-31,3-3 10 0,4-2-10 0,-1-1 10 0,1 3-10 0,-1 0 0 0,4 1 0 16,3 2 0-16,-7 11 0 0,-2 0 0 0,2-8 0 0,4-3-28 31,0-6 4-31,-1-2 0 0,4-1 32 0,0-5 5 0,0 5 2 0,0 0 0 0,0 4-7 16,0 0-8-16,0-2 11 0,0 7-11 0,0 0 10 16,0-5-10-16,0 5 8 0,0 0-8 0,0 0 0 15,0 0 0-15,0 0 0 16,0 0 0-16,0 0 0 0,0 0 0 0,0 0 0 0,0 0 0 0,0 0 0 15,0 0 0-15,0 0 0 0,0 0 0 0,0 0 0 0,0 0 0 0,0 0 0 16,0 0 0-16,0 0 0 16,0 0 0-16,0 0 0 0,0 0 0 0,0 0 0 0,0 0-12 0,-3 17 4 15,-7 18 8 1,4-10 0-16,3-5 0 0,3-11 0 0,0-9 0 0,3 9 0 16,-6 1 0-16,3 6 0 15,-4 3 0-15,-2-2 0 0,4 4 0 0,-2-5 0 0,-2 5 0 0,-1-1 0 16,4 3 0-16,-3-3 0 15,2 0 0-15,1-2 0 0,0-4 0 0,3 0 0 0,0-2 0 0,-3-4 0 16,3-2 0-16,0-1 0 0,0-5 0 0,0 0 12 16,0 0-4-16,0 0-8 0,0 0-11 0,0 0 3 15,0 0 0 1,0 0-21-16,0 0-4 0,3-2-1 0,0-7 0 0,0-3 19 0,4-5 4 0,-1-2 1 16,-2 1 0-1,2-2-32-15,1 6-6 0,-5-1-2 0,1 4 0 0,0 0 74 0,-3 2 14 0,4 0 3 16,-1 3 1-16,0 0 22 0,-3 1 5 0,3 0 1 15,-3 5 0-15,0-4-42 0,4-1-8 0,-1-2-1 0,0 5-1 0,0-4-30 16,1 0-5-16,-4 6-2 16,0 0 0-16,6-3 8 0,1-2 2 0,-14 8 0 0,1-3 0 15,-1 0 9-15,7 0 0 0,0 0 0 0,0 0 0 16,7 2 0-16,-7-2 0 0,6 0 0 0,4 0 11 16,-4 0-11-16,1 0 0 0,-1 0 0 0,1 0 0 15,-1 0 0-15,1 0 0 0,-1 3 0 0,1-3 0 16,-1 0 0-16,1 0 0 0,-1 0 0 0,4 4 0 0,-4-2 8 0,0 1 0 15,1-3 0-15,-1 5 0 16,1-1-8-16,2 1 0 0,-2 2 0 0,3-2 8 0,-4 4 2 16,4-1 0-16,-4 3 0 0,1-2 0 15,3 3-10-15,-7-1 0 0,3 1 0 0,1-1 0 16,-1-2 0-16,4-1 0 0,-3 0 0 0,-1 1 0 16,-1-2 28-16,2-5 3 0,-1 4 1 0,1-4 0 0,-4 2-20 15,4-4-3-15,-7 0-1 0,3 2 0 16,-3-2-8-16,0 0 8 0,0 0-8 0,0 0 8 0,0 0-8 15,0 0 8-15,0 0-8 0</inkml:trace>
  <inkml:trace contextRef="#ctx0" brushRef="#br0" timeOffset="65241.37">16750 10372 2788 0,'0'0'0'16,"0"0"0"-16,0 0 0 15,0 0-28-15,0 0-4 0,0 0-2 0,0 0 0 16,0 0-114-16,0 0-24 0,0 0-4 0,0 0 0 15,0 0 118-15,0 0 24 0,3 4 5 0,1-1 1 0,-4-3 19 0,3 2 9 0,-3-2-8 0,0 0 8 0,3 3 16 16,0 1 9-16,-3-4 2 16,7 2 0-16,-4 1 9 0,0 0 1 0,-3-3 1 0,7 0 0 0,-7 0-20 15,0 0-4-15,0 11-1 0,0 1 0 16,0-3 7-16,0-4 2 0,0-5 0 0,0-9 0 0,3 4 9 16,0 2 1-16,1-1 1 15,-4-1 0-15,0 5 12 0,0 0 3 0,0 0 0 0,0 0 0 0,0 0-26 16,0 0-5-16,0 0-1 0,0 0 0 0,0-2-16 0,0 2 0 0,-4-3 0 15,4-1 0-15,-3 2 0 16,3 2 0-16,-3-6 0 0,0 4-9 0,3 2 9 0,0 0 0 0,0 0 8 16,0 0-8-16,0 0 36 15,0 0 4-15,0 0 0 0,0 0 0 0,0 0-40 0,0 0-12 0,0 0 0 16,0 0 0-16,0 0 3 16,0 0 0-16,0 0 0 0,0 0 0 0,0 0 9 0,0 0-13 0,0 0 5 15,0 0 8-15,0 0-10 16,0 0 10-16,0 0 0 0,0 0-9 0,0 0-2 15,0 0 0-15,0 0 0 0,3 0 0 0,3 2 3 0,-2 1 0 0,2 0 0 16,1-1 0-16,2 2 8 0,-2 1 0 0,-1 0 0 16,1-1-8-16,-4-1 8 0,4-1 0 0,-7-2 0 15,3 3 0-15,-3-3 0 0,0 0 11 0,0 0-3 16,0 0 0-16,0 0-8 0,0 0 8 0,0 0-8 16,0 0 8-16,0 0 4 0,0 0 0 0,0 0 0 15,0 0-714-15,0 0-142 0</inkml:trace>
  <inkml:trace contextRef="#ctx0" brushRef="#br0" timeOffset="66130.53">17182 10665 1926 0,'0'0'81'0,"0"0"-65"15,0 0-48-15,0 0-9 0,0 0-3 0,0 0 0 16,0 0-18-16,0 0-4 0,0 0-1 0,0 0 0 16,0 0 37-16,7 0 7 0,-4 3 2 0,0 0 0 0,1 0 42 0,-1 0 9 0,3-3 2 0,-2 3 0 31,2-3 12-31,-3 2 2 0,4 1 1 0,-1 0 0 0,1 0-15 0,3-3-2 0,-1 3-1 0,1-3 0 31,3 0-4-31,-1 0-1 0,1 0 0 0,0 0 0 0,3-3-8 0,4 0-1 0,-4 0-1 0,4 0 0 16,-1-2 2-16,0 2 0 0,0 0 0 0,-3-3 0 15,4 4 7-15,-4-2 1 0,-3 1 1 0,0 1 0 16,0-1-13-16,-3 0-2 0,0 3-1 0,-2-3 0 16,-1 3-9-16,-1 0 0 0,4 0 0 0,-4 0 0 15,1 0 8-15,-4 0-8 0,0 0 0 0,1 0 8 16,-1 0-8-16,0 0 0 0,0 3 0 0,-3-3 0 16,0 0 0-16,4 3-17 0,-4-3 4 0,0 0 1 31,0 0-42-31,3 3-8 0,-3-3-2 0</inkml:trace>
  <inkml:trace contextRef="#ctx0" brushRef="#br0" timeOffset="66380.33">17440 10780 1611 0,'0'0'68'15,"0"0"-55"-15,0 0-33 0,0 0-8 0,0 0 0 0</inkml:trace>
  <inkml:trace contextRef="#ctx0" brushRef="#br0" timeOffset="66460.33">17431 10792 673 0,'0'0'29'0,"0"0"7"0,0 0-28 16,0 0-8-16,0 5 0 0</inkml:trace>
  <inkml:trace contextRef="#ctx0" brushRef="#br0" timeOffset="67419.48">17447 10818 1378 0,'0'0'61'0,"0"0"13"0,0 0-59 0,0 0-15 0,0 0 0 0,0 0 0 15,0 0 51-15,0 0 7 0,0 0 2 0,0 0 0 16,0 0-60-16,0 0 0 0,0 0 0 0,0 0-14 16,0 0-14-16,0 0-4 0,0 0 0 0,0 0 0 15,0 0 19-15,0 0 3 0,0 0 1 0,0 0 0 16,0 0 9-16,0 0 12 0,0 0-2 0,0 0-1 16,0 0 19-16,-7-4 3 0,7 4 1 0,-6 0 0 15,6 0-20-15,0 0-3 0,-7 4-1 0,2-4 0 16,5 0-8-16,-7 0-11 0,4 2 3 0,-3-2 0 15,-1 0 8-15,4 3 0 0,-4-3 0 0,7 0 0 0,-6 0 0 0,6 0 0 0,0 0 0 0,-3 0 0 32,3 0 24-32,-7 0 6 0,7 0 2 0,0 0 0 0,0 0 16 0,0 0 3 0,0 0 1 0,-3 2 0 31,3-2-34-31,0 0-6 0,-3 0-2 0,3 0 0 0,0 0-10 0,0 0 0 0,0 0 0 0,0 0 8 31,0 0-8-31,-7 0-17 0,4 3 4 0,3-3 1 0,-3 0 0 0,3 0 0 0,-4 4 0 0,4-4 0 16,0 0 12-16,0 0 0 0,0 0 0 0,0 0 0 15,0 0 0-15,0 0 16 0,0 0-3 0,0 0-1 16,0 0 0-16,0 0 0 0,0 0 0 0,-6 0 0 16,6 0 16-16,0 0 4 0,0 0 0 0,0 0 0 15,0 0-32-15,0 0 0 0,0 0 0 0,0 0 0 16,0 0 12-16,0 0-3 0,0 0-1 0,0 0 0 16,0 0-8-16,0 0-11 0,0 0 3 0,0 0 0 15,0 0-20-15,0 0-3 0,0 0-1 0,6 0 0 16,4 2 32-16,0-2 0 0,3 0 0 0,0 3 0 15,0-3 0-15,5 3 0 0,2 0 0 0,-1-3 0 16,4 3 0-16,-3-3 0 0,6 0 0 0,-7 0 0 16,-1-3 20-16,2 0 9 0,-7 0 3 0,3 0 0 15,0 1-20-15,-3-2-3 0,4 1-1 0,-4 1 0 16,0-1-8-16,2 1 8 0,-2-2-8 0,0 4 8 16,-3-3-8-16,-1 3 0 0,1 0 0 0,-3 0 0 15,-1 0 0-15,-6 0 10 0,0 0-10 0,0 0 10 16,0 0-10-16,0 0 10 0,0 0-10 0,0 0 10 0,0 0 6 0,0 0 2 0,0 0 0 0,0 0 0 31,0 0 11-31,0 0 3 0,0 0 0 0,0 0 0 0,0 0-23 0,0 0-9 0,0 0 8 0,0 0-8 31,0 0 0-31,-10-2 0 0,4-1 0 0,-4-1 0 0,-3 4-14 0,0 0 5 0,0 0 1 0,-2 0 0 32,-1 0-23-32,-1 0-4 0,1 0-1 0,-7 0 0 0,1 0 16 0,-4 0 4 0,-2 0 0 0,-2 4 0 15,-2-4 16-15,3 3-10 0,-1-1 10 0,5 1-8 16,-1-3 0-16,4 4 0 0,-1 1 0 0,3-3 0 15,4 1 8-15,-2 3 0 0,1-3 0 0,4 0 0 32,0 3-28-32,0-3-3 0,4-1-1 0,-1 1 0 0,3 1 52 0,1-2 9 0,3-2 3 0,-4 3 0 15,7-3-16-15,0 0-4 16,0 0 0-16,0 0 0 0,0 0 32 0,0 0 7 0,0 0 1 0,0 0 0 16,0 0-42-16,0 0-10 0,0 0 0 0,0 0 0 15,0 0-14-15,0 0-5 0,10-3-1 0,-4-3 0 16,4 3 7-16,0 1 1 0,0-1 0 0,-1 0 0 15,4 0 12-15,0 0 0 0,-3 0 0 0,6 1 10 16,-4-2-10-16,5 1 0 0,-4-2 0 0,3 5-11 16,0-2 11-16,0 2 0 0,1 0 8 0,2 0-8 15,-4 0 11-15,5 0-3 0,-1 2 0 0,1-2 0 16,-4 0-8-16,4 3 0 0,-4-3 0 0,0 2 0 16,-4-2 18-16,1 3 2 0,-3 1 0 0,-1-4 0 15,1 2-7-15,0-2-1 0,0 0 0 0,-4-2 0 0,4 2-12 0,-4-4 11 16,1 4-11-16,-1-3 10 15,-2 3-10-15,-1 0 0 0,-3 0 9 0,0 0-9 0,0 0 0 16,0 0-8-16,0 0 0 0</inkml:trace>
  <inkml:trace contextRef="#ctx0" brushRef="#br0" timeOffset="72829.8">17944 10508 1926 0,'0'0'81'0,"0"0"-65"15,0 0-16-15,0 0-9 0,0 0 1 0,0 0 0 32,0 0-31-32,0 0-5 0,0 0-2 0,0 0 0 0,7 0 28 0,-1 0 6 0,-3-3 0 0,4-1 1 15,-1 4 11-15,3 0 0 0,1-2 10 0,-1 2-10 16,1-3 32-16,3 3 0 0,-3-2 0 0,3 2 0 15,-3 0-10-15,-1 0-2 0,1 2 0 0,0-2 0 16,3 3-20-16,-3-3 0 0,2 0 0 0,1 2 0 16,-4 2 0-16,1-1 0 0,0 2 0 0,-4-2 0 15,1 3 0-15,-1-3 0 0,1 3 0 0,-4-3 0 16,-3-3 0-16,0 0 0 0,0 0 0 0,0 0 0 16,3 2 11-16,-3 4-3 0,4 0 0 0,-4-1 0 15,0 1-8-15,0 0 0 0,0 0 0 0,-4 2 0 16,4-8 0-16,0 0 0 0,0 0 0 0,-6 0 0 0,-4 4 0 0,4 1 0 0,-4 0 0 0,0 4 0 31,0-4 0-31,1 2 0 0,-1-2 0 0,0 1 0 0,1-3 12 0,0 2 0 0,2 1 0 0,1-3 0 31,-4 0-4-31,7-3-8 0,3 0 12 0,0 0-4 0,-7 0 14 0,7 0 2 0,0 0 1 0,-3 0 0 32,3 0 0-32,-3 0 0 0,3 0 0 0,0 0 0 0,-4-3-12 0,4 3-2 0,0 0-1 0,-6-3 0 15,3-3-20-15,-1 4-4 0,-2-4-1 0,3-3 0 31,-1 4-13-31,1-1-4 0,0-2 0 0,3 8 0 0,0-6 52 0,0 6 9 0,0 0 3 0,-3-6 0 16,3 6-8-16,0 0 0 0,0 0-1 16,-4-6 0-16,4 6-23 0,0 0 0 0,0 0 0 0,0 0 8 15,0 0-8-15,0 0 8 0,0 0-8 0,0 0 8 16,0 0-8-16,0 0 0 0,0 0-8 0,0 0 8 16,0 0-10-16,0 0 10 0,0 0-12 0,0 0 12 15,-3-8-16-15,3 8 4 0,0 0 1 0,0 0 0 16,0 0 11-16,0 0-13 0,0 0 5 0,0 5 8 15,-3 2-24-15,3-2 2 0,3 0 1 0,-3 4 0 16,-3 0 10-16,3 5 3 0,0-2 0 0,-3 5 0 16,3 0 8-16,-4 3 0 0,4 0-9 0,0 3 9 15,0 0 0-15,0 3 0 0,0 0 0 0,-3-1 8 16,3 1-8-16,-3 0 0 0,3 0 0 0,-3-3-11 16,-1-6 3-16,4-6 0 0,-3-3 0 0,3 4 0 15,0-6 16-15,0 2 3 0,0 1 1 0,0-3 0 0,0 0 6 0,0 3 2 0,0-7 0 0,0 4 0 31,0 0-20-31,-3-3 0 0,3-1 0 0,0-2 0 0,0 0 0 0,0 0 0 0,0 0 0 0,0 0 0 32,0 0 0-32,0 0 0 0,0 0 0 0,0 0 0 0,0 0 13 0,-3 3-1 0,1 0 0 15,2-3 0 1,0 0-12-16,0 0 9 0,0 0-9 0,0 0 8 0,0 0-8 0,0-8 8 0,0-1-8 0,0 1 8 31,0-4-8-31,0 3-17 0,0 0 4 0,0-1 1 0,0-6 3 0,0 0 1 0,2-4 0 0,-2-1 0 16,3 5-26-16,-3 1-5 15,3 4-1-15,-3-1 0 0,3 3 71 0,-3 1 13 0,0 2 4 0,0 6 0 16,0 0-26-16,0 0-5 0,0 0-1 0,0 0 0 16,0 0-16-16,0 0 0 0,0 0 0 15,0 0 0-15,0 0 0 0,0 0-16 0,0 0 4 0,0 0 0 16,0 0 12-16,0 0-9 0,0-5 9 0,0 5-8 16,4-4 0-16,-4 4 0 0,6-3 0 0,-6 3 0 15,3 0 8-15,1 0 0 0,-4 0 0 0,3-2 0 16,3 2 0-16,1 0 0 0,-4 2 0 0,4-2 0 15,-4 3 0-15,3 1 0 0,-2-2 0 0,2 4 0 16,-3 0 0-16,1-1 0 0,2 2 0 0,-3-2 0 16,4 1 0-16,-4-1 0 0,4 4 0 0,-1-1 0 15,1 1 0-15,-1 0 0 0,1-1-9 0,-2 1 9 16,2 0 0-16,-1-4 0 0,4 4 0 0,-4-3 0 16,1 2 0-16,-1 0 0 0,-2 1 0 0,2 0 0 15,1-1 0-15,-4-1 0 0,0-2 0 0,0-2 14 0,-3-3-2 16,0 0-1-16,0 0 0 0,0 0 17 0,0 0 4 0,0 3 1 15,0-3 0 1,0 0 3-16,0 0 0 0,0 0 0 0,0 0 0 0,0 0-19 0,0 0-3 0,0 0-1 0,0 0 0 31,0 0-86-31,0 0-18 0,0 0-3 0</inkml:trace>
  <inkml:trace contextRef="#ctx0" brushRef="#br0" timeOffset="74009.17">18331 10611 2206 0,'0'0'63'0,"0"0"13"0,0 0-61 0,0 0-15 0,0 0 0 0,0 0 0 31,0 0 0-31,0 0-10 0,0 0 2 0,0 0 0 16,0 0-26-16,0 0-5 0,0 0-1 0,0 0 0 0,3 0 26 0,4 0 5 0,-1 0 1 0,1 3 0 15,2 2 28-15,4 1 7 0,-1 2 1 16,1 1 0-16,3 0-16 0,-3-4-4 0,0 2 0 0,0-5 0 16,0 4-8-16,0-3 0 0,0 0 0 15,-3 0 0-15,0-3 0 0,-4 2 0 0,3-2 0 0,-2 0 0 16,-1 0 0-16,1 0-11 0,-4 0 3 16,-3 0 0-16,6 3 22 0,-6-3 5 0,0 0 1 0,0 0 0 15,0 0-7-15,0 0-1 0,4-3 0 0,-4 3 0 16,0 0-4-16,0 0-8 0,0 0 11 0,0 0-11 15,0 0 0-15,3-5 0 0,-3-7 0 0,0 6 0 16,0 6 0-16,0 0 0 0,0 0 0 0,0 0 0 16,0 0-28-16,0 0-7 0,0 0-1 0,0 0 0 31,0 0-48-31,0 0-9 0,0 0-3 0,0 0 0 0,0 0 7 0,0 0 1 0,0 0 0 0,0 0 0 16,0 0 38-16,0 0 8 0,0 0 2 0,0 0 0 0,0 0 32 15,0 0 8-15,0 0 0 0,0 0 0 16,0 0 30-16,0 0 8 0,0 0 2 0,0 0 0 0,0 0-32 15,0 0-8-15,0 0 0 0,-3 0 0 16,-4 6 0-16,4-3-12 0,0 3 4 0,-1 0 0 0,1 2 8 16,0 0 0-16,0 4 0 0,-1 0 0 15,1 2 0-15,3 0 11 0,-3 4-3 0,3-1 0 16,-2 0 4-16,2 1 0 0,0-2 0 0,0-1 0 16,0-1 3-16,0-3 1 0,0-2 0 0,0 3 0 15,0-7 9-15,0 4 3 0,0-4 0 0,-4 2 0 0,4-2-28 0,0-2 0 0,0 3 0 0,-3-3 0 31,3-1 12-31,0-2-4 0,-3 3 0 0,0 1 0 0,-1 1-8 0,-2-2 8 0,-1-1-8 0,1 4 8 32,-1 0-8-32,1 0 0 0,-4 2 0 0,4-2 0 0,-4-3 18 0,0 0 2 0,4-1 0 0,-4-2 0 31,0 0-20-31,4 0 0 0,-1 0 0 0,1 0 0 0,2 0 45 0,-1 4 6 0,2-4 1 0,3 0 0 16,0 0-32-16,0 0-7 0,0 0-1 0,0 0 0 15,0 0-12-15,0 0 0 0,0 0 0 0,0 0 0 16,0 0-8-16,0 0 8 0,0 0-12 0,0 0 12 15,0 0-10-15,-3 3 10 0,3-3-8 0,0 0 8 16,0 0-12-16,0 0 4 0,0 0 0 0,0 0 0 16,0 0 16-16,0 0 3 0,0 0 1 0,0 0 0 15,0 0 6-15,0 0 2 0,0 0 0 0,0 0 0 16,0 0-20-16,0 0-16 0,3 0 4 0,2 0 0 16,2 0 12-16,2-3 0 0,1-1 0 0,3 2 10 15,-3-1-10-15,0 3 0 0,-1 0 0 0,1-3 0 16,3 3 0-16,-3-2 0 0,0 2 0 0,3 0 0 15,-4 0 11-15,0 0-3 0,1 0-8 0,0 0 12 16,-4 2 7-16,4 1 1 0,-4 0 0 0,1-1 0 16,-4-2-20-16,4 4 0 0,-4-4 0 0,0 0 0 15,-3 0 0-15,0 0 0 0,7 0 0 0,-7 0 0 16,3 0 0-16,0 0 0 0,0 0 0 0,-3 0 0 16,0 0 0-16,4 0 0 0,-4 0 0 0,3 3 0 15,0-3-20-15,-3 2-8 0,3-2-2 0,-3 0 0 16,0 0-80-16,0 0-16 0,0 0-3 0</inkml:trace>
  <inkml:trace contextRef="#ctx0" brushRef="#br0" timeOffset="75118.61">18654 10926 1941 0,'0'0'40'0,"0"0"10"16,0 0-40-16,0 0-10 0,0 0 0 0,0 0 0 16,0 0 0-16,0 0-17 0,3-3 4 0,0 1 1 31,3-2-13-31,-3 1-3 0,3 1 0 0,1-1 0 0,-1 0 28 0,1 0 0 0,-1 0 0 0,1 3 0 16,-4 0 0-16,-3 0 0 0,7 0 0 0,-1 3 8 15,1-6 18-15,-1 3 4 0,1 0 1 0,-1 3 0 16,1-3-31-16,2 3 0 0,1 0 0 0,0 2 0 15,0-2 0-15,-2 3 0 0,2 0-11 0,0-4 11 16,-1 5-33-16,-2-7 1 0,3 2 0 0,-4 1 0 16,1 1 32-16,-1-2 12 0,-3 1 0 0,-3-3 0 15,0 0-12-15,0 0-16 0,0 0 3 0,0 0 1 16,0 0 12-16,0 0 16 0,4 5-3 0,-4-1-1 0,0-4-12 0,0 5-16 0,-4 0 3 0,4 2 1 31,-3-2 35-31,-3 1 7 0,2 2 2 0,-2-4 0 0,3-1-32 0,-4-3 0 0,1-3 0 0,2-1 0 31,-2 4 0-31,3 0 0 0,-1 4 0 0,-2-4 0 0,3 3 12 0,-4-1-3 0,2 1-1 0,-2 0 0 32,4 0 4-32,3-3 0 0,0 0 0 0,-6-3 0 0,6 3 0 0,0 0 0 0,0 0 0 0,-7 0 0 31,7 0-4-31,-6-3 0 0,6 3 0 0,-7 0 0 0,4-3-8 0,-4 1 0 0,-2-5 0 0,2 7 0 16,1 0 0-16,-1 0-14 0,1 4 3 0,-1-1 1 15,1-3 10-15,6 0 0 0,-7-3-9 0,7 3 9 16,-10-4 0-16,10 4 0 0,0 0 0 0,0 0 8 15,-6-2 18-15,6 2 3 0,-3-8 1 0,3 8 0 16,0 0-39-16,0 0-8 0,0 0-2 0,0 0 0 16,0 0 33-16,0 0 6 0,-7 2 2 0,7-2 0 15,0 0-34-15,0 0-8 0,0 0 0 0,0 0-1 16,0 0 13-16,0 0 8 0,0 0-10 0,0 0 10 16,0 0-12-16,0 0 3 0,0 0 1 0,0 0 0 15,0 0 0-15,0 0 0 0,0 3 0 0,0-3 0 16,0 0 8-16,0 0-8 0,0 0 8 0,0 0-8 15,0 0 8-15,3 3 0 0,-3 3-9 0,-3-1 9 16,3-2-10-16,0 3 10 0,-3-1-13 0,3 4 5 16,-6 3 8-16,3-1 0 0,0 6-9 0,-4 0 9 15,4 1 0-15,-3-1 0 0,-1 4 0 0,1-5 0 16,2-1 0-16,-2 1 0 0,3-1 0 0,-1-4 0 16,1 1 0-16,3-6 0 0,0 2 11 0,0-8-11 0,0 0 10 0,0 6-10 0,0-6 10 0,0 0-10 31,0 0 11-31,0 0-11 0,0 0 12 0,0 0-12 0,0 0 15 0,0 0-4 0,0 0-1 0,0 0 0 31,0 0-10-31,0 0 12 0,0 0-12 0,0 0 12 0,7-6 10 0,-4-2 2 0,7-7 1 0,-7 4 0 31,3-4-70-31,1 1-15 0,-4 0-2 0,4-1-1 0,-4 8 76 0,-3-2 15 0,3 2 4 0,-3 7 0 16,0 0 51-16,0-2 10 0,0 2 3 0,0 0 0 16,3-6-72-16,-3 6-15 0,0-6-9 0,0 6 12 15,0 0-12-15,0 0-11 0,0 0 3 0,0 0 0 16,0 0-10-16,0 0-2 0,6-3 0 0,-6 3 0 15,0 0 12-15,3-2 8 0,-3 2-12 0,0 0 12 16,3-3 0-16,-3 3 0 0,4-4 0 0,-4 4 0 16,6 0 0-16,-6 0 0 0,3 0 0 0,-3 0 0 15,7 4 0-15,-7-4 0 0,6 3 0 0,-2-1 0 16,-1 1-13-16,0 1 4 0,0 1 1 0,4-2 0 16,-4-1 8-16,0 5 0 0,4-5 0 0,-4 1 0 15,4 3 0-15,-4-1 0 0,3 2 0 0,1 1 0 16,-1-2 0-16,4-1 0 0,3 4 0 0,-3-4 0 15,-2 4 0-15,2-3-10 0,0 0 10 0,3-1-10 16,-7 2 10-16,4-2 11 0,-3 1-3 0,-1-1 0 16,1 1 0-16,-1 0 0 0,-3-3 0 0,4-1 0 15,-4 2 14-15,0-1 2 0,-3-3 1 0,0 0 0 16,0 0-25-16,0 0 0 0,-6 2-9 0,6-2 9 0,0 0 0 0,0 0 11 0,0 0 0 0,-3-2 0 31,-4 2-27-31,1-3-4 0</inkml:trace>
  <inkml:trace contextRef="#ctx0" brushRef="#br0" timeOffset="75748.38">18430 10464 2625 0,'0'0'55'0,"0"0"12"16,0 0-54-16,0 0-13 0,0 0 0 0,0 0 0 16,0 0-21-16,0 0-7 0,0 0-2 0,0 0 0 15,0 0-45-15,0 0-9 0,0 0-1 0,0 0-1 16,4 6 24-16,-1-3 5 0,0 0 1 0,0 3 0 0,1-1 41 0,2 2 15 0,-3 0-9 0,4 2 9 16,-4-3 0-16,4 3 0 0,-4-3 0 0,3 2 8 15,-2-2 9-15,2 2 3 0,1-2 0 0,-4-3 0 16,3 0 9-16,-2-6 3 0,-4 3 0 0,3-3 0 15,3 1-7-15,-6 2-1 0,4 0 0 0,-4 0 0 16,2 0 16-16,1 0 4 0,-3 0 0 0,0 0 0 16,0 0-26-16,0 0-5 0,0 0-1 0,3 0 0 15,4 2 23-15,-7 6 4 0,6 1 1 0,-2 0 0 16,-4-3-23-16,3-4-4 0,-3-2-1 0,0 0 0 16,0 0 20-16,0 0 3 0,0 0 1 0,0 0 0 15,0 0-170-15,0 0-34 0</inkml:trace>
  <inkml:trace contextRef="#ctx0" brushRef="#br0" timeOffset="78952.3">18427 10688 455 0,'0'0'12'0,"0"0"4"16,0 0-16-16,0 0 0 0,0 0 0 0,0 0 0 0,0 0 49 0,0 0 7 0,0 0 0 0,0 0 1 31,0 0 21-31,0 0 4 0,7-3 1 0,-7 3 0 0,0 0-27 0,0 0-4 0,0 0-2 0,0 0 0 16,0 0-10-16,0 0-3 0,3 0 0 0,-3 0 0 15,0 0-5-15,6 0-2 0,-2 0 0 0,-4 0 0 16,0 0-5-16,6 0-1 0,-6 0 0 0,3 0 0 16,-3 0 27-16,7 0 5 0,-7 0 0 0,6 0 1 15,1 0-21-15,-7 0-4 0,3 0 0 0,4 3-1 16,-1-3-12-16,1 0-3 0,2 3 0 0,1-3 0 15,-3 0-16-15,1-3 0 0,5 3 0 0,-3-3 0 16,3 3 8-16,-3-3-8 0,6 1 9 0,-6-1-9 16,3-3 17-16,0 3-2 0,-3 0-1 0,3-3 0 15,-4 3-3-15,-3 1-1 0,4-1 0 0,-4 0 0 16,1 3-10-16,-1-3 0 0,1 3 9 0,-4 0-9 16,3 0 22-16,-2 0 0 0,2 0 0 0,-3 0 0 15,1 0-22-15,-1 0 0 0,0 0 0 0,0 0 8 16,1 0 4-16,-4 0 0 0,3 0 1 0,-3 0 0 15,0 0 4-15,0 0 1 0,0 0 0 0,0 0 0 16,0 0 13-16,0 0 2 0,0 0 1 0,0 0 0 16,0 0-18-16,0 0-3 0,0 0-1 0,0 0 0 0,0 0-3 0,0 0-1 0,0 0 0 0</inkml:trace>
  <inkml:trace contextRef="#ctx0" brushRef="#br0" timeOffset="83319.11">19685 10820 1501 0,'0'0'63'15,"0"0"-51"1,0 0-3-16,6 3-1 0,-2-6 0 0,2 3 0 16,-3 3-8-16,4-3 0 0,-1 2-10 0,1-2 10 0,3 0-21 0,-1 0 1 0,1-2 1 0,2 2 0 31,1-3 60-31,3 3 12 0,-3 3 3 0,7-3 0 0,-1-3 16 0,4-3 3 0,0 1 1 0,-1 2 0 31,0-1-45-31,1-1-9 0,0 5-2 0,-4-3 0 0,-2 3-6 0,-4-2-2 0,-2 2 0 0,2 0 0 31,-3 0-12-31,-3 0 0 0,2 0 0 0,-5 0 0 0,-4 0 16 0,0 0 4 0,6 0 1 0,-6 0 0 32,0 0-21-32,0 0 0 0,0 0 0 0,0 0 0 0,0 0 11 0,0 8-3 0,-3-2 0 0,0-1 0 15,-4 4-8-15,1-1 8 0,-4 4-8 0,0-1 8 16,-3 1-8-16,1-1 0 0,-1 4 9 0,0-4-9 15,0 1 8-15,0-1-8 0,-3 4 10 0,3-6-10 16,0 1 9 0,0-1-9-16,0 0 8 0,1-4-8 0,2 2 10 0,-3-2-10 0,4-2 12 0,-1-1-12 15,0 2 12 1,0-1-12-16,1-1 12 0,2 1-12 0,-3 0 10 0,1-3-10 0,2 0 8 0,-3 0-8 16,1 0 0-16,2-3 0 0,-2 0 0 0,0 3 0 15,-1 0-8-15,3 3-8 0,-2 0 0 0,2-3-1 16,-3 0 1-16,4-6 0 0,-1 4 0 0,4-5 0 15,-3-1 7-15,2 2 9 0,-2-6-13 0,3 7 5 16,3-4 26-16,0 9 6 0,0 0 0 0,0 0 1 16,0 0 11-16,0 0 3 0,0 0 0 0,0 0 0 15,0 0-48-15,0 0-10 0,0 0-1 0,0 0-1 16,3-2 3-16,0-4 1 0,4 4 0 0,-1-2 0 16,1 4 9-16,-1-3 8 0,4 1-12 0,0 2 12 15,-1 0 0-15,1 2 0 0,0 1 12 0,0 3-3 0,-2 0-9 0,-1 0 0 16,3-1 0-16,-1 0 0 15,-2 7 0-15,3-3 0 0,3 3 0 0,-4-1 8 0,4 1-8 0,0-7 0 16,0 1 0-16,0 0 8 16,0-4-8-16,-1-2 0 0,1 0 0 0,-3 3 0 0,3 6 28 15,0 0 3-15,3 2 1 0,-3-3 0 16,-3 1-32-16,0-6-20 0,-4-1 4 0,4 2 0 0,-3-1 32 16,1-1 6-16,2 5 2 0,0-5 0 0,-1 4-16 0,-2-4-8 0,-1 2 8 0,-2-1-8 15,2-1 15 1,-3-2-2-16,-3 0 0 0,4 3 0 0,-1 1-2 0,0-2-1 0,0 1 0 0,-3-3 0 15,0 0 2 1,0 0 1-16,0 0 0 0,0 0 0 0,0 0-13 0,0 0-18 0,0 0 4 0,0 0 1 31,0 0-46-31,0 0-9 0,0 0-1 0</inkml:trace>
  <inkml:trace contextRef="#ctx0" brushRef="#br0" timeOffset="84148.67">19959 10980 1789 0,'0'0'76'16,"0"0"-61"-1,0 0-41-15,0 0-8 0,0 0-2 0,0 0 0 16,0 0-22-16,0 0-5 0,-3 7-1 0,0-5 0 16,-4 1 52-16,4 0 12 0,3-3 0 0,-10 2 0 0,0 2 0 0,1-1 0 0,2-1 0 0,-2 1 0 31,0 6 0-31,-4 2 16 0,3 1-3 0,0-1-1 0,-3-3 0 0,3 4 0 0,-3 0 0 0,0-3 0 31,4-2 23-31,-1 2 4 0,0 0 1 0,0-3 0 0,5-4-14 0,-5 2-2 0,10-4-1 0,0 0 0 31,-6 0 24-31,6 0 5 0,0 0 0 0,0 0 1 0,0 0-1 0,0 0 0 0,0 0 0 0,0 0 0 16,0 0-35-16,0 0-7 0,0 0-2 0,0 0 0 16,0 0-8-16,0 0-11 0,0 0 3 0,0 0 0 15,0 0-28-15,-4 8-6 0,4-2-1 0,0-6 0 31,0 0-17-31,0 0-3 0,0 0-1 0</inkml:trace>
  <inkml:trace contextRef="#ctx0" brushRef="#br0" timeOffset="84721.1">20365 10840 2215 0,'0'0'93'0,"0"0"-74"16,0 0-19-16,0 0 10 0,0 0-10 0,0 0 8 15,0 0-20-15,7 0-4 0,-7 0 0 0,3 3-1 16,0 0-27-16,1 2-6 0,-1-2-1 0,0 1 0 16,0-2 41-16,1 4 10 0,-1-3 0 0,-3 0 0 15,3 2 0-15,0-2 0 0,1 0 0 0,-1 3 0 16,0-4 0-16,0 2 11 0,1 1-3 0,-4-5 0 15,3 3 0-15,0-3 0 0,-3 0 0 0,0 0 0 0,0 0-8 0,0 0 12 0,0 0-12 0,0 0 12 32,3 3-12-32,-3-3-16 0,0 0 4 0,0 0 1 0,0 0 35 0,4 0 8 0,-4 0 0 0,0 0 1 31,0 0-67-31,0 0-14 0,0 0-2 0</inkml:trace>
  <inkml:trace contextRef="#ctx0" brushRef="#br0" timeOffset="84990.95">20749 10769 2382 0,'0'0'100'16,"3"2"-80"-16,-3 3-57 0,0-1-12 15,0 1-3-15,3 2 0 0,-3 1 0 0,0-2 0 0,0-1 0 0,4-2 0 16,-4 3 7-16,0-6 1 0,0 3 0 0,0-3 0 16,3 2 44-16,-3 1 18 0,3 1-1 0,-3-4 0 15,0 0 18-15,0 2 3 0,0-2 1 0,3 3 0 16,1 0-9-16,-4 3-2 0,3-3 0 0,-3 2 0 16,0 1-41-16,3 0-9 0,-3 0-2 0</inkml:trace>
  <inkml:trace contextRef="#ctx0" brushRef="#br0" timeOffset="85300.93">20708 11069 2184 0,'0'0'45'0,"0"0"11"0,0 0-44 0,0 6-12 0,-4-3 0 16,1 3 0 0,3 0-111-16,-3 2-24 0,3-2-5 0,0 2 0 0,-3-2-67 15,3 0-13-15,0 0-2 0,3-3-1 16,-3-3 151-16,0 0 31 0,0 2 5 0,0-2 2 0,0 0 255 0,0 0 51 0,0 0 11 0,3 3 1 16,-3-3-149-1,3 4-31-15,-3-4-5 0,0 0-2 0,4 2-65 0,-4-2-12 0,0 0-4 0,3 3 0 16,-3-3-16-16,3 5 0 0,0-1-8 0,-3-4 8 15,4 2-12-15,-4-2 12 0,0 0-13 0,0 0 5 16,0 0-96-16,3 6-20 0,-3-6-3 0</inkml:trace>
  <inkml:trace contextRef="#ctx0" brushRef="#br0" timeOffset="86670.65">21162 10757 1972 0,'0'0'41'0,"0"0"9"15,0 0-40-15,0 0-10 0,0 0 0 0,0 0 0 0,0 0 0 16,0 0-17-16,0 0 4 0,0 0 1 16,0 0-30-16,6 0-6 0,1 0 0 0,-1 0-1 15,1 0 30-15,2 0 7 0,-2 0 0 0,3 0 1 16,3 0 51-16,-4 0 9 0,4 3 3 0,0-3 0 15,0 0 9-15,2 0 3 0,2 0 0 0,-1 2 0 0,-3-2-45 0,3 4-9 0,0-4-2 0,-3 3 0 16,0-3-8 0,0 0 0-16,-4 2 0 0,1 1-11 0,-4-3 11 0,1 0 0 0,-1 2 0 0,-2-2 8 31,-1 4 0-31,-3-1 0 0,3-1 0 0,-3 1 0 0,0 1-8 0,0-2 9 0,0 4-9 0,0-4 10 31,-3 5-10-31,0 2 0 0,-1-4 0 0,-5 6 0 0,-1 1 0 0,-2 0 0 0,2 2 9 0,-6-3-9 16,0 1 8-16,3-1-8 0,-7 0 10 0,7-2-10 15,-3 0 15-15,3-1-3 0,0 1-1 0,1 0 0 16,-1-4 11-16,3-2 2 0,1 3 1 0,-1-3 0 16,3-1-10-16,-2 1-3 0,2-3 0 0,1-3 0 15,-4 3-12-15,7-2 0 0,-4-5 0 0,1 5-10 32,2-4-21-32,-2 0-4 0,3-2-1 0,-1 2 0 0,1-2 16 0,-3-1 4 0,2 4 0 0,1-4 0 15,1 3 32-15,2-2 6 0,-3-1 2 0,3 3 0 16,-4 0 1-16,4 6 1 0,0 0 0 0,0 0 0 15,0 0-10-15,0 0-1 0,4-5-1 0,-4 5 0 16,0 0-5-16,0 0-1 0,0 0 0 0,0 0 0 16,0 0-19-16,0 0-4 0,0 0-1 0,0 0 0 15,0 0 2-15,0 0 0 0,3 2 0 0,-1 1 0 16,1 3 14-16,1 0 0 0,-1 0 0 0,-3-1 0 16,3 1-22-16,-3 0-8 0,3 3-2 0,-3-1 0 15,0 3 32-15,0 1 0 0,0-1 0 0,-3 4 0 0,3-6 0 16,-3 1 0-16,0-1 0 0,-1 3 0 0,1-1 0 0,1 4 0 0,-1 1 13 0,3 5-4 31,-4-4-9-31,1 6 0 0,0-2 0 0,0-2 0 0,-1 2 0 0,1-5 0 0,0 4 0 0,0-5 0 31,-1-1 0-31,4-6 0 0,0 1 0 0,0-3 0 0,0 0 21 0,0-1 3 0,4 1 0 0,-4 0 0 32,0-6-24-32,0 0 0 0,0 0 0 0,0 0 0 0,0 0 11 0,0 0-3 0,0 0 0 0,0 0 0 31,0 0-8-31,0 0 0 0,0 0 0 0,0 0 0 0,0-8 0 0,3-1-11 0,-3-5 3 0,0-1 0 15,3-2-46-15,-3-3-9 0,0 2-1 0,0-1-1 32,0 4 17-32,3 1 4 0,-3 3 1 0,0-1 0 0,-3 3 79 0,3 1 16 0,0-1 4 0,-3 4 0 15,3-1-4-15,0 6 0 0,0 0 0 0,0 0 0 16,0-6-35-16,0 6-7 0,0 0-2 0,3-6 0 16,-3 6-8-16,0 0 0 0,0 0 0 0,3-5 0 15,-3 5-9-15,4-3 9 0,2 3-12 0,1 0 12 16,-2 0-32-16,5 3 0 0,0-1 0 0,3 1 0 0,0 0 32 15,0 3 0-15,3-3 0 0,-3 3 0 16,3-1-9-16,-3-2 9 0,3 3 0 0,-4-1-9 16,1 2 9-16,-3-2 0 0,3-2 0 0,-3-1 0 15,-4 2 0-15,4-1 0 0,-4-1 0 0,1 1 0 16,-1-3 15-16,1 4 8 0,-1-4 1 0,-2 0 1 16,-4 0 4-16,6 2 1 0,-3-2 0 0,-3 0 0 15,0 0-6-15,0 0 0 0,0 0-1 0,0 0 0 16,4 3-7-16,-4-3-2 0,0 0 0 0,0 0 0 15,0 0-5-15,0 0-1 0,0 0 0 0,0 0 0 16,0 0-140-16,3 2-28 0</inkml:trace>
  <inkml:trace contextRef="#ctx0" brushRef="#br0" timeOffset="87182.68">21626 10975 1972 0,'0'0'83'0,"0"0"-67"32,0 0 0-32,0 0 0 0,7-4 0 0,-4 2 0 0,4-1-16 0,-4 0 0 0,3-3 0 15,1 4 0-15,3-1 0 0,-1 0 0 0,1 1 0 0,2-2 10 16,-2 1 19-16,3 1 4 0,-4-1 1 0,4-1 0 16,0 2 18-16,0-1 3 0,0 0 1 0,0 3 0 15,4-2-45-15,-2-2-11 0,-2 4 0 0,3 0 0 16,0 0 0-16,-3 0 0 0,4 0 0 0,-4 0 0 15,3 0 0-15,-3 0 0 0,-3 4 0 0,1-4 0 32,-1 2-42-32,0-2-7 0,0 3-2 0</inkml:trace>
  <inkml:trace contextRef="#ctx0" brushRef="#br0" timeOffset="87542.49">21693 11058 2101 0,'7'9'60'0,"-4"-4"12"0,-3-2-57 16,3 0-15-16,-3-3 0 0,0 0 0 16,0-3-228-16,4 6-48 0,2-3-9 0,1 0-3 0,2 0 221 0,4 0 44 0,-9 0 9 0,2 0 2 31,-3 3 12-31,4 0 0 0,-4-1 0 0,4 2 0 0,-4-8 237 0,3 2 51 0,1-1 9 0,3-3 3 31,-4 0-189-31,4 1-38 0,0 1-7 0,-5 2-2 0,5-1-51 0,0 6-13 0,-1-1 0 0,1-2 0 31,0 4 0-31,3-4 0 0,3 3 0 0,-3-3 0 0,3 0 0 16,-3 0 0-16,0 0 0 0,-1 0 0 0,1-3-12 0,0 3-6 0,-3-4-1 0,0 2 0 31,-4 2 31-31,1 0 5 0,-1 2 2 0,-3-2 0 16,-3 0-41-16,0 0-8 0,0 0-2 0,0 0 0 15,0 0 0-15,0 0 0 0,0 0 0 0,0 0 0 16,0 0-19-16,0 0-4 0</inkml:trace>
  <inkml:trace contextRef="#ctx0" brushRef="#br0" timeOffset="88053.62">22230 10659 2625 0,'-4'12'55'0,"1"-3"12"0,3-4-54 0,0 1-13 0,0-3 0 0,0-1 0 31,0 2-42-31,0 1-11 0,3-2-3 0,-3 3 0 16,4 2 2-16,-1-1 0 0,-3 0 0 0,6 2 0 16,-3 3-3-16,0-3-1 0,3 1 0 0,1 2 0 0,-1 0 46 0,1-1 12 0,-4 3 0 0,7 4 0 15,-4-1 30-15,4 0 8 0,-3 6 2 16,2-6 0-16,4 1-10 0,-3-4-2 0,3-2 0 0,0-2 0 31,-3 6-19-31,2-2-9 0,1 0 8 0,0 0-8 0,-4-2 0 0,4-1 0 0,-3 1 0 0,3-1 0 16,-3 0 31-16,0-2 1 0,-1 3 0 0,1-1 0 15,0-3-20-15,-4 1-3 0,3-2-1 0,1 0 0 16,0 2-8-16,-4-3 8 0,4 3-8 0,-4-4 8 16,1 1-8-16,-1 2 0 0,1 1 0 0,-4-3 0 15,0 0 0-15,1-4 0 0,-4-2 0 0,0 0 0 31,0 0-33-31,0 0-9 0,0 0-2 0,0 0 0 0,0 0-12 0,0 0-4 0,0 0 0 0,0 0 0 32,0 0-57-32,0 0-12 0,-7-5-3 0</inkml:trace>
  <inkml:trace contextRef="#ctx0" brushRef="#br0" timeOffset="88384.28">22584 10776 2001 0,'0'0'41'0,"0"0"11"15,0 0-41-15,0 0-11 0,0 0 0 0,0 0 0 16,0 0-40-16,-3 7-11 0,-4 2-1 0,1-1-1 16,-4 1-21-16,3 2-4 0,-2 1-1 0,-4 2 0 0,3-2 60 0,-2 2 19 0,-4 3-10 15,3-3 10-15,-7 4 40 0,1-1 12 0,-1 2 4 0,-3-1 0 16,2 2 12-16,-5-3 4 0,3 3 0 0,0 0 0 15,-3 0-23-15,4 3-4 0,-3 0-1 0,5-3 0 16,1 0-28-16,2 0-7 0,1-2-1 16,6-1 0-16,-3-3-8 0,4 0 8 0,-1-2-8 0,3-3 8 15,2-4-8-15,2 4 0 0,-1-4 0 16,1-1 0-16,0 1 0 0,3-5 0 0,0 5 0 0,0-5 0 16,0 0 0-16,0 0-17 0,0 0 4 0,0 0 1 15,0 0-26 1,0 0-5-16,0 0-1 0</inkml:trace>
  <inkml:trace contextRef="#ctx0" brushRef="#br0" timeOffset="88934.89">22736 10992 2458 0,'0'0'104'0,"0"0"-84"15,0 0-32-15,0 0-6 0,0 0-2 16,0 5 0 0,0 4-76-16,0 0-16 0,0 3-4 0,-4-1 0 15,4 0 48-15,0 4 10 0,0-1 2 0,0 1 0 0,0-1 38 0,0 3 8 0,0-3 2 0,0-3 0 16,0 4 30-16,-3-1 6 0,3-3 2 0,-3 4 0 16,3-6 9-16,0 0 1 0,-3-1 1 0,3-2 0 15,0-6 3-15,0 0 1 0,0 0 0 0,0 0 0 16,0 0-20-16,0 0-4 0,0 5-1 0,0-5 0 15,0 0 26-15,0 0 5 0,0 0 1 0,0 0 0 16,0 0 3-16,0 0 1 0,0 0 0 0,0 0 0 16,0 0-29-16,0 0-6 0,6 0-1 0,-3 3 0 15,4 0-12-15,-1-3-8 0,1 0 8 0,3 0-8 16,3 0 0-16,0 0 0 0,2 3 0 0,1-3 0 16,3 0 0-16,1 0 0 0,-1 0 0 0,1 0-8 15,3 0 0-15,-5 0 0 0,5-3 0 0,-4 3 0 16,1 0 8-16,-1 0 11 0,1 3-3 0,-1 0 0 0,-3-3 4 0,0 2 0 0,0 2 0 0,-3-4 0 31,0 3 16-31,-3-3 3 0,-4 0 1 0,1 0 0 0,-7 0-32 0,0 0 0 0,0 0 0 0</inkml:trace>
  <inkml:trace contextRef="#ctx0" brushRef="#br0" timeOffset="97886.21">21168 11699 1972 0,'0'0'83'15,"0"0"-67"1,7 0-54-16,-1 4-11 0,4-1-3 0,-4-1 0 16,1 1 42-16,3-3 10 0,-1 4 0 0,-2-2 0 15,3 4-13-15,-1-4-1 0,-2 5 0 0,3-5 0 16,-1 4 14-16,0-3 0 0,1 0 0 0,-1-3 0 15,1 2 32-15,-3-2 5 0,2 3 2 0,-2-3 0 0,-1 0-7 0,1 4 0 0,3-4-1 0,-7 0 0 32,3 2-16-32,1-2-3 0,-7 0-1 0,6 0 0 0,-6 0-11 0,0 0 0 0,4 3 0 0,-4-3 0 31,0 0 0-31,0 0 8 0,6 0-8 0,-6 0 12 0,0 0-12 0,0 0 0 0,0 0 0 0,0 0 0 16,0 0-12-1,0 0 12-15,0 0-12 0,0 0 12 16,0 0-103-16,0 0-13 0,0 0-2 0</inkml:trace>
  <inkml:trace contextRef="#ctx0" brushRef="#br0" timeOffset="98186.06">21197 11926 2378 0,'0'0'100'16,"0"0"-80"0,-3 3-56-16,0 6-12 0,0-4-3 0,-1 4 0 15,-2 3-45-15,-1-1-10 0,1 1-2 0,-1-1 0 16,1 0 16-16,-1 1 4 0,4-3 0 0,-2-4 0 16,-2 4 73-16,4-4 15 0,0-1 0 0,-4-1 0 15,4-1 105-15,-4 3 15 0,4-5 2 0,3 0 1 16,0 0-47-16,-6 4-8 0,6-4-3 0,-4 3 0 0,4-3-65 0,-3 2 0 0,3-2 0 0,0 0-12 31,-3 3-42-31,0 1-8 0,3-2-2 0,0-2 0 16,0 0-17-16,0 0-4 0,0 3-1 0</inkml:trace>
  <inkml:trace contextRef="#ctx0" brushRef="#br0" timeOffset="98455.9">21517 11941 2138 0,'0'0'44'0,"6"5"12"0,-2-1-45 0,2 1-11 0,1 1 0 0,-4 2 0 16,3-2 0-16,0 2 0 0,-3 1 0 0,0 0 0 15,4-1 0-15,-4 1 0 0,0-4 0 0,1 4 0 16,-1-2-24-16,0-5-6 0,0 4-2 0,1-4 0 15,-4-2 32-15,0 0 13 0,0 4-1 0,0-4 0 16,0 0 16-16,0 0 4 0,0 0 0 0,0 0 0 16,0 0-8-16,0 0-2 0,0 0 0 0,0 0 0 15,0 0-22-15,0 0-8 0,0 0 0 0</inkml:trace>
  <inkml:trace contextRef="#ctx0" brushRef="#br0" timeOffset="100734.71">21926 11617 1429 0,'0'0'40'0,"0"0"10"0,0 0-40 0,0 0-10 0,0 0 0 0,0 0 0 16,0 2-62-16,0 5-14 0,0 1-4 0,0-2 0 15,-3 3 7-15,3-1 1 0,0 1 0 0,0-4 0 16,-3 4 41-16,3 0 9 0,-3-4 2 0,3 4 0 16,-4-1 99-16,4 6 20 0,0-2 4 0,0 6 1 15,0-1-39-15,0 3-7 0,0 0-2 0,0 3 0 16,0 0-40-16,4-1-8 0,-4 1-8 0,0-2 12 16,3-2-12-16,-3-1 0 0,0-1 0 0,3-3 8 0,-3-2-8 0,0 2 8 0,3-2-8 0,1-3 8 31,-1 1 13-31,0-1 3 0,0 0 0 0,1-1 0 0,-1-2 22 0,3 0 5 15,-2 0 1-15,-1-1 0 16,0 2-20-16,0-2-3 0,-1 0-1 0,5 1 0 0,-4-3-6 0,0 3-2 0,4-3 0 16,-4 0 0-1,0-3-6-15,1 2-2 0,2-2 0 0,-6 0 0 0,0 0 0 16,0 0 0-16,7 0 0 0,-1-2 0 16,-3 2 16-16,4-3 4 0,-1 0 0 0,1-3 0 0,-1 1-16 0,4-2-2 0,0 0-1 0,0-2 0 15,3-3 4-15,-4 0 1 0,3-2 0 0,5 0 0 16,-4 0-7-16,0-1-2 0,0-2 0 15,0 0 0-15,0-6-9 0,0 3 12 0,0-3-12 0,0 0 12 16,-1-6-12-16,1 3 0 0,-4-2 0 16,4 2 8-16,0 3 7 0,-3 6 1 0,3-1 0 0,-3 4 0 15,0 2-16-15,-4 2 0 0,4 1-12 0,-4 0 12 16,-2 4 0-16,-1-4 0 0,0 3 12 0,-3-2-3 16,3-1-9-16,-3 3 0 0,4 1 0 0,-4-1 8 15,0 0-8-15,0 3 8 0,0 3-8 0,0 0 8 16,0-8-8-16,0 8 0 0,0 0 0 0,0-6 0 15,0 6 0-15,0 0 8 0,0 0-8 0,0 0 8 16,0 0-8-16,0 0 0 0,0 0 0 0,0 0 0 16,0 0 0-16,0 0 0 0,0 0 0 0,0 0-11 15,0 0-17-15,0 0-3 0,0 0-1 0,0 0 0 32,0 0 0-32,0 0 0 0,0 0 0 0,0 0 0 0,0 0-26 0,0 0-6 0,0 0 0 0</inkml:trace>
  <inkml:trace contextRef="#ctx0" brushRef="#br0" timeOffset="101414.71">22465 11903 2504 0,'0'0'52'0,"0"0"12"16,0 0-52-16,0 0-12 0,0 0 0 0,0 0 0 16,0 0-47-16,0 9-12 0,0-1-2 0,0 1-1 15,0 3-1-15,0-1 0 16,-4 6 0-16,1-3 0 0,0 1 23 0,0 0 4 0,-1-1 0 0,-2 0 1 16,-1-2 35-16,4 2 12 0,-3-2 0 0,-1-2 0 0,4 2 39 0,-4-1 7 0,4-2 2 0,0 0 0 31,0-1-29-31,-4-1-6 0,4-2-1 0,0-3 0 0,-1 5 7 0,1-7 1 0,3 0 0 15,0 0 0 1,0 0-32-16,0 2 0 0,0-2 0 0,0 0 0 0,-2 3 0 0,2-3 0 0,-3 3 0 16,3-3 0-1,0 3 12-15,0-3-3 0,-3 3-1 0,3-3 0 0,0 3-8 0,0-3 0 0,0 2 0 0,0-2 0 32,0 0 0-32,0 0 0 0,0 0 0 0,0 0 0 0,0 0 0 0,3 4-11 0,-3-1 3 15,0-3 0-15,0 0-12 0,5-9-1 0,2 3-1 0,-1-3 0 16,4 4 10-1,-4 5 1-15,4 0 1 0,-3 0 0 0,2 0 28 0,4 0 6 0,-3 0 0 0,3 0 1 16,-3 3-5-16,3-1 0 0,0 1-1 16,-1 3 0-16,1-6-6 0,0 3-1 0,0-3 0 0,-3 0 0 15,-1-3-1 1,1 0-1-16,-3 3 0 0,-1 0 0 0,-3 0-10 0,-3 0 0 0,7 0 0 0,-7 0 0 16,0 0 0-16,3 0 0 0,-3 0 0 0,0 0 0 15,0 0 21-15,0 0 9 0,0 0 2 0,0 0 0 16,0 0-50-16,0 0-10 0,0 0-1 0,0 0-1 31,0 0-106-31,0 0-20 0,0 0-5 0</inkml:trace>
  <inkml:trace contextRef="#ctx0" brushRef="#br0" timeOffset="102180.37">22835 11772 1713 0,'0'0'36'0,"0"0"8"0,0 0-36 0,0 0-8 0,7 0 0 0,-1 0 0 16,-3 0 46-16,4 0 7 0,-1 0 2 0,1-3 0 16,-4 3-37-16,4 0-7 0,-1-3-2 0,1 3 0 0,-1 0 15 15,-3-3 2-15,7 0 1 0,-3 0 0 0,-1 3 9 0,0-2 3 0,3 2 0 0,1-4 0 16,0 4 5-1,3-3 2-15,0 1 0 0,0 2 0 0,0-3-31 0,0 0-7 0,3 0 0 0,-3 3-8 32,2-3 11-32,2 3-11 0,-1 0 10 0,0-2-10 0,0 2 12 0,-3 0-3 0,4-3-1 0,-4 3 0 31,0 0-8-31,0 0 0 0,-5 0 0 0,2 3 0 0,0-3 0 0,-4 0 0 0,1 0 0 0,-1 0 0 16,1 0 0-16,-1 0 8 0,-3 0-8 0,-3 0 8 15,0 0-8-15,0 0 10 0,0 0-10 0,0 0 10 16,0 0-10-16,0 0 0 0,0 0 9 0,0 0-9 15,0 0-11-15,0 0-6 0,0 0-2 0,0 0 0 16,0 0-91-16,0 0-18 0,0 0-4 0</inkml:trace>
  <inkml:trace contextRef="#ctx0" brushRef="#br0" timeOffset="102645.08">22890 11910 1724 0,'0'0'36'0,"0"0"8"16,0 0-35-16,0 0-9 0,0 0 0 0,0 0 0 0,0 0 0 0,0 0-12 0,0 0 2 0,0 0 1 31,0 0-32-31,0 0-7 0,0 0 0 0,4 5-1 0,-4-2 31 0,0-3 6 0,3 6 2 0,0-4 0 16,0 1 54-16,1 0 10 0,2 0 2 0,-3 0 1 16,4-3 4-16,2 3 1 0,0-1 0 0,1 1 0 15,3-3-32-15,0 0-6 0,3 4-2 0,1-4 0 16,2 0 11-16,1 0 3 0,1 0 0 0,2 0 0 15,0-4-18-15,0 1-3 0,-1 1-1 0,1-1 0 16,-1 3 10-16,-3-3 1 0,1 0 1 0,-1 0 0 16,1 0 9-16,-7 1 1 0,0-2 1 0,0 4 0 15,0-2-17-15,-5-1-4 0,2 3-1 0,-3 0 0 16,-1 0 0-16,-3 0 0 0,4 0 0 0,-7 0 0 16,0 0 4-16,0 0 1 0,0 0 0 0,0 0 0 15,0 0-20-15,0 0 0 0,0 0-8 0,0 0 8 16,0 0-94-16,0 0-13 0</inkml:trace>
  <inkml:trace contextRef="#ctx0" brushRef="#br0" timeOffset="104034.34">23607 11577 1485 0,'0'0'63'0,"0"0"-51"15,0 0 77-15,0 0 15 0,0 0 4 0,0 0 0 16,0 0-71-16,0 0-13 0,0 0-4 0,0 0 0 16,0 0-20-16,0 0 0 0,0 0 0 0,0 0 0 15,0 0 0-15,0 0-15 0,0 0 3 0,6 2 0 16,-3 5 12-16,-3 1 0 0,2 0 0 0,2 4 0 15,-4 5 0-15,0 3 16 0,0 4-3 0,0 4-1 16,-4 3-4-16,4 9 0 0,0 7-8 0,0-7 12 16,0-3-12-16,0-3 0 0,0-5 0 0,4-3 0 15,-4-6 8-15,3-4-8 0,0-4 0 0,0 0 0 16,1-3 33-16,-1-4 1 0,0-3 0 0,0 5 0 16,1-7 22-16,-4 0 5 0,6 2 1 0,-3-4 0 0,4-1-10 0,-1-1-1 0,4 2-1 0,-3-3 0 31,2-4-17-31,1 3-3 0,3-3-1 0,0-2 0 0,3-1-13 0,0-5-4 0,3 3 0 0,1-6 0 31,-4-3-12-31,3-2 0 0,4-5 0 0,-7 2 0 0,3-1 0 0,-3 3 11 0,4 1-3 0,-1-1-8 31,-3 0 8-31,4 0-8 0,-1 0 0 0,-2 3 0 0,-2 6 29 0,-2 0 3 0,-4 0 0 0,4 2 0 32,-3 4-20-32,0-1-3 0,-4 4-1 0,1-1 0 0,-4 4-8 0,4-4 0 0,-7 6 0 0,0 3 0 15,0 0 0-15,3-6 0 0,-3 6 0 0,0 0 0 31,0 0-30-31,0 0-8 0,0 0-2 0,0 0 0 0,0 0-62 0,0 0-13 0,0 0-2 16</inkml:trace>
  <inkml:trace contextRef="#ctx0" brushRef="#br0" timeOffset="105213.71">24077 11826 1862 0,'0'0'52'0,"0"0"13"0,0 0-52 16,0 0-13-16,3 6 0 0,-3-6 0 0,3 3-19 0,0-1-6 0,1 1-2 15,2 1 0-15,1-2 2 0,-1 4 0 0,1 0 0 0,-1-3 0 16,1-1 25-16,-1 1 0 0,1-6 0 0,-1 3 8 15,1 0 36-15,-1 0 8 0,3 0 2 0,1 0 0 16,-1 3-4-16,1-3-1 0,0 0 0 0,0 0 0 16,-1 4-22-16,1-4-5 0,-3 0-1 0,-1 2 0 15,1 1-13-15,-1-3-8 0,1 2 8 0,-4-2-8 16,3 3 8-16,1 1-8 0,-4-2 8 0,0-2-8 16,1 3 0-16,-4 0 0 0,3-1 0 0,-3 2-8 15,0 1 8-15,-3 2-8 0,3-2 8 0,-4 4-8 16,-2-1 8-16,-1 1-8 0,1 2 8 0,-4 1-8 15,0-1 8-15,1-3 0 0,-1 4 0 0,0-3 0 16,-3 2 0-16,3-3 0 0,1 1 0 0,-1 0 0 16,0-1 0-16,1-1 9 0,3-2-9 0,-1-3 0 15,1 2 14-15,6-4-4 0,0 0-1 0,0 0 0 16,-7 0 14-16,1 0 2 0,-4-6 1 0,4 3 0 16,-4-2-2-16,7-1 0 0,-4 0 0 0,4 0 0 0,3-2-38 0,0-1-8 15,0 0-2-15,0 1 0 16,3-1 6-16,0 0 1 0,-3 1 0 0,0 2 0 0,4-2 27 0,-4 8 6 0,0 0 0 0,-4-6 1 31,4 1 0-31,-3-2 0 0,0 5 0 0,3 2 0 0,0 0-8 0,0 0-1 0,0 0-8 16,0 0 12-1,0 0-22-15,0 0-5 0,0 0-1 0,0 0 0 0,0 0 4 0,0 0 1 0,0 0 0 0,0 0 0 32,0 0 11-32,0 0-12 0,0 0 12 0,0 0-12 0,0 0 12 0,0 0-10 0,0 0 10 0,0 5-10 15,0 4 10-15,-3 0 0 0,3 2-9 0,-4 4 9 16,1-1 0-16,-3 3 0 0,2 1-9 15,-2 1 9-15,-1 2 0 0,-2-2 0 0,2 4 0 0,-3-6 0 16,5 1 0-16,-1-7 0 0,-1 0 0 0,1-2 0 16,2 0 12-16,-2-1-3 0,6 1-1 0,-3 0 0 15,-1-4 0-15,4-2 0 0,0 3 0 0,0 0 0 16,4 0 7-16,-1-1 1 0,-3 0 0 0,3 2 0 16,0-2-26-16,-3-1-5 0,4 1-1 0,-4-5 0 15,0 0 16-15,0 0 0 0,0 0 0 0,0 0 0 16,3-5 0-16,0-4-12 0,0 0 12 0,1 1-12 15,-1-1-10-15,2-3-2 0,-2 1 0 0,4-1 0 16,-7 1 10-16,3 0 2 0,0-4 0 0,1 4 0 16,-4 0 12-16,6 2 16 0,4 0-3 0,-4 1-1 15,-2 1 8-15,2 0 2 0,-6-2 0 0,7 2 0 16,-4 2-13-16,3 2-9 0,4 1 12 0,-3-2-12 0,-1 1 8 0,1-2-8 16,-4 1 0-16,3 2 0 15,1-1 0-15,3 3 0 0,-4-2 0 0,3 2 0 0,1 0 0 0,-4 2 0 16,1-2 0-16,-1 3 0 15,1-1 15-15,-1 2 2 0,1-1 1 0,-4-1 0 0,3 1-10 0,1 3-8 16,-4-3 9-16,4 2-9 16,-4 2 10-16,3-2-10 0,1 1 10 0,-4-3-10 0,4 2 12 0,-4-1-4 15,3 1-8-15,-2-2 12 16,2 3 0-16,1-1 0 0,-4 2 0 0,2-2 0 0,-1 1 28 0,2 2 6 16,1-2 1-16,-1 0 0 0,1-6-22 0,-1 2-4 0,1-4-1 0,-1-1 0 15,1 3-20 1,2 3 0-16,-2-1 0 0,3 2 0 0,-4 1 30 0,4 1 2 0,0 0 0 0,-1-1 0 15,1 1-16 1,-3 0-4-16,-2 3 0 0,1-7 0 0,-2 5 0 0,-4-7 0 0,0 0 0 0,3 2 0 16,0 4-12-1,4-4 0-15,-4 7 0 0,0-6-551 16,-3-3-113-16,-6 2-22 0</inkml:trace>
  <inkml:trace contextRef="#ctx0" brushRef="#br0" timeOffset="116499.19">17060 8387 573 0,'0'0'12'0,"0"0"3"15,0 0-15-15,0 5 0 0,0 0 0 0,0-1 0 16,0-1 0-16,0 2 9 0,0-5-9 0,0 4 8 16,0 1-8-16,0 0 0 0,0 2 0 0,0-2 0 0,-3 1 0 15,3-3 0-15,0 2 9 0</inkml:trace>
  <inkml:trace contextRef="#ctx0" brushRef="#br0" timeOffset="117148.73">17138 8803 1516 0,'0'0'64'15,"0"0"-52"1,0 0-32-16,0 0-6 0,0 0-2 0,0 0 0 16,0 0-9-16,0 5-3 0,0 0 0 0,0-5 0 0,0 4 23 0,0-4 4 0,0 5 1 15,0-5 0-15,0 6 12 0,0-6 0 0,0 3 0 0,0-3 0 16,0 5 0-16,0 2 0 0,0-5 0 0,-3 3 0 16,3-1 0-16,0-1 0 0,0 2 0 0,0-2 0 15,0-3 0-15,0 6 0 0,0-6 0 0,0 5 0 16,0-1-8-16,0 1 8 0,-3 1 0 0</inkml:trace>
  <inkml:trace contextRef="#ctx0" brushRef="#br0" timeOffset="117488.54">17109 9244 923 0,'3'5'39'15,"-3"1"-31"-15,3 0-8 0,-3-4 0 0,0 5 0 0,4-2 0 32,-4 0 0-32,0-1 0 0,3-1 0 0,-3 2 0 15,0 1-22-15,0 0-6 0,0 0 0 0,0-4-1 0,0 4 20 0,0-4 9 0,3 2-8 0,-3-1 8 16,0-1 0-16,0 1 0 0,0 1 0 0,0-2 11 16,0-2-11-16,0 0 0 0</inkml:trace>
  <inkml:trace contextRef="#ctx0" brushRef="#br0" timeOffset="117668.84">17138 9465 756 0,'-3'8'16'0,"3"1"3"15,0 0-19-15,0-2 0 0,0 5 0 0,0-3 0 16,0-1 0-16,0-2 0 0,0 6-13 0,0-7 5 15,0 4-16-15,0-4-4 0,3 2 0 0</inkml:trace>
  <inkml:trace contextRef="#ctx0" brushRef="#br0" timeOffset="117808.4">17179 9788 1384 0,'0'6'39'0,"-3"-1"9"16,3-5-38-16,0 0-10 0,0 0 0 0,0 0 0 0,-3 9 12 0,-1 3 0 0,1 5 0 0</inkml:trace>
  <inkml:trace contextRef="#ctx0" brushRef="#br0" timeOffset="118798.9">16951 8375 851 0,'6'-2'36'0</inkml:trace>
  <inkml:trace contextRef="#ctx0" brushRef="#br0" timeOffset="119957.68">17031 8321 1237 0,'0'0'25'0,"0"0"8"15,0 0-33-15,0 0 0 0,0 0 0 0,0 0 0 0,0 0 17 0,0 0-3 0,0 0-1 0,0 0 0 32,0 0-13-32,0 0 0 0,0 0 0 0,0 0 0 0,0 0 0 0,0 0-8 0,0 0 8 0,0 0-13 31,0 0 31-31,0 0 6 0,0 0 2 0,0 0 0 0,0 0-4 0,0 0-1 0,0 0 0 0,0 0 0 16,0 0-21-16,0 0-15 0,0 0 3 0,0 0 0 15,0 0 12-15,0 0-9 0,0 0 9 0,-7 3-8 16,7-3 8-16,-3 2 0 0,-3 1 0 0,3 0 0 15,0 0 0-15,0 0 0 0,-4 0 0 0,4-1-8 16,-3 2 8-16,-1-2 8 0,1 1-8 0,2 0 11 16,-2 3-11-16,-1-1 0 0,1 2 0 0,-1-2-11 15,4 0 11-15,3 2 11 16,-3-5-3-16,3 1 0 0,-3 3-8 0,-1-1 0 0,4 2 0 0,-6 1 0 0,3-2 0 0,-4 2 0 0,4 1 0 16,-4 0 0-16,1 2 8 15,3-3 0-15,-4 4 0 0,4-3 0 0,-4-1-8 0,1 3 0 0,0-2 0 16,0 0 0-16,-1-1 0 15,1 1 0-15,-4 3 0 0,4-3 0 0,-1-4 0 0,1 4 8 0,-1-1-8 16,-3 1 8-16,4 0-8 16,-1-1 0-16,1 0 9 0,-1-2-9 0,1 3 0 0,-1 0 9 0,1-1-9 15,3-2 0-15,-4 2 8 0,1 1-8 0,-1 0 0 0,2-1 0 32,-2 1 0-32,4-1 0 0,-3 4 0 0,2-4 0 0,-2 4 0 0,-1-3 0 0,4-2 0 0,-3 2 0 31,2 0 0-31,-2-1 0 0,3 1 0 0,-1-2 0 0,1-2 0 0,-3 0 0 0,2 1 0 15,1 3 0 1,3-3 0-16,-3 3 0 0,0-2 0 0,-1 0 0 0,1 1 0 0,-3-2 0 0,2-1 0 0,-2 4 0 31,3 0 0-31,-4-1 0 0,1 4 0 0,-1-6 0 0,-2-1 0 0,3-5 0 0,-1 0 0 0,-2 3 0 16,-1 1 0-16,0 1 0 0,0 4 8 0,-3-1-8 16,4 3 0-16,-1-2 0 0,0-1 8 15,7-2-8-15,-4 0 9 16,1 3-1-16,6 0-8 0,-3-4 12 0,-4 4-12 0,4-1 9 0,-4-2-9 15,2 6 8-15,-8-1-8 0,0 1 0 0,0-4 0 0,3 3 8 32,-3-2-8-32,3-3 0 0,1 0 0 0,2-1 0 0,-3 9 8 0,1 3 0 0,-1-5 0 0,0-1 0 15,2 1 10-15,1 0 2 0,-3-3 0 0,4-1 0 16,-4 0-8-16,4 4 0 0,-4-7-1 0,3 2 0 16,-2 1-11-16,2 0 0 0,-3 1 0 0,1-1 0 15,-1 1 0-15,0 3 0 0,0-1 0 0,1 1 0 16,0-7 0-16,-4 2 0 0,3-5 0 0,-3 4 0 15,0 0 0-15,3-1 0 0,-3 7 0 0,4-3 0 16,-1-4 0-16,0 4 0 0,0-1 0 0,1-2 0 16,2 3 0-16,-3-4 0 0,5 4 0 0,-2-3 0 0,1 0 10 0,-4 2-10 0,4 1 12 0,-1 0-12 31,1-4 14-31,-1 4-4 0,-3-1-1 0,1 3 0 0,2-2-9 0,1-1 0 0,-1 4 0 0,1-1 0 31,-4 1 0-31,3-3 0 0,-2 3 0 0,-1-4 0 0,4 0 0 0,-3-2 0 0,-1 0 0 0,0-1 0 31,0 2 0-31,1-2 0 0,-1 4 0 0,3 0-11 0,-2-1 11 0,2 1 0 0,-3 0 0 16,1-1 0 0,-1 3 0-16,3 1 0 0,-2-3 0 0,0-1 0 0,3 1 0 0,-1-7 0 0,-3 1 0 15,4 0 0-15,-4 3 0 0,0-1 0 0,1 4 0 0,-1 0 0 16,0-1 0-16,0 1 0 16,1 0 0-16,-4-4 0 0,3 1 0 0,-3 2 0 0,4-1 0 0,-4 0 0 15,0 2 0-15,3 0 9 0,-3-1-9 0,0 4 0 16,4-1 0-16,-4 4 0 0,3-4 0 0,-3 4 0 15,3-1 0-15,-3 0 0 0,4 1 0 0,-4-4 0 16,4 4 0-16,-4-4 0 0,0 4 0 0,3-5 0 16,-3 2 0-16,3 0 0 0,0-1 0 0,-3 1 0 15,4-1 0-15,-1 4 0 0,-2-1 0 0,2-5 0 16,-3 2 0-16,4-5 0 0,-1-4 0 0,0 5 0 16,0-2 0-16,1 4 0 0,2-1 0 0,1 1 0 15,-1-3 0-15,1-1 0 0,2 1 0 0,1-3 0 16,3-3 8-16,0 0-8 0,0 0 9 0,-3 0-9 15,3 0 14-15,0 0-3 0,0 3-1 0,0-3 0 16,0 0-2-16,0 0-8 0,0 0 12 0,0 0-4 16,0 0-8-16,0 0 0 0,0 0 0 0,0 0 0 15,0 0-36-15,0 0-5 0</inkml:trace>
  <inkml:trace contextRef="#ctx0" brushRef="#br0" timeOffset="121348.07">16441 8575 1956 0,'0'-5'56'0,"0"5"11"0,0 0-54 0,0 0-13 0,0 0 0 0,0 0 0 16,0 0 0-16,0 0 0 0,0 0 0 0,0 0 0 15,4-2 0-15,-4 2 0 0,3-7 0 0,-3 7 0 16,3-2 0-16,0-5 0 0,1 2 8 0,-1 2-8 16,-3 3 44-16,2-6 4 0,1 3 0 0,4 1 0 15,-4-4-12-15,7 3-3 0,-7 0 0 0,7-2 0 16,-4 1-21-16,4-1-12 0,0-1 12 0,0 3-12 16,-1-2 14-16,1-2-4 0,0 5-1 0,0-3 0 15,-1-2 16-15,4 2 3 0,-4-4 1 0,1 4 0 16,-4-2 7-16,4 2 2 0,-3-1 0 0,-1 1 0 15,4-2-17-15,-7-1-3 0,7 2-1 0,-4 1 0 32,1-2-17-32,3 2 10 0,-1 0-10 0,4-4 8 0,-3 4-8 0,3-2 0 0,-4 2 0 0,10-1-11 0,-6 3 11 15,0 0 0-15,0 1 8 0,0-2-8 0,0 2 0 0,-3-1 0 0,0 0 0 16,3 0-8-16,-4 0 8 16,-3 0 0-16,0 1 8 0,1-1-8 0,-1-1 0 0,1 2 0 0,-4 2 0 15,4 0 0-15,-4-3 0 16,0 0 0-16,0 0 0 0,4 3 0 0,-4 0 0 0,-3-3 0 0,0 3 0 15,3 3 0-15,-3-3 0 16,0 0 0-16,0-3 0 0,4 6 0 0,-4-3 0 0,0-3 9 0,0 3-9 16,3 0 0-16,-3 0 0 0,3 0 0 0,-3 0 0 0,-10-5 0 15,4-1 0-15,6 6 0 16,3-3 0-16,0 0 0 0,-3 3 0 0,7-2 0 0,-4-2 0 0,0 1 0 16,1 3 0-16,2-2 0 0,-3 2 0 0,1 0 0 15,-4 0 0-15,3 0 0 0,0 0 0 0,-3 0 0 16,0 0 0-16,0 0 0 15,0 0 0-15,0 0 0 0,0-3 0 0,3 3 0 0,1 0 0 0,-4 0 0 16,0 0 0 0,3-3 0-16,0 3 0 0,-3 0 0 0,0 0 0 0,3-3 0 0,-3 3 0 0,4 0 0 15,-4 0 0-15,0 0 0 0,3-3 0 0,-3 3 0 16,0 0 8-16,0 0-8 0,0 0 0 0,0 0 0 16,0 0 0-16,3 0 8 0,-3 0-8 0,0 0 0 15,0 0 8-15,0 0-8 0,0 0 0 0,0 0 0 16,0 0 0-16,0 6 0 0,3 0 0 0,-3-1 0 15,4-1 0-15,-4-4 0 0,0 0 0 0,0 0 0 16,0 0 0-16,0 0 0 0,0 0 0 0,0 0-9 16,0 0 9-16,0 0 0 0,0 0 0 0,0 0 0 0,0 0 0 15,0 0 0-15,0 0-9 0,0 0 9 16,0 0 0-16,0 0 0 0,0 0-9 0,0 0 9 16,0 0 0-16,0 0 0 0,0 0 0 0,0 0 0 15,0 0 0-15,0 0-12 0,0 0 12 0,0 0-10 0,0 0 10 16,0 0-12-16,0 0 12 0,0 0-12 15,3-4 4-15,-3 4 0 0,3 0 0 0,0 4 0 0,0 1 8 16,-3-2 0-16,3 3 0 0,0 2 0 16,-3 1-19-16,3 2-1 0,-3 1-1 0,4 2 0 15,-1 0 13-15,-3 1 8 0,3-1-10 0,0 0 10 0,1 4-8 0,-1 1 8 0,0 5 0 0,-3-1-9 32,0 3 9-32,3 2 0 0,-3 3 0 0,4 1-8 0,-1-6 8 0,0 0 0 0,0-3 0 0,4-3 0 31,-4 0 0-31,-3-6 0 0,7 1 0 0,-7-4 0 0,3-3 0 0,0 4 9 0,-3-1-9 0,0-4 0 31,3-2 8-31,1-3-8 0,-1 1 0 0,-3-3 0 0,0 0 8 0,0 0-8 0,0 0 12 0,0 0-12 16,0 0 12-16,0 4-12 0,0-2 12 0,0 4-12 15,0-6 11-15,0 0-11 0,0 0 10 0,0 0-10 16,0 0 0-16,0 0-15 0,0 0 2 0</inkml:trace>
  <inkml:trace contextRef="#ctx0" brushRef="#br0" timeOffset="123212.77">17109 8449 1644 0,'3'-11'34'0,"-3"11"9"0,0 0-35 0,3-3-8 0,-3 3 0 0,0 0 0 32,0 0-25-32,0 0-7 0,0 0-2 0,0 0 0 0,0 0-72 0,0 0-14 0,0 0-4 0,0 0 0 15,0 0 66-15,0 0 13 0,0 0 2 0,0 0 1 16,0 0 94-16,0 0 20 0,0 0 3 0,0 0 1 16,0 0 4-16,0 0 0 0,0 0 1 0,0 0 0 15,0 0-29-15,0 0-5 0,0 0-2 0,0 0 0 16,0 0-14-16,0 0-3 0,0 0-1 0,0 0 0 15,0 0 8-15,0 0 1 0,0 0 1 0,0 0 0 16,0 0-17-16,0 0-3 0,0 0-1 0,0 0 0 16,0 0 2-16,0 0 0 0,0 0 0 0,0 0 0 15,0 0-18-15,0 0-12 0,0 0 1 0,0 0 1 16,0 0-3-16,0 0-1 0,0 0 0 0,0 6 0 0,-3-1 14 0,3 4 0 0,-3 0-10 0,0 2 10 16,-1 0-15-1,-2 4 2-15,3 5 0 0,-1 1 0 0,-2-2 13 0,-1 4 0 0,1 1-10 0,-1-2 10 31,1-2 0-31,-1-3 0 0,-2-3 0 0,2 4 0 0,4-6 0 0,-4-4 10 0,1 1-1 0,3 0 0 32,0-4-9-32,3-5 0 0,0 0 0 0,0 0 0 0,-3 5 34 0,3-5 2 0,0 0 0 0,0 0 0 15,0 0 2-15,0 0 1 0,0 0 0 0,0 0 0 16,0 0-12-16,0 0-3 0,0 0 0 0,0 0 0 16,0 0 4-16,0 0 0 0,0 0 0 0,0 0 0 15,0 0 22-15,0 0 5 0,0 0 1 0,0 0 0 16,0 0-10-16,0 0-2 0,-3-5 0 0,3 0 0 15,0-4-29-15,3-3-7 0,-3 1 0 0,6-6-8 16,-3-1 0-16,3-2 0 0,4-3-12 0,-3 0 3 16,-1 1 9-16,-3 1 0 0,4 4 0 0,-4 0-8 15,0 2 18-15,-3 4 4 0,0 0 1 0,4 2 0 16,-4 0-3-16,0 4-1 0,-4-1 0 0,4 6 0 16,0 0-11-16,0 0 0 0,0 0 9 0,0 0-9 15,0 0-13-15,0-6-7 0,0 6-2 0,0 0 0 16,0 0 11-16,0 0 3 0,0 0 0 0,0 0 0 15,0 0-1-15,0 0 0 0,-3 3 0 0,0 6 0 16,3-9-12-16,0 0-3 0,0 0 0 0,0 0 0 16,-7 3-5-16,7 2-2 0,-3 1 0 0,0-1 0 15,0 4 7-15,3 3 2 0,-4 2 0 0,4-2 0 0,-3 2 11 0,0 3 3 0,3 1 0 0,-3-4 0 32,-1 3 8-32,4 0 8 0,0 3-8 0,-3-5 11 0,3-1-11 0,0 0 0 0,-3 0-12 0,3-5 12 31,0 0 0-31,-3-4 0 0,3 2 0 0,0-7 12 0,0 0-12 0,0 0 0 0,0 0 0 0,0 0 0 31,0 0 11-31,0 0 0 0,0 0 0 0,0 0 0 0,0 0 27 0,0 0 6 0,0 0 0 0,0 0 1 31,0 0 0-31,0 0 0 0,0 0 0 0,0 0 0 0,0 0-5 0,0-9 0 0,0 2-1 0,0-3 0 16,0-5-39-16,3-2 0 0,0-3-12 0,4-3 4 16,-1 0-4-16,4-6 0 0,3-3 0 0,-3 4 0 31,-1-1-15-31,-2 6-3 0,-4 0-1 0,4 1 0 0,-4 1 50 0,-3 5 9 0,3 1 3 0,0 1 0 15,-3 2-22-15,4 1-9 0,-4 2 8 0,0 4-8 16,0 5 0-16,0 0 0 0,-7 0 0 0,1 0 0 16,6 0 0-16,0 0 0 0,0 0 0 0,0 0 0 15,0 0-59-15,0 0-4 0,0 0-1 16,0 0 0-16,0 0 0 0,0 0 0 0,6-3 0 0,-6 3 0 16,3 5 50-16,-3 1 14 0,-3 0 0 0,3-1 0 15,0 1-32-15,3-3 2 0,4 0 0 0,-7 3 0 16,0-1 30-16,0 2 0 0,-3 3 0 0,-1-1 0 15,1 0-15-15,3 3 3 0,-3-2 1 0,3 5 0 16,-3 2 11-16,-4 3-12 0,1 0 12 0,-4 6-12 0,0 3 12 0,0 3 0 0,1 2 0 0,-4 0-8 31,3-3 8-31,-2-1 0 0,-4-2 0 0,3 6 11 16,0 1-11-16,3-7 8 0,0 1-8 0,4 0 10 0,2-15-10 16,1 1 12-16,-3-6-12 0,6-1 20 0,-4-6-2 0,1 2-1 15,3 1 0-15,-3-2 7 0,0 3 0 0,3-6 1 16,0 0 0-16,0 0 0 0,0 5 0 0,-4-2 0 15,4-3 0-15,0 0-2 0,0 0-1 0,0 0 0 16,0 0 0-16,0 0-6 0,0 0-2 0,0 0 0 16,0 0 0-16,0 0-5 0,0 0-1 0,0 0 0 0,0 0 0 0,0 0-8 15,0 0 0-15,0 0 0 16,0 0-746-16,0 0-149 0</inkml:trace>
  <inkml:trace contextRef="#ctx0" brushRef="#br0" timeOffset="125285.08">17280 8332 1264 0,'0'0'26'0,"0"0"7"0,0 0-33 0,0 0 0 0,-3 0 0 0,3 0 0 16,0 0 97-16,0 0 13 0,0 0 2 0,0 0 1 16,0 0-35-16,0 0-7 0,0 0-2 0,0 0 0 15,0 0-17-15,0 0-4 16,0 0-1-16,0 0 0 0,0 0-31 0,0 0-7 0,0 0-1 0,0 0 0 15,0 0-8-15,0 0-9 0,0 0 9 0,0 0-13 16,0 0 13-16,0 0 0 0,0 0 0 0,0 0 0 16,6 0 0-16,0-3 0 0,0 3-10 0,4 0 10 15,-4 3 0-15,4-3 12 0,-3 0-2 0,2-3 0 16,1 3-10-16,0-3 0 0,0 3 0 0,-1-2 0 16,-2 2 0-16,3 0 0 0,-1 0 0 0,-2 0 0 15,3-3 0-15,-2 3 12 0,5-4-12 0,-3 2 12 16,0 2 3-16,0-3 1 0,-4 3 0 0,7-3 0 0,-3 3-3 15,0-3 0-15,3 3 0 0,0-3 0 16,-4 0-13-16,1 3 0 0,-1-2 8 0,-3 2-8 16,1 0 0-16,-4 0 0 0,3-3 0 0,-2 6 0 15,2-3 16-15,-6 0 4 0,7 0 1 0,-7 0 0 16,3 0-21-16,-3 0 0 0,0 0 0 0,0 0 0 16,0 0-31-16,0 0-10 0,0 0-3 0,0 0 0 15,0 0-36-15,0 0-8 0,0 0-2 0,0 0 0 16,0 0 3-16,0 0 1 0,0 0 0 0,-10-3 0 0,10 3 62 15,-6-3 12-15,6 3 2 0,0 0 1 0,0 0 71 0,0 0 14 0,0 0 4 0,0 0 0 16,0 0-40 0,-10-3-7-16,10 3-1 0,0 0-1 15,0 0-50-15,0 0-9 0,0 0-3 0,0 0 0 16,0 0-18-16,0 0-4 0,-7 3-1 0,4 3 0 0,3-4 37 0,-3 1 7 0,0 3 2 0,3-3 0 31,0 0 8-31,0-1 0 0,0-2 0 0,0 4 0 0,0-1 0 0,0 2 0 0,-2 1 0 0,2-6 0 16,0 3 0-16,-4 2 0 0,4-5 0 0,0 4 0 15,0 1 9-15,-3 0 7 0,3 2 2 0,0-5 0 16,0 5-18-16,0-5 0 0,-3 4 8 0,3-4-8 16,0 5 0-16,0-2 0 0,-3 1 0 0,3-1 0 15,0 4 12-15,0-3 0 0,0 3-1 0,3-1 0 16,-3 0-3-16,3 1-8 0,0 0 12 0,1-1-4 16,-2 1-8-16,1 3 0 0,0-4 0 0,0 7 8 15,4-4-8-15,-4 4 0 0,4-1 0 0,-1 3 0 16,-3-3 0-16,1 3 0 0,-1-3 0 0,-3 1 0 15,3 0 8-15,0-4-8 0,1 0 12 0,2 0-4 16,-3 1 7-16,1-3 1 0,-1 0 0 0,0-1 0 16,0-2 4-16,1-1 0 0,2 4 1 0,-3-6 0 15,1 2-12-15,-1 2-9 0,3-5 12 0,1 1-12 16,-4-1 15-16,4 2-4 0,-4-1-1 0,3-1 0 16,-2 1-10-16,-1-3 12 0,0 6-12 0,-3-6 12 15,6 3-12-15,-6-3 12 0,3 0-12 0,3 0 12 0,-6 0 9 16,4 0 3-16,-4 0 0 0,6 0 0 0,1 0 6 0,-4 0 2 0,-3 0 0 0,6 0 0 31,1 3-7-31,-4-3-1 0,0 6 0 0,4-6 0 0,-1 0-9 0,1-4-3 0,-4-1 0 0,4 2 0 31,-1 1 2-31,1-5 0 0,-1 5 0 0,1-1 0 0,-4-1-14 0,3 2 0 0,-2-1 8 0,2 1-8 32,1-5 24-32,-4 2 3 0,2 2 0 0,2-6 0 0,-4 4 2 0,0-1 1 0,1 0 0 0,-4-2 0 15,3 2 10-15,-3 0 3 0,3-2 0 0,0-1 0 16,-3-5-17-16,7 0-3 0,-1-10-1 0,-2 4 0 15,2 0-10-15,-3 0-3 0,4 0 0 0,-4 0 0 16,7 0-9-16,-7 2-9 0,4-1 9 0,2-2-13 16,-2 5-3-16,-1-5 0 0,4 4 0 0,-3 0 0 15,-1 3 4-15,-3 2 0 0,1 4 0 0,1-1 0 16,1 3 12-16,-2 1 0 0,2 5 0 0,-6 0 0 16,0 0 0-16,0 0 0 0,0-6 0 0,0 0 0 15,0 0-20-15,0 1 1 0,0-1 1 0,0 0 0 16,-3 0-3-16,3 6-1 0,-3-5 0 0,3 5 0 15,-4-6 6-15,4 6 2 0,-3-6 0 0,3 6 0 16,0 0 14-16,-3-5 0 0,3 5-10 0,0 0 10 16,0 0 0-16,0 0-9 0,0 0 9 0,0 0 0 15,0 0-12-15,0 0 4 0,-3-4 8 0,3 4-13 16,0 0-1-16,0 0 0 0,0 0 0 0,0 0 0 16,-2-2 3-16,-2-1 1 0,-2 0 0 0,3 3 0 0,3 0 10 15,0 0 0-15,0 0 0 0,-7-2 0 16,7 2 0-16,-3-7 0 0,-4 7 0 0,7 0 0 15,0 0 0-15,0 0 0 0,0 0 0 0,0 0 0 0,0 0 0 0,0 0-10 0,0 0 10 0,0 0-10 32,0 0 10-32,0 0-12 0,0 0 12 0,0 0-12 0,0 0 12 0,0 0 0 0,0 0 0 0,0 0-8 31,0 0-4-31,-3-2-1 0,3 2 0 0,0 0 0 0,0 0 13 0,0 0-12 0,0 0 12 0,0 0-12 31,0 0 3-31,0 0 1 0,0 0 0 0,0 0 0 0,3 5 8 0,4 1 11 0,-1 0-3 0,1 0 0 16,3-1 10-16,-5-2 2 0,5-3 0 0,-1 3 0 15,-2-3-20-15,3 0-17 0,-4-3 3 0,1 0 1 16,-1 3 13-16,4 0 10 0,-4 0-2 0,4 0 0 16,-3 3-8-16,2-3 8 0,-2 0-8 0,-1 3 8 15,1-3 0-15,-7 0 0 0,6 0 0 0,-6 0 0 16,7 3 22-16,-5 0 4 0,5 2 1 0,-7-5 0 16,0 0 5-16,0 0 0 0,0 0 1 0,0 0 0 15,0 0-21-15,0 0-5 0,0 0-1 0,0 0 0 16,0 0-14-16,0 0 0 0,0 0 8 0,0 0-8 15,0 0-68-15,0 0-16 0,0 0-3 0</inkml:trace>
  <inkml:trace contextRef="#ctx0" brushRef="#br0" timeOffset="126346.9">17776 8117 2477 0,'0'-9'104'15,"-3"1"-83"-15,0 2-21 0,3 6 0 0,0 0 0 0,0 0 0 0,0 0 0 16,0 0-12 0,0 0-6-16,0 0-2 0,0 0 0 0,0 0 0 0,0 0 0 0,0 0 0 0,0 0 0 15,0 0 0 1,0 0-3-16,0 0-1 0,0 0 0 0,0 0 0 0,0 0 6 0,0 0 1 15,0 0 0-15,0 0 0 16,3 6 17-16,0-3-8 0,0-3 8 0,1 5 0 0,-4-5 0 0,3 3 0 0,0 1 0 16,0-2 0-16,1 1-12 0,-1-1 12 0,0 2-12 0,-3-4 12 15,0 0 0-15,0 3 0 16,0-3 0-16,3 2 0 0,1 1 0 0,-4 0 0 0,3 0 0 0,-3-3 0 31,0 0 0-31,0 0 0 0,3 0 9 0,-3 0-9 0,3 0 0 0,1-3 0 0,2 3 0 0,-6 0 0 16,0 0 12-1,0 0-4-15,0 0 0 0,0 0 0 0,0 0-8 0,0 0 8 0,0 0-8 0,0 0 8 16,0 0 1-16,0 0 0 0,0 0 0 0,0 0 0 16,0 3 12-16,-3 3 3 0,0 3 0 0,-1-4 0 15,4-5 28-15,0 0 7 0,0 0 1 0,0 0 0 16,0 0-19-16,-3-5-3 0,0-2-1 0,0 2 0 16,3 5-27-16,-7-3-10 0,1-3 0 0,6 6 9 15,-7-3-9-15,7 3 0 0,0 0 0 0,0 0 0 16,0 0 8-16,-6-2-8 0,6 2 12 0,0 0-4 15,0 0-8-15,0 0 0 0,0 0 0 0,0 0-11 16,0 0-1-16,0 0 0 0,0 0 0 0,0 0 0 16,0 0 4-16,0 0 0 0,0 0 0 0,0 0 0 15,0 0-17-15,0 0-3 0,0 0-1 0,0 0 0 16,0 0 16-16,0 0 3 0,0 0 1 0,3 0 0 0,3 2 9 0,-2-2-12 16,2 0 12-16,1 0-12 15,-4 3 4-15,3-3 0 0,-2 0 0 0,2 3 0 0,-3-3 8 16,1 3 0-16,-1-3 0 0,2 3 0 15,-1 0 0-15,-1-3 0 0,0 6 0 0,-3-6 0 0,0 0 0 0,0 0 0 16,3 0 8-16,-3 0-8 0,0 0 17 0,0 0-1 0,0 0 0 0,0 0 0 16,0 0 32-16,0 0 7 15,0 0 1-15,0 0 0 0,0 0-7 0,0 0-1 0,0 0 0 0,0 0 0 32,0 0-38-32,0 0-10 0,0 0 0 0,0 0 0 0,0 0 0 0,0 0 0 0,0 0 0 0,0 0 0 31,-3-6 0-31,3 6 8 0,-3-6-8 0,3 6 8 0,0 0-8 0,0 0 12 0,0 0-12 0,0 0 12 31,0 0-12-31,0 0 0 0,0 0-12 0,0 0 12 16,0 0-33-16,0 0 1 0,0 0 0 0,0 0 0 0,0 0 9 0,0 0 3 0,0 0 0 0,0 0 0 15,0 0 9-15,0 0 3 0,0 0 0 0,0 0 0 16,0 0-151-16,0 0-29 0</inkml:trace>
  <inkml:trace contextRef="#ctx0" brushRef="#br0" timeOffset="129306.3">15590 9837 1409 0,'0'0'29'0,"0"0"7"15,0 0-28-15,0 0-8 0,0 0 0 0,0 0 0 0,0 0 15 0,0 0 1 0,0-6 1 0,0 6 0 16,0 0-5-16,0 0 0 0,0 0-1 0,0 0 0 16,0 0 18-16,0 0 4 0,0 0 1 0,0 0 0 15,6 0-18-15,-2 3-3 0,2 2-1 0,-3 2 0 16,1-5-12-16,-4-2 0 0,0 0 0 0,3 3 0 16,-3-3 0-16,3 4 0 0,0-2 8 0,-3-2-8 15,4 3 8-15,-4-3 0 0,0 0-8 0,0 0 12 16,3 0 27-16,0 2 5 0,3 1 0 0,-3-3 1 15,0 4-25-15,0-2-6 0,1 1-1 0,2 0 0 16,1-1 7-16,-4 5 2 0,3-5 0 0,1 5 0 16,3-5-14-16,-4 4-8 0,1 0 10 0,-1-1-10 15,1 1 0-15,-1 0 0 0,1-1 0 0,-1 4 0 16,1-3 0-16,-4-1 0 0,3 1 0 0,-2 0 0 16,-1-1 0-16,0 2 0 0,0-5 0 0,1 4 0 15,-1-3 0-15,0 3 0 0,-1-4 0 0,-2 2 0 16,0-4 25-16,0 2-1 0,3 1 0 0,-3-3 0 15,0 0-24-15,0 0 0 0,0 0 0 0,0 5 0 16,-3-1 0-16,3-1 0 0,0 2 0 0,-2 1 0 0,2 0 0 0,0 3 0 0,0-2 0 0,-3 0 8 31,0-2-8-31,3 1 0 0,-4 0 9 0,4 0-9 0,-3-3 0 0,3-3 9 0,0 0-9 0,0 0 0 32,0 0 9-32,0 5-9 0,0-5 0 0,0 0 9 0,0 0-9 0,0 0 10 0,0 0-10 0,0 0 10 31,0 0-10-31,0 0 10 0,-3 3-10 0,3-3 10 0,0 0-10 0,0 0 0 0,0 0 0 0,0 0 0 15,0 0-18-15,0 0 1 0,0 0 0 0,0 0 0 32,0 0-90-32,0 0-17 0,0 0-4 0</inkml:trace>
  <inkml:trace contextRef="#ctx0" brushRef="#br0" timeOffset="129996.22">15712 9757 1914 0,'0'0'40'0,"0"0"9"0,0 0-39 0,0 0-10 0,0 0 0 0,-3-6 0 16,3 6 32-16,0 0 4 0,0 0 0 0,0 0 1 15,0 0-37-15,0 0 0 0,0 0-14 0,0 0 4 16,0 0 0-16,0 0 0 0,0 0 0 0,0 0 0 16,3 0 10-16,-3 0 9 0,7-3-1 0,-4 3-8 15,4 0 16-15,-4 3-3 0,3 3-1 16,-2-4 0-16,2 5-12 0,1-2 0 0,-4-3 0 0,3 5 0 15,1 1 0-15,-4-2 0 0,-1 3 0 0,5 1 0 16,-4-1 0-16,-3 0 0 0,6-1 0 0,-2 1 0 16,-1 0 0-16,0-4 0 0,0 4 0 0,1-1 0 15,-1 1 0-15,3 0 0 0,-2-1 0 0,-1 1 0 16,0 0 0-16,0-1 0 0,1 4 0 0,-1-4 0 16,-3 4 0-16,3 0 0 0,-3-1 0 0,0 3 0 15,3 1 0-15,-3-1 0 0,0 0 0 0,-3-2 0 16,3 2 20-16,0-2 0 0,-3-1 1 0,3-3 0 15,3 1-29-15,-3-3-7 0,0-3-1 0,0 0 0 16,0-3 16-16,0 0 0 0,0 2 9 0,0-2-9 0,0 0 25 16,0 0-1-16,0 0 0 0,0 0 0 15,0 0-3-15,0 0-1 0,0 3 0 0,0-3 0 0,0 4-8 16,0-4-1-16,0 0-1 0,0 0 0 16,0 0-10-16,0 0-14 0,0 0 3 0,0 0 1 15,0 0-96-15,0 0-19 0,0 0-4 0</inkml:trace>
  <inkml:trace contextRef="#ctx0" brushRef="#br0" timeOffset="130885.43">16106 9553 1982 0,'6'6'56'0,"-6"-3"12"0,3-3-54 0,-6 0-14 0,3 0 0 0,-3 0 0 31,3 2-54-31,-3 1-14 0,3 3-2 0,0 0-1 16,0 2 20-16,0-2 4 0,0 3 1 0,0 0 0 16,0 2 28-16,3 1 6 0,-3-2 0 0,3-1 1 0,-3 3 11 0,0-3 0 0,-3 1 8 0,0-1-8 15,-4 0 27 1,4 3 1-16,-4-1 0 0,1-3 0 0,-4-1-6 0,-3-5-1 0,3-4 0 0,-2 2 0 15,-1 0-5-15,7 2 0 0,-4 1-1 0,4 0 0 16,2-3-6-16,-2 3-1 0,6-3 0 0,0 0 0 16,0 0 20-16,-7 0 3 0,7 0 1 0,0 0 0 15,0 0-10-15,0 0-2 0,0 0 0 0,0 0 0 16,0 0-20-16,0 0 0 0,0 0 0 0,0 0 0 16,0 0-12-16,0 0 0 0,0 0 0 0,0 3 0 15,4 0-8-15,-4-1-1 0,3 5-1 0,0-2 0 16,0-3 22-16,1 2 0 0,-1-1-9 0,0-1 9 15,4 1 8-15,-4 0 4 0,3-3 2 0,1 3 0 16,-1-3-14-16,1 3 9 0,-2-3-9 0,5 3 8 16,-3-3-8-16,2-3 0 0,1 3 0 0,3-3 0 15,-3 0 0-15,3 0 12 0,0-2-2 0,0 2 0 16,0-1-2-16,-3-1-8 0,3 3 12 0,-1-5-4 16,-3 5-8-16,-2-1 0 0,3-3 9 0,-4 3-9 15,1 0 11-15,-1 1-3 0,1-2 0 0,-4 1 0 16,0 1 15-16,-3 2 2 0,3-3 1 0,-3 3 0 15,0 0-26-15,0 0 0 0,0 0 0 0,0 0 0 0,0 0 0 0,0 0 0 0,4 0 0 0,-4 0 0 32,0 0-14-32,0 0 5 0,0 0 1 0,0 0 0 0,0 0 8 0,0 0 12 0,3 0-2 0,-3 0-1 31,0 0-18-31,0 0-4 0,0 0-1 0,0 0 0 0,0 0 14 0,0 0 0 0,0 0 0 0,0 0 0 31,0 0-20-31,0 0-2 0,0 0 0 0,0 0 0 16,0-3-26-16,3 0-6 0,0-2-1 0</inkml:trace>
  <inkml:trace contextRef="#ctx0" brushRef="#br0" timeOffset="131435.16">16192 9628 1820 0,'0'0'38'0,"0"0"8"0,0 0-37 16,0 0-9-16,0 0 0 0,0 0 0 15,0 0-78-15,0 0-18 0,0 0-3 0,0 0-1 16,0 0 48-16,0 8 10 0,0-2 2 0,0 0 0 16,0-3 32-16,0 2 8 0,0 1 0 0,0-3 0 0,0 2 24 0,-3 4 6 0,3-4 2 0,0 2 0 15,0-2 0-15,0 1 0 0,0 2 0 0,0 4 0 16,-2-3 0-16,-1 2 0 0,-1 4 0 0,1-4 0 15,0 3-32-15,-4-2 0 0,1 0 0 0,3 2 0 16,-7 0 8-16,3 3-8 0,4 1 0 0,-3 1 9 16,-1-2 0-16,1 4 0 0,-1-7 0 0,1 6 0 15,2-5-9-15,-2 2 0 0,3-1 0 0,-1 0 0 16,1-6 0-16,0 2 0 0,0-3 0 0,3 0 0 16,0-4 12-16,0 0 0 0,-4 2 0 0,4-5 0 15,0-2-4-15,0 0 0 0,0 0 0 0,0 0 0 16,0 0 20-16,0 0 3 0,0 0 1 0,0 0 0 15,0 0 9-15,0 0 3 0,-3 3 0 0,3-3 0 16,0 0-16-16,0 0-4 0,0 0 0 0,0-5 0 16,0-2-105-16,0 2-22 0,0 0-4 0</inkml:trace>
  <inkml:trace contextRef="#ctx0" brushRef="#br0" timeOffset="132054.81">16476 9599 2226 0,'-6'-6'94'15,"2"6"-75"1,1 0-51-16,3 0-11 0,0 0-1 0,-2 9-128 15,-1 0 75-15,-4-1 14 16,1-2 43-16,-1-1 9 0,1 4 2 0,-1 0 0 0,1-1 29 0,-1 4 0 0,1 8 0 0,-4 9 16 31,3-10-4-31,1-4-2 0,3-12 19 0,3-3 4 0,0 0 1 0,0 0 0 0,0 0-3 16,0 0-1-16,0 0 0 16,0 0 0-16,0 0-16 0,0 0-3 0,0 0-1 0,0 0 0 0,0 0-25 15,0 0-5-15,0 0 0 0,0 0-1 16,0 0-11-16,0 0-3 0,0-6 0 0,3 0 0 0,3 4 35 15,1-2 0-15,-1 4 12 0,1-3-3 0,-1 3-9 16,4-2 10-16,0 2-10 0,3 0 10 0,-3 0 10 16,2 0 3-16,-3 0 0 0,-2 0 0 0,-7 2-23 0,0 1 0 15,0 3 0-15,0-3 0 16,3 0 0-16,0 0-20 0,1 0 4 0,-1 2 1 16,3 4 15-16,1 0 0 0,-1 5 0 0,1-2 0 15,-4-2 0-15,0-1 0 0,4 0 0 0,-4-3 0 16,-3 0 0-16,0-1 20 0,0 2-4 0,0-2 0 0,0 0-16 0,0-1 0 0,-3 1 0 0,3 0 0 31,-3 2 0-31,-1-2 10 0,4-1-10 0,-3 1 12 0,0 0-2 0,-4-1 0 0,4-2 0 0,0 1 0 31,0 3 2-31,-1-3 1 0,-2 2 0 0,3-2 0 0,-1 1-13 0,-2-2 11 0,3 1-11 0,-7 0 16 32,0 0-8-32,1-3 0 0,-4 3-8 0,0-3 26 0,4 0-2 0,9 0 0 0,0 0 0 15,0 0-24-15,-7 0 0 16,1 0 0-16,-4-6 0 15,0 3-20-15,-3 0-10 0,3 6-2 0,1-3 0 0,-1 3-28 0,0 0-7 0,2-3-1 0,-2 0 0 32,3 0 7-32,1 0 1 0,-1 0 0 0</inkml:trace>
  <inkml:trace contextRef="#ctx0" brushRef="#br0" timeOffset="132474.97">16380 9599 2037 0,'0'0'56'0,"0"0"-44"0,0 0-12 0,0 0-50 15,0 0-12-15,0 0-2 0,0 0-1 0,6 0 35 0,-3 0 7 16,1 0 2-16,2 0 0 16,-3 0 12-16,4 0 9 0,-4 0-12 0,4 0 12 0,-7 0 0 0,6-3 12 0,-3 3 0 0,4 0 0 31,-1 0 32-31,1-3 7 0,3 0 1 0,-5 3 0 0,5-3-32 0,-4 3-7 0,4 0-1 0,0 0 0 31,0 0 0-31,-1-2-1 0,4-1 0 0,-3 0 0 0,0 0 6 0,0 3 2 0,-4-3 0 0,1 3 0 16,-7 0 6-16,0 0 2 0,3-2 0 0,-3 2 0 15,0 0 0-15,0 0 0 0,0 0 0 0,0 0 0 16,0 0-9-16,0 0-2 0,0 0 0 0,0 0 0 16,0 0-16-16,0 0 0 0,0 0 8 0,0 0-8 15,0 0-12-15,0 0-7 0,0 0-1 0,0 0 0 32,0 0-92-32,0 0-18 0,0 0-4 0</inkml:trace>
  <inkml:trace contextRef="#ctx0" brushRef="#br0" timeOffset="133404.4">16664 9353 1755 0,'0'0'36'0,"0"0"9"0,0 0-36 0,0 0-9 0,0 0 0 0,0 0 0 15,0 0-61-15,0 0-15 0,0-7-2 16,0 7-1-1,0 0 28-15,0 0 6 0,0 0 1 0,3 4 0 0,-3 1 28 0,3-2 7 0,-3 6 1 0,0-4 0 16,-3 4 8-16,0 3 0 0,-1-1 0 0,1 1 0 16,3-7 0-16,0-5 11 0,0 0-3 0,0 0 0 15,3 6 20-15,-3 2 3 0,-3 1 1 0,0 3 0 16,3-3 0-16,0-4 0 0,0 0 0 0,0 2 0 16,0-7-32-16,3 5 0 0,-3-5 0 0,0 0 0 15,0 0 32-15,0 0 0 0,0 0 0 0,0 0 0 16,0 0-8-16,0 0 0 0,0 0-1 0,0 0 0 15,0 0 14-15,0 0 3 0,0 0 1 0,0 0 0 16,0 0-24-16,3-3-5 0,7 1 0 0,-10 2-1 16,3-3-11-16,-3 3 0 0,0 0 0 0,0 0 0 15,0 0 0-15,0 0 0 0,7-4 0 0,-7 4 0 16,6-2 0-16,-6 2 12 0,7-3 0 0,-7 3 0 16,3-5-4-16,-3 5 0 0,0 0 0 0,3-7 0 15,1 5 26-15,-1-5 5 0,-3 2 1 0,0 5 0 0,3-5 14 0,-3 5 3 0,0 0 1 0,0-6 0 31,3 0-43-31,-3 0-15 0,0 1 9 0,0-2-9 0,4 2 8 0,-4-1-8 0,0 6 0 0,0-5 8 32,3-1-8-32,-3 0 0 0,0 6 9 0,0-5-9 0,0-2 8 0,0 2-8 0,3-1 8 0,-3 6-8 31,0-5 0-31,0 5 0 0,0-7 0 0,0 7 0 0,0 0 0 0,0-5 0 0,0 5 0 0,0 0 0 31,0-5 0-31,3-2 0 0,-3 2 0 0,0 5-8 0,0 0 8 0,0 0 0 0,0 0 8 0,0 0-8 16,0 0 0-16,0 0 0 0,0 0 0 0,0 0 0 15,0 0 0-15,0 0-8 0,0 0 0 0,4-4-4 32,-4-1 12-32,3 2 0 0,-3 3 0 0,0-6 0 15,0 20 0-15,-3 4 11 16,-1-3-2-16,1-10 0 0,3-10 0 0,0-10 0 0,3 18-9 0,-3 0 0 0,4-1 0 0,-4-2 0 16,0 0 0-16,0 4 0 0,3-1 0 0,-3-3-10 15,0 0 10-15,0 0-13 0,0 0 5 0,0 0-1 16,0 0 0-1,0 0 0-15,0 0 0 0,0 0 1 0,0 0 0 0,0 0 0 0,-10 0 0 16,4 0 8-16,-1 0 0 0,-3 0 0 0,4 0 8 16,-4 0-8-16,0 0 0 0,1 2-8 0,2-2 8 15,1 0 0-15,6 0-8 0,0 0 8 0,0 0 0 16,0 0 0-16,0 0-10 0,0 0 10 0,0 0 0 16,0 0-16-16,0 0 3 0,0 0 1 0,0 0 0 0,0 0-4 15,0 0-1-15,-4 3 0 0,4-3 0 16,0 0 1-16,0 0 1 0,-3-5 0 0,0-2 0 15,3 7-10-15,0-5-3 0,0 5 0 0</inkml:trace>
  <inkml:trace contextRef="#ctx0" brushRef="#br0" timeOffset="135983.4">16686 9378 1045 0,'0'0'44'0,"0"0"-36"16,0 0 68-16,0 0 12 0,0-6 4 0,0 6 0 15,0 0-21-15,0 0-4 0,0 0-1 0,0 0 0 16,0 0-22-16,0 0-5 0,0 0-1 0,0 0 0 16,0 0 4-16,0 0 1 0,0 0 0 0,0 0 0 15,0 0-21-15,0 0-4 0,0 0-1 0,0 0 0 16,0 0-17-16,0 0 0 0,0 0 0 0,0 0-9 15,0 0 1-15,0 0 0 0,0 0 0 0,0 0 0 16,0 0-5-16,0 0-1 0,0 0 0 0,0 0 0 16,0 0 14-16,0 0 0 0,0 0-10 0,0 0 10 15,0 0 0-15,0 0 0 0,0 0 0 0,0 0 0 0,0 4 0 0,0-4 0 0,0 5 8 0,0-5-8 32,-3 6 0-32,3-3 0 0,0 2-12 0,3-2 12 0,-3 3-9 0,0-3 9 0,4 3 0 0,-4-1 0 31,3 1 0-31,-3-3 8 0,3 3 0 0,0-4 1 0,-3-2-9 0,0 0-17 0,0 0 4 0,0 0 1 31,0 0 12-31,0 0 0 0,0 0 0 0,4 7 0 31,-1-5 0-31,0 1 0 0,0-1 0 0,4 2 0 0,-4 1 0 0,-3 2 0 0,7 1 12 0,-7-2-2 0,3-1 0 0,0-2 0 16,-3 1-10-16,0-2-12 0,2 1 2 0,-2-1 1 16,0-2 9-16,3 3 11 0,-3-3-3 0,0 0 0 15,4 4-8-15,-1-2 10 0,-3-2-10 0,0 0 10 16,0 0-10-16,3 3 0 0,-3-3 0 0,0 0 0 31,3 0 0-31,1 0 0 0,-1-3 0 0,0 1 13 0,-3-2-3 16,3 1-1-16,-3 3-1 0,4 0 0 0,-1-2 0 0,-3 2 0 0,6 0 23 15,-2 5 4-15,-1-5 1 0,-3 0 0 0,0 0-28 16,6-5-8-16,-6 5 0 0,4-5 0 0,-4 5 15 16,3-7-4-16,3 5-1 0,-6 2 0 0,4 2-10 0,-1 1 12 31,0 1-12-31,-3-4 12 0,3-7 0 0,1-4 1 0,-1-1 0 0,0 4 0 0,0-3-5 15,4-1-8-15,-4 3 11 0,0-3-11 0,1 4 0 16,-1 0 0-16,3-1 0 0,-2 1 0 0,-1-1 0 16,3 0 0-16,-6 1 0 0,0 8 0 0,6-6 0 15,-3-2 0-15,-3 8 0 0,0 0 0 0,3-7 0 16,-3 7 10-16,0 0-10 0,0-9 8 0,0 9-8 0,0 0 12 0,4-8-12 16,-4 8 12-16,0 0-12 15,-4-8 10-15,4 8-10 0,0 0 10 0,0-8-10 0,0 8 0 0,0 0 0 16,0-9 8-16,0 9-8 15,0 0 12-15,0 0-12 0,0-7 12 0,0 7-12 0,-3-8 12 0,3 8-12 16,0 0 12-16,0 0-4 16,-3-9-8-16,3 9 12 0,0 0-4 0,0 0-8 0,-2-5 0 0,2 5 0 15,0 0 0-15,-4-9 0 0,-2 7 8 0,-1-5-8 0,1 5 8 0,-1-1-8 16,1 0 0-16,-4 0 0 16,4-3-11-16,-4 4 3 0,3 2 0 0,-2 0 0 0,2-3 0 0,1 3 8 15,-1 0 0-15,1 0 0 16,-1 0 0-16,1 0 0 0,2 0 0 0,-5 17 0 0,0 3 0 15,3 0 0-15,-1-8 0 0,4-10 0 0,0 5 0 16,-1-5-21-16,1 4-3 0,0 0 0 0,0 2 0 16,-1-2 24-16,1-1-11 0,-3 2 11 0,2-5-8 15,1 4 8-15,0 0 0 0,3-1 0 0,0-5 0 16,0 0-8-16,0 0 8 0,0 0-8 0,0 0-12 0,0 0-3 16,-10 9 0-16</inkml:trace>
  <inkml:trace contextRef="#ctx0" brushRef="#br0" timeOffset="137132.4">20949 12586 2504 0,'0'0'71'0,"3"3"16"0,1-1-70 0,-1 1-17 0,3 1 0 0,-2-2 0 16,2-2-16-16,1 0-6 0,-1 0-2 0,4 0 0 31,-5 0-12-31,5 3-4 0,-3 0 0 0,2-1 0 0,1 2 20 0,-3-2 3 0,2 1 1 0,-2 0 0 16,3-3 16-16,-4 0 0 0,4 0 0 0,-4 0 9 16,1 0-9-16,-4 0 8 0,4 2-8 0,-4-2 8 15,0 0-8-15,4 0 0 0,-4 0 0 0</inkml:trace>
  <inkml:trace contextRef="#ctx0" brushRef="#br0" timeOffset="137382.04">20881 12855 2743 0,'0'3'116'15,"3"0"-93"1,-3 2-63-16,0 2-13 0,-3-2-3 0,3 6 0 16,0 1-6-16,-3 0-2 0,3 5 0 0,0-3 0 15,0-3-24-15,0-2-6 0,0-1-1 0,0-2 0 16,0 0 54-16,0 0 10 0,0-3 3 0,0-3 0 0,0 2 60 0,0 1 12 16,0 3 2-16,0-6 1 0,0 0-15 0,0 0-4 0,0 0 0 0,0 0 0 31,0 0-162-31,0 0-33 0</inkml:trace>
  <inkml:trace contextRef="#ctx0" brushRef="#br0" timeOffset="137611.93">21507 12889 2736 0,'0'0'115'31,"3"3"-92"-31,1 3-23 0,-1-3 0 0,0 2-10 0,0 2 10 16,1 1-25-16,-1-2 1 0,0 3 1 0,0-1 0 16,-3 1-33-16,4-4-6 0,-1 1-2 0,-3 0 0 15,0-4 23-15,3 2 4 0,0-2 1 0,-3-2 0 0,0 0 36 16,0 0 15-16,0 0-1 0,0 0 0 16,0 0-14-16,-3 3-13 0,3 2 2 0</inkml:trace>
  <inkml:trace contextRef="#ctx0" brushRef="#br0" timeOffset="139321.01">21858 12737 1862 0,'0'0'52'0,"0"0"13"0,0 0-52 0,0 0-13 0,7-2 0 0,-1-1 0 15,1 0 0-15,-1 3 0 0,1-3 0 0,-1 0 0 0,1 3 0 0,2 0 0 0,-2 0 0 0,-1 0 0 32,1 0 0-32,3 0 0 0,-4 0 0 0,4-3 0 0,-4 3 12 0,6 0 0 0,-2 0 0 0,0-2 0 31,3 2 17-31,-4-3 3 0,4 3 1 0,4 0 0 0,-4 3-12 0,6-3-2 0,-3 2-1 0,3 1 0 31,-3-3-5-31,0 0-1 0,-3 0 0 0,4-3 0 0,-1 1-12 0,0-1 0 0,-3-3 0 0,3 6 0 16,0-3 9-16,0 0-9 0,-3 0 8 0,0 0-8 15,0 1 0-15,-3-4 0 0,-4-5 0 0,4 7 0 16,-7 1 0-16,4 6 0 0,-1 6 0 0,1-3 0 31,-4-3-43-31,-3 0-1 0,0-3 0 0</inkml:trace>
  <inkml:trace contextRef="#ctx0" brushRef="#br0" timeOffset="140130.81">22129 12741 1862 0,'0'0'52'0,"0"0"13"16,0 0-52-16,0 0-13 0,3 5 0 0,0-2 0 15,1 3-46-15,-4-1-12 0,3 2-2 0,-3-2-1 16,0 0-8-16,0 4-2 0,0-2 0 0,0-2 0 0,-3 0 71 0,3 1 23 0,-4 2 0 0,4-1 0 31,-3 2 39-31,0-2 8 0,3 5 2 0,-3 0 0 0,-1 5-19 0,1 3-3 0,0 0-1 0,3 3 0 31,-3-3-31-31,3 2-6 0,-4-1-2 0,4-1 0 0,4 0-10 0,-4 1 10 0,3-2-10 0,0-1 10 32,4-1-10-32,-4-3 0 0,3-2 9 0,1-1-9 0,-1-3 10 0,4 1-2 0,-3 0-8 0,-1-4 12 31,1 4 12-31,2-3 1 0,-2 2 1 0,-1 1 0 0,4-1 2 0,0-1 1 0,0-2 0 0,-1 1 0 15,0-1 6-15,4 1 1 0,0-3 0 0,0 3 0 16,0-4-24-16,0-2-12 0,3 0 12 0,-3-2-12 16,4-1 12-16,-1-3-12 0,-1 3 12 0,1-2-12 15,-3-4 12-15,0 4-4 0,0-4 0 0,-3-3-8 16,0 3 43-16,-1-1 1 0,1-2 1 0,0 0 0 16,0 1-25-16,-4-3-4 0,3 2-2 0,-3-2 0 15,1-3 3-15,-1-1 1 0,4-1 0 0,-3-2 0 16,-1 1-18-16,4 3 0 0,-4 2 0 0,1-2 0 15,-1 1-12-15,1-5-2 0,-1 1-1 0,-2 3 0 16,-1 0 15-16,0 3 0 0,0 2 0 0,-3 0 0 16,0 1 0-16,0 2 0 0,0 1 10 0,0-1-10 15,-3 4-24-15,3 5-11 0,0 0-1 0,-6-9-1 16,2 4 12-16,-2-4 2 0,-1 0 1 0,4 1 0 16,-3 1 7-16,2 2 2 0,4 5 0 0,-6-4 0 15,6 4 13-15,-3-2 0 0,3 2 0 0,-7-5 0 16,7 5 0-16,0 0 13 0,0 0-4 0,-3-3-1 15,3 3 0-15,0 0-8 0,-7-6 12 0,7 6-4 0,0 0-8 0,0 0 0 0,0 0 0 16,0 0 0 0,0 0 12-16,0 0-4 0,0 0 0 0,0 0 0 0,0 0 15 0,0 0 2 0,0 0 1 0,0 0 0 31,0 0-26-31,0 0 0 0,0 0 0 0,0 0 0 0,0 0-13 0,7 0-8 0,-1 0-2 16,1 0 0-1,-1 0 23-15,1 0 0 0,3 0 0 0,-1 2 0 0,-2-2 0 0,3 0 0 0,-4 4-9 0,4-4 9 16,-4 0-12-16,4 0 2 0,-4 0 0 0,3 0 0 15,1-4 18-15,0 4 4 16,0 0 1-16,-1 0 0 0,1-2 7 0,0 2 2 0,3-3 0 0,-3 0 0 16,-4 0-22-16,4 0 0 0,-4 3 0 0,1 0 0 15,-1 0 0-15,1 6 0 0,-2-3 0 0,-2 0 0 16,1-3 0-16,-4 0 0 0,0 0 0 16,0 0 0-16,0 0 0 0,0 0 0 0,0 0 0 0,0 0 0 31,0 0-47-31,0 0-13 0,0 0-4 0</inkml:trace>
  <inkml:trace contextRef="#ctx0" brushRef="#br0" timeOffset="140430.79">22390 12577 2084 0,'0'0'92'0,"0"0"20"0,0 0-90 16,0 0-22-16,0 0 0 0,0 0 0 16,0 0 20-16,0 0 0 0,0 0 0 0,0 0 0 0,6 0-20 0,1 0-8 0,-1-3 0 0,1 3 0 31,-1 3 8-31,1 0 0 0,-1-1 0 0,-2 2 0 0,-4-4 0 0,6-6 0 0,-3 0 0 0,4 4 0 15,-7 2 0-15,3 0-10 0,0 2 10 0,1 1-10 32,2 0-36-32,-3-1-7 0,1 5-2 0</inkml:trace>
  <inkml:trace contextRef="#ctx0" brushRef="#br0" timeOffset="141121.7">23019 12729 1690 0,'0'0'35'0,"0"0"9"0,0 0-36 0,0 0-8 0,0 0 0 0,0 0 0 16,0 0 0-16,0 0 0 0,0 0 0 0,0 0 0 15,0 0 0-15,0 0 0 0,0 0-9 0,0 0 9 16,0 0 0-16,0 0 0 0,0 3 11 0,4 0-11 16,-4-3 53-16,3 2 4 0,-3-2 1 0,3 0 0 15,0 0-26-15,4-2-6 0,-4 2-1 0,4-6 0 16,-1 3 21-16,1-3 4 0,-2 4 1 0,8-1 0 16,-3-1-6-16,3-1-1 0,0-1 0 0,3 3 0 15,0-2-14-15,1-1-3 0,-1 3-1 0,0-2 0 16,-1 1-14-16,1 4-2 0,1-3-1 0,-1 3 0 0,-3 0-9 0,0 3 0 15,0-3 0-15,-3 0 0 16,3 0 0-16,-4 0 0 0,3 0 0 0,-2 0 0 0,0 0 0 0,0-3 0 16,-1 3 0-16,-2-2 8 15,3 2-8-15,-1-3 0 0,1 3 0 0,-3-3 0 16,-1 0-20-16,1 3-10 0,-4 0-2 0,3-3 0 16,-6 3-121-16,0 0-25 0</inkml:trace>
  <inkml:trace contextRef="#ctx0" brushRef="#br0" timeOffset="141740.75">23161 12549 2625 0,'0'0'55'0,"0"0"12"0,0 0-54 0,-3 5-13 0,3 4 0 0,-3-4 0 31,3 4-60-31,-3-4-14 0,3 4-3 0,-4 0-1 15,1 3-19-15,3 2-4 0,-3 6-1 0,0-6 0 16,3 4 43-16,-4-1 9 0,4-3 2 0,0 0 0 0,0 4 67 0,0-4 13 0,4 0 4 0,-1 1 0 16,-3-1 22-16,3-3 5 0,0 1 1 0,-3 0 0 15,7-5-46-15,-4 2-9 0,7 3-1 0,-4 0-8 16,4-4 17-16,0 3-3 0,2 1-1 0,1-1 0 16,0 1-13-16,0 2 0 0,0-2 0 0,0-1-10 15,0-5 10-15,-4 0 0 0,4-4 8 0,-3 1-8 16,-3 2 0-16,2 4 0 0,-2 0 0 0,-5 3-12 15,5-4 12-15,-7 3 0 0,3-2 0 0,0 3 0 0,-6-4 0 16,3 3 0-16,-3 1 0 0,-4 0 11 16,2-3-11-16,-2 2 0 0,1 3 0 0,-1-2 0 0,-3 0 12 0,1-2-4 15,-1-1 0-15,0 0 0 16,0-1 7-16,-3-2 1 0,0 0 0 0,4-4 0 16,-4 2-8-16,0-4 0 0,1 2-8 0,-1-2 12 15,0 0 1-15,-3-2 0 0,-1-2 0 0,4 2 0 16,-3-1-13-16,3-2 0 0,3 1 0 0,1-1 0 0,-3-2 0 0,5 2 0 0,-3-4 0 0,4 1 0 31,-4-1-21-31,7 0-7 0,-4 1-2 0,1-3 0 0,3 2 30 0,-1-3 0 0,1 4 11 0,0-3-3 16,0 4 12-1,3 0 2-15,0 7 1 0,0 0 0 0,0-7-23 0,0 7 0 0,3-5 0 0,-3 5 0 32,3-6 0-32,0 0 0 0,-3 6 0 0,4-2 0 0,2-2 0 0,1 1 0 0,2 3 0 0,1-2 0 31,0-4 0-31,3 0 0 0,2-3 0 0,1 1 0 0,1 2 0 0,-1 1 0 0,0-2 0 0,0 5 0 15,-3-1 0-15,0 0 0 0,-3 3 0 0,-1-2 0 16,0 2 14-16,-2 0-2 0,-1 0 0 0,-6 0 0 16,7 2 0-16,-7-2 0 0,0 0 0 0,0 0 0 15,0 0-3-15,0 0-1 0,0 0 0 0,3 3 0 16,0 0-8-16,1 3 0 0,-1 2 0 0,0-2 0 31,0-6-75-31,-3 0-17 0</inkml:trace>
  <inkml:trace contextRef="#ctx0" brushRef="#br0" timeOffset="143730.73">23722 12678 995 0,'0'0'42'0,"0"0"-34"16,0 0 56-16,0 0 10 0,7 0 2 0,-7 0 1 15,3 2-48-15,0-2-9 0,4 3-3 0,-4-3 0 16,0 0 7-16,1 3 2 0,1-3 0 0,-2 0 0 16,1 0 22-16,2 0 4 0,1 0 0 0,-4 0 1 15,3 0 9-15,1 0 2 0,-4 0 0 0,7 0 0 16,-4 0-1-16,1 3 0 0,-1 3 0 0,1-6 0 15,3-3-27-15,-4-3-4 0,7-2-2 0,-3-1 0 16,0 3 4-16,-1 0 1 0,0 4 0 0,1 2 0 16,0 0-35-16,-1 0-14 0,1 2 1 0,-3-2 0 15,-1 0 21-15,-3 0 4 0,4-2 0 0,-4-1 1 16,0-1-29-16,1 4-7 0,-1 0-1 0,-3 0 0 16,0 0-85-16,0 0-18 0,0 0-3 0</inkml:trace>
  <inkml:trace contextRef="#ctx0" brushRef="#br0" timeOffset="144020.63">23816 12744 2030 0,'0'5'57'0,"-4"-3"14"16,4 5-57-16,4-5-14 0,-4 1 0 0,0 3 0 15,3 0-84-15,-3 3-20 0,0 0-4 0,0-2-1 0,0 2 36 0,0 3 7 0,0-4 2 0,0 1 0 32,-3 0 25-32,3 2 6 0,-4 0 1 0,1-2 0 0,0 2 76 0,3 1 16 0,-3 2 4 0,-1-5 0 15,1 3 25-15,0-4 6 0,0 3 1 0,3 1 0 16,-4-1-77-16,4 1-19 0,0 2 0 0,-3 1 0 16,3-4 10-16,0 3-2 0,3 3 0 0,-3-8 0 15,0 0-8-15,4-4-11 0,-1 1 3 0,-3-3 0 16,0-3-45-16,3 3-9 0,-3-3-2 0</inkml:trace>
  <inkml:trace contextRef="#ctx0" brushRef="#br0" timeOffset="144320.47">23532 13105 2454 0,'0'0'104'0,"6"3"-84"32,1-1-61-32,-1 1-13 0,4-1-2 0,3 2-1 15,0-1 18-15,3-1 4 0,3 1 1 0,0 1 0 16,1-2 10-16,2-2 3 0,-2 0 0 0,3-2 0 0,-1-2 56 0,-3 4 11 0,4-3 2 0,-4 1 1 31,4-5 15-31,-4 5 2 0,1-1 1 0,2-2 0 0,-3 1-15 0,1 2-2 0,-1-1-1 0,-3 0 0 16,4 3-36-16,-7-3-13 0,3 3 9 0,-3 0-9 15,-8 0 0-15,2 0 0 0,-1 0 0 0,-2 0 0 16,-4 0 0-16,0 0 0 0,0 0 0 0,0 0 0 31,0 0-88-31,0 0-22 0,0 0-5 0</inkml:trace>
  <inkml:trace contextRef="#ctx0" brushRef="#br0" timeOffset="148818.73">24189 12941 1896 0,'0'0'80'16,"0"0"-64"-16,0 0-7 0,0 0-1 0,0 0 0 0,0 0 0 31,0 0-8-31,0 0-11 0,0 0 3 0,4-3 0 0,-1 1 8 0,0 2 0 0,4 0 0 0,-4-4 0 31,3 4 16-31,-2 0 4 0,2-2 2 0,-3 2 0 0,4 2 14 0,-4 2 4 0,4-2 0 0,-1 4 0 16,-3-4-22-16,7 2-4 0,-3-1-1 0,2-1 0 16,-2 1-4-16,3 1-1 0,-2-2 0 0,2 1 0 15,0 0 1-15,-4-1 0 0,4 2 0 0,-3-2 0 16,-1 1-9-16,-3-3 12 0,-3 0-12 0,0 0 12 15,4 0-2-15,-4 0 0 0,0 0 0 0,3 5 0 16,-3-5-10-16,0 4 0 0,0 1 0 0,0-5 0 16,0 0 0-16,0 0 0 0,0-9-10 0,0 9 10 15,0 0-8-15,-10 4 8 0,0 1 0 0,1 4-9 16,-1-1 9-16,0 1 11 0,0 3-3 0,2-1 0 16,-2-2-8-16,3-1 0 0,-2 1 0 0,2-4-11 15,-3 2 11-15,4-2 0 0,-1-2 0 0,4 0 8 16,3-3-8-16,-6 0 12 0,6 0-4 0,-4 6 0 15,-2-4 0-15,3 2 1 0,-1-1 0 0,1-1 0 16,0-2 2-16,3 0 0 0,0 0 0 0,-7-2 0 16,4-5-11-16,3 2 0 0,-3-1-12 0,0-2 12 15,3 1-20-15,0 0 3 0,0-2 1 0,0 0 0 16,0 1 25-16,0 8 6 0,0-9 1 0,0 9 0 16,-4-6 0-16,8-2 0 0,-4 8 0 0,0-7 0 15,0 7-2-15,0 0 0 0,0 0 0 0,0 0 0 0,0 0-14 0,0 0 11 0,0 0-11 0,0 0 10 31,0 0-10-31,0 0 0 0,0 0-10 0,0 0 10 0,0 0-19 0,0 0 3 0,0 0 0 0,0 0 0 32,0 0 8-32,0 0 8 0,0 9-12 0,0 0 12 0,0 3-12 0,-4-1 4 0,4 0 8 0,-3 0-13 31,3 4 13-31,0-4 0 0,0 1 12 0,-3-1-12 0,3 4 0 0,0-6 0 16,0 2 0-16,0-3-12 0,0 1 12 0,0 0 0 0,0-1 0 0,0-2 0 15,0 0 0-15,0 2 15 0,0-2-2 0,0-6 0 16,0 6-13-16,0-6 9 0,0 8-9 0,0-8 8 15,0 0-8-15,3 6 0 0,-3-6 0 0,0 0 8 16,0 0-8-16,0 0 0 0,0 0 0 0,0 0 0 31,0 0-28-31,0 0-2 0,0 0 0 0,0 0 0 0,0 0-6 0,0 0-2 16,0 0 0-16,0 0 0 0,3-2 14 0,-3-2 2 0,4-4 1 0,-1 2 0 16,0 0 21-16,0-2 0 0,4 2 12 0,-4 0-4 15,-3 1 24-15,3-2 5 0,1 2 1 0,-4 5 0 16,3-5 2-16,-3 5 0 0,0-4 0 0,0 4 0 15,0 0-22-15,3-5-4 0,-3 5-1 0,0 0 0 16,0 0-13-16,3-3 8 0,1 3-8 0,-4 0 0 16,6-2 0-16,-3 2 0 0,4 2 0 0,-1-2 0 15,-2 3 0-15,2-3 0 0,-3 2 0 0,4 1 0 16,-1 3 0-16,1 0 0 0,-1 0 0 0,1-1 0 16,-2 2 0-16,2 1 0 0,3 0 0 0,-4 1 0 0,4-3 0 0,0 3 9 0,-4-4-9 0,4 4 8 31,0-4-8-31,-4 1 0 0,1 0 0 0,-4 0 0 0,3-3 28 0,-2-1 3 0,-1 1 1 15,-3-3 0 1,6 0-4-16,-2 3-1 0,-4-3 0 0,0 0 0 0,0 0-18 0,0 0-9 0,0 0 10 0,0 0-10 31,0 0-52-31,0 0-16 0,0 0-3 0</inkml:trace>
  <inkml:trace contextRef="#ctx0" brushRef="#br0" timeOffset="150728.94">23638 12408 1816 0,'3'5'38'0,"-3"-5"8"0,0 0-37 0,0 0-9 0,0 0 0 0,0 0 0 16,0 0 35-16,0 0 5 0,3 0 0 0,-3 0 1 15,0 0 3-15,0 0 0 0,4 4 0 0,-4-4 0 16,0 0-10-16,3 3-2 0,0-3 0 0,-3 0 0 15,3 2 8-15,-3-2 2 0,4 3 0 0,-4-1 0 16,3 2-23-16,0-1-5 0,-3 2-1 0,3-1 0 16,-3 1-3-16,4 0-1 0,-1 2 0 0,-3 2 0 15,3-7 6-15,-3 6 1 0,0-4 0 0,3 1 0 16,1 1-16-16,-4-3 0 0,3 0-12 0,0 2 12 16,0-1 0-16,-3-2 0 0,4 1 8 0,-1 0-8 15,0 0 45-15,-3-3 3 0,3 3 1 0,-3-3 0 16,0 0-33-16,4 2-8 0,-1 1 0 0,-3-3-8 15,3 3 0-15,-3-3 0 0,0 3-12 0,0-3 3 16,0 3 9-16,0-3 12 0,3 3-2 0,-3-3-1 16,4 2-9-16,-4-2-12 0,3 4 2 0,-3-4 1 15,3 3 9-15,4-1 0 0,-4 1 0 0,-3-3 0 16,0 0 24-16,0 0 6 0,3 3 2 0,-3-3 0 16,0 0-32-16,0 0-20 0,0 0 4 0</inkml:trace>
  <inkml:trace contextRef="#ctx0" brushRef="#br0" timeOffset="154540.78">20034 9865 1371 0,'0'0'28'0,"0"0"8"0,0 0-36 0,0 0 0 0,0 0 0 0,0 0 0 16,0 0 49-16,0-5 3 0,0 5 1 0,0 0 0 15,0 0-27-15,0 0-6 0,0 0 0 0,0 0-1 16,0 0-29-16,0 0-6 0,0 0 0 0,0 0-1 16,0 0 17-16,0 0 0 0,0 0-8 0,0 0 8 15,3 2 0-15,-1 5 17 0,5-2-3 0,-4 0-1 16,-3-5 12-16,0 0 3 0,0 0 0 0,0 0 0 16,0 0-4-16,-3 7-1 0,6 2 0 0,-3 1 0 15,0-4-3-15,0 0 0 0,0 0 0 0,0-1 0 16,-3 2-20-16,-1-5 0 0,4 4 0 0,-3 0 8 15,3-1-8-15,-2 1 12 0,-4 0-4 0,2 3 0 0,-5-4-8 0,-1 4 9 0,0 0-9 0,0-1 10 32,1 3 5-32,-1 1 1 0,-3 2 0 0,3 0 0 0,0 1-1 0,1-1 0 0,2 4 0 0,-3-7 0 31,4-3-5-31,0-1-1 0,0-5 0 0,-1 1 0 0,4 3-9 0,0-3 0 0,-4 2 0 0,7-5 0 31,0 0 9-31,0 0-9 0,0 0 10 0,0 0-10 0,0 0 28 0,0 0-1 0,0 0 0 0,0 0 0 16,0 0 37-16,0 0 7 0,0 0 1 0,0 0 1 15,0 0-29-15,0 0-7 0,0 0-1 0,0 0 0 16,0 6-28-16,0-6-8 0,0 0 0 0,0 0 0 16,0 0 0-16,0 0-15 0,0 0 4 0,0 0 1 15,0 0 0-15,0 0 0 0,0 0 0 0,0 0 0 16,0 3 10-16,0-3 0 0,0 0-9 0,0 5 9 16,0 2 0-16,4 1 0 0,-4 0 0 0,3-1 0 15,3-2 12-15,1-2 8 0,-1-1 0 0,3-4 1 16,1-1-29-16,-4-6-7 0,4-2-1 0,3 3 0 15,-3 1 16-15,0 5 0 0,3-4 0 0,0 6 0 16,0-3 0-16,0 3 0 0,0 0 0 0,-2 0 0 16,2 0 11-16,-3 0-11 0,3 0 10 0,0 0-10 15,0 0 16-15,0 0-2 0,-3 0-1 0,3 0 0 16,-3 0-13-16,-4-3 11 0,1 3-11 0,-7 0 10 16,0 0 0-16,0 0 0 0,0 0 0 0,0 0 0 15,0 0 1-15,0 0 0 0,0 0 0 0,0 0 0 16,0 0 1-16,0 0 1 0,6 3 0 0,-6-3 0 15,3 6-61-15,1 3-12 0,-4-4-2 0</inkml:trace>
  <inkml:trace contextRef="#ctx0" brushRef="#br0" timeOffset="166949.09">24703 12663 1997 0,'0'0'41'0,"0"0"11"0,0 0-41 0,0 0-11 0,0 0 0 0,0 0 0 15,0 0 32-15,0 0 4 0,0 0 0 0,0 0 1 16,0 0-37-16,0 0 0 0,0 0 0 0,0 0 0 16,0 0 0-16,0 0 0 0,0 0 0 0,0 0 0 15,0 0 12-15,3-6 2 0,-3-3 0 0,0 9 0 0,0 0 0 0,3 7 0 0,-3 4 0 0,0 1 0 31,0-1-6-31,-3-3 0 0,0 1-8 0,0 0 12 0,-1-4-12 0,1 4 0 16,0-3 8-16,-4 0-8 16,1 2 0-16,-1 1 0 0,4 0 0 0,-3 1 0 0,2 2 0 15,-2-1 8-15,3 1-8 0,-4 0 0 16,1-3 0-16,2 1 11 0,1-1-11 0,0 0 10 0,-4-4-10 0,4 2 0 16,3-7 9-16,0 5-9 0,0-5 8 0,-3 6-8 0,0-1 10 0,3-5-10 15,0 0 13-15,0 0-3 16,0 0-1-16,0 0 0 0,0 0 3 0,0 0 1 0,0 0 0 0,0 0 0 15,0 0-5-15,0 0-8 16,0 0 11-16,0 0-11 0,0 0 0 0,0 0 0 0,0 0 0 0,0 0 0 31,0 0 9-31,0 0-9 0,0 0 0 0,0 0 9 0,0 0 5 0,0 0 1 0,0 0 0 0,0 0 0 16,0 0-2-16,0 0 0 0,0 0 0 0,0 0 0 16,0 0-5-16,0 0 0 0,6 0-8 0,-6 0 12 15,0 0 0-15,0 0 0 0,0 0 0 0,0 0 0 16,0 0-12-16,0 0 0 0,0 0 0 0,0 0-10 15,0 0 10-15,3 0 0 0,-3 0 8 0,0 0-8 16,0 0 0-16,0 0 0 0,0 0-10 0,0 0 10 16,0 0 0-16,0 0 0 0,0 0 8 0,0 0-8 15,0 0 0-15,0 0 0 0,0 0-13 0,0 0 4 16,0 0-3-16,0 0-1 0,0 0 0 0,0 0 0 16,0 0-4-16,0 0-1 0,0 0 0 0,0 0 0 15,0 0 5-15,0 0 1 0,0 0 0 0,0 0 0 16,0 0 12-16,0 0-12 0,0 0 12 0,0 0-12 15,0 0 12-15,0 0 0 0,0 0-10 0,0 0 10 16,0 0 0-16,0 0 0 0,0 0 0 0,0 0 8 16,0 0-8-16,0 0 0 0,0 0 0 0,0 0 8 15,0 0-8-15,0 0 0 0,0 0 0 0,0 0 0 16,0 0-26-16,0 0-10 0,0 0-3 0,0 0 0 16,0 0-42-16,0 0-9 0,0 0-2 0,0 0 0 15,0 0 16-15,0 0 4 0,0 0 0 0,0 0 0 16,0 0 36-16,0 0 8 0,0 0 2 0,0 0 0 15,0 0 53-15,0 0 10 0,0 0 3 0,0 0 0 0,0 0 14 0,0 0 3 0,0 0 1 0,0 0 0 32,0 0-18-32,0 0-4 0,0 0-1 0,0 0 0 0,0 0-35 0,0 0-17 0,0 0 1 0</inkml:trace>
  <inkml:trace contextRef="#ctx0" brushRef="#br0" timeOffset="167951.28">24574 12861 2147 0,'0'-3'90'16,"0"3"-72"-16,6-3-18 0,-3 3 0 16,6-3 0-16,1 3 0 15,-3-3-50-15,2 3-7 0,1-2-2 0,0 2 0 16,0 0 19-16,-4 0 4 0,4 0 1 0,-4 0 0 15,1 0 56-15,-1 0 11 0,1 2 3 0,3 1 0 16,-4 0 38-16,1 0 8 0,-2 0 2 0,5 0 0 16,-4-1-28-16,4 1-6 0,-3 1-1 0,2-2 0 15,-2-2-28-15,3 0-7 0,-1 3-1 0,-2-3 0 16,3 0-4-16,-1-3-8 0,1 3 11 0,0-2-11 16,-4 2 14-16,4-4-4 0,-3 4-1 0,-2-3 0 0,1 3-9 0,-2-2 0 0,2-1 9 0,-6 3-9 15,0 0 0-15,0 0 0 16,0 0 0-16,0 0 8 0,0 0-8 0,0 0 0 0,0 0 0 0,0 0 0 31,0 0 0-31,0 8-12 0,-3 1 12 0,3 2-12 0,-3-2 12 0,-1 6 0 0,-2-7-9 0,1 3 9 31,-2 1-8-31,4 2 8 0,-4-2-10 0,1-4 10 0,3-5 0 0,3-3 0 0,-7-5 0 0,7 5 0 16,0 0 10-16,0 0-10 0,0 0 8 0,-3 0-8 16,3 0 31-16,0 0 1 0,-7-6 0 0,7 6 0 15,-6 0-32-15,3 0 0 0,3 0 0 0,-7 0 0 16,4 0 12-16,-4 0-3 0,1 0-1 0,-1 0 0 15,4 0-8-15,3 0 0 0,-6 0 0 0,2 2 0 16,-2 2 0-16,-1 1 0 0,1 4 0 0,-1-4 0 16,1-2-9-16,-1-6 9 0,2-2-12 0,-2-1 12 15,-2-2-27-15,2-1 2 0,1 0 0 0,-4-3 0 16,3 2 15-16,-2-5 10 0,2-2-12 0,1 0 12 16,-4 3 16-16,7-4 9 0,-4 1 3 0,4 0 0 15,0 3-14-15,-1-4-2 0,4 4-1 0,-3-1 0 16,3 1-11-16,3 3 12 0,-3-1-12 0,4 0 12 15,-1 4-12-15,-3-3 0 0,6 2 0 0,-2 4 0 16,-1-4 27-16,7 3 6 0,-7 0 2 0,7 1 0 16,-1-4-57-16,4 0-11 0,4 1-3 0,-1-1 0 15,2 0 36-15,8 4 19 0,0 0-3 0,4-2 0 0,-1 5-3 0,-4 4-1 0,7 1 0 0,-6 1 0 32,3-4-12-32,-3 0 0 0,-4 0 0 0,1-4 0 0,-4 1 0 0,-6 1-10 15,0-1 0-15,0-1 0 16,-3 2 34-16,-3 2 8 0,-4-3 0 0,3 3 1 0,-6 0-21 0,4-5-12 0,-4 1 12 15,0-4-12-15,0-1 0 0,-4-2 0 0,-2-1 0 0,3-2 0 32,-7 0-33-32,3-3-1 0,-2-4 0 0,-1 4 0 0,-3-1 8 0,0-1 2 0,0 5 0 0,0-3 0 15,0 2 11-15,1 4 2 0,-1-1 1 0,0 4 0 16,0-4 19-16,3 7 4 0,4 1 1 0,-4-1 0 16,3 2-14-16,1 0 0 0,-1-3 8 0,1 3-8 15,6 3 8-15,0 0-8 0,0 0 11 0,0 0-11 31,0 0-11-31,0 6-9 0,0 3-1 0,3-4-1 0,-3 1 6 0,0 3 2 0,0-9 0 0,0 8 0 16,3 1 24-16,4 5 5 0,-1 3 1 0,1 4 0 16,3 7-16-16,-1 3 0 0,1 7 0 0,0 2 0 15,3 3 0-15,-3 0 11 0,2 3-11 0,4 2 10 16,-3 4-10-16,0 2 8 0,3 4-8 0,0-6 8 16,4-1-8-16,-1-5 0 0,0-2 0 0,0-4 0 15,1-3 0-15,3-1 8 0,-4-1-8 0,1-3 0 16,-4-3 12-16,0-6-4 0,-4-4 0 0,1-2 0 15,-3-5 4-15,-1-3 0 0,1-4 0 0,-7 1 0 0,4-3-12 0,-4 0 0 16,-3-3 0-16,3 6 0 16,1-1 0-16,-4 1-11 0,3 0 3 0,-3-6 0 15,0 0-71-15,-3-14-13 0</inkml:trace>
  <inkml:trace contextRef="#ctx0" brushRef="#br0" timeOffset="168191.71">25264 12758 2504 0,'0'0'105'0,"0"0"-84"16,0 5-21-16,-3 1 0 0,3 0 0 0,-7 3 0 15,4 5 0-15,-3 0-15 0,-1 7 3 0,1-2 0 32,-4 2-42-32,0 1-8 0,-3 4-2 0,0-6 0 0,-3 1 41 0,3-7 8 0,-3 0 2 0,0 0 0 15,0 3 33-15,0 4 8 0,0-2 0 0,-1 2 1 16,1-2 9-16,0-1 2 0,0-1 0 0,3 0 0 15,1-6-32-15,2 1-8 0,0-3 0 0,0-4 0 16,4 2 8-16,3-5 0 0,3-2 0 0,0 0 0 16,0 0-23-16,-4-2-4 0,1-5-1 0</inkml:trace>
  <inkml:trace contextRef="#ctx0" brushRef="#br0" timeOffset="168341.09">25163 12307 2869 0,'7'12'120'15,"3"2"-96"1,-4 0-110-16,4 4-22 0,-4-1-5 0</inkml:trace>
  <inkml:trace contextRef="#ctx0" brushRef="#br0" timeOffset="168970.74">25532 12608 2622 0,'0'0'110'0,"0"0"-88"15,0 0-68-15,0 0-14 0,0 0-2 0,0 0-1 16,0 0-93-16,-4 4-20 0,-2 4-3 0,3 1-1 16,-4 0 90-16,4 1 18 0,-4 5 3 0,4-4 1 0,-3 4 68 0,-1-4 0 15,1 0 8-15,-4 1 0 16,3 2 87-16,-2-2 17 0,-1-1 3 0,0 1 1 16,0 0-53-16,-3-1-11 0,1-3-1 0,3 4-1 15,-4-3-31-15,3-4-7 0,0 4 0 0,4-7-1 16,-1 5-1-16,1-7 0 0,6 0 0 0,0 0 0 0,0 0 27 0,0 0 6 0,0 0 1 0,0 0 0 15,0 0 5-15,0 0 2 16,0 0 0-16,0 0 0 0,0 0-24 0,0 0-5 0,0 0-1 0,6 0 0 16,1-4-21-16,2 4 0 15,4 0 0-15,4 0 0 0,-1 0-12 0,-1 4-8 0,5-2 0 0,-1 1-1 32,4-3 33-32,3 3 8 0,-3 0 0 0,-2-3 1 0,5 0-21 0,0 0 0 0,-3-3 0 0,0 0 0 31,-4 0 0-31,0 1 0 0,0-5 0 0,-3 5 0 0,1-3 0 0,-1 1 0 0,0 1 0 0,-6 1 0 15,3-1 14-15,-3-1-2 0,-4 4 0 0,0-2 0 16,0-1 8-16,1 0 0 0,-7 3 1 0,0 0 0 16,0 0-11-16,0 0-2 0,0 0-8 0,3-2 12 31,-3 2-30-31,3-4-6 0,-3-1-2 0,0 5 0 0,0 0-30 0,0-3-7 0,0 3-1 0</inkml:trace>
  <inkml:trace contextRef="#ctx0" brushRef="#br0" timeOffset="169260.57">25695 12565 2477 0,'0'0'52'0,"0"0"11"16,0 3-51-16,-3 3-12 0,0 2 0 0,3 1 0 15,-4 6-25-15,-1-1-8 0,2 0-2 0,-4 7 0 16,1-2-15-16,-1 4-3 0,1 0-1 0,-1 1 0 15,1 1-8-15,-1 1-2 0,1-4 0 0,-1 1 0 0,1 1 64 0,-1-1 20 0,4-4 0 0,0-1 0 32,0-6 25-32,-1-7 6 0,4-5 1 0,0 0 0 0,-3 5-24 0,0 4-4 0,0 0 0 0,3-1-1 31,0 1-23-31,0-4 0 0,0 2 0 0,0-2 8 0,0 1-8 0,3-3 0 0,-3 2 0 0,0-5 0 31,0 0-23-31,0 0-5 0,0 0-2 0,0 0 0 16,-3 4-3-16,3 1-1 0,3 4 0 0</inkml:trace>
  <inkml:trace contextRef="#ctx0" brushRef="#br0" timeOffset="169710.34">25912 12631 2579 0,'0'7'73'0,"0"-2"16"0,0 4-71 0,0 2-18 0,0 0 0 0,-3 4 0 15,-1-1-73-15,-2 1-19 0,-1 2-3 0,1-3-1 16,-1 0 39-16,1 4 7 0,-1-6 2 0,1-2 0 16,3-1 28-16,-1 0 5 0,1-4 2 0,3-5 0 15,0 0 65-15,0 9 14 0,0-9 2 0,0 0 1 16,0 0-17-16,0 0-3 0,0 3-1 0,0-3 0 16,7 5-32-16,-4-1-8 0,3-2 0 0,4 1-8 15,0-3 0-15,0 3 0 0,6-3-15 0,-3 0 5 16,3 0 0-16,-1-3 0 0,2 6 0 0,-1-3 0 0,-3 0 10 0,0 3 11 0,0 0-3 0,-3 0 0 31,-1-1 4-31,1 1 1 0,-3 3 0 0,2-3 0 0,-5 3-13 0,2 2 0 0,-3 1 0 0,1 0 0 31,-1-1 0-31,-3 4-8 0,0-1 8 0,-3-2 0 0,-1-1 0 0,1-4-8 0,3-4 8 0,-6 2 0 32,-4 4 0-32,3 2 0 0,-2 4 0 0,2 0 0 0,-3-4 26 0,1 3 6 0,-1 1 0 0,0-1 1 15,0-2-33-15,-3-1 0 0,0 1 0 0,0-4 0 16,5 4 0-16,-5-3 0 0,0 3 12 0,3-3-12 15,-3-1 0-15,3-2 0 0,0 3 0 0,1-3 0 16,-1-3 13-16,3 2-4 0,1-2-1 0,-1 0 0 16,1 0-8-16,-1 0-17 0,1 0 4 0,0-2 1 31,0-1-67-31,-1-6-13 0,1 0-2 0</inkml:trace>
  <inkml:trace contextRef="#ctx0" brushRef="#br0" timeOffset="170010.17">25963 12565 2732 0,'0'0'57'0,"0"0"12"15,6 0-55-15,1 0-14 0,-1 3 0 0,1 1 0 0,3-2 0 0,-4 1-10 0,1 0 2 0,2-1 0 31,-2 2-45-31,-1-4-9 0,4 3-2 0,0-3 0 0,0 0 36 0,-4 0 6 0,4 0 2 0,-4 0 0 32,3 0 67-32,-3 0 13 0,1 0 4 0,-1 0 0 0,1 0 0 0,-1 0 0 0,1 0 0 0,-4 0 0 31,0 0-45-31,4 0-9 0,-7 0-2 0,3 0 0 16,-3 0-38-16,0 0-8 0,3 0-2 0,-3 0 0 15,0 0 16-15,4-3 4 0,-4 3 0 0,0 0 0 16,0 0-109-16,0 0-22 0,0 0-4 0</inkml:trace>
  <inkml:trace contextRef="#ctx0" brushRef="#br0" timeOffset="170400.34">26276 12347 2471 0,'0'0'70'0,"0"0"15"0,-3 9-68 0,-1 0-17 0,1-1 0 0,0 1 0 16,0 3-48-16,-1-3-14 0,1 1-2 0,3-1-1 16,-3-4-11-16,3 2-1 0,0-2-1 0,0 1 0 15,0-3 58-15,0 2 20 0,3-1-12 0,-3-4 12 16,3 3 91-16,4-1 24 0,-4-2 5 0,4-2 0 16,-1-1-35-16,4-3-7 0,-4 0-2 0,4-3 0 15,3 0-52-15,0-5-10 0,3-3-2 0,-3 1-1 16,-1-5-24-16,-2 1-5 0,3 0-1 0,-3 3 0 0,0-1 6 0,-4 4 1 0,1 0 0 0,-4 6 0 31,0-1 20-31,-3 9 4 0,0 0 0 0,0 0 1 0,0 0-1 0,0 0 0 0,-6-3 0 0,-4 1 0 31,0 4-12-31,-3 1-18 0,0 0 4 0,0 5 1 0,4-2-4 0,-4 5-1 0,0 1 0 0,0-3 0 32,4 2-13-32,-1-3-2 0,3-1-1 0,-2-2 0 0,5 1 18 0,-2 0 3 0,6-6 1 0,0 0 0 15,0 0 12-15,0 0-9 0,0 0 9 0,0 0-8 31,0 0-36-31,0 0-6 0,0 0-2 0</inkml:trace>
  <inkml:trace contextRef="#ctx0" brushRef="#br0" timeOffset="171769.23">26638 12230 2656 0,'0'0'56'0,"0"0"11"16,-4 9-54-16,1 2-13 0,-3 1 0 0,-1 2 0 15,-3 3-132-15,-3-3-28 0,-3 7-7 0,-3-4-1 16,2 6 84-16,-2 3 16 0,3 0 3 0,-3-7 77 31,3 2 29-31,0-7 6 0,3-3 61 0,3-2 13 0,-3 14 3 0,3 2 0 0,4-2-52 0,3-8-9 0,-4-6-3 0,4-4 0 31,3 1-32-31,0-3-6 0,3 0-2 0,0-3 0 0,4-3-20 0,-1 0 0 0,4-6 0 0,3 0 0 32,-3-1 0-32,3-2-8 0,0-2 0 0,0 2 0 0,0 1 8 0,-3 2 0 0,-2 0 0 0,2 1 0 31,-4 2 8-31,-2 3 3 0,-4 3 1 0,6-3 0 0,-6 3-12 0,0 0 8 0,0 0-8 0,0 0 8 31,0 6-19-31,3 0-4 0,-3 6-1 0,0-4 0 0,-3 3 4 0,-3 3 0 0,-1 1 0 0,1 2 0 16,-1 3 3-16,1 3 1 0,4 3 0 0,-8 2 0 15,3 4 8-15,-2 6 0 0,-1-2 0 0,0 2 0 16,0-6 0-16,4-4 0 0,-4-5 0 0,4 0 0 16,-1-3 0-16,4 3 0 15,0-3 0-15,-1 0 0 0,4-5 0 0,0-1 0 0,0-3 0 0,4-2 0 16,-4-3 0-16,0-1 11 0,0-5-3 0,0 0 0 16,0 0-8-16,0 0-11 0,0 0 3 0,0 0 0 15,3-8 8-15,0-1 0 0,0-5 0 0,1 0 0 16,2-3-44-1,-3-4-6-15,4 2-2 0,3-5 0 0,-1-4-204 0,-2-7-42 0,3-5-8 0,-1 5-2 16,-5 4 186-16,-1 3 37 0,0 5 7 16,0 0 2-16,-3 6 256 0,4-1 51 0,-4 6 10 0,2-2 3 15,-2 6-93-15,3-4-19 0,0 4-3 0,0 2-1 16,-3 6-76-16,7-2-16 0,-1 2-4 0,1 0 0 16,-1 0-12-16,1 0-4 0,-1 0 0 0,1 0 0 0,3 0-16 0,-1-7 0 0,1 2 0 0,0 1 0 31,0 4-19-31,3 0-7 0,0 0-2 0,-1 4 0 0,4-1 28 0,-3-1 0 0,3 1 0 0,0 3 0 31,1 0 0-31,-4-4 0 0,3 4 0 0,-3 0 0 0,-1 0 0 0,1-1 0 0,0 4 0 0,0-1 8 31,-3 1-8-31,-4-3 0 0,1 2 0 0,-1 1 0 0,-3 3 8 0,-3 2 0 0,4 0 0 0,-8 7 0 32,1-4-8-32,-3 2 0 0,-1 4 0 0,-3 3 0 0,1-3 11 0,-1 6 1 15,-3-1 0-15,3-7 0 0,5-7-12 0,-5-2-17 0,7-3 4 0,-4-1 1 16,1-2 12-16,2 2 0 0,-2-2 0 0,3 2 0 15,-1 1 23-15,1-4 7 0,0 2 2 0,0-2 0 16,3-2-32-16,0-3 0 0,0 0 0 0,-7 3 0 16,4 0 0-16,-4 2 0 0,1 1 0 0,-4-6 0 15,4-6 0-15,-4-2 0 0,0-3 0 0,0-4 0 16,1-3-20 0,0 4-9-16,-1 0-3 0,0-3 0 0,1 0 16 0,-1-3 4 0,0 3 0 0,0-4 0 15,1 4 28-15,2 3 7 0,1 0 1 0,-4 0 0 16,7 5 12-16,-4-3 4 0,4 3 0 0,0 4 0 15,-1 0-23-15,4-2-4 0,0 7-1 0,0 0 0 16,0 0-12-16,0 0 0 0,0 0 0 0,7 0-10 16,-4-2 2-16,7-1 0 0,-4-3 0 0,1 3 0 15,3 3 0-15,-1-2 0 0,1 2 0 0,3 2 0 16,-6 1 8-16,2-1-8 0,-2 5 8 0,-1-5-8 16,1 1 8-16,-5 1 0 0,1-4 0 0,-3 0 0 15,0 0-8-15,0 0 0 0,4 5 0 0,-4-5 0 16,-4 5-20-16,4 2-3 0,-5-2-1 0,2 1 0 15,-4-1 32-15,1 2 0 0,-4-2 0 0,3 0 0 0,1 2 20 16,-1-2 9-16,1-1 3 0,-1 1 0 16,4-3-32-16,-3 1 0 0,2 3 0 0,-2-3 0 0,6-3 0 0,-3 6 0 15,3-6 0-15,-4 6 0 16,4-6 0-16,0 2 0 0,0-2 0 0,4 7 0 0,-1-2-11 16,-3 1-8-16,6 2-1 0,-2-2-1 0,2 2 21 0,4 1 0 0,-4 0 0 0,4-3 0 15,0 2 0-15,3-2 0 0,-3 3 0 0,2-4 0 16,4 1 24-16,-3-3 7 0,3 0 1 0,0-1 0 15,1-2 16-15,-4 0 3 16,0-2 1-16,0-1 0 0,-4-2-36 0,0-2-6 0,1-2-2 0,0 1 0 16,-4-3-8-1,1 2 8-15,-4-3-8 0,0-2 8 0,-3 3 0 0,-3-1 0 0,0-2 0 0,-1 2 0 16,-2 2-8-16,-1-2 8 16,-2-2-8-16,2 5 8 0,2-3-8 0,-5 1 0 0,0 3 0 0,4-1-11 15,-1 0-1-15,-3 1 0 0,4 2 0 0,-1 0 0 16,1 0 4-16,3 1 0 0,3 5 0 0,-4-7 0 15,4 7 8-15,0 0 0 0,0 0 0 0,0 0 0 16,0 0 0-16,0 0 11 0,0 0-3 0,0 0 0 16,0 0-8-16,0 0 8 0,0 0-8 0,0 0 8 15,0 0-8-15,0 0-17 0,0 0 4 0,-3 7 1 16,3 1-7-16,0 3-1 0,-3 1 0 0,3 6 0 16,-7 4 7-16,4 10 1 0,-3 2 0 0,-4 9 0 0,-3 9 12 15,-3 8 0-15,-3 5 0 0,0 13 0 16,-4 14 0-16,-3 11 16 0,0 12-3 0</inkml:trace>
  <inkml:trace contextRef="#ctx0" brushRef="#br0" timeOffset="172708.4">17244 15289 3112 0,'0'0'131'16,"0"0"-105"0,0 0-104-16,7 3-21 0,-1-1-4 0,4 1-1 15,0 3-38-15,-1 0-8 0,3 2-2 0,1-2 0 16,0-4 42-16,0 5 8 0,4-5 2 0</inkml:trace>
  <inkml:trace contextRef="#ctx0" brushRef="#br0" timeOffset="172918.71">17119 15747 2853 0,'-7'3'60'0,"4"0"12"16,0 3-57-16,-1 2-15 0,4 3 0 0,-3 1 0 15,0 0-122-15,3-1-27 0,0 1-6 0,0-1-1 16,-3 1-44-16,3 2-10 0,0 0-2 0,0 1 0 15,0-6 151-15,0-1 29 0,0-2 7 0,0-1 1 16,3 0 24-16,-3-5 14 0,0 0-2 0</inkml:trace>
  <inkml:trace contextRef="#ctx0" brushRef="#br0" timeOffset="173088.22">17876 15755 2848 0,'0'0'81'0,"3"7"17"0,0 2-78 0,1-2-20 0,-1 5 0 0</inkml:trace>
  <inkml:trace contextRef="#ctx0" brushRef="#br0" timeOffset="176342.76">19824 15315 2370 0,'0'0'67'0,"0"0"15"0,0 0-66 16,0 0-16-16,0 0 0 0,0 0 0 15,0 0-48-15,0 0-12 0,0 0-4 0,0 0 0 16,0 0 26-16,0 0 5 0,0 0 1 0,0 0 0 16,3 2 44-16,-3-2 10 0,3 0 2 0,0 3 0 0,-3 2 20 0,4 2 5 0,-1-2 1 0,-3 1 0 15,0 0-23-15,0 3-5 0,0-2-1 0,3 2 0 16,-3-2-21-16,0 1 0 0,0-2 0 0,0-1 0 16,0 2 0-16,0-2 0 0,3 0 0 0,-3 4 0 15,0 0 0-15,-3 3 8 0,0 2-8 0,3-3 11 16,-3 4 9-16,-1-4 1 0,4 3 1 0,-3-2 0 15,0 2-10-15,0 0-1 16,-4 1-1-16,4-4 0 0,-4 3 9 0,4 1 1 0,0-1 1 0,-4-2 0 16,4 2-21-16,-3-3 0 0,-1 1 0 0,1-3 0 15,-1 1 0-15,-2-1 0 0,3 0 0 0,-1-1 0 16,-2 1 11-16,-1 0-3 0,-3 3 0 0,0-4 0 16,0 3-8-16,-3-2 8 0,-4 5-8 0,4-5 8 15,1-1-8-15,2-1-17 0,3-2 4 0,-3 1 1 16,7-1 12-16,-4-2 0 0,7 0 0 0,-4 0-9 15,7-3 9-15,0 0 0 0,0 0 0 0,0 0 0 32,0 0-21-32,0 0-9 0,0 0-2 0,0 0 0 0,0 0 11 0,0 0 1 0,0 0 1 0,0 0 0 15,0 0-40-15,0-6-8 0,3-2-1 0</inkml:trace>
  <inkml:trace contextRef="#ctx0" brushRef="#br0" timeOffset="176912.47">20098 15520 1774 0,'0'0'75'16,"0"0"-60"-16,0 0 13 0,0 0 4 0,0 0 0 0,0 0 0 15,0 0 4-15,0 0 2 0,0 0 0 0,0 7 0 16,-4-2 11-16,1 1 3 0,0 0 0 0,0 0 0 16,-4 2 4-16,4-2 2 0,0-1 0 0,-4 2 0 15,1 1-38-15,-1 0-8 0,-3 1-2 0,5-1 0 16,-5 4-10-16,1 0 0 0,-4-1 0 0,0-2 8 15,3 2-8-15,-3 0 0 0,3-2 0 0,-3 3 0 16,3-3 8-16,4-1-8 0,-4-2 0 0,4-3 8 16,2 2 16-16,1 1 4 0,3-6 0 0,0 0 0 15,0 0-28-15,0 0 0 0,0 0 0 0,0 0 0 16,0 0 15-16,0 0-3 0,0 0 0 0,0 0 0 0,0 0-12 0,0 3 0 16,7-1 0-16,-4 1-10 15,3 1 10-15,1-2 0 0,3 1 0 0,-1 0 0 0,-2-1 0 16,3 2 0-16,3-1 8 0,-4-1-8 15,4 1 0-15,0-3 0 0,0 4 0 0,2-4 0 0,-2 0 14 16,4 0-2-16,-1 0 0 0,-3 0 0 16,3 0 10-16,0-4 2 0,1 4 0 0,-4 0 0 15,0 0-7-15,-1-3-1 0,1 3 0 0,-4 0 0 0,1 0-16 0,0 0 0 0,0 0 0 0,-4 0 0 32,1 0 0-32,-1 0 0 0,1 3 0 0,-4-3 0 0,3 0 0 0,-2 0 0 0,-1 0 0 0,-3 0 0 15,0 0 0 1,3 0 0-16,-3 0 0 0,0 0 0 15,0 0-22-15,0 0-8 0,0 0-2 0,0 0 0 16,0 0 0-16,0 0 0 0,0 0 0 0</inkml:trace>
  <inkml:trace contextRef="#ctx0" brushRef="#br0" timeOffset="177242.37">20317 15564 2690 0,'0'0'113'16,"-6"5"-90"0,0 4-139-16,-4 3-28 0,0-1-6 0,0 4-1 15,-3-1-111-15,4 3-22 0,-4-3-5 0,3 0-1 16,-3 0 264-16,3 2 53 0,0-2 10 0,1 3 3 16,-1-3 100-16,1 3 20 0,-1 3 4 0,1-3 0 15,2 4-79-15,-3-2-16 0,4 4-3 0,-4-2-1 16,4-4-48-16,-1 0-9 0,4 1-8 0,-4-4 9 15,7 0-9-15,-3-2 0 0,0-1-10 0,0 0 10 16,3-2 0-16,0-3 0 0,0 2 0 0,0-2 0 16,-4 0 0-16,4 0 8 0,0-1-8 0,0 0 10 0,0-1-10 0,0 1 0 0,4-2 0 0,-4-3 0 31,0 0-15-31,0 4 2 0,0-4 0 0,0 0 0 16,0 0-14-16,0 2-2 0,0-2-1 0</inkml:trace>
  <inkml:trace contextRef="#ctx0" brushRef="#br0" timeOffset="177702.73">20475 15682 2654 0,'0'0'76'0,"0"7"15"0,-4 2-73 0,1 6-18 0,-3 1 0 0,-1 2 0 31,-1 2-195-31,-5 3-42 0,0 0-9 0,0-3-2 16,0-2 135-16,3-4 26 0,0 0 6 0,0-2 1 0,4-3 182 0,-4-4 37 0,7 4 7 0,-4-7 2 15,4 1-13-15,3-3-3 0,0 0 0 0,0 0 0 16,0 0-93-16,0 0-19 0,0 0-4 0,0 0-1 16,0 0-27-16,0 0-6 0,0 0-1 0,7 3 0 15,-1-3 8-15,4 0 2 0,-4-3 0 0,4 3 0 16,0 0 9-16,0 3 9 0,-1-3-1 0,1 2-8 15,0 2 0-15,0-1 0 0,-4-1 0 0,4 1 0 16,-2 3 0-16,-1-3 0 0,3 2 0 0,-4 2 0 16,1-2 0-16,-4 1 0 0,0-1 0 0,0 2 0 15,1 1 12-15,-4-2-12 0,0 5 12 0,-4-3-12 0,4 1 9 0,-3 0-9 0,3-3 0 0,-3 5 9 32,0 1 0-32,-4-3 0 0,1-1 0 0,-1 1 0 0,1 2 12 0,-1-3 3 0,-1 1 0 0,1-4 0 31,-3 4-16-31,1-2-8 0,-4-2 8 0,3 4-8 0,-3-7 14 0,0 4-2 0,0-3 0 0,3 0 0 31,-3 2-12-31,3-2 0 0,-2 1 0 0,3-2-10 0,-1-2 2 0,3 3 0 0,-2 0 0 0,2-3 0 16,1 0-36-16,-4 0-8 0,3 0 0 0</inkml:trace>
  <inkml:trace contextRef="#ctx0" brushRef="#br0" timeOffset="178012.64">20434 15675 2944 0,'0'0'61'0,"0"0"15"0,0 0-61 0,3 0-15 0,7 4 0 0,-4-4 0 15,-1 0-39-15,5 0-10 0,0 0-3 0,0 0 0 16,-4 0-28-16,4 3-7 0,-4-3-1 0,4 0 0 15,-3 0 60-15,2 0 12 0,-2 2 3 0,3-2 0 16,-1 0 72-16,1 0 14 0,0 0 3 0,-4 0 1 16,3 0-52-16,1 0-10 0,-4 3-3 0,4-3 0 0,0 0-12 0,-4 0 0 0,1 0 0 0,-1 0 0 31,-2-3 0-31,-4 3 0 0,3 0-12 0,-3 0 12 0,0 0 0 0,0 0 0 0,0 0 8 0,0 0-8 31,0 0 0-31,0 0 0 0,0 0-13 0,0 0 4 16,0 0-144-16,0 0-29 0</inkml:trace>
  <inkml:trace contextRef="#ctx0" brushRef="#br0" timeOffset="178572.08">20804 15633 922 0,'0'0'19'0,"0"0"5"0,0 0-24 0,0 0 0 0,0 0 0 0,0 0 0 15,0 0 82-15,0 0 11 0,0 0 3 0,0 0 0 16,0 0 16-16,0 0 3 0,0 0 1 0,-3 2 0 16,0 4-52-16,3 0-9 0,0 0-3 0,0-1 0 15,0 4-41-15,0-3-11 0,3 3 0 0,-3-4 0 16,3 4 0-16,0-4 0 0,-3 4 0 0,0-4 0 15,4 4 0-15,-1-4 8 0,-3 2-8 0,3-2 8 16,0 1 36-16,1-3 6 0,-1 2 2 0,-3-1 0 0,3 1-26 0,0-2-5 0,4 1-1 0,-7-4 0 31,3 2-12-31,0 3-8 0,1-2 8 0,-4-3-8 0,0 0 11 0,0 0-3 0,6-3 0 0,-3 3 0 32,-3 0 8-32,6-2 2 0,-6 2 0 0,6-3 0 0,1 1 14 0,-4-5 4 0,3 2 0 0,-2-1 0 31,-1 0-8-31,3 0-2 0,-2 1 0 0,-1-4 0 0,0 1 13 0,0 2 2 0,1-2 1 0,-1-1 0 31,0 2-29-31,-3 0-5 0,0 0-8 0,0 2 11 0,0-1 17 0,0 0 3 0,0 6 1 0,0-5 0 16,0-1-32-16,-3-3 0 0,3 4 0 0,-3-1 0 15,3 0-11-15,-4 3-8 0,4 3-1 0,-3-6-1 16,0 1 8-16,0 2 1 0,-4-3 1 0,4 3 0 16,-4 0-3-16,1 3-1 0,-1 0 0 0,1 0 0 15,1 3 0-15,-2-3 0 0,-3 3 0 0,4 0 0 16,-1 0-2-16,1 0-1 0,-1-1 0 0,7-2 0 15,-6 3 1-15,-1 1 0 0,7-4 0 0,-3 2 0 16,3-2 17-16,0 0-12 0,-6 3 12 0,6-3-10 16,0 0-13-16,0 0-2 15,-4 6-1-15</inkml:trace>
  <inkml:trace contextRef="#ctx0" brushRef="#br0" timeOffset="181300.61">2991 8444 2382 0,'10'-3'100'0,"6"3"-80"31,-6 0-41-31,3 0-9 0,3 3-2 0,0-1 0 0,-3 5 32 0,3 1 0 0,1 1 0 0,-2 2 0 16,1 1 0-16,-6-1 0 0,3 4 0 0,3-4-9 15,-10 1 9-15,4-2 0 0,-3-1 0 0,2 0 0 16,1-1 0-16,-7-2-8 0,4 0 8 0,-1 0 0 15,1-6-18-15,-5 3 2 0,5-3 0 0,-4-3 0 16,3 3-96-16,-2-4-20 0</inkml:trace>
  <inkml:trace contextRef="#ctx0" brushRef="#br0" timeOffset="181550.49">2630 9169 2245 0,'0'0'95'15,"0"0"-76"-15,0 0-30 0,0 0-5 0,0 0-2 0,0 0 0 16,3 3 18-16,1-3 0 0,-1 2-8 0,3 1 8 15,4-3-10-15,-7 4 2 0,4-2 0 0,-1 1 0 16,1 0-46-16,3-3-9 0,-1 3-1 0</inkml:trace>
  <inkml:trace contextRef="#ctx0" brushRef="#br0" timeOffset="181750.6">3601 9012 2792 0,'0'0'58'0,"0"0"14"0,0 0-58 0,13 2-14 0,-7 4 0 0,4 0 0 16,3 5-13-16,0 1-6 0,-7 2-1 0,3 1 0 15,1 1-89-15,0-1-19 0,-1 1-3 0</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02.74362" units="1/cm"/>
          <inkml:channelProperty channel="Y" name="resolution" value="340.58658" units="1/cm"/>
          <inkml:channelProperty channel="F" name="resolution" value="0" units="1/dev"/>
          <inkml:channelProperty channel="T" name="resolution" value="1" units="1/dev"/>
        </inkml:channelProperties>
      </inkml:inkSource>
      <inkml:timestamp xml:id="ts0" timeString="2022-03-13T14:46:20.135"/>
    </inkml:context>
    <inkml:brush xml:id="br0">
      <inkml:brushProperty name="width" value="0.05292" units="cm"/>
      <inkml:brushProperty name="height" value="0.05292" units="cm"/>
      <inkml:brushProperty name="color" value="#FF0000"/>
    </inkml:brush>
  </inkml:definitions>
  <inkml:trace contextRef="#ctx0" brushRef="#br0">8598 1239 1892 0,'0'-9'40'0,"-4"0"8"0,4 9-39 0,0 0-9 0,0 0 0 0,0 0 0 16,0 0-20-16,0 0-5 0,0 0-2 0,0 9 0 15,-6 0 15-15,0-4 2 0,-3 7 1 0,-8 2 0 16,-2 7 9-16,-4 1 0 0,-6 6 0 0,3 2 0 15,-2-4-61-15,-1 2-11 0,-1 3-1 0</inkml:trace>
  <inkml:trace contextRef="#ctx0" brushRef="#br0" timeOffset="211.68">7956 1746 1314 0,'0'23'56'16,"4"-3"-45"-1,-4 6-11-15,0-7-14 0,3 7 3 0,-3-3 1 16,0 3 10-16,0-3-8 0,0 6 8 0,0 8 0 16,-3-8 0-16,-1 5 8 0,1 0 0 0,0 1-8 0,-4-9-10 0,4 2 10 0,0-7-13 15,0-2 13-15,-1-4 0 16,1 0 0-16,0-1 0 0,3-9 0 0,0 4 12 16,-3-1-1-16,3-4 0 0,0 1-11 0,0-5 0 0,0 0 0 0</inkml:trace>
  <inkml:trace contextRef="#ctx0" brushRef="#br0" timeOffset="599.29">8650 1623 1731 0,'19'-9'36'0,"-3"1"9"16,1 5-36-16,-1 0-9 0,-1 0 0 0,1 0 0 15,-3-6 0-15,0 7 0 0,0-4 0 0,0 0 0 16,0 9 0-16,0 0 0 0,0 5 0 0,0 1 0 16,-4 0-13-16,1-6 5 0,-4 5 8 0,1 1-13 15,-4 2 13-15,0 1 0 0,4-1 0 0,-7 4 0 16,3 4 9-16,-3 4 2 0,-3 3 0 0,-1 3 0 15,4-4-11-15,-3 1 8 0,3-3-8 0,-3 6 8 16,0-6-8-16,-1 3 0 0,1 2 0 0,3-5 0 16,-3 3 8-16,0-3-8 0,-1 6 8 0,4-6-8 0,-3 6 0 15,0 2 0-15,1-6 0 0,2 1 0 0,-3 0 28 16,3-5 4-16,0-2 1 0,0 2 0 0,0-7-22 0,0 0-11 0,0 0 10 0,0-7-10 16,0 1 0-16,0-2 0 0,0-1 0 0,0-5-10 15,0 0 24-15,0 0 5 0,0 0 1 0</inkml:trace>
  <inkml:trace contextRef="#ctx0" brushRef="#br0" timeOffset="894.69">8395 2029 1858 0,'-6'4'52'15,"-1"4"13"-15,4-2-52 0,0 2-13 0,-1 4 0 0,4-1 0 16,0 1-12-16,0-3-6 0,4-1-1 0,-1 1 0 15,3-4 19-15,1 4-12 0,3-6 12 0,-1-3-10 16,8-3 38-16,-1-9 7 0,5 3 1 0,-1-5 1 16,3 4 22-16,3-11 4 0,3 1 1 0,-6-3 0 15,-5 6-12-15,-5-6-3 0,-3 3 0 0,0 0 0 16,-10 2-19-16,0 4-4 0,-7-5-1 0,1 1 0 16,-11 1 16-16,-2-4 3 0,-3 5 1 0,3 1 0 15,-4 10-37-15,7 10-8 0,-4 7 0 0,4-3 0 16,0-6-8-16,4-3-2 0,-4 0 0 0,3-3 0 15,3-1-3-15,0 8-1 0,7-1 0 0,-4-3 0 16,4 7-120-16,6 2-24 0,-3 0-5 0</inkml:trace>
  <inkml:trace contextRef="#ctx0" brushRef="#br0" timeOffset="2646.93">9139 1390 1967 0,'0'0'56'0,"0"0"12"0,4 7-55 0,-1-2-13 0,3 4 0 0,-2-1 0 15,5-2-10-15,-2 6-5 0,3 2-1 0,-4 0 0 16,4-2 16-16,0-1-11 0,-1 6 11 0,1-8-10 15,0 5 10-15,0-2 0 0,-1 2 0 0,1-6 0 16,-3 4 0-16,-2-3-8 0,1 0 8 0,1-1-8 16,-4-5-6-16,0-3-1 0,-3 0 0 0,0 0 0 15,0 0 15-15,4 0 10 0,2-3-2 0,-6-5 0 16,0-10-112-16,-3 1-22 0,0-6-5 0,-4 3-1 16,4-6 20-16,-4 6 3 0,4-3 1 0,-3 3 0 15,4 6 195-15,-2-4 39 0,1 7 8 0,0 0 56 16,0-1-98-16,3 3-19 0,0 0-4 0,0 9-49 0,0 0-9 15,6-2-3-15,3-1 0 16,-3 0-8-16,1-5 0 0,-1-7 0 0,1 6 0 16,6 1 0-16,0 6-17 0,6 2 4 0,-3-7 1 15,4 5-1-15,-1-4 0 0,3-2 0 0,-2 5 0 16,-1-3 5-16,1 0 8 0,-1 0-13 0,-3 3 5 0,7-2 8 16,-4 1 0-16,3-1 0 0,-2-1 0 0,3 3 10 0,-4 1 7 0,1-1 2 15,-1 6 0-15,-1-1-9 0,-5 7-2 0,4 0 0 0,-4-4 0 16,-4 7-8-16,-2-3 0 0,-1 5 0 0,-6-2 0 15,0-4 0-15,-6 3 0 0,-1 6 0 0,-2-8 0 16,-4 8 0-16,0 3 8 0,0-5 0 0,-4 8 0 16,6-9 4-16,-6 6 0 0,1 0 0 0,0-6 0 15,0 7-23-15,-4-7-4 0,1 0-1 0,-1-2 0 32,-2 2-70-32,0-2-14 0,-8-4-4 0,4 1 0 0,4 0 20 15,0-7 3-15,2-2 1 0,1 0 0 0,3-2 121 0,3-5 25 0,0 2 5 0,3 2 1 16,0 3 28-16,4 0 7 0,6 0 1 0,-7 0 0 15,7 0-48-15,-6-3-10 0,-1-3-2 0,4 4 0 16,3 2-35-16,0 0-13 0,6 2 9 0,-2-2-9 16,2 0 0-16,-3-6-16 0,4 1 3 0,-1 2 0 15,4-3 13-15,3 3 0 0,0-2 0 0,0 1 0 16,3 2 0-16,1 2 0 0,-4-3 0 0,-1 0 0 16,1 1 0-16,-4 2 0 0,-2-4 0 0,3 4 0 15,-10 0 0-15,0 0 0 0,0 0 0 0,0 0 0 16,0 0 0-16,0 0 0 0,0 0 0 0,0 0 0 15,0 0-22-15,-7 6-5 0,1 0-1 0,-4 0 0 16,-6 8 0-16,-3-6 0 0,0 7 0 0,-4 2 0 0,0-3 28 16,7 1 0-16,-4 5 0 0,4-8 0 15,4 2 0-15,-4 0 0 0,6-6 0 0,1 4 0 16,-1-3 0-16,3 0 0 0,4-1 0 0,0-2 8 0,0-3-8 16,3-3 11-16,0 0-11 0,0 0 12 0,0 0-24 0,0 0-5 15,0 0-1-15,0 0 0 0,0 0 18 0,3 0 16 0,7 2-4 0,-1-4 0 16,4 2 16-16,4-7 4 0,1-3 0 0,5-2 0 15,6 0 16-15,7-2 3 0,3-4 1 0,2 1 0 16,1-8 6-16,4 2 2 0,-2-6 0 0,-2 6 0 16,1-3-20-16,-6 7-3 0,2-2-1 0,-6 4 0 15,-7-3-22-15,-7 3-5 0,-3 3-1 0,-3 2 0 16,-4 7-8-16,-2 5 0 0,-1 8 0 0,1-2 0 16,-7-6 0-16,0 0-12 0,0 0 2 0,-7-9 1 31,-2 9-15-31,-1 3-4 0,-3 6 0 0,-2-1 0 0,2-2 14 0,-4 3 2 0,1-1 1 0,0 7 0 15,0-7 11-15,-1 1 0 0,1 2 8 0,-3 4-8 16,0-4 0-16,3 1-8 0,-3-2 0 0,-1 8 0 16,4-6 0-16,0 5 0 0,3 3 0 0,-4-6 0 15,5 9 8-15,-1-3 0 0,0 9 0 0,4-6 0 16,-4 3 0-16,0-1-8 0,3 1 8 0,0 3-8 16,0-6 8-16,-3 0 0 0,7-4 0 0,-4 5 0 15,4-10 0-15,0 3 0 0,-4 3 0 0,7-8 0 16,-3-1 0-16,2 0 0 0,1-7 8 0,0 1-8 15,3-5 11-15,0 0-3 0,0 0 0 0,0 0 0 16,0 0 13-16,0 0 3 0,0 0 0 0,0 0 0 16,0 0 6-16,0 0 2 0,0 0 0 0,0 0 0 15,0 0-8-15,0 0 0 0,0 0-1 0,0 0 0 16,0 0-11-16,0 0-3 0,0-9 0 0,0-2 0 0,3 2-9 0,4-2-17 16,-1 2 4-16,4-5 1 0,-1-1 3 15,0 4 1-15,4-6 0 0,0 5 0 0,-3 1 25 0,0 3 6 0,0-4 1 0,-4 3 0 31,4 4-45-31,-7-1-9 0,4 3-2 0,-7 3 0 0,6 3 23 0,-3-1 9 0,4 5-8 0,-4-2 8 16,0 4-15-16,-3 3 3 0,4-3 0 0,-1 1 0 31,0 2-16-31,-3 2-4 0,0-3 0 0,0 4 0 0,3 3 32 0,-3-10 13 0,0 3-1 0,0-2 0 16,0 5 7-16,0-8 1 0,4 3 0 0,-4-4 0 16,0 1-20-16,0-3 0 0,0-3 0 0,0 0 0 15,0 0 18-15,0 0 0 0,0 0 0 0,0 0 0 16,0 0-1-16,0 0 0 0,0 0 0 0,0 0 0 15,0 0 10-15,0 0 1 0,0 0 1 0,-4-6 0 16,4 6-29-16,0 0 0 0,0 0 0 0,0 0 0 16,0 0 0-16,0 0 0 0,0 0 0 0,0 0 0 15,0 0-18-15,-3 6-10 0,3 5-1 0,0 1-1 16,0-3 13-16,0 5 2 0,3 0 1 0,-6 3 0 16,3 6 14-16,0-3-12 0,0 9 12 0,-3-7-12 15,3 4 12-15,-3-5 0 0,-1-2 0 0,1-3 0 16,0 0 0-16,-4-1 0 0,4-6 0 0,0-1 10 15,0-2 4-15,-4-1 1 0,1 1 0 0,-1-3 0 16,1 2 13-16,-1-2 2 0,-3 1 1 0,4-4 0 16,-4-4-11-16,-3 1-3 0,3-2 0 0,1 2 0 15,0-3 8-15,-1 1 2 0,0-1 0 0,4 0 0 16,-4 0 1-16,7-2 0 0,-4-1 0 0,4 0 0 16,3-1-13-16,3 3-3 0,1-2 0 0,9-10-12 15,0 5 0-15,6-4 0 0,0 3-13 0,0 1 4 0,1-3 1 0,-1 3 0 0,1 3 0 16,-1 4 8-16,-6 2 0 0,2 2 8 0,-2-3-8 15,0 3 0-15,-3 3-8 0,0 3 0 0,-7 6-16 32,0 0 3-32,1 3 1 0,-8 2 0 15,1 3-10-15,-3-1-2 0,-4 8 0 0,-3-4 0 0,3 2 23 0,-3-6 9 0,1 3-8 0,2-2 8 16,4-5 0-16,-1-1 0 0,1-5 0 0,3 2 8 16,3-1-8-16,3-5 0 0,3-2-8 0,7 0 8 15,12-6-12-15,8-8 4 0,6 0 0 0,13-6 0 16,2-6 8-16,11-2 0 0,2-2 0 0,5-3 0 15,1 0 0-15,2 5 11 0,-1-3-3 0,-3 1 0 16,0 2-99-16,-6-3-20 0</inkml:trace>
  <inkml:trace contextRef="#ctx0" brushRef="#br0" timeOffset="4628.72">4690 2093 1758 0,'0'0'36'0,"0"0"10"0,0 0-37 0,0 0-9 0,0 0 0 0,0 0 0 15,0 0 0-15,7 0-14 0,2 0 3 0,4 0 1 16,2 0 10-16,5-6 12 0,6-5-2 0,3-1-1 16,10-2 29-16,2 2 6 0,8-11 0 0,-3 6 1 15,-5-9-25-15,-5 3-4 0,-1-8-2 0,1-1 0 16,-1-2 2-16,0 2 0 0,4-8 0 0,-6 6 0 15,-5 0 8-15,-2 8 1 0,-6-3 1 0,-1 6 0 16,-6 0-18-16,0 4-8 0,-3-2 8 0,-4 4-8 16,1-1 14-16,-7 1-2 0,3 6-1 0,-6-6 0 15,0 8 0-15,-1-3 0 0,-2 10 0 0,-1-3 0 16,1 2-3-16,-4 3-8 0,0 0 12 0,1 5-4 16,-1-2-20-16,-3 8-4 0,3 1 0 0,-6 5-1 15,3-3 7-15,0 4 2 0,1-1 0 0,-1 3 0 16,0 6 8-16,3-6-12 0,0 5 12 0,1-1-12 15,2 7 4-15,1 4 0 0,2 5 0 0,1-3 0 16,0 3 8-16,3 0 0 0,3 3 10 0,0 6-10 16,1 5 0-16,2-2 8 0,4 8-8 0,0-6 0 15,-4 1 0-15,1-6 0 0,-1 0 0 0,-3-9 0 16,-3-9 9-16,-3 1-1 0,-3-6 0 0,-1-7 0 16,1-2 0-16,-4-2 0 0,3-4 0 0,1-2 0 15,-4-3 39-15,0-3 7 0,1-1 2 0,-1-2 0 0,0-5-16 16,4-1-2-16,-3 1-1 0,-1-10 0 0,4 0-14 0,-1-4-3 15,1-5-1-15,-1-1 0 16,1-4-42-16,3 3-8 0,-1-8-1 0,1 5-1 0,0 3 48 0,3-7 9 0,-3 7 3 0,6 0 0 16,-3-4 1-16,3 8 1 0,4-3 0 15,-1 1 0-15,4-8-29 0,3 6 0 0,3 1 0 0,2-6 0 16,5-1-12-16,6 3 4 0,1-7 8 0,-1 3-13 16,2 2 13-16,-5 3 0 0,0-4 0 0,-3 9 0 15,0-3 0-15,-7 9 0 0,-4-4 0 0,1 7 0 16,-3 4 0-16,-4-2 0 0,1 6 0 0,-1 0 0 15,-2 0 0-15,-4 6 0 0,0 0 0 0,0 0 0 16,3 0-12-16,-3 0 0 0,0 0 0 0,6 6 0 16,-6 0-10-16,4 3-2 0,-1 2 0 0,-3-3 0 15,0 1 13-15,3 5 3 0,-3 3 0 0,3-2 0 16,-3 8 8-16,4-6 0 0,-1 3-9 0,-3 3 9 16,3 0 0-16,-3-3-9 0,3 0 9 0,-3 4 0 15,4-10 0-15,-1 0 0 0,-3 3 0 0,0-8 0 16,3-1 0-16,-3 1 0 0,3 0 0 0,1-4 0 15,-4-5 8-15,0 3 0 0,0-3-8 0,3 0 12 16,3 0 13-16,1 0 3 0,-1-3 0 0,1-2 0 16,-5-13-20-16,1-2-8 0,0-12 8 0,1 1-8 15,-1 3 8-15,0-7-8 0,0 4 8 0,4 2-8 16,-4-5 8-16,4 8-8 0,-4 3 8 0,3-3-8 16,1 9 0-16,-1-6 0 0,1 6 0 0,-4 3 0 15,7-4 0-15,-4 10 0 0,1-1 0 0,-1 0 0 16,-2 1-14-16,2 4 5 0,-3-1 1 0,4 2 0 15,-4 3 8-15,4 0 0 0,-4 0 0 0,3 3 0 16,-3 2-28-16,0 4-4 0,0-2-1 0,0-2 0 0,1 9 24 0,-1 0 9 0,0 4 0 0,0-1-9 16,-3 6 1-16,4-3 0 0,-4 6 0 15,3-6 0-15,-3 9 8 0,0-6 0 0,0 5 0 0,0 1-8 16,0-9 8-16,0 6 0 0,0-9 0 0,-3 6 0 16,-1-11 8-16,4 4-8 0,0-4 8 0,0 2-8 15,0-2 0-15,7-4 0 0,-4 6 0 0,4-5 0 16,-7-6 0-16,-4 0 12 0,1 0 0 0,-3 0-1 15,-1-3 17-15,-3 0 3 0,1-3 1 0,0 3 0 16,-1-3-32-16,0 0 0 0,1 3 0 0,2-3 0 16,1 0 0-16,6 3 0 0,0 0 0 0,-7-6 0 15,7 6 0-15,0 0 0 0,0 0 0 0,-3-8 0 16,3-1 0-16,3 4 0 0,0-4 0 0,1 6 0 16,5-3-16-16,-2-2-10 0,3 2-2 0,-1 3 0 15,1 0 20-15,-1 1 8 0,4-2-8 0,-3 4 8 16,-1 0-10-16,1 0 10 0,0 4-12 0,0-4 12 15,-7 0-12-15,-3 0 12 0,0 0-12 0,0 0 12 16,0 5 0-16,0 1-8 0,3 9 8 0,-3-7 0 16,-3 9 0-16,-7 3-8 0,-3-3 8 0,-3 9 0 15,-4-1 0-15,2 13 0 0,-2-1 0 0,1 3 0 16,3 4 0-16,-1-4-13 0,4 0 1 0,4-3 0 16,-1 0 12-16,0 0 0 0,4 1 0 0,2-1 10 15,-2-9-10-15,6 1-17 0,0 3 4 0,0-12 1 16,3 3 12-16,0-12 16 0,1 4-3 0,-1-7-1 15,3 4-3-15,-2-9-1 0,2-3 0 0,4 0 0 0,0 0 5 0,3-7 1 0,0-1 0 16,6-3 0-16,-3-1 13 0,1 1 2 16,1-9 1-16,-2 2 0 0,1-1-14 0,-4 1-4 15,0 1 0-15,0-2 0 0,-4 1 16 0,1 3 4 0,0 4 0 0,-7 3 0 16,0-4-4-16,1 6 0 0,-4-2 0 0,0 8 0 16,0-6-28-16,0 6 0 0,0 0 0 0,-4-8 0 15,-2-4 0-15,-4 3 0 0,-6-8 0 0,3 9 0 16,3-4 0-16,0 9 0 0,4-3-13 0,-4-2 4 15,0 2 9-15,1-6-8 0,-4 4 8 0,4 2-8 16,2 3 8-16,7 3 0 0,0 3 8 0,0-3-8 16,0 0-21-1,0 0-9-15,4 0-2 0,-1 4 0 0,3-4 16 0,0 0 4 0,4 2 0 0,3-2 0 16,0 0 3-16,0 0 1 0,3 0 0 0,0 0 0 16,0-2 8-16,1-2-8 0,-1 4 8 0,-1-5-8 15,1-7 8-15,1 1 0 0,2-1 0 0,4-2-50 16,0-9-8-16,-1 6-2 15,0-7 0-15,1 5-96 0,-4-4-19 0,-3 6-4 0</inkml:trace>
  <inkml:trace contextRef="#ctx0" brushRef="#br0" timeOffset="5156.38">6002 1869 1422 0,'-10'-68'126'0,"7"47"-101"0,0 10-25 0,3-4 0 0,-4 7 88 0,4 0 13 0,0 8 3 15,0 0 0 1,0-3-84-16,0 3-20 0,0 0 0 0,4-4 0 15,-4-1-15-15,6 0-7 0,4-2-2 0,0 5 0 16,-1-5 24-16,4 2 0 0,4-4 0 0,-1 7 8 0,0-6 16 0,4-1 4 0,-2 2 0 0,-2 2 0 16,1 2 1-16,-4 1 1 0,0 2 0 0,0-4 0 15,-7 1-3-15,1 3-1 0,-7 0 0 0,6 0 0 16,1 3-26-16,-1 6 0 0,1 3 0 0,-1 5 0 16,-6-1 0-16,-3 8 0 0,-4-1 0 0,1 5 0 15,-7-5 0-15,0 6 0 0,0 3-14 0,-3-6 5 16,3 0 9-16,3-4 11 0,0 1-3 0,0-6 0 15,7 3-8-15,0-5 0 0,3-1 0 0,3 3 0 16,0-8 0-16,4 2 0 0,-1 1 0 0,4-3 0 16,0-4 0-16,0-2 0 15,-1 3 0-15,1-3 0 0,6 22 0 0,7 1 0 16,-3 5 12-16,-5-10 0 0,-2-2 0 0,0-4 0 16,0 2-4-16,-3 0-8 0,3 9 12 0,-4-5-4 15,1 1 1-15,-3-2 0 0,-4-3 0 0,3 4 0 16,-2-10 4-16,-4 4 1 0,-4-4 0 0,1 3 0 0,-3-8 16 0,-1 5 3 0,-3 1 1 0,-3 2 0 31,-3-9-3-31,-7 11-1 0,-3-6 0 0,1 2 0 0,-7-6-6 0,-4-3-2 0,-3-1 0 0,4-2 0 31,3-2 2-31,6-1 0 0,6 0 0 0,4 0 0 0,3-3 22 0,7 0 5 0,0 3 1 0,0-2 0 32,6-4-31-32,0 0-5 0,0 4-2 0,6-9 0 0,0 0-14 0,7-1 0 0,0 1 0 0,6-4 0 15,4 4 0-15,6-6-8 0,4 0 8 0,-2 3-10 16,5 3 2-16,-4-4 0 0,1 4 0 0,-5 2 0 15,-2-2 8-15,0 6 0 0,-3-6 0 0,0 2 0 32,-1 3-80-32,0 0-15 0,1-2-2 0,6 3-137 15,-6-4 51-15,21-5 11 0,-15 2 1 0</inkml:trace>
  <inkml:trace contextRef="#ctx0" brushRef="#br0" timeOffset="5366.18">6682 2328 2713 0,'0'0'114'15,"0"0"-91"1,7 0-66-16,3 0-13 0,-7 0-2 0,3 2-1 15,1 2 3-15,-1-4 0 0,1 2 0 0</inkml:trace>
  <inkml:trace contextRef="#ctx0" brushRef="#br0" timeOffset="5506.42">6689 2442 2101 0,'0'0'60'0,"0"0"12"0,3 3-57 0,0 1-15 0,1-2 0 0,-1 1 0 31,3 6-18-31,1-1-6 0,-1 1-2 0</inkml:trace>
  <inkml:trace contextRef="#ctx0" brushRef="#br0" timeOffset="9511.2">10829 969 1592 0,'0'0'33'0,"0"0"7"16,0 0-32-16,0 0-8 0,0 0 0 0,-3 6 0 0,0 0-16 0,-4 6-6 0,1 7-1 0,-1-7 0 31,1 5 23-31,-4 6 0 0,5-9-9 0,-8 6 9 0,3-5 0 0,0 2 0 15,0 3 0-15,-3-6 9 0,0 3 5 0,0 4 1 0,0-4 0 0,0 3 0 16,0-3-15 0,1 6 0-16,-1-6 8 0,0 4-8 0,0-5 19 0,4 4 1 0,-1 3 0 0,0-9 0 31,0 7-30-31,1-7-6 0,-1 0 0 0,0 3-1 0,0-5 27 0,4-1 6 0,-4 4 0 0,2-4 1 16,1-2-6-1,4-6-2-15,0 2 0 0,3-5 0 0,0 0 2 0,0 0 0 0,0 0 0 0,0 0 0 16,0 0 2-16,9 0 1 0,-2 0 0 0,5-8 0 15,4 2 13-15,7-11 2 0,-1 0 1 0,4-1 0 16,0-8-30-16,-1 1 0 0,1-1 0 0,-3-5 0 16,0 5 0-16,-4-3-20 0,-2 1 4 0,-1 7 0 15,-4 7 76-15,4 0 16 0,0 8 4 0,-3 3 0 16,-3-2-39-16,-3 5-7 0,-1 0-2 0,-6 0 0 16,0 0-32-16,0 8 0 0,0 1 0 0,-6 2 0 15,-4 1-9-15,-3-4 9 0,0 3-8 0,-3 7 8 16,3-4 0-16,-3 6-10 0,7 0 10 0,-4 6 0 15,3 3 0-15,0 5-8 0,0 0 8 0,1-4 0 0,-1 1 0 16,-3 0 0-16,0-5-8 0,3 6 8 16,-3 5 0-16,1 1-8 0,2 2 8 0,1 0 0 15,-4 0 0-15,3 0 0 0,0-3 0 0,4 1 0 16,-1-10 0-16,4-2 14 0,-4 2-4 0,7-11-1 16,-3 1-9-16,0-1 12 0,3-6-12 0,-3-3 12 15,3 1-4-15,0 0 0 0,0-3 0 0,0-6 0 16,0 0 13-16,0 0 3 0,0 0 0 0,0 0 0 0,0 0-4 0,0 0-1 0,6-3 0 0,-3-11 0 31,4-3-5-31,-4-1-1 0,7-8 0 0,-4 3 0 0,4-8-13 0,3 2 0 0,3 4 0 0,-3-10-10 31,3 6 10-31,-3 4 0 0,0-7 0 0,0 7-8 0,-4 2 8 0,4-1 0 0,-3 5 0 0,3 5 0 32,-3-4 8-32,-4 6-8 0,4 4 8 0,0-1-8 0,-1 0 0 0,0 7 0 0,1-1 0 0,0 3 0 15,3 0 0-15,-3 0-12 0,-1 0 12 0,4 3-12 16,0 3 0-16,-3 5 0 0,3-3 0 0,0 7 0 15,-4-4 12-15,-3 6-8 0,1-3 8 0,-1 7-8 16,1-4 0-16,-4 9 0 0,3-3 0 0,-2 3 0 16,2-3 8-16,-3 8-8 0,4-8 8 0,-1 3-8 15,-2 2 8-15,-1-7 0 0,0 7 0 0,0-8 0 16,-3 3 0-16,0-9 0 0,0 0 8 0,0 4-8 16,-3-10 14-16,3 1-2 0,-3 0 0 0,3-4 0 15,-3-2-12-15,3 3 0 0,0-6 8 0,0 0-8 16,0 0 12-16,0 0 0 0,-10-6 0 0,3-2 0 15,-2-1-81-15,-1-2-17 0,-3-6-3 0,3 0-1 16,-2 2-10-16,-1-5-3 0,-3 3 0 0,0 2 0 16,3-2 141-16,-3 3 28 0,3 5 6 0,0 1 0 15,3 2 17-15,3 6 3 0,4 6 1 0,-3-1 0 16,2 2-62-16,-1-2-13 0,-2 1-2 0,4 2-1 16,-3 1-15-16,-1 5-15 0,1-5 3 0,-1 5 1 0,1 3 11 15,-1-2 0-15,1 1-9 0,-4 5 9 16,3-7 0-16,1 0 0 0,-1 3 0 0,4-5 0 15,-3 2 0-15,-1 1 0 0,4-7 0 0,0 4 0 0,-1-3 0 0,4-1-11 0,-3 1 11 0,3-3-8 32,0-3 8-32,0-3 0 0,0 0 8 0,0 0-8 15,0 0-20-15,0 0-8 0,0 0-1 0,0 0-1 16,0 0 30-16,3-7-9 0,-3-4 9 0,4 5 0 0,-4 6 0 0,0 0 0 0,0 0 0 0,0 0 0 31,6-2 0-31,1-1 0 0,-1 3 0 0,1 0-8 0,-1 0 8 0,1 0-10 0,-1 3 10 0,4-3-10 16,-4 2 10-16,1-2 0 0,3 3 0 0,-4 0 0 15,4 3 0-15,0-3 0 0,-2-1 0 0,2 2 0 16,3-1 0-16,-3 2 0 0,0 4 0 0,-1-4 8 16,1-1 2-16,0 4 1 0,-4-6 0 0,-2-2 0 15,-4 0-3-15,0 0 0 0,0 0 0 0,0 0 0 16,0 0-8-16,0 0 10 0,0 0-10 0,0 0 10 16,0 0-10-16,0 0 12 0,6 0-12 0,-6 0 12 15,0 0-4-15,0 0-8 0,0 0 12 0,0 0-4 16,0 0-8-16,0 0 0 0,0 0 9 0,0 0-9 15,0 0-20-15,0 0-8 0,0 0-1 0,0 0-1 16,0 0-7-16,0 0-2 0,0 0 0 0</inkml:trace>
  <inkml:trace contextRef="#ctx0" brushRef="#br0" timeOffset="10191.24">11297 1526 2138 0,'-13'-16'44'0,"13"11"12"0,0 5-45 0,0 0-11 0,0 0 0 0,7 3 0 31,6-1-27-31,-3-2-7 0,3 4-2 0,5-8 0 0,5 2 36 0,-1-1 0 0,8-2 0 0,-4-9 0 16,0-4 11-16,-8-8-11 0,-2-5 12 0,-3-1-12 16,4 1 28-16,-8 5-2 0,4 0 0 0,-6 6 0 15,-1-3 26-15,-2 9 6 0,-4-4 1 0,0 7 0 16,-4 3-19-16,-2 8-4 0,6 0-1 0,-10 2 0 16,-3 4-35-16,-6 0-16 0,-1-1 2 0,1 7 0 15,-3-1 5-15,-4 1 1 0,3 8 0 0,0-5 0 16,1 4-4-16,2 4-1 0,2-3 0 0,2 3 0 15,-1-2-10-15,4 1-1 0,0-2-1 0,4 4 0 16,-1-8-7-16,0 8-2 0,0-10 0 0,4 0 0 16,-1 3 34-16,4-6 0 0,0 1 0 0,0 0 0 15,3 2-20-15,3-5 2 0,0-1 1 0,0 1 0 16,7 2 8-16,0-5 9 0,3 0-13 0,3-4 5 16,0 1-4-16,7 3-1 0,3-3 0 0,-4 0 0 15,4-1 13-15,0 2 0 0,-4-1 0 0,1-3 0 0,-3 2 8 0,-5 5 4 0,-2-5 0 0,0 1 1 31,-7 0 7-31,4-1 0 0,-7 7 1 0,4 3 0 0,-7 5-6 0,0-6-2 0,0 10 0 0,-3-2 0 32,-1 2-5-32,1 2 0 0,0-9-8 0,-4 3 12 0,7 0-12 0,-3-6 8 0,0 1-8 0,3 0 0 31,0-3 0-31,0-7-20 0,3 3 4 0,0-2 0 0,4 1 7 0,-1-2 9 0,1 1-13 0,3 0 5 16,3-3 28-16,0 3 7 0,0-3 1 0,3 0 0 15,-1 0-6-15,1 0-1 0,1 3 0 0,-1 2 0 16,-6-2-2-16,-4 1-1 0,1 1 0 0,-7-2 0 15,-4 8-5-15,-5 1-1 0,-4 5 0 0,-17 6 15 32,-4 3-7-32,-5-1-2 0,-4 6 0 0,-4-1-6 0,-2 4 0 0,-6-5-1 0,4 2 0 15,-1 0 7-15,10-7 2 0,4 1 0 0,-1-4 0 32,0-2-92-32,0-4-17 0,-3-1-4 0</inkml:trace>
  <inkml:trace contextRef="#ctx0" brushRef="#br0" timeOffset="11529.81">12625 1992 2146 0,'0'0'60'0,"7"4"15"0,-4 1-60 0,4-2-15 0,-1 6 0 0,1 2 0 31,-4 6 0-31,3-5 0 0,-2 4 0 0,2 5 0 0,-3-7 0 0,4 0 0 0,-4 1 0 16,0-6 0-1,1 2-10-15,2-6-5 0,-6-2-1 0,0-3 0 16,0 0-10-16,0 0-2 0,0 0-1 0,0 0 0 16,0 0 29-16,7-3 0 0,-4-4-8 0</inkml:trace>
  <inkml:trace contextRef="#ctx0" brushRef="#br0" timeOffset="12329.38">13777 901 1638 0,'0'0'72'0,"-6"3"16"0,-7 5-71 16,0 9-17-16,-4-2 0 0,-2 8 0 0,-1-4 0 0,-1 10 0 0,-5-3 0 0,3 3 0 15,0 2 0-15,4-5 0 0,-1 2 0 0,2-2 0 16,-2 0 0-16,7-3 10 0,-3-6-10 0,6 1 8 16,4-4-8-16,-1-6 8 0,1-4-8 0,6-4 8 15,0 0-8-15,3 0 0 0,3 0 0 0,4-7-11 16,0-1 19-16,6-7 3 0,-3 1 1 0,3 2 0 15,0-4-12-15,3 1 8 0,-3 4-8 0,1-6 8 16,-1 5 20-16,0 3 3 0,0 0 1 0,1-1 0 16,-8 4 1-16,3 3 1 0,-2 3 0 0,0 3 0 15,-4-1-10-15,1 7-1 0,-4 0-1 0,0-1 0 16,-3 6-22-16,-3 9 0 0,0-5 0 0,-4 13 0 16,1 1 0-16,-4 2 0 0,0 9 0 0,-2 1 0 15,-1-2 0-15,4 5 0 0,-4-2 0 0,0 7 0 16,3 2 0-16,0 0 0 0,0 7 0 0,4-7 0 15,-1-5 0-15,1-6 0 0,-1-3 0 0,4-6-8 16,0-5 8-16,3-9 0 0,-3 0 8 0,-1-11-8 16,4 2 8-16,0-5-8 0,0 0 8 0,-3-1-8 15,3 2 0-15,0-5 0 0,0-2 0 0,0 0 0 0,0 0 0 0,0 0 0 0,0 0 0 0,0 0-8 32,3-14-45-32,4 2-9 0,-4-5-2 0</inkml:trace>
  <inkml:trace contextRef="#ctx0" brushRef="#br0" timeOffset="13179">13818 1425 2138 0,'16'-20'44'0,"1"3"12"0,-1 5-45 0,3-5-11 0,1 8 0 0,-1 0 0 31,1 4 12-31,-2 2 0 0,5 3 0 0,-3 0 0 0,2 0-12 0,1 6 0 0,0 3 0 0,-5 0 0 16,5 1 0-16,-3 2 8 0,-1-1-8 0,-3 1 0 16,1 2 0-16,-4-2 0 0,0 2 0 0,0 0 0 15,-5-2 8-15,2-3-8 0,0 2 0 0,-1 1 8 16,-2-2-8-16,-4-3 0 0,4 4 9 0,-4 1-9 15,3 2 10-15,-2-9-2 0,-1 10-8 0,3-4 12 16,-2 4-3-16,-4-4-1 0,3 3 0 0,0 4 0 16,-3-4 16-16,0 3 4 0,3 4 0 0,-3 5 0 15,0-1-28-15,0 7 0 0,4-4 0 0,-4 4 0 16,0-1 0-16,0-5-11 0,0 0 1 0,0-3 0 16,0 0 10-16,3-3 14 0,-3-3-3 0,0 0-1 15,0 0-10-15,0-5-11 0,-3-7 3 0,3 4 0 16,0 0 19-16,-4-4 4 0,4 4 1 0,-3-6 0 15,0 0 6-15,3-3 2 0,-3 0 0 0,-4 0 0 16,4 2 12-16,-7-2 4 0,4 0 0 0,-4-2 0 16,-3 2-20-16,0-3-3 0,0 0-1 0,-2-6 0 0,-5 4-16 0,-2-1 0 0,-1 0 0 0,-3-5 0 31,3 5-42-31,-2-11-12 0,2 5-2 0,-3-2-1 16,0-6 9-16,0 0 3 0,1-9 0 0,-1 6 0 15,4-5 6-15,-4-1 2 0,0 4 0 0,0-1 0 0,4 5 86 0,3-2 18 0,2 6 3 0,1 8 1 31,6-5-22-31,1 6-4 0,2-1-1 0,4 0 0 0,0 7-25 0,3 2-6 0,0 0-1 0,6-6 0 32,4-3-12-32,0 7 0 0,6-5 0 0,3 2 0 0,1 2 0 0,-2-3-13 0,5 3 2 0,0 3 1 15,-1-2 10-15,-2 2 0 0,-4-3 0 0,4 0-8 16,-8 0 8-16,1 0 11 0,0-2-3 0,-7 1 0 16,4 4-8-16,-7 0 0 0,-3 0 0 0,0 0 0 15,0 0 0-15,0 9-11 0,-3 0 3 0,-4-1 0 16,1 6 8-16,-4 7 0 0,-3-2 0 0,1 5 0 31,2-1-27-31,-3 5-3 0,4-2-1 0,-1-3 0 0,3-2 17 0,1-2 3 0,3-5 1 0,-1-2 0 16,4 2 10-16,0-7-8 0,4 0 8 0,-4 0-8 15,6-2 8-15,-3-2 0 0,1 0-9 0,2 0 9 16,1 2 0-16,-1-5 0 0,1 3 0 0,2-6 0 16,-2-2 0-16,2-1 0 0,-3 0 0 0,1-5 8 15,2 2 4-15,-2-11 1 0,3 0 0 0,-4-2 0 16,1-4-13-16,-1-12 8 0,-3 1-8 0,1 0 0 15,-1-1 0-15,-3 7 0 0,-3-6 0 0,3 5 0 16,-4 6 9-16,-2 0 6 0,3 7 1 0,-1-5 0 16,1 13 15-16,0-1 3 0,3 4 1 0,0 2 0 15,0 6-23-15,0 0-4 0,0 0 0 0,0 0-8 0,-3 6-11 0,-1 6-9 0,-2-4-1 0,3 10-1 32,-4 1 14-32,4 2 8 0,-4 5-10 0,4-1 10 0,-3 15 0 0,3 3 0 0,0 9 0 0,0 5 0 31,-4 1-19-31,4-2 3 0,0 13 0 0,0-6 0 0,-1 9 16 0,4-3 0 0,0 3-8 0,0-12 8 31,4-6 0-31,-1-11-10 0,0-5 10 0,0-10-8 0,4-6-4 0,-4-1 0 0,0-12 0 0,0-1 0 16,0-2-3-16,0-1-1 0,-3-5 0 0,0 0 0 15,3-5 2-15,4-4 0 0,-4-2 0 0</inkml:trace>
  <inkml:trace contextRef="#ctx0" brushRef="#br0" timeOffset="13398.83">14632 855 2185 0,'15'0'92'16,"-2"0"-74"-1,0 2-18-15,0 5 0 0,0 4 0 0,-3-3-9 16,-4 4 1-16,1 5 0 0,-1 3 0 0,-3 1 0 16,-3 1-58-16,0-4-11 0,-3 4-3 0</inkml:trace>
  <inkml:trace contextRef="#ctx0" brushRef="#br0" timeOffset="14229.05">14370 1411 1531 0,'0'0'64'16,"0"0"-51"-1,0 0 44-15,0 0 9 0,0 0 2 0,0 0 0 0,0 0-52 0,0 0-16 0,6 3 8 0,1-1-8 32,6-2 13-32,0-2-1 0,3-7 0 0,3 3 0 0,1-5 6 0,6-1 1 0,2-5 0 0,-2 6 0 15,0-4 37-15,-3 4 8 0,0-3 2 0,-7 5 0 16,-1 1-2-16,1 4 0 0,-6-1 0 0,0 2 0 16,-1 0-27-16,-2-3-5 0,-4 6-2 0,0 0 0 15,1 6-30-15,-4-3 8 0,0 2-8 0,3 2 0 16,-3 1 0-16,0 3 0 0,-3 6 0 0,3-3 0 15,0 12 0-15,0-3-12 0,-4 6 3 0,4 0 0 16,-3 5 9-16,3 1 11 0,0 5-3 0,-3 0 0 16,3 3-8-16,0 3 0 0,-3 3 0 0,3-4 0 15,-4-5 0-15,1-5 0 0,3-4 0 0,0-1 0 16,-3-8 0-16,3 1 0 0,-3-9 0 0,3-2 0 16,-4 2 0-16,4-11 0 0,0 3 9 0,0-1-9 15,-3-2 10-15,3-3-2 0,0 3-8 0,0-3 12 16,0 0 14-16,0 0 2 0,0 0 1 0,0 0 0 15,0-6 18-15,3-5 3 0,1 3 1 0,-1-10 0 16,0 1-61-16,4-6-12 0,-4 1-2 0,3-8-1 16,-2 4 25-16,2-5-10 0,-3 3 10 0,4 7 0 15,-4-2 22-15,0 6 11 0,1 8 3 0,-1-1 0 0,0 1-26 0,0 2-10 0,1 5 8 0,2-4-8 32,-3 4-17-32,4-2-9 0,-1 2-2 0,3-1 0 0,1 0 28 0,3-6 0 0,0 7 0 0,3-5 0 31,0 2 0-31,4 2 17 0,3-3-2 0,-1 3-1 15,0 3-35-15,1-2-7 0,3 2-2 0,-7 0 0 16,1 0 30-16,-1 2 0 0,-4-2 11 0,-2 3-3 0,0 3-8 0,-3-3-10 0,-3 2 10 0,-1 2-13 16,1 4 13-16,-4-5 0 0,0 2 0 0,-3 4 0 15,3 5 0-15,-3-3 0 0,-3 7 0 0,0-2 0 16,3 7 0-16,-7-3 0 0,4 8 0 0,-3-8 0 16,-1 6 0-16,-3-3 0 15,4 0 0-15,-4 6 0 0,0-10 0 0,-1 7 0 0,1-7 0 0,-3 4 0 31,0-3 0-31,0-2 0 0,3-4 10 0,0-6-2 0,1 4 0 0,-1-10 0 0,3 1 0 16,-2-1 10-16,-1-1 2 0,0-4 0 0,1-4 0 16,0 2-7-16,-1-7-1 0,0 1 0 0,0-6 0 15,4 2 4-15,-4-2 0 0,4 2 0 0,-1-6 0 16,1 4-7-16,2 4-1 0,1-6 0 0,0 6 0 16,3 1 16-16,0 0 2 0,0 1 1 0,3 4 0 15,4-1-39-15,-4 2-7 0,3 0-1 0,4 0-1 16,0-2 9-16,0 2 1 0,3 0 1 0,3 3 0 15,2 0 10-15,2-3-12 0,3 3 12 0,-1-3-12 16,1 3 12-16,0 0 0 0,-2 0 0 0,-1-2 0 16,-1 2 0-16,1-4 0 0,-4-1 0 0,0 5 0 0,-3-3 13 0,-3 3-1 0,0-3-1 0,0 3 0 31,-2 0-11-31,-1-3 10 0,-4 3-10 0,-3 0 10 0,0 0 8 0,0 0 2 0,0 0 0 0,0 0 0 31,0 0-30-31,0 0-6 0,0 0 0 0,0 0-1 16,0 0-43-16,0 0-8 0,0 0-1 0</inkml:trace>
  <inkml:trace contextRef="#ctx0" brushRef="#br0" timeOffset="16288.3">15860 855 1176 0,'0'0'33'0,"0"0"7"15,0 0-32-15,-3 5-8 0,0 1 0 0,-4 3 0 0,4-4 0 16,0 1-17-16,0 0 4 0,-4 3 1 16,4 2 12-16,-4 4 0 0,4-5 0 0,-3 6 10 0,-1 3 8 0,-3-5 2 0,1 7 0 15,-4-7 0 1,3 9 41-16,-3-1 9 0,-2 8 2 0,2-8 0 0,0 6-29 0,0-4-6 0,0 4-1 15,0-7 0 1,3 4-21-16,0-4-5 0,0-2-1 0,4-4 0 0,-1-1-27 16,4-2-6-16,0-4 0 0,0-5-1 0,3-3 58 0,0 0 12 0,0 0 3 0,0 0 0 15,0-3-9-15,0-5-2 0,3-4 0 0,0-2 0 16,4 2-29-16,2-5-8 0,1 3 0 0,3 0 0 16,3-4 30-1,1 7 2-15,2 0 0 0,4-1 0 0,-5 1 15 0,5 2 3 0,-3 1 1 0,2 1 0 16,-2 5-21-16,-1-1-4 15,0-1-1-15,-3 4 0 0,-3 0-25 0,0 0 0 0,0 0 0 0,-7 0 0 16,4 4-14-16,-7-4-2 0,4 3 0 0,-4-3 0 31,-3 0-16-31,0 0-3 0,0 0-1 0,0 0 0 0,0 0 13 0,0 0 3 0,-3 2 0 0,-4 5 0 16,-2-2 20-16,-1 4 0 0,0 3-9 0,0-2 9 16,-3 5 0-16,0 5 12 0,2 0-1 0,-6 9-1 15,1-3 5-15,0 5 1 0,-4 6 0 0,4 1 0 16,-3-4-16-16,2 4 0 0,1-2-12 0,1 4 12 15,-1 4 0-15,6-2 0 0,-3 7 8 0,3-6-8 16,0-5 12-16,4-7-4 0,3-2-8 0,-1-7 12 16,1-6-12-16,0-2 0 0,3 0 0 0,-3-9 0 0,3 2 9 15,0-7 9-15,0 0 2 0,0 0 0 16,0 0 5-16,0 0 2 0,0 0 0 0,0 0 0 0,3-4 5 16,3 1 0-16,1-8 1 0,-1 3 0 15,4-10-22-15,3-2-11 0,0-3 10 0,0 0-10 0,3-3 0 16,-4-2 0-16,5 5 0 0,-1-3 0 15,0 6 0-15,-3-6 0 0,3 6 0 0,1-3 0 16,-1 9 0-16,0-6-8 0,-1 6 8 0,-2 2 0 16,0-2-11-16,0 2 11 0,0 3-10 0,0 4 10 15,-3-1-9-15,0 1 9 0,-1 2-8 0,1-3 8 0,0 6 0 0,0 0-8 0,2 0 8 0,-3 6 0 16,1-3-20 0,0 2 0-16,-4 1 1 0,4-3 0 0,-3 6 7 0,-1-1 0 0,1 6 1 0,-1-5 0 15,-3 5 11-15,1 7-12 16,-4-7 12-16,3 3-12 0,-3 6 12 0,0-4 0 0,0 7 0 0,0-5 0 15,0 2 0-15,0-6 0 0,0 6 0 0,-3-9 0 16,3 3 0-16,-4-3 0 0,4-2 0 0,-3-1 0 16,3-2 0-16,-3-1 0 0,-4 1 8 0,7-6-8 31,-3 3-21-31,0-3-9 0,3-3-2 0,0 0 0 0,-7 2 20 0,-2-4 3 0,2-1 1 0,1-3 0 31,-4 3-23-31,0-6-4 0,0-5-1 0,5 2 0 0,-5-2-6 0,0-3-2 0,4-3 0 0,-4 9 0 16,4-4 36-16,-1 4 8 0,-3 5 0 0,4 4 0 15,-1 2 60-15,-2 0 13 0,2 0 3 0,-3 5 1 16,1 6-53-16,-1 4-12 0,0-4-1 0,2 7-1 16,-2 2-10-16,0-6 10 0,0 4-10 0,1 1 10 15,2-2-10-15,-3 1-11 0,4-4 3 0,-1 3 0 16,1 4 8-16,-1-5 11 0,1 4-3 0,-1-2 0 16,1 1 10-16,-1 5 2 0,1-4 0 0,-1 2 0 15,4 1-1-15,-3-2 0 0,-1 1 0 0,5 1 0 16,-1-9-19-16,-1 1 0 0,4 0 0 0,-3-7 0 15,3-2-29-15,0-6-7 0,0 0 0 0,0 0-1 16,7-3 18-16,1-3 4 0,2 1 1 0,3-10 0 16,0 0-10-16,0-1-3 0,0-10 0 0,0 9 0 0,0-4 19 0,-3 7 8 0,-4 3-8 0,4 3 8 15,-3-4 26-15,-1 8 10 16,1-1 3-16,-5 2 0 0,4 3-23 0,1 0-4 0,-4 3 0 0,3-3-1 31,1 5-11-31,-1-1-12 0,1 1 2 0,3 4 1 0,-4-3 1 0,1 3 0 0,-1-2 0 0,-3 5 0 31,4 2 8-31,-1-2 0 0,1 6 0 0,-1-4-8 0,1-6 8 0,-1 3 0 0,1-4 0 0,-1-2 0 16,1 4 0-16,-2-6 0 0,5-3 0 0,-3 2 8 16,-1-4-18-16,4-1-3 0,-4-3-1 0</inkml:trace>
  <inkml:trace contextRef="#ctx0" brushRef="#br0" timeOffset="16928.48">16572 1562 2385 0,'10'-5'68'0,"0"2"14"0,3-6-66 16,0 0-16-16,3 1 0 0,-3-3 0 15,0 4 0-15,-3 0 0 0,-4-5 0 0,1 3 0 16,-1 1 16-16,-3 2 0 0,1-2 0 0,-1-1 0 15,-3 0 23-15,-3-3 4 0,-4 4 1 0,4-3 0 16,-4-3-16-16,1 2-4 0,-1 0 0 0,1-2 0 16,-1 3-24-16,1-1 0 0,-4 7 0 0,0-4 0 15,-3 0 0-15,-3 6 0 0,0-2 0 0,3 5 0 0,-2 0-11 0,-2 3-7 0,4-1-2 0,0 5 0 32,0 3-28-32,0-4-7 0,0 6-1 0,4 0 0 15,-1 2-25-15,3-6-6 0,1 3-1 0,-1 1 0 16,2 0 23-16,-2-1 4 0,4-6 1 0,0 2 0 15,0 1 22-15,3-2 5 0,0 3 1 0,0-4 0 0,0-2 32 16,0 3 0-16,0-1 0 0,0 2 0 0,0-2 0 0,3 4 0 0,0-4 0 0,0 4 0 16,4-6 0-16,-2 2 0 0,-1 1 0 0,2 0 0 15,4 0-26-15,3-1 2 0,-3 2 0 0,3-5 0 16,0 1 38-16,3-1 8 0,0 1 2 0,0 3 0 16,-3-3 63-16,3 6 13 0,-3-4 2 0,0 4 1 15,-4 0-56-15,1-4-11 0,-3 4-3 0,-4 3 0 16,0 2-17-16,-3-6-3 0,-3 6-1 0,0 4 0 15,-4-6-12-15,-3 5 9 0,-3 6-9 0,-3-9 21 16,3 0-4-16,4 1-1 0,0-7 0 0,2 0-16 0,1-1 8 0,2-5-8 16,1 4 0-1,3 0 8-15,0-1-8 0,3 2 0 0,4-5 0 16,3 7 0-16,5-1 0 0,1 6 0 0,4-2 0 16,-1-3 0-16,1 2 0 0,-1 4 0 0,1-6 0 15,-4-4 9-15,-4 4-9 0,1-4 0 0,-4 1 9 16,-2 2 3-16,-1-5 1 0,-2 3 0 0,-1-3 0 15,-6 0 27-15,-4 5 6 0,1 1 1 0,-7 2 0 16,-7 1 4-16,-5 5 1 0,-7 3 0 0,-4 3 0 16,-6 8-42-16,-3 7-10 0,-3 2 0 0,-10-6 0 15,-7 4-142-15,-12-7-30 0</inkml:trace>
  <inkml:trace contextRef="#ctx0" brushRef="#br0" timeOffset="19936.36">18069 1327 1379 0,'-6'6'58'0,"-1"2"-46"15,1 4-12-15,-4 8 0 0,3 0 0 0,1 6 0 0,-1-3 8 0,1 5 8 0,-1 7 3 16,1-6 0-1,3 8 7-15,-1 3 2 0,-2 0 0 0,6 4 0 0,0-1-13 16,3-1-3-16,4 5 0 0,-4-7 0 16,7-12-12-16,-1 0 0 0,4-2 0 0,0-11 0 0,4-4 14 15,1-2 0-15,2-1 0 0,-1-8 0 16,7-5-54-16,-3-1-12 0</inkml:trace>
  <inkml:trace contextRef="#ctx0" brushRef="#br0" timeOffset="22356.28">18317 1439 1246 0,'0'0'35'0,"0"0"9"15,0 0-36-15,0 0-8 0,0 0 0 0,4-2 0 0,-1 2 0 0,3-3 10 0,1-1-10 0,-1 2 10 16,1-1 19-16,1-6 4 0,2-5 1 16,3 2 26-1,0 1-23-15,3 5-4 0,-3 0-1 0,0 4-3 0,0-6-1 0,0 4 0 0,-3-1 0 16,0 2 15-16,-4-3 2 0,0 0 1 0,0 6 0 15,1 3-24-15,-1 2-5 0,1 7-1 0,-1 2 0 16,-2-5-16-16,-1-3 10 0,3 5-10 0,-2 1 8 16,-1 5-8-16,0 0 0 0,4 7 0 0,-4-1 0 15,3 5 0-15,-2-6 0 0,2 8 0 0,-3 4 0 16,1 0 0-16,-1 1 0 0,0 8 0 0,-3-6 0 16,0-3 0-16,-3-2-11 0,0-9 3 0,-4 3 0 15,4-7 8-15,-4 5 11 0,4-10-3 0,-3 3 0 16,2-3-8-16,1-5 10 0,0-3-10 0,3-1 10 15,-3 1-10-15,3-3 0 0,0-3 9 0,0 6-9 16,0-6 33-16,0 5 3 0,0-1 0 0,0-4 0 16,0 0 3-16,-7-9 1 0,1 0 0 0,-1 1 0 15,1-1-16-15,-4 4-4 0,7-2 0 0,-4-4 0 16,2-1-20-16,1 2 0 0,-2-8 0 0,3-2 0 16,3 2 8-16,-4-8-8 0,8 1 8 0,-4-4-8 15,3 3 0-15,0 3 0 0,0-5 0 0,3 8 0 0,-3-6 0 0,0 6 0 0,1-6 0 0,2 9 0 31,1-9 0-31,2 6 0 0,1-2 0 0,0 1 0 0,3-2 18 0,0 4 2 0,3-5 1 0,-3 7 0 32,0 0-21-32,3 0 0 0,-4 5 0 0,1 1 0 0,0-1-8 0,-3 7-7 0,0-4-1 0,3 9 0 31,0 2 16-31,-3 5 0 0,-4 2 0 0,4 5 0 0,0-6-12 0,-4 6 12 0,4 4-12 16,-5-4 12-16,5 3-12 0,-4 4 12 0,4-5-12 15,0 5 12-15,0-7 0 0,3 0 0 0,-4-2 0 16,4 2 0-16,0-6-9 0,4 1 9 0,-8 0-8 15,4-4 8-15,-4 2 11 0,1-2-3 0,-4-2 0 16,-2 0 13-16,-1-3 3 0,-3 0 0 0,0 0 0 16,0 0 14-16,0 0 3 0,0 0 1 0,0 0 0 15,0 0 0-15,-3-6 0 0,-4 1 0 0,4-7 0 16,-4 0-30-16,1 1-12 0,-3-1 8 0,6-7-8 16,-4 1 24-16,4-4 0 0,0 1 0 0,0-7 0 15,3 7-60-15,0-7-13 0,3 5-3 0,0-6 0 16,0 10 52-16,1 3 9 0,2 2 3 0,0 3 0 15,3-4-12-15,-2 10 0 0,3-4 9 0,3 6-9 16,-4 3 0-16,4 0-13 0,4 0 1 0,-4 0 1 16,-4 3 11-16,4 3 0 0,0 2 0 0,-1 1 0 15,1 3-22-15,-3-3-2 0,3 5-1 0,-3 3 0 16,-4-6 14-16,-2 1 11 0,-1 0-13 0,0 2 5 16,0-3 8-16,1 6-13 0,-4 3 5 0,0-9 8 15,-4 4-9-15,1-4 9 0,0-2 0 0,-4-4 0 16,1 2-9-16,-1-2 9 0,-2-1 0 0,-1-2-9 0,-3-2 9 0,3 3-13 0,-2-3 5 0,-1 0 8 31,3 3 0-31,1 6 0 0,-1-4 0 0,3 1 0 0,1-3 0 0,-4-1 0 0,4 1 0 0,-1 3 0 31,1 0 0-31,-1 5 0 0,4 1 0 0,0 2 0 16,-1 9 0-16,1-3 0 0,3 6 0 0,3-1 0 0,1 7 8 16,2 6-8-16,1-4 0 0,2-2 8 0,-2-1-8 0,-1 1 0 0,4-10 9 0,-3 4-9 31,-1-12 0-31,-3 1 9 0,4-4-9 0,-4-2 0 0,-3-6 15 0,0-3-4 0,0 0-1 0,0 0 0 15,0 0 11-15,0 0 3 0,0 0 0 0,-6-3 0 16,-4 0-3-16,0-3 0 0,-3-5 0 0,0 5 0 16,-3-3-21-16,0-1 0 0,-3 3-12 0,3-7 4 15,0 2 8-15,-1 1 0 0,4-6-9 0,4 5 9 16,-1 3 0-16,3 2 12 0,4 4-2 0,0-6 0 16,3-5-2-16,3-4-8 0,0 4 12 0,7-9-4 15,3 6-38-15,10-7-8 0,0 8-2 0,-1-4 0 16,3 2 40-16,1 10 18 0,0-6-2 0,0 5 0 15,-3 6-16-15,-1 0 0 0,-3 3 0 0,-2 0 0 16,-1 0-9-16,-6 3-6 0,-4 0-1 0,-3 2 0 16,-3 7-1-16,0-1-1 0,-9 6 0 0,-1 7 0 15,-3-1 1-15,-3 3 0 0,-7 8 0 0,1-8 0 16,-1 3 6-16,4-1 2 0,-4-2 0 0,4 0 0 16,6-12 9-16,0 0 0 0,6-5 8 0,1 3-8 15,3-7 10-15,3 4-2 0,0-4-8 0,3 1 12 16,3-6 2-16,4 0 0 0,3-6 0 0,3 1 0 15,4-7 17-15,6-8 3 0,6 0 1 0,0-8 0 16,-3-7-56-16,3-5-11 0,1-12-3 0,1 1 0 16,5-4 15-16,4 1 4 0,2-4 0 0,-4-1 0 0,2 1 16 0,-1 6-8 0,-4-2 8 0,-6 2 0 31,-2 12-8-31,-8 0 8 0,-2 3 0 0,-8 6 0 0,1 7 25 0,-4 4 12 0,-2 8 3 0,-4 4 0 31,4 2-28-31,-7 1-12 0,0 5 10 0,0 0-10 16,0 0-30-16,0 0-12 0,0 0-2 0,0 0-1 0,-4 5 14 0,-2-2 3 0,3 6 1 0,-4-7 0 15,7-2 17-15,0 0 10 0,0 0-12 0,-3 7 12 16,3 1 0-16,0-2 0 0,0 5 0 0,0-11 0 16,0 0 14-16,0 0 6 0,3-8 2 0,0 5 0 15,1-3-22-15,-1 0-18 0,3 4 3 0,-2-5 1 16,2 7 22-16,-3-2 5 0,4-1 1 0,-4 3 0 16,4 5-31-16,-4 2-7 0,3 1 0 0,1 7-1 15,-4-5 6-15,-3-1 2 0,0 6 0 0,0 5 0 16,0 2 4-16,0 10 1 0,0 8 0 0,0 3 0 15,-3 3 12-15,3 0 0 0,-7 9 0 0,4-3 0 16,0-2 0-16,0 6 0 0,-4-5 0 0,4-3 0 16,0 1 0-16,3 3 0 0,-4-3 0 0,4-7 0 15,0-4 0-15,0-7 0 0,4-8 13 0,-4 0-4 16,3-11 7-16,-3-1 0 0,3-5 1 0,-3 0 0 16,0 2 38-16,0-8 7 0,0 0 2 0,0 0 0 15,0 0-19-15,7-12-3 0,-1 4-1 0,1-6 0 16,-1 3-25-16,1-13-4 0,2 4-2 0,-2-11 0 15,3 0-32-15,-4-4-6 0,4-2-2 0,-5-6 0 16,5 3 7-16,0-4 2 0,0 1 0 0,-1 3 0 0,-2 0 21 0,-1 3 0 0,1 6 0 0,3-1 0 31,-4 3 31-31,1 9 1 0,2-2 0 0,-2 7 0 0,-1 4-20 0,4-1-4 0,0 3-8 0,-1 0 12 32,0 4-12-32,1 2-15 0,0 3 3 0,0 0 1 0,-1 6-3 0,1 0-1 0,-3 2 0 0,2 4 0 15,1 2-2-15,0 0-1 0,0 9 0 0,-1-5 0 16,-2 8 3-16,-1-7 1 0,-2 5 0 0,2-5 0 15,-4 7-14-15,-2 0-4 0,3 3 0 0,-3-7 0 16,-3 1 49-16,1-8 10 0,-4-4 1 0,-1 4 1 16,4-9-16-16,0 2-3 0,-1 1-1 0,1-4 0 15,3-5 2-15,0 0 0 0,-6 4 0 0,6-4 0 16,-7 0 16-16,4-4 3 0,-4-1 1 0,1-2 0 16,-4-1-15-16,4 0-4 0,-4-9 0 0,3 2 0 15,1 4-12-15,-1-10 0 0,4 4 0 0,3 3 0 16,0-6 0-16,0 3 11 0,7 5-11 0,-1-7 10 15,1 1-10-15,-1-4-11 0,4 1 3 0,3-2 0 16,-3 3 8-16,3-3-8 0,0 3 8 0,0 0-8 16,-2 6 8-16,2 0 9 0,0 0-1 0,0 2-8 15,0 6 0-15,-3 0 0 0,0 4 0 0,-4-2 0 16,-2 1 0-16,-1-2-12 0,-3 5 0 0,0 0 0 16,0 0-8-16,-7 5-2 0,-2 2 0 0,-1 3 0 15,-6 6-1-15,-1 0 0 0,-2 1 0 0,4 4 0 16,2-4 12-16,0 0 3 0,0 3 0 0,3-6 0 15,4-5 8-15,-4-1-8 0,3-4 8 0,4-1-8 0,3-3 8 0,0 0 0 0,0 0 0 0,0 0 0 32,3-7 0-32,4-1 0 0,3 2 0 0,-1-2 0 0,1-1 0 0,3 3-8 0,3-2 8 0,-4-1-12 31,4 4 12-31,1-2 0 0,2 5 10 0,1-1-10 0,-1 6 9 0,1-3-9 0,2 2 8 0,-6 1-8 31,3 1 0-31,-6 1 0 0,3 4 0 0,-6-4 0 0,0 4 0 0,-4-4 0 0,-2 2 0 0,-4 1 8 16,0 3-16-16,-7 1-4 0,1-1-1 0,-4 4 0 15,-10 1 13-15,-2-4 0 0,-3 2-10 0,-1 2 10 16,0-6 0-16,0 5 0 0,0 2 0 0,3-5 0 16,5-1 12-16,1 1-2 0,1-1-1 0,6-3 0 15,1-1-9-15,5 1 0 0,1 1 0 0,3 2 0 16,3-5 0-16,-3 0 0 0,4-1 9 0,5 0-9 16,1 2 0-16,3-5-13 0,7 1 1 0,1-3 1 15,12-3 25-15,9-2 5 0,0-1 1 0,6-2 0 16,-6 2-11-16,4-9-1 0,-8 4-8 0,1-4 12 15,-4 4 20-15,0-9 4 0,-3 6 1 0,-2-4 0 16,-4 1-13-16,-4 3-4 0,-2-6 0 0,-8 3 0 16,1 3 20-16,-7-7 3 0,-2 4 1 0,-8-6 0 15,-2 3-36-15,-4-5-8 0,-5 1 0 0,-1-1 0 16,-4 4-40-16,-3-5-9 0,1 7-3 0,2-4 0 16,-3 6 42-16,5-1 10 0,-1 4 0 0,-1 6 0 15,4-1 0-15,-4-3 11 0,4 10-3 0,0-1 0 16,3-1-8-16,1 4 0 0,-1 0 0 0,3 4 0 0,0 1 0 0,1 4-17 0,2 3 4 0,1-4 1 31,2 6-24-31,1 6-5 0,0 1-1 0,3 5 0 0,0 5 27 0,3 0 6 0,0 4 1 0,1 7 0 31,2 5 8-31,1 4 0 0,-1 6-9 0,1 6 9 0,2 1 0 0,-2 7 0 0,6 10 0 0,-4-13 8 32,-3 4-8-32,4-7 0 0,-4-1 0 0,1-13 0 0,-4-7 12 0,-3-4-4 0,0-14 0 0,3-4 0 15,-3-4-107-15,0 1-21 0,-3-10-5 0</inkml:trace>
  <inkml:trace contextRef="#ctx0" brushRef="#br0" timeOffset="22646.58">21045 1029 2372 0,'33'26'105'0,"-2"-3"22"0,-5 12-102 0,0 2-25 0,-6 3 0 0,-4 9 0 16,-3 3 0-16,-10 10 0 0,-3 10 0 0,-6-6 0 16,-7 0-11-16,-4-3-7 0,-5 0-2 0,-4-8 0 15,-6-7-20-15,-7 4-4 0,0-7 0 0,-3-5-1 0,7-2 24 0,3-7 5 0,-1-8 0 0,4 3 1 31,1-8-1-31,-1-1 0 0,-1-3 0 0,4-5 0 16,0-1-89-16,1-2-19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BE76B80E-FE6E-4FC7-84B8-1BDC3B0287DF}"/>
              </a:ext>
            </a:extLst>
          </p:cNvPr>
          <p:cNvSpPr>
            <a:spLocks noGrp="1" noChangeArrowheads="1"/>
          </p:cNvSpPr>
          <p:nvPr>
            <p:ph type="hdr" sz="quarter"/>
          </p:nvPr>
        </p:nvSpPr>
        <p:spPr bwMode="auto">
          <a:xfrm>
            <a:off x="0" y="0"/>
            <a:ext cx="42100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200" b="0">
                <a:solidFill>
                  <a:schemeClr val="tx1"/>
                </a:solidFill>
                <a:latin typeface="Times New Roman" panose="02020603050405020304" pitchFamily="18" charset="0"/>
                <a:ea typeface="宋体" panose="02010600030101010101" pitchFamily="2" charset="-122"/>
              </a:defRPr>
            </a:lvl1pPr>
          </a:lstStyle>
          <a:p>
            <a:endParaRPr lang="en-US" altLang="zh-CN"/>
          </a:p>
        </p:txBody>
      </p:sp>
      <p:sp>
        <p:nvSpPr>
          <p:cNvPr id="15363" name="Rectangle 3">
            <a:extLst>
              <a:ext uri="{FF2B5EF4-FFF2-40B4-BE49-F238E27FC236}">
                <a16:creationId xmlns:a16="http://schemas.microsoft.com/office/drawing/2014/main" id="{173F8DF8-367A-4A15-8DF6-3CC57382E12E}"/>
              </a:ext>
            </a:extLst>
          </p:cNvPr>
          <p:cNvSpPr>
            <a:spLocks noGrp="1" noChangeArrowheads="1"/>
          </p:cNvSpPr>
          <p:nvPr>
            <p:ph type="dt" idx="1"/>
          </p:nvPr>
        </p:nvSpPr>
        <p:spPr bwMode="auto">
          <a:xfrm>
            <a:off x="5505450" y="0"/>
            <a:ext cx="42100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b="0">
                <a:solidFill>
                  <a:schemeClr val="tx1"/>
                </a:solidFill>
                <a:latin typeface="Times New Roman" panose="02020603050405020304" pitchFamily="18" charset="0"/>
                <a:ea typeface="宋体" panose="02010600030101010101" pitchFamily="2" charset="-122"/>
              </a:defRPr>
            </a:lvl1pPr>
          </a:lstStyle>
          <a:p>
            <a:endParaRPr lang="en-US" altLang="zh-CN"/>
          </a:p>
        </p:txBody>
      </p:sp>
      <p:sp>
        <p:nvSpPr>
          <p:cNvPr id="15364" name="Rectangle 4">
            <a:extLst>
              <a:ext uri="{FF2B5EF4-FFF2-40B4-BE49-F238E27FC236}">
                <a16:creationId xmlns:a16="http://schemas.microsoft.com/office/drawing/2014/main" id="{F600EA4C-4C25-4E9F-9D47-5FD862F64F13}"/>
              </a:ext>
            </a:extLst>
          </p:cNvPr>
          <p:cNvSpPr>
            <a:spLocks noGrp="1" noRot="1" noChangeAspect="1" noChangeArrowheads="1" noTextEdit="1"/>
          </p:cNvSpPr>
          <p:nvPr>
            <p:ph type="sldImg" idx="2"/>
          </p:nvPr>
        </p:nvSpPr>
        <p:spPr bwMode="auto">
          <a:xfrm>
            <a:off x="3000375" y="514350"/>
            <a:ext cx="3714750" cy="25717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365" name="Rectangle 5">
            <a:extLst>
              <a:ext uri="{FF2B5EF4-FFF2-40B4-BE49-F238E27FC236}">
                <a16:creationId xmlns:a16="http://schemas.microsoft.com/office/drawing/2014/main" id="{40CEA175-E01F-4DB2-A6FE-CF7CB3A1E8F0}"/>
              </a:ext>
            </a:extLst>
          </p:cNvPr>
          <p:cNvSpPr>
            <a:spLocks noGrp="1" noChangeArrowheads="1"/>
          </p:cNvSpPr>
          <p:nvPr>
            <p:ph type="body" sz="quarter" idx="3"/>
          </p:nvPr>
        </p:nvSpPr>
        <p:spPr bwMode="auto">
          <a:xfrm>
            <a:off x="1295400" y="3257550"/>
            <a:ext cx="71247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5366" name="Rectangle 6">
            <a:extLst>
              <a:ext uri="{FF2B5EF4-FFF2-40B4-BE49-F238E27FC236}">
                <a16:creationId xmlns:a16="http://schemas.microsoft.com/office/drawing/2014/main" id="{E1C89F6D-BDBE-4FE9-BB3D-8EA1B15EAF0B}"/>
              </a:ext>
            </a:extLst>
          </p:cNvPr>
          <p:cNvSpPr>
            <a:spLocks noGrp="1" noChangeArrowheads="1"/>
          </p:cNvSpPr>
          <p:nvPr>
            <p:ph type="ftr" sz="quarter" idx="4"/>
          </p:nvPr>
        </p:nvSpPr>
        <p:spPr bwMode="auto">
          <a:xfrm>
            <a:off x="0" y="6515100"/>
            <a:ext cx="42100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200" b="0">
                <a:solidFill>
                  <a:schemeClr val="tx1"/>
                </a:solidFill>
                <a:latin typeface="Times New Roman" panose="02020603050405020304" pitchFamily="18" charset="0"/>
                <a:ea typeface="宋体" panose="02010600030101010101" pitchFamily="2" charset="-122"/>
              </a:defRPr>
            </a:lvl1pPr>
          </a:lstStyle>
          <a:p>
            <a:endParaRPr lang="en-US" altLang="zh-CN"/>
          </a:p>
        </p:txBody>
      </p:sp>
      <p:sp>
        <p:nvSpPr>
          <p:cNvPr id="15367" name="Rectangle 7">
            <a:extLst>
              <a:ext uri="{FF2B5EF4-FFF2-40B4-BE49-F238E27FC236}">
                <a16:creationId xmlns:a16="http://schemas.microsoft.com/office/drawing/2014/main" id="{1D565A4C-3F57-423F-99D0-CB0BDD3389B6}"/>
              </a:ext>
            </a:extLst>
          </p:cNvPr>
          <p:cNvSpPr>
            <a:spLocks noGrp="1" noChangeArrowheads="1"/>
          </p:cNvSpPr>
          <p:nvPr>
            <p:ph type="sldNum" sz="quarter" idx="5"/>
          </p:nvPr>
        </p:nvSpPr>
        <p:spPr bwMode="auto">
          <a:xfrm>
            <a:off x="5505450" y="6515100"/>
            <a:ext cx="42100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b="0">
                <a:solidFill>
                  <a:schemeClr val="tx1"/>
                </a:solidFill>
                <a:latin typeface="Times New Roman" panose="02020603050405020304" pitchFamily="18" charset="0"/>
                <a:ea typeface="宋体" panose="02010600030101010101" pitchFamily="2" charset="-122"/>
              </a:defRPr>
            </a:lvl1pPr>
          </a:lstStyle>
          <a:p>
            <a:fld id="{342E9B87-20CC-463B-8870-2554FBC619EC}" type="slidenum">
              <a:rPr lang="en-US" altLang="zh-CN"/>
              <a:pPr/>
              <a:t>‹#›</a:t>
            </a:fld>
            <a:endParaRPr lang="en-US" altLang="zh-CN"/>
          </a:p>
        </p:txBody>
      </p:sp>
    </p:spTree>
    <p:extLst>
      <p:ext uri="{BB962C8B-B14F-4D97-AF65-F5344CB8AC3E}">
        <p14:creationId xmlns:p14="http://schemas.microsoft.com/office/powerpoint/2010/main" val="14760455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18E2E040-33DA-4C3D-BA41-28DC8A0DA1AE}"/>
              </a:ext>
            </a:extLst>
          </p:cNvPr>
          <p:cNvSpPr>
            <a:spLocks noGrp="1" noChangeArrowheads="1"/>
          </p:cNvSpPr>
          <p:nvPr>
            <p:ph type="sldNum" sz="quarter" idx="5"/>
          </p:nvPr>
        </p:nvSpPr>
        <p:spPr>
          <a:ln/>
        </p:spPr>
        <p:txBody>
          <a:bodyPr/>
          <a:lstStyle/>
          <a:p>
            <a:fld id="{5198F016-2355-4B0A-99B0-D40A71D57B10}" type="slidenum">
              <a:rPr lang="en-US" altLang="zh-CN"/>
              <a:pPr/>
              <a:t>38</a:t>
            </a:fld>
            <a:endParaRPr lang="en-US" altLang="zh-CN"/>
          </a:p>
        </p:txBody>
      </p:sp>
      <p:sp>
        <p:nvSpPr>
          <p:cNvPr id="52226" name="Rectangle 2">
            <a:extLst>
              <a:ext uri="{FF2B5EF4-FFF2-40B4-BE49-F238E27FC236}">
                <a16:creationId xmlns:a16="http://schemas.microsoft.com/office/drawing/2014/main" id="{5AB2C084-37DA-46FE-B3BA-6F95B7AABFCD}"/>
              </a:ext>
            </a:extLst>
          </p:cNvPr>
          <p:cNvSpPr>
            <a:spLocks noChangeArrowheads="1"/>
          </p:cNvSpPr>
          <p:nvPr/>
        </p:nvSpPr>
        <p:spPr bwMode="auto">
          <a:xfrm>
            <a:off x="5505450" y="0"/>
            <a:ext cx="421005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27" name="Rectangle 3">
            <a:extLst>
              <a:ext uri="{FF2B5EF4-FFF2-40B4-BE49-F238E27FC236}">
                <a16:creationId xmlns:a16="http://schemas.microsoft.com/office/drawing/2014/main" id="{54D78C9C-DFFD-4EA8-A6D4-13A2B79EC8A4}"/>
              </a:ext>
            </a:extLst>
          </p:cNvPr>
          <p:cNvSpPr>
            <a:spLocks noChangeArrowheads="1"/>
          </p:cNvSpPr>
          <p:nvPr/>
        </p:nvSpPr>
        <p:spPr bwMode="auto">
          <a:xfrm>
            <a:off x="5505450" y="6515100"/>
            <a:ext cx="421005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b"/>
          <a:lstStyle/>
          <a:p>
            <a:pPr algn="r" eaLnBrk="0" hangingPunct="0">
              <a:spcBef>
                <a:spcPct val="0"/>
              </a:spcBef>
            </a:pPr>
            <a:r>
              <a:rPr lang="en-US" altLang="zh-CN" sz="1200" b="0">
                <a:solidFill>
                  <a:schemeClr val="tx1"/>
                </a:solidFill>
                <a:latin typeface="Times New Roman" panose="02020603050405020304" pitchFamily="18" charset="0"/>
                <a:ea typeface="宋体" panose="02010600030101010101" pitchFamily="2" charset="-122"/>
              </a:rPr>
              <a:t>21</a:t>
            </a:r>
          </a:p>
        </p:txBody>
      </p:sp>
      <p:sp>
        <p:nvSpPr>
          <p:cNvPr id="52228" name="Rectangle 4">
            <a:extLst>
              <a:ext uri="{FF2B5EF4-FFF2-40B4-BE49-F238E27FC236}">
                <a16:creationId xmlns:a16="http://schemas.microsoft.com/office/drawing/2014/main" id="{6460A3EA-2675-4E2D-A790-69C5FF53066E}"/>
              </a:ext>
            </a:extLst>
          </p:cNvPr>
          <p:cNvSpPr>
            <a:spLocks noChangeArrowheads="1"/>
          </p:cNvSpPr>
          <p:nvPr/>
        </p:nvSpPr>
        <p:spPr bwMode="auto">
          <a:xfrm>
            <a:off x="0" y="6515100"/>
            <a:ext cx="421005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29" name="Rectangle 5">
            <a:extLst>
              <a:ext uri="{FF2B5EF4-FFF2-40B4-BE49-F238E27FC236}">
                <a16:creationId xmlns:a16="http://schemas.microsoft.com/office/drawing/2014/main" id="{87F2A431-0D76-4A13-8043-2B2DB253B8E6}"/>
              </a:ext>
            </a:extLst>
          </p:cNvPr>
          <p:cNvSpPr>
            <a:spLocks noChangeArrowheads="1"/>
          </p:cNvSpPr>
          <p:nvPr/>
        </p:nvSpPr>
        <p:spPr bwMode="auto">
          <a:xfrm>
            <a:off x="0" y="0"/>
            <a:ext cx="421005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0" name="Rectangle 6">
            <a:extLst>
              <a:ext uri="{FF2B5EF4-FFF2-40B4-BE49-F238E27FC236}">
                <a16:creationId xmlns:a16="http://schemas.microsoft.com/office/drawing/2014/main" id="{7EDBDBC6-24A1-4858-815D-4557709B4C2B}"/>
              </a:ext>
            </a:extLst>
          </p:cNvPr>
          <p:cNvSpPr>
            <a:spLocks noGrp="1" noRot="1" noChangeAspect="1" noChangeArrowheads="1" noTextEdit="1"/>
          </p:cNvSpPr>
          <p:nvPr>
            <p:ph type="sldImg"/>
          </p:nvPr>
        </p:nvSpPr>
        <p:spPr>
          <a:xfrm>
            <a:off x="3128963" y="601663"/>
            <a:ext cx="3457575" cy="2395537"/>
          </a:xfrm>
          <a:ln w="12700" cap="flat"/>
        </p:spPr>
      </p:sp>
      <p:sp>
        <p:nvSpPr>
          <p:cNvPr id="52231" name="Rectangle 7">
            <a:extLst>
              <a:ext uri="{FF2B5EF4-FFF2-40B4-BE49-F238E27FC236}">
                <a16:creationId xmlns:a16="http://schemas.microsoft.com/office/drawing/2014/main" id="{B6223ADC-539F-4D96-A82E-11EAE7CB82CF}"/>
              </a:ext>
            </a:extLst>
          </p:cNvPr>
          <p:cNvSpPr>
            <a:spLocks noGrp="1" noChangeArrowheads="1"/>
          </p:cNvSpPr>
          <p:nvPr>
            <p:ph type="body" idx="1"/>
          </p:nvPr>
        </p:nvSpPr>
        <p:spPr>
          <a:xfrm>
            <a:off x="1295400" y="3357563"/>
            <a:ext cx="7124700" cy="2887662"/>
          </a:xfrm>
          <a:ln/>
          <a:extLs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nchor="ctr"/>
          <a:lstStyle/>
          <a:p>
            <a:endParaRPr lang="zh-CN" altLang="zh-CN"/>
          </a:p>
        </p:txBody>
      </p:sp>
    </p:spTree>
    <p:extLst>
      <p:ext uri="{BB962C8B-B14F-4D97-AF65-F5344CB8AC3E}">
        <p14:creationId xmlns:p14="http://schemas.microsoft.com/office/powerpoint/2010/main" val="485288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56530091-745E-4EFC-A2B6-F55A3A3C7B8B}"/>
              </a:ext>
            </a:extLst>
          </p:cNvPr>
          <p:cNvSpPr>
            <a:spLocks noGrp="1" noChangeArrowheads="1"/>
          </p:cNvSpPr>
          <p:nvPr>
            <p:ph type="sldNum" sz="quarter" idx="5"/>
          </p:nvPr>
        </p:nvSpPr>
        <p:spPr>
          <a:ln/>
        </p:spPr>
        <p:txBody>
          <a:bodyPr/>
          <a:lstStyle/>
          <a:p>
            <a:fld id="{2CF663C5-4D1A-493F-AF63-BFE6B5042E1F}" type="slidenum">
              <a:rPr lang="en-US" altLang="zh-CN"/>
              <a:pPr/>
              <a:t>40</a:t>
            </a:fld>
            <a:endParaRPr lang="en-US" altLang="zh-CN"/>
          </a:p>
        </p:txBody>
      </p:sp>
      <p:sp>
        <p:nvSpPr>
          <p:cNvPr id="55298" name="Rectangle 2">
            <a:extLst>
              <a:ext uri="{FF2B5EF4-FFF2-40B4-BE49-F238E27FC236}">
                <a16:creationId xmlns:a16="http://schemas.microsoft.com/office/drawing/2014/main" id="{2B26F95D-4434-4D7B-A862-4BE50084C5D3}"/>
              </a:ext>
            </a:extLst>
          </p:cNvPr>
          <p:cNvSpPr>
            <a:spLocks noChangeArrowheads="1"/>
          </p:cNvSpPr>
          <p:nvPr/>
        </p:nvSpPr>
        <p:spPr bwMode="auto">
          <a:xfrm>
            <a:off x="5505450" y="0"/>
            <a:ext cx="421005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299" name="Rectangle 3">
            <a:extLst>
              <a:ext uri="{FF2B5EF4-FFF2-40B4-BE49-F238E27FC236}">
                <a16:creationId xmlns:a16="http://schemas.microsoft.com/office/drawing/2014/main" id="{45BDF673-05B1-42BF-8E5C-3753475571DD}"/>
              </a:ext>
            </a:extLst>
          </p:cNvPr>
          <p:cNvSpPr>
            <a:spLocks noChangeArrowheads="1"/>
          </p:cNvSpPr>
          <p:nvPr/>
        </p:nvSpPr>
        <p:spPr bwMode="auto">
          <a:xfrm>
            <a:off x="5505450" y="6515100"/>
            <a:ext cx="421005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b"/>
          <a:lstStyle/>
          <a:p>
            <a:pPr algn="r" eaLnBrk="0" hangingPunct="0">
              <a:spcBef>
                <a:spcPct val="0"/>
              </a:spcBef>
            </a:pPr>
            <a:r>
              <a:rPr lang="en-US" altLang="zh-CN" sz="1200" b="0">
                <a:solidFill>
                  <a:schemeClr val="tx1"/>
                </a:solidFill>
                <a:latin typeface="Times New Roman" panose="02020603050405020304" pitchFamily="18" charset="0"/>
                <a:ea typeface="宋体" panose="02010600030101010101" pitchFamily="2" charset="-122"/>
              </a:rPr>
              <a:t>22</a:t>
            </a:r>
          </a:p>
        </p:txBody>
      </p:sp>
      <p:sp>
        <p:nvSpPr>
          <p:cNvPr id="55300" name="Rectangle 4">
            <a:extLst>
              <a:ext uri="{FF2B5EF4-FFF2-40B4-BE49-F238E27FC236}">
                <a16:creationId xmlns:a16="http://schemas.microsoft.com/office/drawing/2014/main" id="{3BAD665F-D0E7-4E5E-963F-07F23D992410}"/>
              </a:ext>
            </a:extLst>
          </p:cNvPr>
          <p:cNvSpPr>
            <a:spLocks noChangeArrowheads="1"/>
          </p:cNvSpPr>
          <p:nvPr/>
        </p:nvSpPr>
        <p:spPr bwMode="auto">
          <a:xfrm>
            <a:off x="0" y="6515100"/>
            <a:ext cx="421005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01" name="Rectangle 5">
            <a:extLst>
              <a:ext uri="{FF2B5EF4-FFF2-40B4-BE49-F238E27FC236}">
                <a16:creationId xmlns:a16="http://schemas.microsoft.com/office/drawing/2014/main" id="{DDF0AB9C-C65E-4D06-BEE4-0D745BE12457}"/>
              </a:ext>
            </a:extLst>
          </p:cNvPr>
          <p:cNvSpPr>
            <a:spLocks noChangeArrowheads="1"/>
          </p:cNvSpPr>
          <p:nvPr/>
        </p:nvSpPr>
        <p:spPr bwMode="auto">
          <a:xfrm>
            <a:off x="0" y="0"/>
            <a:ext cx="421005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02" name="Rectangle 6">
            <a:extLst>
              <a:ext uri="{FF2B5EF4-FFF2-40B4-BE49-F238E27FC236}">
                <a16:creationId xmlns:a16="http://schemas.microsoft.com/office/drawing/2014/main" id="{69B33BD3-0295-4492-B4F2-14C0021D701D}"/>
              </a:ext>
            </a:extLst>
          </p:cNvPr>
          <p:cNvSpPr>
            <a:spLocks noGrp="1" noRot="1" noChangeAspect="1" noChangeArrowheads="1" noTextEdit="1"/>
          </p:cNvSpPr>
          <p:nvPr>
            <p:ph type="sldImg"/>
          </p:nvPr>
        </p:nvSpPr>
        <p:spPr>
          <a:xfrm>
            <a:off x="3128963" y="601663"/>
            <a:ext cx="3457575" cy="2395537"/>
          </a:xfrm>
          <a:ln w="12700" cap="flat"/>
        </p:spPr>
      </p:sp>
      <p:sp>
        <p:nvSpPr>
          <p:cNvPr id="55303" name="Rectangle 7">
            <a:extLst>
              <a:ext uri="{FF2B5EF4-FFF2-40B4-BE49-F238E27FC236}">
                <a16:creationId xmlns:a16="http://schemas.microsoft.com/office/drawing/2014/main" id="{4050AA09-ABBB-4AAE-8CFA-86F759345352}"/>
              </a:ext>
            </a:extLst>
          </p:cNvPr>
          <p:cNvSpPr>
            <a:spLocks noGrp="1" noChangeArrowheads="1"/>
          </p:cNvSpPr>
          <p:nvPr>
            <p:ph type="body" idx="1"/>
          </p:nvPr>
        </p:nvSpPr>
        <p:spPr>
          <a:xfrm>
            <a:off x="1295400" y="3357563"/>
            <a:ext cx="7124700" cy="2887662"/>
          </a:xfrm>
          <a:ln/>
          <a:extLs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nchor="ctr"/>
          <a:lstStyle/>
          <a:p>
            <a:endParaRPr lang="zh-CN" altLang="zh-CN"/>
          </a:p>
        </p:txBody>
      </p:sp>
    </p:spTree>
    <p:extLst>
      <p:ext uri="{BB962C8B-B14F-4D97-AF65-F5344CB8AC3E}">
        <p14:creationId xmlns:p14="http://schemas.microsoft.com/office/powerpoint/2010/main" val="1137613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A9F5766C-6644-4EFE-9846-D95A5C934E90}"/>
              </a:ext>
            </a:extLst>
          </p:cNvPr>
          <p:cNvSpPr>
            <a:spLocks noGrp="1" noChangeArrowheads="1"/>
          </p:cNvSpPr>
          <p:nvPr>
            <p:ph type="sldNum" sz="quarter" idx="5"/>
          </p:nvPr>
        </p:nvSpPr>
        <p:spPr>
          <a:ln/>
        </p:spPr>
        <p:txBody>
          <a:bodyPr/>
          <a:lstStyle/>
          <a:p>
            <a:fld id="{14FF92D1-1705-445A-A1A8-5CBD5DFC7742}" type="slidenum">
              <a:rPr lang="en-US" altLang="zh-CN"/>
              <a:pPr/>
              <a:t>43</a:t>
            </a:fld>
            <a:endParaRPr lang="en-US" altLang="zh-CN"/>
          </a:p>
        </p:txBody>
      </p:sp>
      <p:sp>
        <p:nvSpPr>
          <p:cNvPr id="59394" name="Rectangle 2">
            <a:extLst>
              <a:ext uri="{FF2B5EF4-FFF2-40B4-BE49-F238E27FC236}">
                <a16:creationId xmlns:a16="http://schemas.microsoft.com/office/drawing/2014/main" id="{2AA78B91-BBFF-4640-A490-58EFFC254D15}"/>
              </a:ext>
            </a:extLst>
          </p:cNvPr>
          <p:cNvSpPr>
            <a:spLocks noChangeArrowheads="1"/>
          </p:cNvSpPr>
          <p:nvPr/>
        </p:nvSpPr>
        <p:spPr bwMode="auto">
          <a:xfrm>
            <a:off x="5505450" y="0"/>
            <a:ext cx="421005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395" name="Rectangle 3">
            <a:extLst>
              <a:ext uri="{FF2B5EF4-FFF2-40B4-BE49-F238E27FC236}">
                <a16:creationId xmlns:a16="http://schemas.microsoft.com/office/drawing/2014/main" id="{5F989684-0721-4EC3-A29D-F84970AE046E}"/>
              </a:ext>
            </a:extLst>
          </p:cNvPr>
          <p:cNvSpPr>
            <a:spLocks noChangeArrowheads="1"/>
          </p:cNvSpPr>
          <p:nvPr/>
        </p:nvSpPr>
        <p:spPr bwMode="auto">
          <a:xfrm>
            <a:off x="5505450" y="6515100"/>
            <a:ext cx="421005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b"/>
          <a:lstStyle/>
          <a:p>
            <a:pPr algn="r" eaLnBrk="0" hangingPunct="0">
              <a:spcBef>
                <a:spcPct val="0"/>
              </a:spcBef>
            </a:pPr>
            <a:r>
              <a:rPr lang="en-US" altLang="zh-CN" sz="1200" b="0">
                <a:solidFill>
                  <a:schemeClr val="tx1"/>
                </a:solidFill>
                <a:latin typeface="Times New Roman" panose="02020603050405020304" pitchFamily="18" charset="0"/>
                <a:ea typeface="宋体" panose="02010600030101010101" pitchFamily="2" charset="-122"/>
              </a:rPr>
              <a:t>23</a:t>
            </a:r>
          </a:p>
        </p:txBody>
      </p:sp>
      <p:sp>
        <p:nvSpPr>
          <p:cNvPr id="59396" name="Rectangle 4">
            <a:extLst>
              <a:ext uri="{FF2B5EF4-FFF2-40B4-BE49-F238E27FC236}">
                <a16:creationId xmlns:a16="http://schemas.microsoft.com/office/drawing/2014/main" id="{A1BB061D-67F9-4E86-9159-1B2A7E9BB8B9}"/>
              </a:ext>
            </a:extLst>
          </p:cNvPr>
          <p:cNvSpPr>
            <a:spLocks noChangeArrowheads="1"/>
          </p:cNvSpPr>
          <p:nvPr/>
        </p:nvSpPr>
        <p:spPr bwMode="auto">
          <a:xfrm>
            <a:off x="0" y="6515100"/>
            <a:ext cx="421005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397" name="Rectangle 5">
            <a:extLst>
              <a:ext uri="{FF2B5EF4-FFF2-40B4-BE49-F238E27FC236}">
                <a16:creationId xmlns:a16="http://schemas.microsoft.com/office/drawing/2014/main" id="{E036993C-3E9B-4EFD-B5FA-7E3D2C21C1B4}"/>
              </a:ext>
            </a:extLst>
          </p:cNvPr>
          <p:cNvSpPr>
            <a:spLocks noChangeArrowheads="1"/>
          </p:cNvSpPr>
          <p:nvPr/>
        </p:nvSpPr>
        <p:spPr bwMode="auto">
          <a:xfrm>
            <a:off x="0" y="0"/>
            <a:ext cx="421005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398" name="Rectangle 6">
            <a:extLst>
              <a:ext uri="{FF2B5EF4-FFF2-40B4-BE49-F238E27FC236}">
                <a16:creationId xmlns:a16="http://schemas.microsoft.com/office/drawing/2014/main" id="{5CFC18D9-A264-457C-97C4-5BFC1F65C1F0}"/>
              </a:ext>
            </a:extLst>
          </p:cNvPr>
          <p:cNvSpPr>
            <a:spLocks noGrp="1" noRot="1" noChangeAspect="1" noChangeArrowheads="1" noTextEdit="1"/>
          </p:cNvSpPr>
          <p:nvPr>
            <p:ph type="sldImg"/>
          </p:nvPr>
        </p:nvSpPr>
        <p:spPr>
          <a:xfrm>
            <a:off x="3128963" y="601663"/>
            <a:ext cx="3457575" cy="2395537"/>
          </a:xfrm>
          <a:ln w="12700" cap="flat"/>
        </p:spPr>
      </p:sp>
      <p:sp>
        <p:nvSpPr>
          <p:cNvPr id="59399" name="Rectangle 7">
            <a:extLst>
              <a:ext uri="{FF2B5EF4-FFF2-40B4-BE49-F238E27FC236}">
                <a16:creationId xmlns:a16="http://schemas.microsoft.com/office/drawing/2014/main" id="{4FFDF05F-2F9B-4B94-A3C5-9C58DE493C3D}"/>
              </a:ext>
            </a:extLst>
          </p:cNvPr>
          <p:cNvSpPr>
            <a:spLocks noGrp="1" noChangeArrowheads="1"/>
          </p:cNvSpPr>
          <p:nvPr>
            <p:ph type="body" idx="1"/>
          </p:nvPr>
        </p:nvSpPr>
        <p:spPr>
          <a:xfrm>
            <a:off x="1295400" y="3357563"/>
            <a:ext cx="7124700" cy="2887662"/>
          </a:xfrm>
          <a:ln/>
          <a:extLs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nchor="ctr"/>
          <a:lstStyle/>
          <a:p>
            <a:endParaRPr lang="zh-CN" altLang="zh-CN"/>
          </a:p>
        </p:txBody>
      </p:sp>
    </p:spTree>
    <p:extLst>
      <p:ext uri="{BB962C8B-B14F-4D97-AF65-F5344CB8AC3E}">
        <p14:creationId xmlns:p14="http://schemas.microsoft.com/office/powerpoint/2010/main" val="3934791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582124C7-7039-479E-84E9-37C91A0AD1DE}"/>
              </a:ext>
            </a:extLst>
          </p:cNvPr>
          <p:cNvSpPr>
            <a:spLocks noGrp="1" noChangeArrowheads="1"/>
          </p:cNvSpPr>
          <p:nvPr>
            <p:ph type="sldNum" sz="quarter" idx="5"/>
          </p:nvPr>
        </p:nvSpPr>
        <p:spPr>
          <a:ln/>
        </p:spPr>
        <p:txBody>
          <a:bodyPr/>
          <a:lstStyle/>
          <a:p>
            <a:fld id="{B8A84690-912B-4DB5-92F9-96730EE52759}" type="slidenum">
              <a:rPr lang="en-US" altLang="zh-CN"/>
              <a:pPr/>
              <a:t>47</a:t>
            </a:fld>
            <a:endParaRPr lang="en-US" altLang="zh-CN"/>
          </a:p>
        </p:txBody>
      </p:sp>
      <p:sp>
        <p:nvSpPr>
          <p:cNvPr id="66562" name="Rectangle 2">
            <a:extLst>
              <a:ext uri="{FF2B5EF4-FFF2-40B4-BE49-F238E27FC236}">
                <a16:creationId xmlns:a16="http://schemas.microsoft.com/office/drawing/2014/main" id="{91CE8F16-63DD-4BC1-9DCC-A3899F85AF2D}"/>
              </a:ext>
            </a:extLst>
          </p:cNvPr>
          <p:cNvSpPr>
            <a:spLocks noChangeArrowheads="1"/>
          </p:cNvSpPr>
          <p:nvPr/>
        </p:nvSpPr>
        <p:spPr bwMode="auto">
          <a:xfrm>
            <a:off x="5505450" y="0"/>
            <a:ext cx="421005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63" name="Rectangle 3">
            <a:extLst>
              <a:ext uri="{FF2B5EF4-FFF2-40B4-BE49-F238E27FC236}">
                <a16:creationId xmlns:a16="http://schemas.microsoft.com/office/drawing/2014/main" id="{BDD9F91F-3011-41EC-BA78-7E0BD260931C}"/>
              </a:ext>
            </a:extLst>
          </p:cNvPr>
          <p:cNvSpPr>
            <a:spLocks noChangeArrowheads="1"/>
          </p:cNvSpPr>
          <p:nvPr/>
        </p:nvSpPr>
        <p:spPr bwMode="auto">
          <a:xfrm>
            <a:off x="5505450" y="6515100"/>
            <a:ext cx="421005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b"/>
          <a:lstStyle/>
          <a:p>
            <a:pPr algn="r" eaLnBrk="0" hangingPunct="0">
              <a:spcBef>
                <a:spcPct val="0"/>
              </a:spcBef>
            </a:pPr>
            <a:r>
              <a:rPr lang="en-US" altLang="zh-CN" sz="1200" b="0">
                <a:solidFill>
                  <a:schemeClr val="tx1"/>
                </a:solidFill>
                <a:latin typeface="Times New Roman" panose="02020603050405020304" pitchFamily="18" charset="0"/>
                <a:ea typeface="宋体" panose="02010600030101010101" pitchFamily="2" charset="-122"/>
              </a:rPr>
              <a:t>24</a:t>
            </a:r>
          </a:p>
        </p:txBody>
      </p:sp>
      <p:sp>
        <p:nvSpPr>
          <p:cNvPr id="66564" name="Rectangle 4">
            <a:extLst>
              <a:ext uri="{FF2B5EF4-FFF2-40B4-BE49-F238E27FC236}">
                <a16:creationId xmlns:a16="http://schemas.microsoft.com/office/drawing/2014/main" id="{63FF81AB-861F-4312-92BB-27B546F306EB}"/>
              </a:ext>
            </a:extLst>
          </p:cNvPr>
          <p:cNvSpPr>
            <a:spLocks noChangeArrowheads="1"/>
          </p:cNvSpPr>
          <p:nvPr/>
        </p:nvSpPr>
        <p:spPr bwMode="auto">
          <a:xfrm>
            <a:off x="0" y="6515100"/>
            <a:ext cx="421005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65" name="Rectangle 5">
            <a:extLst>
              <a:ext uri="{FF2B5EF4-FFF2-40B4-BE49-F238E27FC236}">
                <a16:creationId xmlns:a16="http://schemas.microsoft.com/office/drawing/2014/main" id="{31DD4B3A-75A6-488F-9ED4-F7195508D2AF}"/>
              </a:ext>
            </a:extLst>
          </p:cNvPr>
          <p:cNvSpPr>
            <a:spLocks noChangeArrowheads="1"/>
          </p:cNvSpPr>
          <p:nvPr/>
        </p:nvSpPr>
        <p:spPr bwMode="auto">
          <a:xfrm>
            <a:off x="0" y="0"/>
            <a:ext cx="421005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66" name="Rectangle 6">
            <a:extLst>
              <a:ext uri="{FF2B5EF4-FFF2-40B4-BE49-F238E27FC236}">
                <a16:creationId xmlns:a16="http://schemas.microsoft.com/office/drawing/2014/main" id="{F9439EF2-7585-4FFC-8CFA-CA66B16810E2}"/>
              </a:ext>
            </a:extLst>
          </p:cNvPr>
          <p:cNvSpPr>
            <a:spLocks noGrp="1" noRot="1" noChangeAspect="1" noChangeArrowheads="1" noTextEdit="1"/>
          </p:cNvSpPr>
          <p:nvPr>
            <p:ph type="sldImg"/>
          </p:nvPr>
        </p:nvSpPr>
        <p:spPr>
          <a:xfrm>
            <a:off x="3128963" y="601663"/>
            <a:ext cx="3457575" cy="2395537"/>
          </a:xfrm>
          <a:ln w="12700" cap="flat"/>
        </p:spPr>
      </p:sp>
      <p:sp>
        <p:nvSpPr>
          <p:cNvPr id="66567" name="Rectangle 7">
            <a:extLst>
              <a:ext uri="{FF2B5EF4-FFF2-40B4-BE49-F238E27FC236}">
                <a16:creationId xmlns:a16="http://schemas.microsoft.com/office/drawing/2014/main" id="{767C438D-3BFB-4494-B6B1-BB70D9E10978}"/>
              </a:ext>
            </a:extLst>
          </p:cNvPr>
          <p:cNvSpPr>
            <a:spLocks noGrp="1" noChangeArrowheads="1"/>
          </p:cNvSpPr>
          <p:nvPr>
            <p:ph type="body" idx="1"/>
          </p:nvPr>
        </p:nvSpPr>
        <p:spPr>
          <a:xfrm>
            <a:off x="1295400" y="3357563"/>
            <a:ext cx="7124700" cy="2887662"/>
          </a:xfrm>
          <a:ln/>
          <a:extLs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nchor="ctr"/>
          <a:lstStyle/>
          <a:p>
            <a:endParaRPr lang="zh-CN" altLang="zh-CN"/>
          </a:p>
        </p:txBody>
      </p:sp>
    </p:spTree>
    <p:extLst>
      <p:ext uri="{BB962C8B-B14F-4D97-AF65-F5344CB8AC3E}">
        <p14:creationId xmlns:p14="http://schemas.microsoft.com/office/powerpoint/2010/main" val="1439837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71CFAC25-39A9-421F-B412-3B9375BBFA64}"/>
              </a:ext>
            </a:extLst>
          </p:cNvPr>
          <p:cNvSpPr>
            <a:spLocks noGrp="1" noChangeArrowheads="1"/>
          </p:cNvSpPr>
          <p:nvPr>
            <p:ph type="sldNum" sz="quarter" idx="5"/>
          </p:nvPr>
        </p:nvSpPr>
        <p:spPr>
          <a:ln/>
        </p:spPr>
        <p:txBody>
          <a:bodyPr/>
          <a:lstStyle/>
          <a:p>
            <a:fld id="{FBA7B2BE-1077-4320-96B4-F1C1776B5588}" type="slidenum">
              <a:rPr lang="en-US" altLang="zh-CN"/>
              <a:pPr/>
              <a:t>49</a:t>
            </a:fld>
            <a:endParaRPr lang="en-US" altLang="zh-CN"/>
          </a:p>
        </p:txBody>
      </p:sp>
      <p:sp>
        <p:nvSpPr>
          <p:cNvPr id="69634" name="Rectangle 2">
            <a:extLst>
              <a:ext uri="{FF2B5EF4-FFF2-40B4-BE49-F238E27FC236}">
                <a16:creationId xmlns:a16="http://schemas.microsoft.com/office/drawing/2014/main" id="{0B0D3924-D9B8-43C5-ADAE-972955E8BD03}"/>
              </a:ext>
            </a:extLst>
          </p:cNvPr>
          <p:cNvSpPr>
            <a:spLocks noChangeArrowheads="1"/>
          </p:cNvSpPr>
          <p:nvPr/>
        </p:nvSpPr>
        <p:spPr bwMode="auto">
          <a:xfrm>
            <a:off x="5505450" y="0"/>
            <a:ext cx="421005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5" name="Rectangle 3">
            <a:extLst>
              <a:ext uri="{FF2B5EF4-FFF2-40B4-BE49-F238E27FC236}">
                <a16:creationId xmlns:a16="http://schemas.microsoft.com/office/drawing/2014/main" id="{84AE07DD-4624-44A2-ABA9-A514D37136CE}"/>
              </a:ext>
            </a:extLst>
          </p:cNvPr>
          <p:cNvSpPr>
            <a:spLocks noChangeArrowheads="1"/>
          </p:cNvSpPr>
          <p:nvPr/>
        </p:nvSpPr>
        <p:spPr bwMode="auto">
          <a:xfrm>
            <a:off x="5505450" y="6515100"/>
            <a:ext cx="421005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b"/>
          <a:lstStyle/>
          <a:p>
            <a:pPr algn="r" eaLnBrk="0" hangingPunct="0">
              <a:spcBef>
                <a:spcPct val="0"/>
              </a:spcBef>
            </a:pPr>
            <a:r>
              <a:rPr lang="en-US" altLang="zh-CN" sz="1200" b="0">
                <a:solidFill>
                  <a:schemeClr val="tx1"/>
                </a:solidFill>
                <a:latin typeface="Times New Roman" panose="02020603050405020304" pitchFamily="18" charset="0"/>
                <a:ea typeface="宋体" panose="02010600030101010101" pitchFamily="2" charset="-122"/>
              </a:rPr>
              <a:t>25</a:t>
            </a:r>
          </a:p>
        </p:txBody>
      </p:sp>
      <p:sp>
        <p:nvSpPr>
          <p:cNvPr id="69636" name="Rectangle 4">
            <a:extLst>
              <a:ext uri="{FF2B5EF4-FFF2-40B4-BE49-F238E27FC236}">
                <a16:creationId xmlns:a16="http://schemas.microsoft.com/office/drawing/2014/main" id="{35654FD2-3CBF-4286-A694-8BC75989A808}"/>
              </a:ext>
            </a:extLst>
          </p:cNvPr>
          <p:cNvSpPr>
            <a:spLocks noChangeArrowheads="1"/>
          </p:cNvSpPr>
          <p:nvPr/>
        </p:nvSpPr>
        <p:spPr bwMode="auto">
          <a:xfrm>
            <a:off x="0" y="6515100"/>
            <a:ext cx="421005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7" name="Rectangle 5">
            <a:extLst>
              <a:ext uri="{FF2B5EF4-FFF2-40B4-BE49-F238E27FC236}">
                <a16:creationId xmlns:a16="http://schemas.microsoft.com/office/drawing/2014/main" id="{C4E51DA3-909F-40EE-A93B-5B27B6FB919E}"/>
              </a:ext>
            </a:extLst>
          </p:cNvPr>
          <p:cNvSpPr>
            <a:spLocks noChangeArrowheads="1"/>
          </p:cNvSpPr>
          <p:nvPr/>
        </p:nvSpPr>
        <p:spPr bwMode="auto">
          <a:xfrm>
            <a:off x="0" y="0"/>
            <a:ext cx="421005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8" name="Rectangle 6">
            <a:extLst>
              <a:ext uri="{FF2B5EF4-FFF2-40B4-BE49-F238E27FC236}">
                <a16:creationId xmlns:a16="http://schemas.microsoft.com/office/drawing/2014/main" id="{B3AA7F8F-45DE-4AD4-A4AF-E1FD9B2D9602}"/>
              </a:ext>
            </a:extLst>
          </p:cNvPr>
          <p:cNvSpPr>
            <a:spLocks noGrp="1" noRot="1" noChangeAspect="1" noChangeArrowheads="1" noTextEdit="1"/>
          </p:cNvSpPr>
          <p:nvPr>
            <p:ph type="sldImg"/>
          </p:nvPr>
        </p:nvSpPr>
        <p:spPr>
          <a:xfrm>
            <a:off x="3128963" y="601663"/>
            <a:ext cx="3457575" cy="2395537"/>
          </a:xfrm>
          <a:ln w="12700" cap="flat"/>
        </p:spPr>
      </p:sp>
      <p:sp>
        <p:nvSpPr>
          <p:cNvPr id="69639" name="Rectangle 7">
            <a:extLst>
              <a:ext uri="{FF2B5EF4-FFF2-40B4-BE49-F238E27FC236}">
                <a16:creationId xmlns:a16="http://schemas.microsoft.com/office/drawing/2014/main" id="{823D83BA-ECE2-4FD0-9CF4-09EF6FB82FD8}"/>
              </a:ext>
            </a:extLst>
          </p:cNvPr>
          <p:cNvSpPr>
            <a:spLocks noGrp="1" noChangeArrowheads="1"/>
          </p:cNvSpPr>
          <p:nvPr>
            <p:ph type="body" idx="1"/>
          </p:nvPr>
        </p:nvSpPr>
        <p:spPr>
          <a:xfrm>
            <a:off x="1295400" y="3357563"/>
            <a:ext cx="7124700" cy="2887662"/>
          </a:xfrm>
          <a:ln/>
          <a:extLs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nchor="ctr"/>
          <a:lstStyle/>
          <a:p>
            <a:endParaRPr lang="zh-CN" altLang="zh-CN"/>
          </a:p>
        </p:txBody>
      </p:sp>
    </p:spTree>
    <p:extLst>
      <p:ext uri="{BB962C8B-B14F-4D97-AF65-F5344CB8AC3E}">
        <p14:creationId xmlns:p14="http://schemas.microsoft.com/office/powerpoint/2010/main" val="1562773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626A91DE-1DFA-4C54-9625-78808DEC6AA2}"/>
              </a:ext>
            </a:extLst>
          </p:cNvPr>
          <p:cNvSpPr>
            <a:spLocks noGrp="1" noChangeArrowheads="1"/>
          </p:cNvSpPr>
          <p:nvPr>
            <p:ph type="sldNum" sz="quarter" idx="5"/>
          </p:nvPr>
        </p:nvSpPr>
        <p:spPr>
          <a:ln/>
        </p:spPr>
        <p:txBody>
          <a:bodyPr/>
          <a:lstStyle/>
          <a:p>
            <a:fld id="{FA6B06A2-A8D7-4328-8372-AF1EB91686A8}" type="slidenum">
              <a:rPr lang="en-US" altLang="zh-CN"/>
              <a:pPr/>
              <a:t>51</a:t>
            </a:fld>
            <a:endParaRPr lang="en-US" altLang="zh-CN"/>
          </a:p>
        </p:txBody>
      </p:sp>
      <p:sp>
        <p:nvSpPr>
          <p:cNvPr id="72706" name="Rectangle 2">
            <a:extLst>
              <a:ext uri="{FF2B5EF4-FFF2-40B4-BE49-F238E27FC236}">
                <a16:creationId xmlns:a16="http://schemas.microsoft.com/office/drawing/2014/main" id="{782B8636-177C-4ED6-ADC3-493FFABAFC30}"/>
              </a:ext>
            </a:extLst>
          </p:cNvPr>
          <p:cNvSpPr>
            <a:spLocks noChangeArrowheads="1"/>
          </p:cNvSpPr>
          <p:nvPr/>
        </p:nvSpPr>
        <p:spPr bwMode="auto">
          <a:xfrm>
            <a:off x="5505450" y="0"/>
            <a:ext cx="421005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07" name="Rectangle 3">
            <a:extLst>
              <a:ext uri="{FF2B5EF4-FFF2-40B4-BE49-F238E27FC236}">
                <a16:creationId xmlns:a16="http://schemas.microsoft.com/office/drawing/2014/main" id="{DCED796F-9F06-4B94-BB7B-4855AF64C068}"/>
              </a:ext>
            </a:extLst>
          </p:cNvPr>
          <p:cNvSpPr>
            <a:spLocks noChangeArrowheads="1"/>
          </p:cNvSpPr>
          <p:nvPr/>
        </p:nvSpPr>
        <p:spPr bwMode="auto">
          <a:xfrm>
            <a:off x="5505450" y="6515100"/>
            <a:ext cx="421005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b"/>
          <a:lstStyle/>
          <a:p>
            <a:pPr algn="r" eaLnBrk="0" hangingPunct="0">
              <a:spcBef>
                <a:spcPct val="0"/>
              </a:spcBef>
            </a:pPr>
            <a:r>
              <a:rPr lang="en-US" altLang="zh-CN" sz="1200" b="0">
                <a:solidFill>
                  <a:schemeClr val="tx1"/>
                </a:solidFill>
                <a:latin typeface="Times New Roman" panose="02020603050405020304" pitchFamily="18" charset="0"/>
                <a:ea typeface="宋体" panose="02010600030101010101" pitchFamily="2" charset="-122"/>
              </a:rPr>
              <a:t>27</a:t>
            </a:r>
          </a:p>
        </p:txBody>
      </p:sp>
      <p:sp>
        <p:nvSpPr>
          <p:cNvPr id="72708" name="Rectangle 4">
            <a:extLst>
              <a:ext uri="{FF2B5EF4-FFF2-40B4-BE49-F238E27FC236}">
                <a16:creationId xmlns:a16="http://schemas.microsoft.com/office/drawing/2014/main" id="{2AD54366-B020-4F5E-9705-17EBBAE3B5D8}"/>
              </a:ext>
            </a:extLst>
          </p:cNvPr>
          <p:cNvSpPr>
            <a:spLocks noChangeArrowheads="1"/>
          </p:cNvSpPr>
          <p:nvPr/>
        </p:nvSpPr>
        <p:spPr bwMode="auto">
          <a:xfrm>
            <a:off x="0" y="6515100"/>
            <a:ext cx="421005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09" name="Rectangle 5">
            <a:extLst>
              <a:ext uri="{FF2B5EF4-FFF2-40B4-BE49-F238E27FC236}">
                <a16:creationId xmlns:a16="http://schemas.microsoft.com/office/drawing/2014/main" id="{7567BE14-99F6-4B5C-8AB3-EA813CA5C5AE}"/>
              </a:ext>
            </a:extLst>
          </p:cNvPr>
          <p:cNvSpPr>
            <a:spLocks noChangeArrowheads="1"/>
          </p:cNvSpPr>
          <p:nvPr/>
        </p:nvSpPr>
        <p:spPr bwMode="auto">
          <a:xfrm>
            <a:off x="0" y="0"/>
            <a:ext cx="421005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10" name="Rectangle 6">
            <a:extLst>
              <a:ext uri="{FF2B5EF4-FFF2-40B4-BE49-F238E27FC236}">
                <a16:creationId xmlns:a16="http://schemas.microsoft.com/office/drawing/2014/main" id="{07FE81E2-B810-4AC8-9F64-67F934FCAB94}"/>
              </a:ext>
            </a:extLst>
          </p:cNvPr>
          <p:cNvSpPr>
            <a:spLocks noGrp="1" noRot="1" noChangeAspect="1" noChangeArrowheads="1" noTextEdit="1"/>
          </p:cNvSpPr>
          <p:nvPr>
            <p:ph type="sldImg"/>
          </p:nvPr>
        </p:nvSpPr>
        <p:spPr>
          <a:xfrm>
            <a:off x="3128963" y="601663"/>
            <a:ext cx="3457575" cy="2395537"/>
          </a:xfrm>
          <a:ln w="12700" cap="flat"/>
        </p:spPr>
      </p:sp>
      <p:sp>
        <p:nvSpPr>
          <p:cNvPr id="72711" name="Rectangle 7">
            <a:extLst>
              <a:ext uri="{FF2B5EF4-FFF2-40B4-BE49-F238E27FC236}">
                <a16:creationId xmlns:a16="http://schemas.microsoft.com/office/drawing/2014/main" id="{09BC2FF1-86A4-4865-B5E7-300E5905F120}"/>
              </a:ext>
            </a:extLst>
          </p:cNvPr>
          <p:cNvSpPr>
            <a:spLocks noGrp="1" noChangeArrowheads="1"/>
          </p:cNvSpPr>
          <p:nvPr>
            <p:ph type="body" idx="1"/>
          </p:nvPr>
        </p:nvSpPr>
        <p:spPr>
          <a:xfrm>
            <a:off x="1295400" y="3357563"/>
            <a:ext cx="7124700" cy="2887662"/>
          </a:xfrm>
          <a:ln/>
          <a:extLs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nchor="ctr"/>
          <a:lstStyle/>
          <a:p>
            <a:endParaRPr lang="zh-CN" altLang="zh-CN"/>
          </a:p>
        </p:txBody>
      </p:sp>
    </p:spTree>
    <p:extLst>
      <p:ext uri="{BB962C8B-B14F-4D97-AF65-F5344CB8AC3E}">
        <p14:creationId xmlns:p14="http://schemas.microsoft.com/office/powerpoint/2010/main" val="1671668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00375" y="514350"/>
            <a:ext cx="3714750" cy="25717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2E9B87-20CC-463B-8870-2554FBC619EC}" type="slidenum">
              <a:rPr lang="en-US" altLang="zh-CN" smtClean="0"/>
              <a:pPr/>
              <a:t>129</a:t>
            </a:fld>
            <a:endParaRPr lang="en-US" altLang="zh-CN"/>
          </a:p>
        </p:txBody>
      </p:sp>
    </p:spTree>
    <p:extLst>
      <p:ext uri="{BB962C8B-B14F-4D97-AF65-F5344CB8AC3E}">
        <p14:creationId xmlns:p14="http://schemas.microsoft.com/office/powerpoint/2010/main" val="399101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00375" y="514350"/>
            <a:ext cx="3714750" cy="25717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2E9B87-20CC-463B-8870-2554FBC619EC}" type="slidenum">
              <a:rPr lang="en-US" altLang="zh-CN" smtClean="0"/>
              <a:pPr/>
              <a:t>138</a:t>
            </a:fld>
            <a:endParaRPr lang="en-US" altLang="zh-CN"/>
          </a:p>
        </p:txBody>
      </p:sp>
    </p:spTree>
    <p:extLst>
      <p:ext uri="{BB962C8B-B14F-4D97-AF65-F5344CB8AC3E}">
        <p14:creationId xmlns:p14="http://schemas.microsoft.com/office/powerpoint/2010/main" val="3577392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000375" y="514350"/>
            <a:ext cx="3714750" cy="25717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2E9B87-20CC-463B-8870-2554FBC619EC}" type="slidenum">
              <a:rPr lang="en-US" altLang="zh-CN" smtClean="0"/>
              <a:pPr/>
              <a:t>144</a:t>
            </a:fld>
            <a:endParaRPr lang="en-US" altLang="zh-CN"/>
          </a:p>
        </p:txBody>
      </p:sp>
    </p:spTree>
    <p:extLst>
      <p:ext uri="{BB962C8B-B14F-4D97-AF65-F5344CB8AC3E}">
        <p14:creationId xmlns:p14="http://schemas.microsoft.com/office/powerpoint/2010/main" val="1936158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299BEA2-F8F8-42C2-AFD7-DE8B8D0CD481}" type="datetime1">
              <a:rPr lang="zh-CN" altLang="en-US" smtClean="0"/>
              <a:t>2022/5/1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D7B16FF-69CA-4A0B-BD3A-C4B4E2184A49}" type="slidenum">
              <a:rPr lang="zh-CN" altLang="en-US" smtClean="0"/>
              <a:t>‹#›</a:t>
            </a:fld>
            <a:endParaRPr lang="zh-CN" altLang="en-US"/>
          </a:p>
        </p:txBody>
      </p:sp>
    </p:spTree>
    <p:extLst>
      <p:ext uri="{BB962C8B-B14F-4D97-AF65-F5344CB8AC3E}">
        <p14:creationId xmlns:p14="http://schemas.microsoft.com/office/powerpoint/2010/main" val="3194349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5F7BD78-D21F-4DC8-AD7A-7FEBFB72836F}" type="datetime1">
              <a:rPr lang="zh-CN" altLang="en-US" smtClean="0"/>
              <a:t>2022/5/1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D7B16FF-69CA-4A0B-BD3A-C4B4E2184A49}" type="slidenum">
              <a:rPr lang="zh-CN" altLang="en-US" smtClean="0"/>
              <a:t>‹#›</a:t>
            </a:fld>
            <a:endParaRPr lang="zh-CN" altLang="en-US"/>
          </a:p>
        </p:txBody>
      </p:sp>
    </p:spTree>
    <p:extLst>
      <p:ext uri="{BB962C8B-B14F-4D97-AF65-F5344CB8AC3E}">
        <p14:creationId xmlns:p14="http://schemas.microsoft.com/office/powerpoint/2010/main" val="1555974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7C7BF82-BF0F-4F20-8D04-EDA63B44A836}" type="datetime1">
              <a:rPr lang="zh-CN" altLang="en-US" smtClean="0"/>
              <a:t>2022/5/1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D7B16FF-69CA-4A0B-BD3A-C4B4E2184A49}" type="slidenum">
              <a:rPr lang="zh-CN" altLang="en-US" smtClean="0"/>
              <a:t>‹#›</a:t>
            </a:fld>
            <a:endParaRPr lang="zh-CN" altLang="en-US"/>
          </a:p>
        </p:txBody>
      </p:sp>
    </p:spTree>
    <p:extLst>
      <p:ext uri="{BB962C8B-B14F-4D97-AF65-F5344CB8AC3E}">
        <p14:creationId xmlns:p14="http://schemas.microsoft.com/office/powerpoint/2010/main" val="3511690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B994B42-F57A-4CBE-A7AD-9EC5BF7FE471}" type="datetime1">
              <a:rPr lang="zh-CN" altLang="en-US" smtClean="0"/>
              <a:t>2022/5/1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D7B16FF-69CA-4A0B-BD3A-C4B4E2184A49}" type="slidenum">
              <a:rPr lang="zh-CN" altLang="en-US" smtClean="0"/>
              <a:t>‹#›</a:t>
            </a:fld>
            <a:endParaRPr lang="zh-CN" altLang="en-US"/>
          </a:p>
        </p:txBody>
      </p:sp>
    </p:spTree>
    <p:extLst>
      <p:ext uri="{BB962C8B-B14F-4D97-AF65-F5344CB8AC3E}">
        <p14:creationId xmlns:p14="http://schemas.microsoft.com/office/powerpoint/2010/main" val="266778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DC99E29-5D2A-43D1-B72E-109ED1061536}" type="datetime1">
              <a:rPr lang="zh-CN" altLang="en-US" smtClean="0"/>
              <a:t>2022/5/1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D7B16FF-69CA-4A0B-BD3A-C4B4E2184A49}" type="slidenum">
              <a:rPr lang="zh-CN" altLang="en-US" smtClean="0"/>
              <a:t>‹#›</a:t>
            </a:fld>
            <a:endParaRPr lang="zh-CN" altLang="en-US"/>
          </a:p>
        </p:txBody>
      </p:sp>
    </p:spTree>
    <p:extLst>
      <p:ext uri="{BB962C8B-B14F-4D97-AF65-F5344CB8AC3E}">
        <p14:creationId xmlns:p14="http://schemas.microsoft.com/office/powerpoint/2010/main" val="3895657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1CC4182-CD45-4C17-980B-E85D353FB8CF}" type="datetime1">
              <a:rPr lang="zh-CN" altLang="en-US" smtClean="0"/>
              <a:t>2022/5/1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D7B16FF-69CA-4A0B-BD3A-C4B4E2184A49}" type="slidenum">
              <a:rPr lang="zh-CN" altLang="en-US" smtClean="0"/>
              <a:t>‹#›</a:t>
            </a:fld>
            <a:endParaRPr lang="zh-CN" altLang="en-US"/>
          </a:p>
        </p:txBody>
      </p:sp>
    </p:spTree>
    <p:extLst>
      <p:ext uri="{BB962C8B-B14F-4D97-AF65-F5344CB8AC3E}">
        <p14:creationId xmlns:p14="http://schemas.microsoft.com/office/powerpoint/2010/main" val="1148533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2329" y="2505075"/>
            <a:ext cx="4190702"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14913" y="2505075"/>
            <a:ext cx="4211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1BA230D-7DBB-4500-9F8B-E1DE9928A41A}" type="datetime1">
              <a:rPr lang="zh-CN" altLang="en-US" smtClean="0"/>
              <a:t>2022/5/1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D7B16FF-69CA-4A0B-BD3A-C4B4E2184A49}" type="slidenum">
              <a:rPr lang="zh-CN" altLang="en-US" smtClean="0"/>
              <a:t>‹#›</a:t>
            </a:fld>
            <a:endParaRPr lang="zh-CN" altLang="en-US"/>
          </a:p>
        </p:txBody>
      </p:sp>
    </p:spTree>
    <p:extLst>
      <p:ext uri="{BB962C8B-B14F-4D97-AF65-F5344CB8AC3E}">
        <p14:creationId xmlns:p14="http://schemas.microsoft.com/office/powerpoint/2010/main" val="176153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DA99B5E-5C72-47CC-A373-38F3BED9BEBF}" type="datetime1">
              <a:rPr lang="zh-CN" altLang="en-US" smtClean="0"/>
              <a:t>2022/5/1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D7B16FF-69CA-4A0B-BD3A-C4B4E2184A49}" type="slidenum">
              <a:rPr lang="zh-CN" altLang="en-US" smtClean="0"/>
              <a:t>‹#›</a:t>
            </a:fld>
            <a:endParaRPr lang="zh-CN" altLang="en-US"/>
          </a:p>
        </p:txBody>
      </p:sp>
    </p:spTree>
    <p:extLst>
      <p:ext uri="{BB962C8B-B14F-4D97-AF65-F5344CB8AC3E}">
        <p14:creationId xmlns:p14="http://schemas.microsoft.com/office/powerpoint/2010/main" val="396015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E46F4-2B8C-4CDE-9D8A-9E6F35D1E424}" type="datetime1">
              <a:rPr lang="zh-CN" altLang="en-US" smtClean="0"/>
              <a:t>2022/5/1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D7B16FF-69CA-4A0B-BD3A-C4B4E2184A49}" type="slidenum">
              <a:rPr lang="zh-CN" altLang="en-US" smtClean="0"/>
              <a:pPr/>
              <a:t>‹#›</a:t>
            </a:fld>
            <a:endParaRPr lang="zh-CN" altLang="en-US" dirty="0"/>
          </a:p>
        </p:txBody>
      </p:sp>
    </p:spTree>
    <p:extLst>
      <p:ext uri="{BB962C8B-B14F-4D97-AF65-F5344CB8AC3E}">
        <p14:creationId xmlns:p14="http://schemas.microsoft.com/office/powerpoint/2010/main" val="2768538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7EB1C2D-5D8C-43A0-A17E-0E0771307936}" type="datetime1">
              <a:rPr lang="zh-CN" altLang="en-US" smtClean="0"/>
              <a:t>2022/5/1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D7B16FF-69CA-4A0B-BD3A-C4B4E2184A49}" type="slidenum">
              <a:rPr lang="zh-CN" altLang="en-US" smtClean="0"/>
              <a:t>‹#›</a:t>
            </a:fld>
            <a:endParaRPr lang="zh-CN" altLang="en-US"/>
          </a:p>
        </p:txBody>
      </p:sp>
    </p:spTree>
    <p:extLst>
      <p:ext uri="{BB962C8B-B14F-4D97-AF65-F5344CB8AC3E}">
        <p14:creationId xmlns:p14="http://schemas.microsoft.com/office/powerpoint/2010/main" val="1178318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06B4915-45FE-45D7-A579-3BF7C970468F}" type="datetime1">
              <a:rPr lang="zh-CN" altLang="en-US" smtClean="0"/>
              <a:t>2022/5/1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D7B16FF-69CA-4A0B-BD3A-C4B4E2184A49}" type="slidenum">
              <a:rPr lang="zh-CN" altLang="en-US" smtClean="0"/>
              <a:t>‹#›</a:t>
            </a:fld>
            <a:endParaRPr lang="zh-CN" altLang="en-US"/>
          </a:p>
        </p:txBody>
      </p:sp>
    </p:spTree>
    <p:extLst>
      <p:ext uri="{BB962C8B-B14F-4D97-AF65-F5344CB8AC3E}">
        <p14:creationId xmlns:p14="http://schemas.microsoft.com/office/powerpoint/2010/main" val="520772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7A8D48-C687-448F-BDE4-F030CD1A6587}" type="datetime1">
              <a:rPr lang="zh-CN" altLang="en-US" smtClean="0"/>
              <a:t>2022/5/1</a:t>
            </a:fld>
            <a:endParaRPr lang="zh-CN"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7B16FF-69CA-4A0B-BD3A-C4B4E2184A49}" type="slidenum">
              <a:rPr lang="zh-CN" altLang="en-US" smtClean="0"/>
              <a:t>‹#›</a:t>
            </a:fld>
            <a:endParaRPr lang="zh-CN" altLang="en-US"/>
          </a:p>
        </p:txBody>
      </p:sp>
    </p:spTree>
    <p:extLst>
      <p:ext uri="{BB962C8B-B14F-4D97-AF65-F5344CB8AC3E}">
        <p14:creationId xmlns:p14="http://schemas.microsoft.com/office/powerpoint/2010/main" val="32678081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18.xml"/><Relationship Id="rId2" Type="http://schemas.openxmlformats.org/officeDocument/2006/relationships/slide" Target="slide69.xml"/><Relationship Id="rId1" Type="http://schemas.openxmlformats.org/officeDocument/2006/relationships/slideLayout" Target="../slideLayouts/slideLayout7.xml"/><Relationship Id="rId6" Type="http://schemas.openxmlformats.org/officeDocument/2006/relationships/slide" Target="slide142.xml"/><Relationship Id="rId5" Type="http://schemas.openxmlformats.org/officeDocument/2006/relationships/slide" Target="slide37.xml"/><Relationship Id="rId4" Type="http://schemas.openxmlformats.org/officeDocument/2006/relationships/slide" Target="slide3.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100.xml.rels><?xml version="1.0" encoding="UTF-8" standalone="yes"?>
<Relationships xmlns="http://schemas.openxmlformats.org/package/2006/relationships"><Relationship Id="rId8" Type="http://schemas.openxmlformats.org/officeDocument/2006/relationships/image" Target="../media/image369.wmf"/><Relationship Id="rId3" Type="http://schemas.openxmlformats.org/officeDocument/2006/relationships/audio" Target="../media/audio2.wav"/><Relationship Id="rId7" Type="http://schemas.openxmlformats.org/officeDocument/2006/relationships/oleObject" Target="../embeddings/oleObject454.bin"/><Relationship Id="rId12" Type="http://schemas.openxmlformats.org/officeDocument/2006/relationships/image" Target="../media/image368.wmf"/><Relationship Id="rId2" Type="http://schemas.openxmlformats.org/officeDocument/2006/relationships/slideLayout" Target="../slideLayouts/slideLayout7.xml"/><Relationship Id="rId1" Type="http://schemas.openxmlformats.org/officeDocument/2006/relationships/vmlDrawing" Target="../drawings/vmlDrawing85.vml"/><Relationship Id="rId6" Type="http://schemas.openxmlformats.org/officeDocument/2006/relationships/image" Target="../media/image308.jpeg"/><Relationship Id="rId11" Type="http://schemas.openxmlformats.org/officeDocument/2006/relationships/oleObject" Target="../embeddings/oleObject456.bin"/><Relationship Id="rId5" Type="http://schemas.openxmlformats.org/officeDocument/2006/relationships/audio" Target="../media/audio1.wav"/><Relationship Id="rId10" Type="http://schemas.openxmlformats.org/officeDocument/2006/relationships/image" Target="../media/image367.wmf"/><Relationship Id="rId4" Type="http://schemas.openxmlformats.org/officeDocument/2006/relationships/audio" Target="../media/audio3.wav"/><Relationship Id="rId9" Type="http://schemas.openxmlformats.org/officeDocument/2006/relationships/oleObject" Target="../embeddings/oleObject455.bin"/></Relationships>
</file>

<file path=ppt/slides/_rels/slide101.xml.rels><?xml version="1.0" encoding="UTF-8" standalone="yes"?>
<Relationships xmlns="http://schemas.openxmlformats.org/package/2006/relationships"><Relationship Id="rId8" Type="http://schemas.openxmlformats.org/officeDocument/2006/relationships/image" Target="../media/image371.wmf"/><Relationship Id="rId3" Type="http://schemas.openxmlformats.org/officeDocument/2006/relationships/audio" Target="../media/audio3.wav"/><Relationship Id="rId7" Type="http://schemas.openxmlformats.org/officeDocument/2006/relationships/oleObject" Target="../embeddings/oleObject458.bin"/><Relationship Id="rId2" Type="http://schemas.openxmlformats.org/officeDocument/2006/relationships/slideLayout" Target="../slideLayouts/slideLayout7.xml"/><Relationship Id="rId1" Type="http://schemas.openxmlformats.org/officeDocument/2006/relationships/vmlDrawing" Target="../drawings/vmlDrawing86.vml"/><Relationship Id="rId6" Type="http://schemas.openxmlformats.org/officeDocument/2006/relationships/image" Target="../media/image370.wmf"/><Relationship Id="rId5" Type="http://schemas.openxmlformats.org/officeDocument/2006/relationships/oleObject" Target="../embeddings/oleObject457.bin"/><Relationship Id="rId10" Type="http://schemas.openxmlformats.org/officeDocument/2006/relationships/image" Target="../media/image372.wmf"/><Relationship Id="rId4" Type="http://schemas.openxmlformats.org/officeDocument/2006/relationships/image" Target="../media/image308.jpeg"/><Relationship Id="rId9" Type="http://schemas.openxmlformats.org/officeDocument/2006/relationships/oleObject" Target="../embeddings/oleObject459.bin"/></Relationships>
</file>

<file path=ppt/slides/_rels/slide102.xml.rels><?xml version="1.0" encoding="UTF-8" standalone="yes"?>
<Relationships xmlns="http://schemas.openxmlformats.org/package/2006/relationships"><Relationship Id="rId8" Type="http://schemas.openxmlformats.org/officeDocument/2006/relationships/image" Target="../media/image374.wmf"/><Relationship Id="rId13" Type="http://schemas.openxmlformats.org/officeDocument/2006/relationships/oleObject" Target="../embeddings/oleObject464.bin"/><Relationship Id="rId3" Type="http://schemas.openxmlformats.org/officeDocument/2006/relationships/audio" Target="../media/audio2.wav"/><Relationship Id="rId7" Type="http://schemas.openxmlformats.org/officeDocument/2006/relationships/oleObject" Target="../embeddings/oleObject461.bin"/><Relationship Id="rId12" Type="http://schemas.openxmlformats.org/officeDocument/2006/relationships/image" Target="../media/image376.wmf"/><Relationship Id="rId2" Type="http://schemas.openxmlformats.org/officeDocument/2006/relationships/slideLayout" Target="../slideLayouts/slideLayout7.xml"/><Relationship Id="rId1" Type="http://schemas.openxmlformats.org/officeDocument/2006/relationships/vmlDrawing" Target="../drawings/vmlDrawing87.vml"/><Relationship Id="rId6" Type="http://schemas.openxmlformats.org/officeDocument/2006/relationships/image" Target="../media/image373.wmf"/><Relationship Id="rId11" Type="http://schemas.openxmlformats.org/officeDocument/2006/relationships/oleObject" Target="../embeddings/oleObject463.bin"/><Relationship Id="rId5" Type="http://schemas.openxmlformats.org/officeDocument/2006/relationships/oleObject" Target="../embeddings/oleObject460.bin"/><Relationship Id="rId10" Type="http://schemas.openxmlformats.org/officeDocument/2006/relationships/image" Target="../media/image375.wmf"/><Relationship Id="rId4" Type="http://schemas.openxmlformats.org/officeDocument/2006/relationships/audio" Target="../media/audio3.wav"/><Relationship Id="rId9" Type="http://schemas.openxmlformats.org/officeDocument/2006/relationships/oleObject" Target="../embeddings/oleObject462.bin"/><Relationship Id="rId14" Type="http://schemas.openxmlformats.org/officeDocument/2006/relationships/image" Target="../media/image377.wmf"/></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8" Type="http://schemas.openxmlformats.org/officeDocument/2006/relationships/image" Target="../media/image380.wmf"/><Relationship Id="rId13" Type="http://schemas.openxmlformats.org/officeDocument/2006/relationships/oleObject" Target="../embeddings/oleObject470.bin"/><Relationship Id="rId3" Type="http://schemas.openxmlformats.org/officeDocument/2006/relationships/oleObject" Target="../embeddings/oleObject465.bin"/><Relationship Id="rId7" Type="http://schemas.openxmlformats.org/officeDocument/2006/relationships/oleObject" Target="../embeddings/oleObject467.bin"/><Relationship Id="rId12" Type="http://schemas.openxmlformats.org/officeDocument/2006/relationships/image" Target="../media/image382.wmf"/><Relationship Id="rId2" Type="http://schemas.openxmlformats.org/officeDocument/2006/relationships/slideLayout" Target="../slideLayouts/slideLayout7.xml"/><Relationship Id="rId1" Type="http://schemas.openxmlformats.org/officeDocument/2006/relationships/vmlDrawing" Target="../drawings/vmlDrawing88.vml"/><Relationship Id="rId6" Type="http://schemas.openxmlformats.org/officeDocument/2006/relationships/image" Target="../media/image379.wmf"/><Relationship Id="rId11" Type="http://schemas.openxmlformats.org/officeDocument/2006/relationships/oleObject" Target="../embeddings/oleObject469.bin"/><Relationship Id="rId5" Type="http://schemas.openxmlformats.org/officeDocument/2006/relationships/oleObject" Target="../embeddings/oleObject466.bin"/><Relationship Id="rId10" Type="http://schemas.openxmlformats.org/officeDocument/2006/relationships/image" Target="../media/image381.wmf"/><Relationship Id="rId4" Type="http://schemas.openxmlformats.org/officeDocument/2006/relationships/image" Target="../media/image378.wmf"/><Relationship Id="rId9" Type="http://schemas.openxmlformats.org/officeDocument/2006/relationships/oleObject" Target="../embeddings/oleObject468.bin"/><Relationship Id="rId14" Type="http://schemas.openxmlformats.org/officeDocument/2006/relationships/image" Target="../media/image383.wmf"/></Relationships>
</file>

<file path=ppt/slides/_rels/slide105.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384.wmf"/><Relationship Id="rId2" Type="http://schemas.openxmlformats.org/officeDocument/2006/relationships/slideLayout" Target="../slideLayouts/slideLayout7.xml"/><Relationship Id="rId1" Type="http://schemas.openxmlformats.org/officeDocument/2006/relationships/vmlDrawing" Target="../drawings/vmlDrawing89.vml"/><Relationship Id="rId6" Type="http://schemas.openxmlformats.org/officeDocument/2006/relationships/oleObject" Target="../embeddings/oleObject471.bin"/><Relationship Id="rId5" Type="http://schemas.openxmlformats.org/officeDocument/2006/relationships/audio" Target="../media/audio2.wav"/><Relationship Id="rId4" Type="http://schemas.openxmlformats.org/officeDocument/2006/relationships/audio" Target="../media/audio3.wav"/></Relationships>
</file>

<file path=ppt/slides/_rels/slide106.xml.rels><?xml version="1.0" encoding="UTF-8" standalone="yes"?>
<Relationships xmlns="http://schemas.openxmlformats.org/package/2006/relationships"><Relationship Id="rId8" Type="http://schemas.openxmlformats.org/officeDocument/2006/relationships/oleObject" Target="../embeddings/oleObject474.bin"/><Relationship Id="rId13" Type="http://schemas.openxmlformats.org/officeDocument/2006/relationships/image" Target="../media/image387.wmf"/><Relationship Id="rId3" Type="http://schemas.openxmlformats.org/officeDocument/2006/relationships/audio" Target="../media/audio2.wav"/><Relationship Id="rId7" Type="http://schemas.openxmlformats.org/officeDocument/2006/relationships/image" Target="../media/image218.wmf"/><Relationship Id="rId12" Type="http://schemas.openxmlformats.org/officeDocument/2006/relationships/oleObject" Target="../embeddings/oleObject476.bin"/><Relationship Id="rId17" Type="http://schemas.openxmlformats.org/officeDocument/2006/relationships/image" Target="../media/image389.wmf"/><Relationship Id="rId2" Type="http://schemas.openxmlformats.org/officeDocument/2006/relationships/slideLayout" Target="../slideLayouts/slideLayout7.xml"/><Relationship Id="rId16" Type="http://schemas.openxmlformats.org/officeDocument/2006/relationships/oleObject" Target="../embeddings/oleObject478.bin"/><Relationship Id="rId1" Type="http://schemas.openxmlformats.org/officeDocument/2006/relationships/vmlDrawing" Target="../drawings/vmlDrawing90.vml"/><Relationship Id="rId6" Type="http://schemas.openxmlformats.org/officeDocument/2006/relationships/oleObject" Target="../embeddings/oleObject473.bin"/><Relationship Id="rId11" Type="http://schemas.openxmlformats.org/officeDocument/2006/relationships/image" Target="../media/image386.wmf"/><Relationship Id="rId5" Type="http://schemas.openxmlformats.org/officeDocument/2006/relationships/image" Target="../media/image385.wmf"/><Relationship Id="rId15" Type="http://schemas.openxmlformats.org/officeDocument/2006/relationships/image" Target="../media/image388.wmf"/><Relationship Id="rId10" Type="http://schemas.openxmlformats.org/officeDocument/2006/relationships/oleObject" Target="../embeddings/oleObject475.bin"/><Relationship Id="rId4" Type="http://schemas.openxmlformats.org/officeDocument/2006/relationships/oleObject" Target="../embeddings/oleObject472.bin"/><Relationship Id="rId9" Type="http://schemas.openxmlformats.org/officeDocument/2006/relationships/image" Target="../media/image265.wmf"/><Relationship Id="rId14" Type="http://schemas.openxmlformats.org/officeDocument/2006/relationships/oleObject" Target="../embeddings/oleObject477.bin"/></Relationships>
</file>

<file path=ppt/slides/_rels/slide107.xml.rels><?xml version="1.0" encoding="UTF-8" standalone="yes"?>
<Relationships xmlns="http://schemas.openxmlformats.org/package/2006/relationships"><Relationship Id="rId3" Type="http://schemas.openxmlformats.org/officeDocument/2006/relationships/audio" Target="../media/audio4.wav"/><Relationship Id="rId7" Type="http://schemas.openxmlformats.org/officeDocument/2006/relationships/image" Target="../media/image391.wmf"/><Relationship Id="rId2" Type="http://schemas.openxmlformats.org/officeDocument/2006/relationships/slideLayout" Target="../slideLayouts/slideLayout7.xml"/><Relationship Id="rId1" Type="http://schemas.openxmlformats.org/officeDocument/2006/relationships/vmlDrawing" Target="../drawings/vmlDrawing91.vml"/><Relationship Id="rId6" Type="http://schemas.openxmlformats.org/officeDocument/2006/relationships/oleObject" Target="../embeddings/oleObject480.bin"/><Relationship Id="rId5" Type="http://schemas.openxmlformats.org/officeDocument/2006/relationships/image" Target="../media/image390.wmf"/><Relationship Id="rId4" Type="http://schemas.openxmlformats.org/officeDocument/2006/relationships/oleObject" Target="../embeddings/oleObject479.bin"/></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481.bin"/><Relationship Id="rId2" Type="http://schemas.openxmlformats.org/officeDocument/2006/relationships/slideLayout" Target="../slideLayouts/slideLayout7.xml"/><Relationship Id="rId1" Type="http://schemas.openxmlformats.org/officeDocument/2006/relationships/vmlDrawing" Target="../drawings/vmlDrawing92.vml"/><Relationship Id="rId6" Type="http://schemas.openxmlformats.org/officeDocument/2006/relationships/image" Target="../media/image218.wmf"/><Relationship Id="rId5" Type="http://schemas.openxmlformats.org/officeDocument/2006/relationships/oleObject" Target="../embeddings/oleObject482.bin"/><Relationship Id="rId4" Type="http://schemas.openxmlformats.org/officeDocument/2006/relationships/image" Target="../media/image385.wmf"/></Relationships>
</file>

<file path=ppt/slides/_rels/slide11.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1.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8.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11.bin"/></Relationships>
</file>

<file path=ppt/slides/_rels/slide110.xml.rels><?xml version="1.0" encoding="UTF-8" standalone="yes"?>
<Relationships xmlns="http://schemas.openxmlformats.org/package/2006/relationships"><Relationship Id="rId8" Type="http://schemas.openxmlformats.org/officeDocument/2006/relationships/oleObject" Target="../embeddings/oleObject485.bin"/><Relationship Id="rId13" Type="http://schemas.openxmlformats.org/officeDocument/2006/relationships/image" Target="../media/image394.wmf"/><Relationship Id="rId18" Type="http://schemas.openxmlformats.org/officeDocument/2006/relationships/oleObject" Target="../embeddings/oleObject490.bin"/><Relationship Id="rId3" Type="http://schemas.openxmlformats.org/officeDocument/2006/relationships/audio" Target="../media/audio2.wav"/><Relationship Id="rId7" Type="http://schemas.openxmlformats.org/officeDocument/2006/relationships/image" Target="../media/image218.wmf"/><Relationship Id="rId12" Type="http://schemas.openxmlformats.org/officeDocument/2006/relationships/oleObject" Target="../embeddings/oleObject487.bin"/><Relationship Id="rId17" Type="http://schemas.openxmlformats.org/officeDocument/2006/relationships/image" Target="../media/image396.wmf"/><Relationship Id="rId2" Type="http://schemas.openxmlformats.org/officeDocument/2006/relationships/slideLayout" Target="../slideLayouts/slideLayout7.xml"/><Relationship Id="rId16" Type="http://schemas.openxmlformats.org/officeDocument/2006/relationships/oleObject" Target="../embeddings/oleObject489.bin"/><Relationship Id="rId1" Type="http://schemas.openxmlformats.org/officeDocument/2006/relationships/vmlDrawing" Target="../drawings/vmlDrawing93.vml"/><Relationship Id="rId6" Type="http://schemas.openxmlformats.org/officeDocument/2006/relationships/oleObject" Target="../embeddings/oleObject484.bin"/><Relationship Id="rId11" Type="http://schemas.openxmlformats.org/officeDocument/2006/relationships/image" Target="../media/image393.wmf"/><Relationship Id="rId5" Type="http://schemas.openxmlformats.org/officeDocument/2006/relationships/image" Target="../media/image385.wmf"/><Relationship Id="rId15" Type="http://schemas.openxmlformats.org/officeDocument/2006/relationships/image" Target="../media/image395.wmf"/><Relationship Id="rId10" Type="http://schemas.openxmlformats.org/officeDocument/2006/relationships/oleObject" Target="../embeddings/oleObject486.bin"/><Relationship Id="rId19" Type="http://schemas.openxmlformats.org/officeDocument/2006/relationships/image" Target="../media/image397.wmf"/><Relationship Id="rId4" Type="http://schemas.openxmlformats.org/officeDocument/2006/relationships/oleObject" Target="../embeddings/oleObject483.bin"/><Relationship Id="rId9" Type="http://schemas.openxmlformats.org/officeDocument/2006/relationships/image" Target="../media/image392.wmf"/><Relationship Id="rId14" Type="http://schemas.openxmlformats.org/officeDocument/2006/relationships/oleObject" Target="../embeddings/oleObject488.bin"/></Relationships>
</file>

<file path=ppt/slides/_rels/slide111.xml.rels><?xml version="1.0" encoding="UTF-8" standalone="yes"?>
<Relationships xmlns="http://schemas.openxmlformats.org/package/2006/relationships"><Relationship Id="rId8" Type="http://schemas.openxmlformats.org/officeDocument/2006/relationships/image" Target="../media/image394.wmf"/><Relationship Id="rId13" Type="http://schemas.openxmlformats.org/officeDocument/2006/relationships/oleObject" Target="../embeddings/oleObject496.bin"/><Relationship Id="rId18" Type="http://schemas.openxmlformats.org/officeDocument/2006/relationships/image" Target="../media/image399.wmf"/><Relationship Id="rId26" Type="http://schemas.openxmlformats.org/officeDocument/2006/relationships/image" Target="../media/image403.wmf"/><Relationship Id="rId3" Type="http://schemas.openxmlformats.org/officeDocument/2006/relationships/oleObject" Target="../embeddings/oleObject491.bin"/><Relationship Id="rId21" Type="http://schemas.openxmlformats.org/officeDocument/2006/relationships/oleObject" Target="../embeddings/oleObject500.bin"/><Relationship Id="rId7" Type="http://schemas.openxmlformats.org/officeDocument/2006/relationships/oleObject" Target="../embeddings/oleObject493.bin"/><Relationship Id="rId12" Type="http://schemas.openxmlformats.org/officeDocument/2006/relationships/image" Target="../media/image396.wmf"/><Relationship Id="rId17" Type="http://schemas.openxmlformats.org/officeDocument/2006/relationships/oleObject" Target="../embeddings/oleObject498.bin"/><Relationship Id="rId25" Type="http://schemas.openxmlformats.org/officeDocument/2006/relationships/oleObject" Target="../embeddings/oleObject502.bin"/><Relationship Id="rId2" Type="http://schemas.openxmlformats.org/officeDocument/2006/relationships/slideLayout" Target="../slideLayouts/slideLayout7.xml"/><Relationship Id="rId16" Type="http://schemas.openxmlformats.org/officeDocument/2006/relationships/image" Target="../media/image398.wmf"/><Relationship Id="rId20" Type="http://schemas.openxmlformats.org/officeDocument/2006/relationships/image" Target="../media/image400.wmf"/><Relationship Id="rId1" Type="http://schemas.openxmlformats.org/officeDocument/2006/relationships/vmlDrawing" Target="../drawings/vmlDrawing94.vml"/><Relationship Id="rId6" Type="http://schemas.openxmlformats.org/officeDocument/2006/relationships/image" Target="../media/image393.wmf"/><Relationship Id="rId11" Type="http://schemas.openxmlformats.org/officeDocument/2006/relationships/oleObject" Target="../embeddings/oleObject495.bin"/><Relationship Id="rId24" Type="http://schemas.openxmlformats.org/officeDocument/2006/relationships/image" Target="../media/image402.wmf"/><Relationship Id="rId5" Type="http://schemas.openxmlformats.org/officeDocument/2006/relationships/oleObject" Target="../embeddings/oleObject492.bin"/><Relationship Id="rId15" Type="http://schemas.openxmlformats.org/officeDocument/2006/relationships/oleObject" Target="../embeddings/oleObject497.bin"/><Relationship Id="rId23" Type="http://schemas.openxmlformats.org/officeDocument/2006/relationships/oleObject" Target="../embeddings/oleObject501.bin"/><Relationship Id="rId28" Type="http://schemas.openxmlformats.org/officeDocument/2006/relationships/image" Target="../media/image404.wmf"/><Relationship Id="rId10" Type="http://schemas.openxmlformats.org/officeDocument/2006/relationships/image" Target="../media/image395.wmf"/><Relationship Id="rId19" Type="http://schemas.openxmlformats.org/officeDocument/2006/relationships/oleObject" Target="../embeddings/oleObject499.bin"/><Relationship Id="rId4" Type="http://schemas.openxmlformats.org/officeDocument/2006/relationships/image" Target="../media/image392.wmf"/><Relationship Id="rId9" Type="http://schemas.openxmlformats.org/officeDocument/2006/relationships/oleObject" Target="../embeddings/oleObject494.bin"/><Relationship Id="rId14" Type="http://schemas.openxmlformats.org/officeDocument/2006/relationships/image" Target="../media/image397.wmf"/><Relationship Id="rId22" Type="http://schemas.openxmlformats.org/officeDocument/2006/relationships/image" Target="../media/image401.wmf"/><Relationship Id="rId27" Type="http://schemas.openxmlformats.org/officeDocument/2006/relationships/oleObject" Target="../embeddings/oleObject503.bin"/></Relationships>
</file>

<file path=ppt/slides/_rels/slide112.xml.rels><?xml version="1.0" encoding="UTF-8" standalone="yes"?>
<Relationships xmlns="http://schemas.openxmlformats.org/package/2006/relationships"><Relationship Id="rId8" Type="http://schemas.openxmlformats.org/officeDocument/2006/relationships/image" Target="../media/image385.wmf"/><Relationship Id="rId3" Type="http://schemas.openxmlformats.org/officeDocument/2006/relationships/oleObject" Target="../embeddings/oleObject504.bin"/><Relationship Id="rId7" Type="http://schemas.openxmlformats.org/officeDocument/2006/relationships/oleObject" Target="../embeddings/oleObject506.bin"/><Relationship Id="rId2" Type="http://schemas.openxmlformats.org/officeDocument/2006/relationships/slideLayout" Target="../slideLayouts/slideLayout7.xml"/><Relationship Id="rId1" Type="http://schemas.openxmlformats.org/officeDocument/2006/relationships/vmlDrawing" Target="../drawings/vmlDrawing95.vml"/><Relationship Id="rId6" Type="http://schemas.openxmlformats.org/officeDocument/2006/relationships/image" Target="../media/image405.wmf"/><Relationship Id="rId5" Type="http://schemas.openxmlformats.org/officeDocument/2006/relationships/oleObject" Target="../embeddings/oleObject505.bin"/><Relationship Id="rId10" Type="http://schemas.openxmlformats.org/officeDocument/2006/relationships/image" Target="../media/image218.wmf"/><Relationship Id="rId4" Type="http://schemas.openxmlformats.org/officeDocument/2006/relationships/image" Target="../media/image404.wmf"/><Relationship Id="rId9" Type="http://schemas.openxmlformats.org/officeDocument/2006/relationships/oleObject" Target="../embeddings/oleObject507.bin"/></Relationships>
</file>

<file path=ppt/slides/_rels/slide113.xml.rels><?xml version="1.0" encoding="UTF-8" standalone="yes"?>
<Relationships xmlns="http://schemas.openxmlformats.org/package/2006/relationships"><Relationship Id="rId8" Type="http://schemas.openxmlformats.org/officeDocument/2006/relationships/oleObject" Target="../embeddings/oleObject511.bin"/><Relationship Id="rId13" Type="http://schemas.openxmlformats.org/officeDocument/2006/relationships/oleObject" Target="../embeddings/oleObject514.bin"/><Relationship Id="rId18" Type="http://schemas.openxmlformats.org/officeDocument/2006/relationships/oleObject" Target="../embeddings/oleObject517.bin"/><Relationship Id="rId3" Type="http://schemas.openxmlformats.org/officeDocument/2006/relationships/oleObject" Target="../embeddings/oleObject508.bin"/><Relationship Id="rId21" Type="http://schemas.openxmlformats.org/officeDocument/2006/relationships/oleObject" Target="../embeddings/oleObject520.bin"/><Relationship Id="rId7" Type="http://schemas.openxmlformats.org/officeDocument/2006/relationships/image" Target="../media/image407.wmf"/><Relationship Id="rId12" Type="http://schemas.openxmlformats.org/officeDocument/2006/relationships/image" Target="../media/image409.wmf"/><Relationship Id="rId17" Type="http://schemas.openxmlformats.org/officeDocument/2006/relationships/oleObject" Target="../embeddings/oleObject516.bin"/><Relationship Id="rId2" Type="http://schemas.openxmlformats.org/officeDocument/2006/relationships/slideLayout" Target="../slideLayouts/slideLayout7.xml"/><Relationship Id="rId16" Type="http://schemas.openxmlformats.org/officeDocument/2006/relationships/image" Target="../media/image411.wmf"/><Relationship Id="rId20" Type="http://schemas.openxmlformats.org/officeDocument/2006/relationships/oleObject" Target="../embeddings/oleObject519.bin"/><Relationship Id="rId1" Type="http://schemas.openxmlformats.org/officeDocument/2006/relationships/vmlDrawing" Target="../drawings/vmlDrawing96.vml"/><Relationship Id="rId6" Type="http://schemas.openxmlformats.org/officeDocument/2006/relationships/oleObject" Target="../embeddings/oleObject510.bin"/><Relationship Id="rId11" Type="http://schemas.openxmlformats.org/officeDocument/2006/relationships/oleObject" Target="../embeddings/oleObject513.bin"/><Relationship Id="rId24" Type="http://schemas.openxmlformats.org/officeDocument/2006/relationships/oleObject" Target="../embeddings/oleObject523.bin"/><Relationship Id="rId5" Type="http://schemas.openxmlformats.org/officeDocument/2006/relationships/oleObject" Target="../embeddings/oleObject509.bin"/><Relationship Id="rId15" Type="http://schemas.openxmlformats.org/officeDocument/2006/relationships/oleObject" Target="../embeddings/oleObject515.bin"/><Relationship Id="rId23" Type="http://schemas.openxmlformats.org/officeDocument/2006/relationships/oleObject" Target="../embeddings/oleObject522.bin"/><Relationship Id="rId10" Type="http://schemas.openxmlformats.org/officeDocument/2006/relationships/image" Target="../media/image408.wmf"/><Relationship Id="rId19" Type="http://schemas.openxmlformats.org/officeDocument/2006/relationships/oleObject" Target="../embeddings/oleObject518.bin"/><Relationship Id="rId4" Type="http://schemas.openxmlformats.org/officeDocument/2006/relationships/image" Target="../media/image406.wmf"/><Relationship Id="rId9" Type="http://schemas.openxmlformats.org/officeDocument/2006/relationships/oleObject" Target="../embeddings/oleObject512.bin"/><Relationship Id="rId14" Type="http://schemas.openxmlformats.org/officeDocument/2006/relationships/image" Target="../media/image410.wmf"/><Relationship Id="rId22" Type="http://schemas.openxmlformats.org/officeDocument/2006/relationships/oleObject" Target="../embeddings/oleObject521.bin"/></Relationships>
</file>

<file path=ppt/slides/_rels/slide114.xml.rels><?xml version="1.0" encoding="UTF-8" standalone="yes"?>
<Relationships xmlns="http://schemas.openxmlformats.org/package/2006/relationships"><Relationship Id="rId8" Type="http://schemas.openxmlformats.org/officeDocument/2006/relationships/oleObject" Target="../embeddings/oleObject526.bin"/><Relationship Id="rId13" Type="http://schemas.openxmlformats.org/officeDocument/2006/relationships/oleObject" Target="../embeddings/oleObject529.bin"/><Relationship Id="rId3" Type="http://schemas.openxmlformats.org/officeDocument/2006/relationships/audio" Target="../media/audio1.wav"/><Relationship Id="rId7" Type="http://schemas.openxmlformats.org/officeDocument/2006/relationships/image" Target="../media/image409.wmf"/><Relationship Id="rId12" Type="http://schemas.openxmlformats.org/officeDocument/2006/relationships/oleObject" Target="../embeddings/oleObject528.bin"/><Relationship Id="rId2" Type="http://schemas.openxmlformats.org/officeDocument/2006/relationships/slideLayout" Target="../slideLayouts/slideLayout7.xml"/><Relationship Id="rId1" Type="http://schemas.openxmlformats.org/officeDocument/2006/relationships/vmlDrawing" Target="../drawings/vmlDrawing97.vml"/><Relationship Id="rId6" Type="http://schemas.openxmlformats.org/officeDocument/2006/relationships/oleObject" Target="../embeddings/oleObject525.bin"/><Relationship Id="rId11" Type="http://schemas.openxmlformats.org/officeDocument/2006/relationships/image" Target="../media/image411.wmf"/><Relationship Id="rId5" Type="http://schemas.openxmlformats.org/officeDocument/2006/relationships/image" Target="../media/image408.wmf"/><Relationship Id="rId15" Type="http://schemas.openxmlformats.org/officeDocument/2006/relationships/oleObject" Target="../embeddings/oleObject531.bin"/><Relationship Id="rId10" Type="http://schemas.openxmlformats.org/officeDocument/2006/relationships/oleObject" Target="../embeddings/oleObject527.bin"/><Relationship Id="rId4" Type="http://schemas.openxmlformats.org/officeDocument/2006/relationships/oleObject" Target="../embeddings/oleObject524.bin"/><Relationship Id="rId9" Type="http://schemas.openxmlformats.org/officeDocument/2006/relationships/image" Target="../media/image410.wmf"/><Relationship Id="rId14" Type="http://schemas.openxmlformats.org/officeDocument/2006/relationships/oleObject" Target="../embeddings/oleObject530.bin"/></Relationships>
</file>

<file path=ppt/slides/_rels/slide115.xml.rels><?xml version="1.0" encoding="UTF-8" standalone="yes"?>
<Relationships xmlns="http://schemas.openxmlformats.org/package/2006/relationships"><Relationship Id="rId8" Type="http://schemas.openxmlformats.org/officeDocument/2006/relationships/image" Target="../media/image218.wmf"/><Relationship Id="rId13" Type="http://schemas.openxmlformats.org/officeDocument/2006/relationships/oleObject" Target="../embeddings/oleObject537.bin"/><Relationship Id="rId18" Type="http://schemas.openxmlformats.org/officeDocument/2006/relationships/image" Target="../media/image396.wmf"/><Relationship Id="rId3" Type="http://schemas.openxmlformats.org/officeDocument/2006/relationships/oleObject" Target="../embeddings/oleObject532.bin"/><Relationship Id="rId21" Type="http://schemas.openxmlformats.org/officeDocument/2006/relationships/oleObject" Target="../embeddings/oleObject541.bin"/><Relationship Id="rId7" Type="http://schemas.openxmlformats.org/officeDocument/2006/relationships/oleObject" Target="../embeddings/oleObject534.bin"/><Relationship Id="rId12" Type="http://schemas.openxmlformats.org/officeDocument/2006/relationships/image" Target="../media/image393.wmf"/><Relationship Id="rId17" Type="http://schemas.openxmlformats.org/officeDocument/2006/relationships/oleObject" Target="../embeddings/oleObject539.bin"/><Relationship Id="rId2" Type="http://schemas.openxmlformats.org/officeDocument/2006/relationships/slideLayout" Target="../slideLayouts/slideLayout7.xml"/><Relationship Id="rId16" Type="http://schemas.openxmlformats.org/officeDocument/2006/relationships/image" Target="../media/image395.wmf"/><Relationship Id="rId20" Type="http://schemas.openxmlformats.org/officeDocument/2006/relationships/image" Target="../media/image397.wmf"/><Relationship Id="rId1" Type="http://schemas.openxmlformats.org/officeDocument/2006/relationships/vmlDrawing" Target="../drawings/vmlDrawing98.vml"/><Relationship Id="rId6" Type="http://schemas.openxmlformats.org/officeDocument/2006/relationships/image" Target="../media/image385.wmf"/><Relationship Id="rId11" Type="http://schemas.openxmlformats.org/officeDocument/2006/relationships/oleObject" Target="../embeddings/oleObject536.bin"/><Relationship Id="rId24" Type="http://schemas.openxmlformats.org/officeDocument/2006/relationships/image" Target="../media/image414.wmf"/><Relationship Id="rId5" Type="http://schemas.openxmlformats.org/officeDocument/2006/relationships/oleObject" Target="../embeddings/oleObject533.bin"/><Relationship Id="rId15" Type="http://schemas.openxmlformats.org/officeDocument/2006/relationships/oleObject" Target="../embeddings/oleObject538.bin"/><Relationship Id="rId23" Type="http://schemas.openxmlformats.org/officeDocument/2006/relationships/oleObject" Target="../embeddings/oleObject542.bin"/><Relationship Id="rId10" Type="http://schemas.openxmlformats.org/officeDocument/2006/relationships/image" Target="../media/image392.wmf"/><Relationship Id="rId19" Type="http://schemas.openxmlformats.org/officeDocument/2006/relationships/oleObject" Target="../embeddings/oleObject540.bin"/><Relationship Id="rId4" Type="http://schemas.openxmlformats.org/officeDocument/2006/relationships/image" Target="../media/image412.wmf"/><Relationship Id="rId9" Type="http://schemas.openxmlformats.org/officeDocument/2006/relationships/oleObject" Target="../embeddings/oleObject535.bin"/><Relationship Id="rId14" Type="http://schemas.openxmlformats.org/officeDocument/2006/relationships/image" Target="../media/image394.wmf"/><Relationship Id="rId22" Type="http://schemas.openxmlformats.org/officeDocument/2006/relationships/image" Target="../media/image413.wmf"/></Relationships>
</file>

<file path=ppt/slides/_rels/slide116.xml.rels><?xml version="1.0" encoding="UTF-8" standalone="yes"?>
<Relationships xmlns="http://schemas.openxmlformats.org/package/2006/relationships"><Relationship Id="rId8" Type="http://schemas.openxmlformats.org/officeDocument/2006/relationships/image" Target="../media/image385.wmf"/><Relationship Id="rId13" Type="http://schemas.openxmlformats.org/officeDocument/2006/relationships/oleObject" Target="../embeddings/oleObject549.bin"/><Relationship Id="rId18" Type="http://schemas.openxmlformats.org/officeDocument/2006/relationships/oleObject" Target="../embeddings/oleObject552.bin"/><Relationship Id="rId3" Type="http://schemas.openxmlformats.org/officeDocument/2006/relationships/oleObject" Target="../embeddings/oleObject543.bin"/><Relationship Id="rId21" Type="http://schemas.openxmlformats.org/officeDocument/2006/relationships/image" Target="../media/image419.wmf"/><Relationship Id="rId7" Type="http://schemas.openxmlformats.org/officeDocument/2006/relationships/oleObject" Target="../embeddings/oleObject545.bin"/><Relationship Id="rId12" Type="http://schemas.openxmlformats.org/officeDocument/2006/relationships/oleObject" Target="../embeddings/oleObject548.bin"/><Relationship Id="rId17" Type="http://schemas.openxmlformats.org/officeDocument/2006/relationships/oleObject" Target="../embeddings/oleObject551.bin"/><Relationship Id="rId2" Type="http://schemas.openxmlformats.org/officeDocument/2006/relationships/slideLayout" Target="../slideLayouts/slideLayout7.xml"/><Relationship Id="rId16" Type="http://schemas.openxmlformats.org/officeDocument/2006/relationships/image" Target="../media/image417.wmf"/><Relationship Id="rId20" Type="http://schemas.openxmlformats.org/officeDocument/2006/relationships/oleObject" Target="../embeddings/oleObject553.bin"/><Relationship Id="rId1" Type="http://schemas.openxmlformats.org/officeDocument/2006/relationships/vmlDrawing" Target="../drawings/vmlDrawing99.vml"/><Relationship Id="rId6" Type="http://schemas.openxmlformats.org/officeDocument/2006/relationships/image" Target="../media/image265.wmf"/><Relationship Id="rId11" Type="http://schemas.openxmlformats.org/officeDocument/2006/relationships/oleObject" Target="../embeddings/oleObject547.bin"/><Relationship Id="rId5" Type="http://schemas.openxmlformats.org/officeDocument/2006/relationships/oleObject" Target="../embeddings/oleObject544.bin"/><Relationship Id="rId15" Type="http://schemas.openxmlformats.org/officeDocument/2006/relationships/oleObject" Target="../embeddings/oleObject550.bin"/><Relationship Id="rId23" Type="http://schemas.openxmlformats.org/officeDocument/2006/relationships/image" Target="../media/image420.wmf"/><Relationship Id="rId10" Type="http://schemas.openxmlformats.org/officeDocument/2006/relationships/image" Target="../media/image218.wmf"/><Relationship Id="rId19" Type="http://schemas.openxmlformats.org/officeDocument/2006/relationships/image" Target="../media/image418.wmf"/><Relationship Id="rId4" Type="http://schemas.openxmlformats.org/officeDocument/2006/relationships/image" Target="../media/image415.wmf"/><Relationship Id="rId9" Type="http://schemas.openxmlformats.org/officeDocument/2006/relationships/oleObject" Target="../embeddings/oleObject546.bin"/><Relationship Id="rId14" Type="http://schemas.openxmlformats.org/officeDocument/2006/relationships/image" Target="../media/image416.wmf"/><Relationship Id="rId22" Type="http://schemas.openxmlformats.org/officeDocument/2006/relationships/oleObject" Target="../embeddings/oleObject554.bin"/></Relationships>
</file>

<file path=ppt/slides/_rels/slide117.xml.rels><?xml version="1.0" encoding="UTF-8" standalone="yes"?>
<Relationships xmlns="http://schemas.openxmlformats.org/package/2006/relationships"><Relationship Id="rId8" Type="http://schemas.openxmlformats.org/officeDocument/2006/relationships/image" Target="../media/image416.wmf"/><Relationship Id="rId13" Type="http://schemas.openxmlformats.org/officeDocument/2006/relationships/oleObject" Target="../embeddings/oleObject560.bin"/><Relationship Id="rId3" Type="http://schemas.openxmlformats.org/officeDocument/2006/relationships/oleObject" Target="../embeddings/oleObject555.bin"/><Relationship Id="rId7" Type="http://schemas.openxmlformats.org/officeDocument/2006/relationships/oleObject" Target="../embeddings/oleObject557.bin"/><Relationship Id="rId12" Type="http://schemas.openxmlformats.org/officeDocument/2006/relationships/image" Target="../media/image419.wmf"/><Relationship Id="rId2" Type="http://schemas.openxmlformats.org/officeDocument/2006/relationships/slideLayout" Target="../slideLayouts/slideLayout7.xml"/><Relationship Id="rId16" Type="http://schemas.openxmlformats.org/officeDocument/2006/relationships/image" Target="../media/image421.wmf"/><Relationship Id="rId1" Type="http://schemas.openxmlformats.org/officeDocument/2006/relationships/vmlDrawing" Target="../drawings/vmlDrawing100.vml"/><Relationship Id="rId6" Type="http://schemas.openxmlformats.org/officeDocument/2006/relationships/image" Target="../media/image218.wmf"/><Relationship Id="rId11" Type="http://schemas.openxmlformats.org/officeDocument/2006/relationships/oleObject" Target="../embeddings/oleObject559.bin"/><Relationship Id="rId5" Type="http://schemas.openxmlformats.org/officeDocument/2006/relationships/oleObject" Target="../embeddings/oleObject556.bin"/><Relationship Id="rId15" Type="http://schemas.openxmlformats.org/officeDocument/2006/relationships/oleObject" Target="../embeddings/oleObject561.bin"/><Relationship Id="rId10" Type="http://schemas.openxmlformats.org/officeDocument/2006/relationships/image" Target="../media/image418.wmf"/><Relationship Id="rId4" Type="http://schemas.openxmlformats.org/officeDocument/2006/relationships/image" Target="../media/image385.wmf"/><Relationship Id="rId9" Type="http://schemas.openxmlformats.org/officeDocument/2006/relationships/oleObject" Target="../embeddings/oleObject558.bin"/><Relationship Id="rId14" Type="http://schemas.openxmlformats.org/officeDocument/2006/relationships/image" Target="../media/image420.wmf"/></Relationships>
</file>

<file path=ppt/slides/_rels/slide118.xml.rels><?xml version="1.0" encoding="UTF-8" standalone="yes"?>
<Relationships xmlns="http://schemas.openxmlformats.org/package/2006/relationships"><Relationship Id="rId3" Type="http://schemas.openxmlformats.org/officeDocument/2006/relationships/slide" Target="slide119.xml"/><Relationship Id="rId2" Type="http://schemas.openxmlformats.org/officeDocument/2006/relationships/slide" Target="slide127.xml"/><Relationship Id="rId1" Type="http://schemas.openxmlformats.org/officeDocument/2006/relationships/slideLayout" Target="../slideLayouts/slideLayout7.xml"/><Relationship Id="rId4" Type="http://schemas.openxmlformats.org/officeDocument/2006/relationships/slide" Target="slide1.xml"/></Relationships>
</file>

<file path=ppt/slides/_rels/slide119.xml.rels><?xml version="1.0" encoding="UTF-8" standalone="yes"?>
<Relationships xmlns="http://schemas.openxmlformats.org/package/2006/relationships"><Relationship Id="rId2" Type="http://schemas.openxmlformats.org/officeDocument/2006/relationships/slide" Target="slide11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audio" Target="../media/audio4.wav"/><Relationship Id="rId7" Type="http://schemas.openxmlformats.org/officeDocument/2006/relationships/image" Target="../media/image423.wmf"/><Relationship Id="rId2" Type="http://schemas.openxmlformats.org/officeDocument/2006/relationships/slideLayout" Target="../slideLayouts/slideLayout7.xml"/><Relationship Id="rId1" Type="http://schemas.openxmlformats.org/officeDocument/2006/relationships/vmlDrawing" Target="../drawings/vmlDrawing101.vml"/><Relationship Id="rId6" Type="http://schemas.openxmlformats.org/officeDocument/2006/relationships/oleObject" Target="../embeddings/oleObject563.bin"/><Relationship Id="rId5" Type="http://schemas.openxmlformats.org/officeDocument/2006/relationships/image" Target="../media/image422.wmf"/><Relationship Id="rId4" Type="http://schemas.openxmlformats.org/officeDocument/2006/relationships/oleObject" Target="../embeddings/oleObject562.bin"/></Relationships>
</file>

<file path=ppt/slides/_rels/slide122.xml.rels><?xml version="1.0" encoding="UTF-8" standalone="yes"?>
<Relationships xmlns="http://schemas.openxmlformats.org/package/2006/relationships"><Relationship Id="rId8" Type="http://schemas.openxmlformats.org/officeDocument/2006/relationships/image" Target="../media/image426.wmf"/><Relationship Id="rId3" Type="http://schemas.openxmlformats.org/officeDocument/2006/relationships/oleObject" Target="../embeddings/oleObject564.bin"/><Relationship Id="rId7" Type="http://schemas.openxmlformats.org/officeDocument/2006/relationships/oleObject" Target="../embeddings/oleObject566.bin"/><Relationship Id="rId2" Type="http://schemas.openxmlformats.org/officeDocument/2006/relationships/slideLayout" Target="../slideLayouts/slideLayout7.xml"/><Relationship Id="rId1" Type="http://schemas.openxmlformats.org/officeDocument/2006/relationships/vmlDrawing" Target="../drawings/vmlDrawing102.vml"/><Relationship Id="rId6" Type="http://schemas.openxmlformats.org/officeDocument/2006/relationships/image" Target="../media/image425.wmf"/><Relationship Id="rId5" Type="http://schemas.openxmlformats.org/officeDocument/2006/relationships/oleObject" Target="../embeddings/oleObject565.bin"/><Relationship Id="rId10" Type="http://schemas.openxmlformats.org/officeDocument/2006/relationships/image" Target="../media/image427.wmf"/><Relationship Id="rId4" Type="http://schemas.openxmlformats.org/officeDocument/2006/relationships/image" Target="../media/image424.wmf"/><Relationship Id="rId9" Type="http://schemas.openxmlformats.org/officeDocument/2006/relationships/oleObject" Target="../embeddings/oleObject567.bin"/></Relationships>
</file>

<file path=ppt/slides/_rels/slide123.xml.rels><?xml version="1.0" encoding="UTF-8" standalone="yes"?>
<Relationships xmlns="http://schemas.openxmlformats.org/package/2006/relationships"><Relationship Id="rId3" Type="http://schemas.openxmlformats.org/officeDocument/2006/relationships/oleObject" Target="../embeddings/oleObject568.bin"/><Relationship Id="rId2" Type="http://schemas.openxmlformats.org/officeDocument/2006/relationships/slideLayout" Target="../slideLayouts/slideLayout7.xml"/><Relationship Id="rId1" Type="http://schemas.openxmlformats.org/officeDocument/2006/relationships/vmlDrawing" Target="../drawings/vmlDrawing103.vml"/><Relationship Id="rId6" Type="http://schemas.openxmlformats.org/officeDocument/2006/relationships/image" Target="../media/image425.wmf"/><Relationship Id="rId5" Type="http://schemas.openxmlformats.org/officeDocument/2006/relationships/oleObject" Target="../embeddings/oleObject569.bin"/><Relationship Id="rId4" Type="http://schemas.openxmlformats.org/officeDocument/2006/relationships/image" Target="../media/image424.wmf"/></Relationships>
</file>

<file path=ppt/slides/_rels/slide124.xml.rels><?xml version="1.0" encoding="UTF-8" standalone="yes"?>
<Relationships xmlns="http://schemas.openxmlformats.org/package/2006/relationships"><Relationship Id="rId3" Type="http://schemas.openxmlformats.org/officeDocument/2006/relationships/oleObject" Target="../embeddings/oleObject570.bin"/><Relationship Id="rId2" Type="http://schemas.openxmlformats.org/officeDocument/2006/relationships/slideLayout" Target="../slideLayouts/slideLayout7.xml"/><Relationship Id="rId1" Type="http://schemas.openxmlformats.org/officeDocument/2006/relationships/vmlDrawing" Target="../drawings/vmlDrawing104.vml"/><Relationship Id="rId6" Type="http://schemas.openxmlformats.org/officeDocument/2006/relationships/image" Target="../media/image429.wmf"/><Relationship Id="rId5" Type="http://schemas.openxmlformats.org/officeDocument/2006/relationships/oleObject" Target="../embeddings/oleObject571.bin"/><Relationship Id="rId4" Type="http://schemas.openxmlformats.org/officeDocument/2006/relationships/image" Target="../media/image428.wmf"/></Relationships>
</file>

<file path=ppt/slides/_rels/slide125.xml.rels><?xml version="1.0" encoding="UTF-8" standalone="yes"?>
<Relationships xmlns="http://schemas.openxmlformats.org/package/2006/relationships"><Relationship Id="rId8" Type="http://schemas.openxmlformats.org/officeDocument/2006/relationships/image" Target="../media/image426.wmf"/><Relationship Id="rId3" Type="http://schemas.openxmlformats.org/officeDocument/2006/relationships/oleObject" Target="../embeddings/oleObject572.bin"/><Relationship Id="rId7" Type="http://schemas.openxmlformats.org/officeDocument/2006/relationships/oleObject" Target="../embeddings/oleObject574.bin"/><Relationship Id="rId2" Type="http://schemas.openxmlformats.org/officeDocument/2006/relationships/slideLayout" Target="../slideLayouts/slideLayout7.xml"/><Relationship Id="rId1" Type="http://schemas.openxmlformats.org/officeDocument/2006/relationships/vmlDrawing" Target="../drawings/vmlDrawing105.vml"/><Relationship Id="rId6" Type="http://schemas.openxmlformats.org/officeDocument/2006/relationships/image" Target="../media/image431.wmf"/><Relationship Id="rId5" Type="http://schemas.openxmlformats.org/officeDocument/2006/relationships/oleObject" Target="../embeddings/oleObject573.bin"/><Relationship Id="rId10" Type="http://schemas.openxmlformats.org/officeDocument/2006/relationships/image" Target="../media/image432.wmf"/><Relationship Id="rId4" Type="http://schemas.openxmlformats.org/officeDocument/2006/relationships/image" Target="../media/image430.wmf"/><Relationship Id="rId9" Type="http://schemas.openxmlformats.org/officeDocument/2006/relationships/oleObject" Target="../embeddings/oleObject575.bin"/></Relationships>
</file>

<file path=ppt/slides/_rels/slide126.xml.rels><?xml version="1.0" encoding="UTF-8" standalone="yes"?>
<Relationships xmlns="http://schemas.openxmlformats.org/package/2006/relationships"><Relationship Id="rId3" Type="http://schemas.openxmlformats.org/officeDocument/2006/relationships/oleObject" Target="../embeddings/oleObject576.bin"/><Relationship Id="rId2" Type="http://schemas.openxmlformats.org/officeDocument/2006/relationships/slideLayout" Target="../slideLayouts/slideLayout7.xml"/><Relationship Id="rId1" Type="http://schemas.openxmlformats.org/officeDocument/2006/relationships/vmlDrawing" Target="../drawings/vmlDrawing106.vml"/><Relationship Id="rId6" Type="http://schemas.openxmlformats.org/officeDocument/2006/relationships/image" Target="../media/image434.wmf"/><Relationship Id="rId5" Type="http://schemas.openxmlformats.org/officeDocument/2006/relationships/oleObject" Target="../embeddings/oleObject577.bin"/><Relationship Id="rId4" Type="http://schemas.openxmlformats.org/officeDocument/2006/relationships/image" Target="../media/image433.wmf"/></Relationships>
</file>

<file path=ppt/slides/_rels/slide127.xml.rels><?xml version="1.0" encoding="UTF-8" standalone="yes"?>
<Relationships xmlns="http://schemas.openxmlformats.org/package/2006/relationships"><Relationship Id="rId2" Type="http://schemas.openxmlformats.org/officeDocument/2006/relationships/slide" Target="slide118.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8" Type="http://schemas.openxmlformats.org/officeDocument/2006/relationships/oleObject" Target="../embeddings/oleObject580.bin"/><Relationship Id="rId13" Type="http://schemas.openxmlformats.org/officeDocument/2006/relationships/image" Target="../media/image439.wmf"/><Relationship Id="rId18" Type="http://schemas.openxmlformats.org/officeDocument/2006/relationships/oleObject" Target="../embeddings/oleObject585.bin"/><Relationship Id="rId3" Type="http://schemas.openxmlformats.org/officeDocument/2006/relationships/image" Target="../media/image443.png"/><Relationship Id="rId7" Type="http://schemas.openxmlformats.org/officeDocument/2006/relationships/image" Target="../media/image436.wmf"/><Relationship Id="rId12" Type="http://schemas.openxmlformats.org/officeDocument/2006/relationships/oleObject" Target="../embeddings/oleObject582.bin"/><Relationship Id="rId17" Type="http://schemas.openxmlformats.org/officeDocument/2006/relationships/image" Target="../media/image441.wmf"/><Relationship Id="rId2" Type="http://schemas.openxmlformats.org/officeDocument/2006/relationships/slideLayout" Target="../slideLayouts/slideLayout7.xml"/><Relationship Id="rId16" Type="http://schemas.openxmlformats.org/officeDocument/2006/relationships/oleObject" Target="../embeddings/oleObject584.bin"/><Relationship Id="rId1" Type="http://schemas.openxmlformats.org/officeDocument/2006/relationships/vmlDrawing" Target="../drawings/vmlDrawing107.vml"/><Relationship Id="rId6" Type="http://schemas.openxmlformats.org/officeDocument/2006/relationships/oleObject" Target="../embeddings/oleObject579.bin"/><Relationship Id="rId11" Type="http://schemas.openxmlformats.org/officeDocument/2006/relationships/image" Target="../media/image438.wmf"/><Relationship Id="rId5" Type="http://schemas.openxmlformats.org/officeDocument/2006/relationships/image" Target="../media/image435.wmf"/><Relationship Id="rId15" Type="http://schemas.openxmlformats.org/officeDocument/2006/relationships/image" Target="../media/image440.wmf"/><Relationship Id="rId10" Type="http://schemas.openxmlformats.org/officeDocument/2006/relationships/oleObject" Target="../embeddings/oleObject581.bin"/><Relationship Id="rId19" Type="http://schemas.openxmlformats.org/officeDocument/2006/relationships/image" Target="../media/image442.wmf"/><Relationship Id="rId4" Type="http://schemas.openxmlformats.org/officeDocument/2006/relationships/oleObject" Target="../embeddings/oleObject578.bin"/><Relationship Id="rId9" Type="http://schemas.openxmlformats.org/officeDocument/2006/relationships/image" Target="../media/image437.wmf"/><Relationship Id="rId14" Type="http://schemas.openxmlformats.org/officeDocument/2006/relationships/oleObject" Target="../embeddings/oleObject583.bin"/></Relationships>
</file>

<file path=ppt/slides/_rels/slide129.xml.rels><?xml version="1.0" encoding="UTF-8" standalone="yes"?>
<Relationships xmlns="http://schemas.openxmlformats.org/package/2006/relationships"><Relationship Id="rId8" Type="http://schemas.openxmlformats.org/officeDocument/2006/relationships/image" Target="../media/image445.wmf"/><Relationship Id="rId13" Type="http://schemas.openxmlformats.org/officeDocument/2006/relationships/oleObject" Target="../embeddings/oleObject590.bin"/><Relationship Id="rId3" Type="http://schemas.openxmlformats.org/officeDocument/2006/relationships/notesSlide" Target="../notesSlides/notesSlide7.xml"/><Relationship Id="rId7" Type="http://schemas.openxmlformats.org/officeDocument/2006/relationships/oleObject" Target="../embeddings/oleObject587.bin"/><Relationship Id="rId12" Type="http://schemas.openxmlformats.org/officeDocument/2006/relationships/image" Target="../media/image447.wmf"/><Relationship Id="rId2" Type="http://schemas.openxmlformats.org/officeDocument/2006/relationships/slideLayout" Target="../slideLayouts/slideLayout7.xml"/><Relationship Id="rId16" Type="http://schemas.openxmlformats.org/officeDocument/2006/relationships/image" Target="../media/image449.wmf"/><Relationship Id="rId1" Type="http://schemas.openxmlformats.org/officeDocument/2006/relationships/vmlDrawing" Target="../drawings/vmlDrawing108.vml"/><Relationship Id="rId6" Type="http://schemas.openxmlformats.org/officeDocument/2006/relationships/image" Target="../media/image444.wmf"/><Relationship Id="rId11" Type="http://schemas.openxmlformats.org/officeDocument/2006/relationships/oleObject" Target="../embeddings/oleObject589.bin"/><Relationship Id="rId5" Type="http://schemas.openxmlformats.org/officeDocument/2006/relationships/oleObject" Target="../embeddings/oleObject586.bin"/><Relationship Id="rId15" Type="http://schemas.openxmlformats.org/officeDocument/2006/relationships/oleObject" Target="../embeddings/oleObject591.bin"/><Relationship Id="rId10" Type="http://schemas.openxmlformats.org/officeDocument/2006/relationships/image" Target="../media/image446.wmf"/><Relationship Id="rId4" Type="http://schemas.openxmlformats.org/officeDocument/2006/relationships/image" Target="../media/image450.png"/><Relationship Id="rId9" Type="http://schemas.openxmlformats.org/officeDocument/2006/relationships/oleObject" Target="../embeddings/oleObject588.bin"/><Relationship Id="rId14" Type="http://schemas.openxmlformats.org/officeDocument/2006/relationships/image" Target="../media/image448.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130.xml.rels><?xml version="1.0" encoding="UTF-8" standalone="yes"?>
<Relationships xmlns="http://schemas.openxmlformats.org/package/2006/relationships"><Relationship Id="rId8" Type="http://schemas.openxmlformats.org/officeDocument/2006/relationships/image" Target="../media/image437.wmf"/><Relationship Id="rId13" Type="http://schemas.openxmlformats.org/officeDocument/2006/relationships/oleObject" Target="../embeddings/oleObject597.bin"/><Relationship Id="rId18" Type="http://schemas.openxmlformats.org/officeDocument/2006/relationships/oleObject" Target="../embeddings/oleObject600.bin"/><Relationship Id="rId3" Type="http://schemas.openxmlformats.org/officeDocument/2006/relationships/oleObject" Target="../embeddings/oleObject592.bin"/><Relationship Id="rId21" Type="http://schemas.openxmlformats.org/officeDocument/2006/relationships/oleObject" Target="../embeddings/oleObject603.bin"/><Relationship Id="rId7" Type="http://schemas.openxmlformats.org/officeDocument/2006/relationships/oleObject" Target="../embeddings/oleObject594.bin"/><Relationship Id="rId12" Type="http://schemas.openxmlformats.org/officeDocument/2006/relationships/image" Target="../media/image439.wmf"/><Relationship Id="rId17" Type="http://schemas.openxmlformats.org/officeDocument/2006/relationships/oleObject" Target="../embeddings/oleObject599.bin"/><Relationship Id="rId2" Type="http://schemas.openxmlformats.org/officeDocument/2006/relationships/slideLayout" Target="../slideLayouts/slideLayout7.xml"/><Relationship Id="rId16" Type="http://schemas.openxmlformats.org/officeDocument/2006/relationships/image" Target="../media/image442.wmf"/><Relationship Id="rId20" Type="http://schemas.openxmlformats.org/officeDocument/2006/relationships/oleObject" Target="../embeddings/oleObject602.bin"/><Relationship Id="rId1" Type="http://schemas.openxmlformats.org/officeDocument/2006/relationships/vmlDrawing" Target="../drawings/vmlDrawing109.vml"/><Relationship Id="rId6" Type="http://schemas.openxmlformats.org/officeDocument/2006/relationships/image" Target="../media/image436.wmf"/><Relationship Id="rId11" Type="http://schemas.openxmlformats.org/officeDocument/2006/relationships/oleObject" Target="../embeddings/oleObject596.bin"/><Relationship Id="rId5" Type="http://schemas.openxmlformats.org/officeDocument/2006/relationships/oleObject" Target="../embeddings/oleObject593.bin"/><Relationship Id="rId15" Type="http://schemas.openxmlformats.org/officeDocument/2006/relationships/oleObject" Target="../embeddings/oleObject598.bin"/><Relationship Id="rId10" Type="http://schemas.openxmlformats.org/officeDocument/2006/relationships/image" Target="../media/image438.wmf"/><Relationship Id="rId19" Type="http://schemas.openxmlformats.org/officeDocument/2006/relationships/oleObject" Target="../embeddings/oleObject601.bin"/><Relationship Id="rId4" Type="http://schemas.openxmlformats.org/officeDocument/2006/relationships/image" Target="../media/image451.wmf"/><Relationship Id="rId9" Type="http://schemas.openxmlformats.org/officeDocument/2006/relationships/oleObject" Target="../embeddings/oleObject595.bin"/><Relationship Id="rId14" Type="http://schemas.openxmlformats.org/officeDocument/2006/relationships/image" Target="../media/image452.wmf"/></Relationships>
</file>

<file path=ppt/slides/_rels/slide131.xml.rels><?xml version="1.0" encoding="UTF-8" standalone="yes"?>
<Relationships xmlns="http://schemas.openxmlformats.org/package/2006/relationships"><Relationship Id="rId8" Type="http://schemas.openxmlformats.org/officeDocument/2006/relationships/image" Target="../media/image455.wmf"/><Relationship Id="rId13" Type="http://schemas.openxmlformats.org/officeDocument/2006/relationships/oleObject" Target="../embeddings/oleObject609.bin"/><Relationship Id="rId18" Type="http://schemas.openxmlformats.org/officeDocument/2006/relationships/image" Target="../media/image460.wmf"/><Relationship Id="rId3" Type="http://schemas.openxmlformats.org/officeDocument/2006/relationships/oleObject" Target="../embeddings/oleObject604.bin"/><Relationship Id="rId7" Type="http://schemas.openxmlformats.org/officeDocument/2006/relationships/oleObject" Target="../embeddings/oleObject606.bin"/><Relationship Id="rId12" Type="http://schemas.openxmlformats.org/officeDocument/2006/relationships/image" Target="../media/image457.wmf"/><Relationship Id="rId17" Type="http://schemas.openxmlformats.org/officeDocument/2006/relationships/oleObject" Target="../embeddings/oleObject611.bin"/><Relationship Id="rId2" Type="http://schemas.openxmlformats.org/officeDocument/2006/relationships/slideLayout" Target="../slideLayouts/slideLayout7.xml"/><Relationship Id="rId16" Type="http://schemas.openxmlformats.org/officeDocument/2006/relationships/image" Target="../media/image459.wmf"/><Relationship Id="rId20" Type="http://schemas.openxmlformats.org/officeDocument/2006/relationships/image" Target="../media/image461.wmf"/><Relationship Id="rId1" Type="http://schemas.openxmlformats.org/officeDocument/2006/relationships/vmlDrawing" Target="../drawings/vmlDrawing110.vml"/><Relationship Id="rId6" Type="http://schemas.openxmlformats.org/officeDocument/2006/relationships/image" Target="../media/image454.wmf"/><Relationship Id="rId11" Type="http://schemas.openxmlformats.org/officeDocument/2006/relationships/oleObject" Target="../embeddings/oleObject608.bin"/><Relationship Id="rId5" Type="http://schemas.openxmlformats.org/officeDocument/2006/relationships/oleObject" Target="../embeddings/oleObject605.bin"/><Relationship Id="rId15" Type="http://schemas.openxmlformats.org/officeDocument/2006/relationships/oleObject" Target="../embeddings/oleObject610.bin"/><Relationship Id="rId10" Type="http://schemas.openxmlformats.org/officeDocument/2006/relationships/image" Target="../media/image456.wmf"/><Relationship Id="rId19" Type="http://schemas.openxmlformats.org/officeDocument/2006/relationships/oleObject" Target="../embeddings/oleObject612.bin"/><Relationship Id="rId4" Type="http://schemas.openxmlformats.org/officeDocument/2006/relationships/image" Target="../media/image453.wmf"/><Relationship Id="rId9" Type="http://schemas.openxmlformats.org/officeDocument/2006/relationships/oleObject" Target="../embeddings/oleObject607.bin"/><Relationship Id="rId14" Type="http://schemas.openxmlformats.org/officeDocument/2006/relationships/image" Target="../media/image458.wmf"/></Relationships>
</file>

<file path=ppt/slides/_rels/slide132.xml.rels><?xml version="1.0" encoding="UTF-8" standalone="yes"?>
<Relationships xmlns="http://schemas.openxmlformats.org/package/2006/relationships"><Relationship Id="rId8" Type="http://schemas.openxmlformats.org/officeDocument/2006/relationships/image" Target="../media/image438.wmf"/><Relationship Id="rId13" Type="http://schemas.openxmlformats.org/officeDocument/2006/relationships/oleObject" Target="../embeddings/oleObject618.bin"/><Relationship Id="rId18" Type="http://schemas.openxmlformats.org/officeDocument/2006/relationships/image" Target="../media/image466.wmf"/><Relationship Id="rId3" Type="http://schemas.openxmlformats.org/officeDocument/2006/relationships/oleObject" Target="../embeddings/oleObject613.bin"/><Relationship Id="rId7" Type="http://schemas.openxmlformats.org/officeDocument/2006/relationships/oleObject" Target="../embeddings/oleObject615.bin"/><Relationship Id="rId12" Type="http://schemas.openxmlformats.org/officeDocument/2006/relationships/image" Target="../media/image463.wmf"/><Relationship Id="rId17" Type="http://schemas.openxmlformats.org/officeDocument/2006/relationships/oleObject" Target="../embeddings/oleObject620.bin"/><Relationship Id="rId2" Type="http://schemas.openxmlformats.org/officeDocument/2006/relationships/slideLayout" Target="../slideLayouts/slideLayout7.xml"/><Relationship Id="rId16" Type="http://schemas.openxmlformats.org/officeDocument/2006/relationships/image" Target="../media/image465.wmf"/><Relationship Id="rId1" Type="http://schemas.openxmlformats.org/officeDocument/2006/relationships/vmlDrawing" Target="../drawings/vmlDrawing111.vml"/><Relationship Id="rId6" Type="http://schemas.openxmlformats.org/officeDocument/2006/relationships/image" Target="../media/image462.wmf"/><Relationship Id="rId11" Type="http://schemas.openxmlformats.org/officeDocument/2006/relationships/oleObject" Target="../embeddings/oleObject617.bin"/><Relationship Id="rId5" Type="http://schemas.openxmlformats.org/officeDocument/2006/relationships/oleObject" Target="../embeddings/oleObject614.bin"/><Relationship Id="rId15" Type="http://schemas.openxmlformats.org/officeDocument/2006/relationships/oleObject" Target="../embeddings/oleObject619.bin"/><Relationship Id="rId10" Type="http://schemas.openxmlformats.org/officeDocument/2006/relationships/image" Target="../media/image439.wmf"/><Relationship Id="rId4" Type="http://schemas.openxmlformats.org/officeDocument/2006/relationships/image" Target="../media/image451.wmf"/><Relationship Id="rId9" Type="http://schemas.openxmlformats.org/officeDocument/2006/relationships/oleObject" Target="../embeddings/oleObject616.bin"/><Relationship Id="rId14" Type="http://schemas.openxmlformats.org/officeDocument/2006/relationships/image" Target="../media/image464.wmf"/></Relationships>
</file>

<file path=ppt/slides/_rels/slide133.xml.rels><?xml version="1.0" encoding="UTF-8" standalone="yes"?>
<Relationships xmlns="http://schemas.openxmlformats.org/package/2006/relationships"><Relationship Id="rId3" Type="http://schemas.openxmlformats.org/officeDocument/2006/relationships/oleObject" Target="../embeddings/oleObject621.bin"/><Relationship Id="rId2" Type="http://schemas.openxmlformats.org/officeDocument/2006/relationships/slideLayout" Target="../slideLayouts/slideLayout7.xml"/><Relationship Id="rId1" Type="http://schemas.openxmlformats.org/officeDocument/2006/relationships/vmlDrawing" Target="../drawings/vmlDrawing112.vml"/><Relationship Id="rId4" Type="http://schemas.openxmlformats.org/officeDocument/2006/relationships/image" Target="../media/image467.wmf"/></Relationships>
</file>

<file path=ppt/slides/_rels/slide134.xml.rels><?xml version="1.0" encoding="UTF-8" standalone="yes"?>
<Relationships xmlns="http://schemas.openxmlformats.org/package/2006/relationships"><Relationship Id="rId8" Type="http://schemas.openxmlformats.org/officeDocument/2006/relationships/image" Target="../media/image470.wmf"/><Relationship Id="rId13" Type="http://schemas.openxmlformats.org/officeDocument/2006/relationships/oleObject" Target="../embeddings/oleObject627.bin"/><Relationship Id="rId18" Type="http://schemas.openxmlformats.org/officeDocument/2006/relationships/oleObject" Target="../embeddings/oleObject630.bin"/><Relationship Id="rId3" Type="http://schemas.openxmlformats.org/officeDocument/2006/relationships/oleObject" Target="../embeddings/oleObject622.bin"/><Relationship Id="rId7" Type="http://schemas.openxmlformats.org/officeDocument/2006/relationships/oleObject" Target="../embeddings/oleObject624.bin"/><Relationship Id="rId12" Type="http://schemas.openxmlformats.org/officeDocument/2006/relationships/image" Target="../media/image472.wmf"/><Relationship Id="rId17" Type="http://schemas.openxmlformats.org/officeDocument/2006/relationships/oleObject" Target="../embeddings/oleObject629.bin"/><Relationship Id="rId2" Type="http://schemas.openxmlformats.org/officeDocument/2006/relationships/slideLayout" Target="../slideLayouts/slideLayout7.xml"/><Relationship Id="rId16" Type="http://schemas.openxmlformats.org/officeDocument/2006/relationships/image" Target="../media/image474.wmf"/><Relationship Id="rId20" Type="http://schemas.openxmlformats.org/officeDocument/2006/relationships/image" Target="../media/image475.wmf"/><Relationship Id="rId1" Type="http://schemas.openxmlformats.org/officeDocument/2006/relationships/vmlDrawing" Target="../drawings/vmlDrawing113.vml"/><Relationship Id="rId6" Type="http://schemas.openxmlformats.org/officeDocument/2006/relationships/image" Target="../media/image469.wmf"/><Relationship Id="rId11" Type="http://schemas.openxmlformats.org/officeDocument/2006/relationships/oleObject" Target="../embeddings/oleObject626.bin"/><Relationship Id="rId5" Type="http://schemas.openxmlformats.org/officeDocument/2006/relationships/oleObject" Target="../embeddings/oleObject623.bin"/><Relationship Id="rId15" Type="http://schemas.openxmlformats.org/officeDocument/2006/relationships/oleObject" Target="../embeddings/oleObject628.bin"/><Relationship Id="rId10" Type="http://schemas.openxmlformats.org/officeDocument/2006/relationships/image" Target="../media/image471.wmf"/><Relationship Id="rId19" Type="http://schemas.openxmlformats.org/officeDocument/2006/relationships/oleObject" Target="../embeddings/oleObject631.bin"/><Relationship Id="rId4" Type="http://schemas.openxmlformats.org/officeDocument/2006/relationships/image" Target="../media/image468.wmf"/><Relationship Id="rId9" Type="http://schemas.openxmlformats.org/officeDocument/2006/relationships/oleObject" Target="../embeddings/oleObject625.bin"/><Relationship Id="rId14" Type="http://schemas.openxmlformats.org/officeDocument/2006/relationships/image" Target="../media/image473.wmf"/></Relationships>
</file>

<file path=ppt/slides/_rels/slide135.xml.rels><?xml version="1.0" encoding="UTF-8" standalone="yes"?>
<Relationships xmlns="http://schemas.openxmlformats.org/package/2006/relationships"><Relationship Id="rId8" Type="http://schemas.openxmlformats.org/officeDocument/2006/relationships/image" Target="../media/image478.wmf"/><Relationship Id="rId13" Type="http://schemas.openxmlformats.org/officeDocument/2006/relationships/oleObject" Target="../embeddings/oleObject637.bin"/><Relationship Id="rId18" Type="http://schemas.openxmlformats.org/officeDocument/2006/relationships/oleObject" Target="../embeddings/oleObject640.bin"/><Relationship Id="rId26" Type="http://schemas.openxmlformats.org/officeDocument/2006/relationships/image" Target="../media/image486.wmf"/><Relationship Id="rId3" Type="http://schemas.openxmlformats.org/officeDocument/2006/relationships/oleObject" Target="../embeddings/oleObject632.bin"/><Relationship Id="rId21" Type="http://schemas.openxmlformats.org/officeDocument/2006/relationships/oleObject" Target="../embeddings/oleObject642.bin"/><Relationship Id="rId7" Type="http://schemas.openxmlformats.org/officeDocument/2006/relationships/oleObject" Target="../embeddings/oleObject634.bin"/><Relationship Id="rId12" Type="http://schemas.openxmlformats.org/officeDocument/2006/relationships/image" Target="../media/image480.wmf"/><Relationship Id="rId17" Type="http://schemas.openxmlformats.org/officeDocument/2006/relationships/oleObject" Target="../embeddings/oleObject639.bin"/><Relationship Id="rId25" Type="http://schemas.openxmlformats.org/officeDocument/2006/relationships/oleObject" Target="../embeddings/oleObject644.bin"/><Relationship Id="rId2" Type="http://schemas.openxmlformats.org/officeDocument/2006/relationships/slideLayout" Target="../slideLayouts/slideLayout7.xml"/><Relationship Id="rId16" Type="http://schemas.openxmlformats.org/officeDocument/2006/relationships/image" Target="../media/image482.wmf"/><Relationship Id="rId20" Type="http://schemas.openxmlformats.org/officeDocument/2006/relationships/oleObject" Target="../embeddings/oleObject641.bin"/><Relationship Id="rId29" Type="http://schemas.openxmlformats.org/officeDocument/2006/relationships/oleObject" Target="../embeddings/oleObject647.bin"/><Relationship Id="rId1" Type="http://schemas.openxmlformats.org/officeDocument/2006/relationships/vmlDrawing" Target="../drawings/vmlDrawing114.vml"/><Relationship Id="rId6" Type="http://schemas.openxmlformats.org/officeDocument/2006/relationships/image" Target="../media/image477.wmf"/><Relationship Id="rId11" Type="http://schemas.openxmlformats.org/officeDocument/2006/relationships/oleObject" Target="../embeddings/oleObject636.bin"/><Relationship Id="rId24" Type="http://schemas.openxmlformats.org/officeDocument/2006/relationships/image" Target="../media/image485.wmf"/><Relationship Id="rId5" Type="http://schemas.openxmlformats.org/officeDocument/2006/relationships/oleObject" Target="../embeddings/oleObject633.bin"/><Relationship Id="rId15" Type="http://schemas.openxmlformats.org/officeDocument/2006/relationships/oleObject" Target="../embeddings/oleObject638.bin"/><Relationship Id="rId23" Type="http://schemas.openxmlformats.org/officeDocument/2006/relationships/oleObject" Target="../embeddings/oleObject643.bin"/><Relationship Id="rId28" Type="http://schemas.openxmlformats.org/officeDocument/2006/relationships/oleObject" Target="../embeddings/oleObject646.bin"/><Relationship Id="rId10" Type="http://schemas.openxmlformats.org/officeDocument/2006/relationships/image" Target="../media/image479.wmf"/><Relationship Id="rId19" Type="http://schemas.openxmlformats.org/officeDocument/2006/relationships/image" Target="../media/image483.wmf"/><Relationship Id="rId4" Type="http://schemas.openxmlformats.org/officeDocument/2006/relationships/image" Target="../media/image476.wmf"/><Relationship Id="rId9" Type="http://schemas.openxmlformats.org/officeDocument/2006/relationships/oleObject" Target="../embeddings/oleObject635.bin"/><Relationship Id="rId14" Type="http://schemas.openxmlformats.org/officeDocument/2006/relationships/image" Target="../media/image481.wmf"/><Relationship Id="rId22" Type="http://schemas.openxmlformats.org/officeDocument/2006/relationships/image" Target="../media/image484.wmf"/><Relationship Id="rId27" Type="http://schemas.openxmlformats.org/officeDocument/2006/relationships/oleObject" Target="../embeddings/oleObject645.bin"/></Relationships>
</file>

<file path=ppt/slides/_rels/slide136.xml.rels><?xml version="1.0" encoding="UTF-8" standalone="yes"?>
<Relationships xmlns="http://schemas.openxmlformats.org/package/2006/relationships"><Relationship Id="rId8" Type="http://schemas.openxmlformats.org/officeDocument/2006/relationships/image" Target="../media/image489.wmf"/><Relationship Id="rId13" Type="http://schemas.openxmlformats.org/officeDocument/2006/relationships/oleObject" Target="../embeddings/oleObject654.bin"/><Relationship Id="rId18" Type="http://schemas.openxmlformats.org/officeDocument/2006/relationships/image" Target="../media/image493.wmf"/><Relationship Id="rId3" Type="http://schemas.openxmlformats.org/officeDocument/2006/relationships/oleObject" Target="../embeddings/oleObject648.bin"/><Relationship Id="rId21" Type="http://schemas.openxmlformats.org/officeDocument/2006/relationships/oleObject" Target="../embeddings/oleObject658.bin"/><Relationship Id="rId7" Type="http://schemas.openxmlformats.org/officeDocument/2006/relationships/oleObject" Target="../embeddings/oleObject650.bin"/><Relationship Id="rId12" Type="http://schemas.openxmlformats.org/officeDocument/2006/relationships/oleObject" Target="../embeddings/oleObject653.bin"/><Relationship Id="rId17" Type="http://schemas.openxmlformats.org/officeDocument/2006/relationships/oleObject" Target="../embeddings/oleObject656.bin"/><Relationship Id="rId2" Type="http://schemas.openxmlformats.org/officeDocument/2006/relationships/slideLayout" Target="../slideLayouts/slideLayout7.xml"/><Relationship Id="rId16" Type="http://schemas.openxmlformats.org/officeDocument/2006/relationships/image" Target="../media/image492.wmf"/><Relationship Id="rId20" Type="http://schemas.openxmlformats.org/officeDocument/2006/relationships/image" Target="../media/image494.wmf"/><Relationship Id="rId1" Type="http://schemas.openxmlformats.org/officeDocument/2006/relationships/vmlDrawing" Target="../drawings/vmlDrawing115.vml"/><Relationship Id="rId6" Type="http://schemas.openxmlformats.org/officeDocument/2006/relationships/image" Target="../media/image488.wmf"/><Relationship Id="rId11" Type="http://schemas.openxmlformats.org/officeDocument/2006/relationships/oleObject" Target="../embeddings/oleObject652.bin"/><Relationship Id="rId5" Type="http://schemas.openxmlformats.org/officeDocument/2006/relationships/oleObject" Target="../embeddings/oleObject649.bin"/><Relationship Id="rId15" Type="http://schemas.openxmlformats.org/officeDocument/2006/relationships/oleObject" Target="../embeddings/oleObject655.bin"/><Relationship Id="rId10" Type="http://schemas.openxmlformats.org/officeDocument/2006/relationships/image" Target="../media/image490.wmf"/><Relationship Id="rId19" Type="http://schemas.openxmlformats.org/officeDocument/2006/relationships/oleObject" Target="../embeddings/oleObject657.bin"/><Relationship Id="rId4" Type="http://schemas.openxmlformats.org/officeDocument/2006/relationships/image" Target="../media/image487.wmf"/><Relationship Id="rId9" Type="http://schemas.openxmlformats.org/officeDocument/2006/relationships/oleObject" Target="../embeddings/oleObject651.bin"/><Relationship Id="rId14" Type="http://schemas.openxmlformats.org/officeDocument/2006/relationships/image" Target="../media/image491.wmf"/><Relationship Id="rId22" Type="http://schemas.openxmlformats.org/officeDocument/2006/relationships/image" Target="../media/image495.wmf"/></Relationships>
</file>

<file path=ppt/slides/_rels/slide137.xml.rels><?xml version="1.0" encoding="UTF-8" standalone="yes"?>
<Relationships xmlns="http://schemas.openxmlformats.org/package/2006/relationships"><Relationship Id="rId8" Type="http://schemas.openxmlformats.org/officeDocument/2006/relationships/image" Target="../media/image489.wmf"/><Relationship Id="rId13" Type="http://schemas.openxmlformats.org/officeDocument/2006/relationships/oleObject" Target="../embeddings/oleObject664.bin"/><Relationship Id="rId3" Type="http://schemas.openxmlformats.org/officeDocument/2006/relationships/oleObject" Target="../embeddings/oleObject659.bin"/><Relationship Id="rId7" Type="http://schemas.openxmlformats.org/officeDocument/2006/relationships/oleObject" Target="../embeddings/oleObject661.bin"/><Relationship Id="rId12" Type="http://schemas.openxmlformats.org/officeDocument/2006/relationships/image" Target="../media/image498.wmf"/><Relationship Id="rId2" Type="http://schemas.openxmlformats.org/officeDocument/2006/relationships/slideLayout" Target="../slideLayouts/slideLayout7.xml"/><Relationship Id="rId1" Type="http://schemas.openxmlformats.org/officeDocument/2006/relationships/vmlDrawing" Target="../drawings/vmlDrawing116.vml"/><Relationship Id="rId6" Type="http://schemas.openxmlformats.org/officeDocument/2006/relationships/image" Target="../media/image497.wmf"/><Relationship Id="rId11" Type="http://schemas.openxmlformats.org/officeDocument/2006/relationships/oleObject" Target="../embeddings/oleObject663.bin"/><Relationship Id="rId5" Type="http://schemas.openxmlformats.org/officeDocument/2006/relationships/oleObject" Target="../embeddings/oleObject660.bin"/><Relationship Id="rId10" Type="http://schemas.openxmlformats.org/officeDocument/2006/relationships/image" Target="../media/image490.wmf"/><Relationship Id="rId4" Type="http://schemas.openxmlformats.org/officeDocument/2006/relationships/image" Target="../media/image496.wmf"/><Relationship Id="rId9" Type="http://schemas.openxmlformats.org/officeDocument/2006/relationships/oleObject" Target="../embeddings/oleObject662.bin"/><Relationship Id="rId14" Type="http://schemas.openxmlformats.org/officeDocument/2006/relationships/image" Target="../media/image499.wmf"/></Relationships>
</file>

<file path=ppt/slides/_rels/slide138.xml.rels><?xml version="1.0" encoding="UTF-8" standalone="yes"?>
<Relationships xmlns="http://schemas.openxmlformats.org/package/2006/relationships"><Relationship Id="rId8" Type="http://schemas.openxmlformats.org/officeDocument/2006/relationships/oleObject" Target="../embeddings/oleObject667.bin"/><Relationship Id="rId13" Type="http://schemas.openxmlformats.org/officeDocument/2006/relationships/image" Target="../media/image503.wmf"/><Relationship Id="rId3" Type="http://schemas.openxmlformats.org/officeDocument/2006/relationships/notesSlide" Target="../notesSlides/notesSlide8.xml"/><Relationship Id="rId7" Type="http://schemas.openxmlformats.org/officeDocument/2006/relationships/image" Target="../media/image499.wmf"/><Relationship Id="rId12" Type="http://schemas.openxmlformats.org/officeDocument/2006/relationships/oleObject" Target="../embeddings/oleObject669.bin"/><Relationship Id="rId17" Type="http://schemas.openxmlformats.org/officeDocument/2006/relationships/image" Target="../media/image505.wmf"/><Relationship Id="rId2" Type="http://schemas.openxmlformats.org/officeDocument/2006/relationships/slideLayout" Target="../slideLayouts/slideLayout7.xml"/><Relationship Id="rId16" Type="http://schemas.openxmlformats.org/officeDocument/2006/relationships/oleObject" Target="../embeddings/oleObject671.bin"/><Relationship Id="rId1" Type="http://schemas.openxmlformats.org/officeDocument/2006/relationships/vmlDrawing" Target="../drawings/vmlDrawing117.vml"/><Relationship Id="rId6" Type="http://schemas.openxmlformats.org/officeDocument/2006/relationships/oleObject" Target="../embeddings/oleObject666.bin"/><Relationship Id="rId11" Type="http://schemas.openxmlformats.org/officeDocument/2006/relationships/image" Target="../media/image502.wmf"/><Relationship Id="rId5" Type="http://schemas.openxmlformats.org/officeDocument/2006/relationships/image" Target="../media/image500.wmf"/><Relationship Id="rId15" Type="http://schemas.openxmlformats.org/officeDocument/2006/relationships/image" Target="../media/image504.wmf"/><Relationship Id="rId10" Type="http://schemas.openxmlformats.org/officeDocument/2006/relationships/oleObject" Target="../embeddings/oleObject668.bin"/><Relationship Id="rId4" Type="http://schemas.openxmlformats.org/officeDocument/2006/relationships/oleObject" Target="../embeddings/oleObject665.bin"/><Relationship Id="rId9" Type="http://schemas.openxmlformats.org/officeDocument/2006/relationships/image" Target="../media/image501.wmf"/><Relationship Id="rId14" Type="http://schemas.openxmlformats.org/officeDocument/2006/relationships/oleObject" Target="../embeddings/oleObject670.bin"/></Relationships>
</file>

<file path=ppt/slides/_rels/slide139.xml.rels><?xml version="1.0" encoding="UTF-8" standalone="yes"?>
<Relationships xmlns="http://schemas.openxmlformats.org/package/2006/relationships"><Relationship Id="rId8" Type="http://schemas.openxmlformats.org/officeDocument/2006/relationships/image" Target="../media/image491.wmf"/><Relationship Id="rId13" Type="http://schemas.openxmlformats.org/officeDocument/2006/relationships/oleObject" Target="../embeddings/oleObject677.bin"/><Relationship Id="rId18" Type="http://schemas.openxmlformats.org/officeDocument/2006/relationships/image" Target="../media/image507.wmf"/><Relationship Id="rId3" Type="http://schemas.openxmlformats.org/officeDocument/2006/relationships/oleObject" Target="../embeddings/oleObject672.bin"/><Relationship Id="rId7" Type="http://schemas.openxmlformats.org/officeDocument/2006/relationships/oleObject" Target="../embeddings/oleObject674.bin"/><Relationship Id="rId12" Type="http://schemas.openxmlformats.org/officeDocument/2006/relationships/image" Target="../media/image493.wmf"/><Relationship Id="rId17" Type="http://schemas.openxmlformats.org/officeDocument/2006/relationships/oleObject" Target="../embeddings/oleObject679.bin"/><Relationship Id="rId2" Type="http://schemas.openxmlformats.org/officeDocument/2006/relationships/slideLayout" Target="../slideLayouts/slideLayout7.xml"/><Relationship Id="rId16" Type="http://schemas.openxmlformats.org/officeDocument/2006/relationships/image" Target="../media/image506.wmf"/><Relationship Id="rId1" Type="http://schemas.openxmlformats.org/officeDocument/2006/relationships/vmlDrawing" Target="../drawings/vmlDrawing118.vml"/><Relationship Id="rId6" Type="http://schemas.openxmlformats.org/officeDocument/2006/relationships/image" Target="../media/image490.wmf"/><Relationship Id="rId11" Type="http://schemas.openxmlformats.org/officeDocument/2006/relationships/oleObject" Target="../embeddings/oleObject676.bin"/><Relationship Id="rId5" Type="http://schemas.openxmlformats.org/officeDocument/2006/relationships/oleObject" Target="../embeddings/oleObject673.bin"/><Relationship Id="rId15" Type="http://schemas.openxmlformats.org/officeDocument/2006/relationships/oleObject" Target="../embeddings/oleObject678.bin"/><Relationship Id="rId10" Type="http://schemas.openxmlformats.org/officeDocument/2006/relationships/image" Target="../media/image492.wmf"/><Relationship Id="rId4" Type="http://schemas.openxmlformats.org/officeDocument/2006/relationships/image" Target="../media/image489.wmf"/><Relationship Id="rId9" Type="http://schemas.openxmlformats.org/officeDocument/2006/relationships/oleObject" Target="../embeddings/oleObject675.bin"/><Relationship Id="rId14" Type="http://schemas.openxmlformats.org/officeDocument/2006/relationships/image" Target="../media/image494.wmf"/></Relationships>
</file>

<file path=ppt/slides/_rels/slide14.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3.wmf"/><Relationship Id="rId5" Type="http://schemas.openxmlformats.org/officeDocument/2006/relationships/oleObject" Target="../embeddings/oleObject15.bin"/><Relationship Id="rId4" Type="http://schemas.openxmlformats.org/officeDocument/2006/relationships/image" Target="../media/image1.wmf"/></Relationships>
</file>

<file path=ppt/slides/_rels/slide140.xml.rels><?xml version="1.0" encoding="UTF-8" standalone="yes"?>
<Relationships xmlns="http://schemas.openxmlformats.org/package/2006/relationships"><Relationship Id="rId8" Type="http://schemas.openxmlformats.org/officeDocument/2006/relationships/image" Target="../media/image489.wmf"/><Relationship Id="rId13" Type="http://schemas.openxmlformats.org/officeDocument/2006/relationships/oleObject" Target="../embeddings/oleObject685.bin"/><Relationship Id="rId18" Type="http://schemas.openxmlformats.org/officeDocument/2006/relationships/image" Target="../media/image494.wmf"/><Relationship Id="rId3" Type="http://schemas.openxmlformats.org/officeDocument/2006/relationships/oleObject" Target="../embeddings/oleObject680.bin"/><Relationship Id="rId7" Type="http://schemas.openxmlformats.org/officeDocument/2006/relationships/oleObject" Target="../embeddings/oleObject682.bin"/><Relationship Id="rId12" Type="http://schemas.openxmlformats.org/officeDocument/2006/relationships/image" Target="../media/image491.wmf"/><Relationship Id="rId17" Type="http://schemas.openxmlformats.org/officeDocument/2006/relationships/oleObject" Target="../embeddings/oleObject687.bin"/><Relationship Id="rId2" Type="http://schemas.openxmlformats.org/officeDocument/2006/relationships/slideLayout" Target="../slideLayouts/slideLayout7.xml"/><Relationship Id="rId16" Type="http://schemas.openxmlformats.org/officeDocument/2006/relationships/image" Target="../media/image493.wmf"/><Relationship Id="rId1" Type="http://schemas.openxmlformats.org/officeDocument/2006/relationships/vmlDrawing" Target="../drawings/vmlDrawing119.vml"/><Relationship Id="rId6" Type="http://schemas.openxmlformats.org/officeDocument/2006/relationships/image" Target="../media/image488.wmf"/><Relationship Id="rId11" Type="http://schemas.openxmlformats.org/officeDocument/2006/relationships/oleObject" Target="../embeddings/oleObject684.bin"/><Relationship Id="rId5" Type="http://schemas.openxmlformats.org/officeDocument/2006/relationships/oleObject" Target="../embeddings/oleObject681.bin"/><Relationship Id="rId15" Type="http://schemas.openxmlformats.org/officeDocument/2006/relationships/oleObject" Target="../embeddings/oleObject686.bin"/><Relationship Id="rId10" Type="http://schemas.openxmlformats.org/officeDocument/2006/relationships/image" Target="../media/image490.wmf"/><Relationship Id="rId4" Type="http://schemas.openxmlformats.org/officeDocument/2006/relationships/image" Target="../media/image487.wmf"/><Relationship Id="rId9" Type="http://schemas.openxmlformats.org/officeDocument/2006/relationships/oleObject" Target="../embeddings/oleObject683.bin"/><Relationship Id="rId14" Type="http://schemas.openxmlformats.org/officeDocument/2006/relationships/image" Target="../media/image492.wmf"/></Relationships>
</file>

<file path=ppt/slides/_rels/slide141.xml.rels><?xml version="1.0" encoding="UTF-8" standalone="yes"?>
<Relationships xmlns="http://schemas.openxmlformats.org/package/2006/relationships"><Relationship Id="rId8" Type="http://schemas.openxmlformats.org/officeDocument/2006/relationships/image" Target="../media/image489.wmf"/><Relationship Id="rId13" Type="http://schemas.openxmlformats.org/officeDocument/2006/relationships/oleObject" Target="../embeddings/oleObject693.bin"/><Relationship Id="rId18" Type="http://schemas.openxmlformats.org/officeDocument/2006/relationships/image" Target="../media/image511.wmf"/><Relationship Id="rId3" Type="http://schemas.openxmlformats.org/officeDocument/2006/relationships/oleObject" Target="../embeddings/oleObject688.bin"/><Relationship Id="rId21" Type="http://schemas.openxmlformats.org/officeDocument/2006/relationships/oleObject" Target="../embeddings/oleObject697.bin"/><Relationship Id="rId7" Type="http://schemas.openxmlformats.org/officeDocument/2006/relationships/oleObject" Target="../embeddings/oleObject690.bin"/><Relationship Id="rId12" Type="http://schemas.openxmlformats.org/officeDocument/2006/relationships/image" Target="../media/image508.wmf"/><Relationship Id="rId17" Type="http://schemas.openxmlformats.org/officeDocument/2006/relationships/oleObject" Target="../embeddings/oleObject695.bin"/><Relationship Id="rId2" Type="http://schemas.openxmlformats.org/officeDocument/2006/relationships/slideLayout" Target="../slideLayouts/slideLayout7.xml"/><Relationship Id="rId16" Type="http://schemas.openxmlformats.org/officeDocument/2006/relationships/image" Target="../media/image510.wmf"/><Relationship Id="rId20" Type="http://schemas.openxmlformats.org/officeDocument/2006/relationships/image" Target="../media/image512.wmf"/><Relationship Id="rId1" Type="http://schemas.openxmlformats.org/officeDocument/2006/relationships/vmlDrawing" Target="../drawings/vmlDrawing120.vml"/><Relationship Id="rId6" Type="http://schemas.openxmlformats.org/officeDocument/2006/relationships/image" Target="../media/image488.wmf"/><Relationship Id="rId11" Type="http://schemas.openxmlformats.org/officeDocument/2006/relationships/oleObject" Target="../embeddings/oleObject692.bin"/><Relationship Id="rId24" Type="http://schemas.openxmlformats.org/officeDocument/2006/relationships/image" Target="../media/image514.wmf"/><Relationship Id="rId5" Type="http://schemas.openxmlformats.org/officeDocument/2006/relationships/oleObject" Target="../embeddings/oleObject689.bin"/><Relationship Id="rId15" Type="http://schemas.openxmlformats.org/officeDocument/2006/relationships/oleObject" Target="../embeddings/oleObject694.bin"/><Relationship Id="rId23" Type="http://schemas.openxmlformats.org/officeDocument/2006/relationships/oleObject" Target="../embeddings/oleObject698.bin"/><Relationship Id="rId10" Type="http://schemas.openxmlformats.org/officeDocument/2006/relationships/image" Target="../media/image490.wmf"/><Relationship Id="rId19" Type="http://schemas.openxmlformats.org/officeDocument/2006/relationships/oleObject" Target="../embeddings/oleObject696.bin"/><Relationship Id="rId4" Type="http://schemas.openxmlformats.org/officeDocument/2006/relationships/image" Target="../media/image487.wmf"/><Relationship Id="rId9" Type="http://schemas.openxmlformats.org/officeDocument/2006/relationships/oleObject" Target="../embeddings/oleObject691.bin"/><Relationship Id="rId14" Type="http://schemas.openxmlformats.org/officeDocument/2006/relationships/image" Target="../media/image509.wmf"/><Relationship Id="rId22" Type="http://schemas.openxmlformats.org/officeDocument/2006/relationships/image" Target="../media/image513.wmf"/></Relationships>
</file>

<file path=ppt/slides/_rels/slide142.xml.rels><?xml version="1.0" encoding="UTF-8" standalone="yes"?>
<Relationships xmlns="http://schemas.openxmlformats.org/package/2006/relationships"><Relationship Id="rId3" Type="http://schemas.openxmlformats.org/officeDocument/2006/relationships/slide" Target="slide152.xml"/><Relationship Id="rId2" Type="http://schemas.openxmlformats.org/officeDocument/2006/relationships/slide" Target="slide143.xml"/><Relationship Id="rId1" Type="http://schemas.openxmlformats.org/officeDocument/2006/relationships/slideLayout" Target="../slideLayouts/slideLayout7.xml"/><Relationship Id="rId4" Type="http://schemas.openxmlformats.org/officeDocument/2006/relationships/slide" Target="slide157.xml"/></Relationships>
</file>

<file path=ppt/slides/_rels/slide143.xml.rels><?xml version="1.0" encoding="UTF-8" standalone="yes"?>
<Relationships xmlns="http://schemas.openxmlformats.org/package/2006/relationships"><Relationship Id="rId2" Type="http://schemas.openxmlformats.org/officeDocument/2006/relationships/slide" Target="slide142.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3" Type="http://schemas.openxmlformats.org/officeDocument/2006/relationships/oleObject" Target="../embeddings/oleObject699.bin"/><Relationship Id="rId2" Type="http://schemas.openxmlformats.org/officeDocument/2006/relationships/slideLayout" Target="../slideLayouts/slideLayout7.xml"/><Relationship Id="rId1" Type="http://schemas.openxmlformats.org/officeDocument/2006/relationships/vmlDrawing" Target="../drawings/vmlDrawing121.vml"/><Relationship Id="rId4" Type="http://schemas.openxmlformats.org/officeDocument/2006/relationships/image" Target="../media/image515.wmf"/></Relationships>
</file>

<file path=ppt/slides/_rels/slide146.xml.rels><?xml version="1.0" encoding="UTF-8" standalone="yes"?>
<Relationships xmlns="http://schemas.openxmlformats.org/package/2006/relationships"><Relationship Id="rId3" Type="http://schemas.openxmlformats.org/officeDocument/2006/relationships/oleObject" Target="../embeddings/oleObject700.bin"/><Relationship Id="rId2" Type="http://schemas.openxmlformats.org/officeDocument/2006/relationships/slideLayout" Target="../slideLayouts/slideLayout7.xml"/><Relationship Id="rId1" Type="http://schemas.openxmlformats.org/officeDocument/2006/relationships/vmlDrawing" Target="../drawings/vmlDrawing122.vml"/><Relationship Id="rId4" Type="http://schemas.openxmlformats.org/officeDocument/2006/relationships/image" Target="../media/image515.wmf"/></Relationships>
</file>

<file path=ppt/slides/_rels/slide147.xml.rels><?xml version="1.0" encoding="UTF-8" standalone="yes"?>
<Relationships xmlns="http://schemas.openxmlformats.org/package/2006/relationships"><Relationship Id="rId3" Type="http://schemas.openxmlformats.org/officeDocument/2006/relationships/oleObject" Target="../embeddings/oleObject701.bin"/><Relationship Id="rId2" Type="http://schemas.openxmlformats.org/officeDocument/2006/relationships/slideLayout" Target="../slideLayouts/slideLayout7.xml"/><Relationship Id="rId1" Type="http://schemas.openxmlformats.org/officeDocument/2006/relationships/vmlDrawing" Target="../drawings/vmlDrawing123.vml"/><Relationship Id="rId6" Type="http://schemas.openxmlformats.org/officeDocument/2006/relationships/image" Target="../media/image517.wmf"/><Relationship Id="rId5" Type="http://schemas.openxmlformats.org/officeDocument/2006/relationships/oleObject" Target="../embeddings/oleObject702.bin"/><Relationship Id="rId4" Type="http://schemas.openxmlformats.org/officeDocument/2006/relationships/image" Target="../media/image516.wmf"/></Relationships>
</file>

<file path=ppt/slides/_rels/slide148.xml.rels><?xml version="1.0" encoding="UTF-8" standalone="yes"?>
<Relationships xmlns="http://schemas.openxmlformats.org/package/2006/relationships"><Relationship Id="rId2" Type="http://schemas.openxmlformats.org/officeDocument/2006/relationships/image" Target="../media/image518.jpe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oleObject" Target="../embeddings/oleObject18.bin"/><Relationship Id="rId4" Type="http://schemas.openxmlformats.org/officeDocument/2006/relationships/image" Target="../media/image1.wmf"/></Relationships>
</file>

<file path=ppt/slides/_rels/slide150.xml.rels><?xml version="1.0" encoding="UTF-8" standalone="yes"?>
<Relationships xmlns="http://schemas.openxmlformats.org/package/2006/relationships"><Relationship Id="rId3" Type="http://schemas.openxmlformats.org/officeDocument/2006/relationships/oleObject" Target="../embeddings/oleObject703.bin"/><Relationship Id="rId2" Type="http://schemas.openxmlformats.org/officeDocument/2006/relationships/slideLayout" Target="../slideLayouts/slideLayout7.xml"/><Relationship Id="rId1" Type="http://schemas.openxmlformats.org/officeDocument/2006/relationships/vmlDrawing" Target="../drawings/vmlDrawing124.vml"/><Relationship Id="rId6" Type="http://schemas.openxmlformats.org/officeDocument/2006/relationships/image" Target="../media/image520.wmf"/><Relationship Id="rId5" Type="http://schemas.openxmlformats.org/officeDocument/2006/relationships/oleObject" Target="../embeddings/oleObject704.bin"/><Relationship Id="rId4" Type="http://schemas.openxmlformats.org/officeDocument/2006/relationships/image" Target="../media/image519.wmf"/></Relationships>
</file>

<file path=ppt/slides/_rels/slide151.xml.rels><?xml version="1.0" encoding="UTF-8" standalone="yes"?>
<Relationships xmlns="http://schemas.openxmlformats.org/package/2006/relationships"><Relationship Id="rId3" Type="http://schemas.openxmlformats.org/officeDocument/2006/relationships/oleObject" Target="../embeddings/oleObject705.bin"/><Relationship Id="rId2" Type="http://schemas.openxmlformats.org/officeDocument/2006/relationships/slideLayout" Target="../slideLayouts/slideLayout7.xml"/><Relationship Id="rId1" Type="http://schemas.openxmlformats.org/officeDocument/2006/relationships/vmlDrawing" Target="../drawings/vmlDrawing125.vml"/><Relationship Id="rId4" Type="http://schemas.openxmlformats.org/officeDocument/2006/relationships/image" Target="../media/image521.wmf"/></Relationships>
</file>

<file path=ppt/slides/_rels/slide152.xml.rels><?xml version="1.0" encoding="UTF-8" standalone="yes"?>
<Relationships xmlns="http://schemas.openxmlformats.org/package/2006/relationships"><Relationship Id="rId3" Type="http://schemas.openxmlformats.org/officeDocument/2006/relationships/oleObject" Target="../embeddings/oleObject706.bin"/><Relationship Id="rId2" Type="http://schemas.openxmlformats.org/officeDocument/2006/relationships/slideLayout" Target="../slideLayouts/slideLayout7.xml"/><Relationship Id="rId1" Type="http://schemas.openxmlformats.org/officeDocument/2006/relationships/vmlDrawing" Target="../drawings/vmlDrawing126.vml"/><Relationship Id="rId5" Type="http://schemas.openxmlformats.org/officeDocument/2006/relationships/slide" Target="slide142.xml"/><Relationship Id="rId4" Type="http://schemas.openxmlformats.org/officeDocument/2006/relationships/image" Target="../media/image522.wmf"/></Relationships>
</file>

<file path=ppt/slides/_rels/slide153.xml.rels><?xml version="1.0" encoding="UTF-8" standalone="yes"?>
<Relationships xmlns="http://schemas.openxmlformats.org/package/2006/relationships"><Relationship Id="rId3" Type="http://schemas.openxmlformats.org/officeDocument/2006/relationships/oleObject" Target="../embeddings/oleObject707.bin"/><Relationship Id="rId2" Type="http://schemas.openxmlformats.org/officeDocument/2006/relationships/slideLayout" Target="../slideLayouts/slideLayout7.xml"/><Relationship Id="rId1" Type="http://schemas.openxmlformats.org/officeDocument/2006/relationships/vmlDrawing" Target="../drawings/vmlDrawing127.vml"/><Relationship Id="rId6" Type="http://schemas.openxmlformats.org/officeDocument/2006/relationships/image" Target="../media/image524.wmf"/><Relationship Id="rId5" Type="http://schemas.openxmlformats.org/officeDocument/2006/relationships/oleObject" Target="../embeddings/oleObject708.bin"/><Relationship Id="rId4" Type="http://schemas.openxmlformats.org/officeDocument/2006/relationships/image" Target="../media/image523.wmf"/></Relationships>
</file>

<file path=ppt/slides/_rels/slide154.xml.rels><?xml version="1.0" encoding="UTF-8" standalone="yes"?>
<Relationships xmlns="http://schemas.openxmlformats.org/package/2006/relationships"><Relationship Id="rId8" Type="http://schemas.openxmlformats.org/officeDocument/2006/relationships/image" Target="../media/image527.wmf"/><Relationship Id="rId3" Type="http://schemas.openxmlformats.org/officeDocument/2006/relationships/oleObject" Target="../embeddings/oleObject709.bin"/><Relationship Id="rId7" Type="http://schemas.openxmlformats.org/officeDocument/2006/relationships/oleObject" Target="../embeddings/oleObject711.bin"/><Relationship Id="rId12" Type="http://schemas.openxmlformats.org/officeDocument/2006/relationships/image" Target="../media/image529.wmf"/><Relationship Id="rId2" Type="http://schemas.openxmlformats.org/officeDocument/2006/relationships/slideLayout" Target="../slideLayouts/slideLayout7.xml"/><Relationship Id="rId1" Type="http://schemas.openxmlformats.org/officeDocument/2006/relationships/vmlDrawing" Target="../drawings/vmlDrawing128.vml"/><Relationship Id="rId6" Type="http://schemas.openxmlformats.org/officeDocument/2006/relationships/image" Target="../media/image526.wmf"/><Relationship Id="rId11" Type="http://schemas.openxmlformats.org/officeDocument/2006/relationships/oleObject" Target="../embeddings/oleObject713.bin"/><Relationship Id="rId5" Type="http://schemas.openxmlformats.org/officeDocument/2006/relationships/oleObject" Target="../embeddings/oleObject710.bin"/><Relationship Id="rId10" Type="http://schemas.openxmlformats.org/officeDocument/2006/relationships/image" Target="../media/image528.wmf"/><Relationship Id="rId4" Type="http://schemas.openxmlformats.org/officeDocument/2006/relationships/image" Target="../media/image525.wmf"/><Relationship Id="rId9" Type="http://schemas.openxmlformats.org/officeDocument/2006/relationships/oleObject" Target="../embeddings/oleObject712.bin"/></Relationships>
</file>

<file path=ppt/slides/_rels/slide155.xml.rels><?xml version="1.0" encoding="UTF-8" standalone="yes"?>
<Relationships xmlns="http://schemas.openxmlformats.org/package/2006/relationships"><Relationship Id="rId3" Type="http://schemas.openxmlformats.org/officeDocument/2006/relationships/oleObject" Target="../embeddings/oleObject714.bin"/><Relationship Id="rId2" Type="http://schemas.openxmlformats.org/officeDocument/2006/relationships/slideLayout" Target="../slideLayouts/slideLayout7.xml"/><Relationship Id="rId1" Type="http://schemas.openxmlformats.org/officeDocument/2006/relationships/vmlDrawing" Target="../drawings/vmlDrawing129.vml"/><Relationship Id="rId6" Type="http://schemas.openxmlformats.org/officeDocument/2006/relationships/image" Target="../media/image530.wmf"/><Relationship Id="rId5" Type="http://schemas.openxmlformats.org/officeDocument/2006/relationships/oleObject" Target="../embeddings/oleObject715.bin"/><Relationship Id="rId4" Type="http://schemas.openxmlformats.org/officeDocument/2006/relationships/image" Target="../media/image527.wmf"/></Relationships>
</file>

<file path=ppt/slides/_rels/slide156.xml.rels><?xml version="1.0" encoding="UTF-8" standalone="yes"?>
<Relationships xmlns="http://schemas.openxmlformats.org/package/2006/relationships"><Relationship Id="rId3" Type="http://schemas.openxmlformats.org/officeDocument/2006/relationships/oleObject" Target="../embeddings/oleObject716.bin"/><Relationship Id="rId2" Type="http://schemas.openxmlformats.org/officeDocument/2006/relationships/slideLayout" Target="../slideLayouts/slideLayout7.xml"/><Relationship Id="rId1" Type="http://schemas.openxmlformats.org/officeDocument/2006/relationships/vmlDrawing" Target="../drawings/vmlDrawing130.vml"/><Relationship Id="rId6" Type="http://schemas.openxmlformats.org/officeDocument/2006/relationships/image" Target="../media/image532.wmf"/><Relationship Id="rId5" Type="http://schemas.openxmlformats.org/officeDocument/2006/relationships/oleObject" Target="../embeddings/oleObject717.bin"/><Relationship Id="rId4" Type="http://schemas.openxmlformats.org/officeDocument/2006/relationships/image" Target="../media/image531.wmf"/></Relationships>
</file>

<file path=ppt/slides/_rels/slide157.xml.rels><?xml version="1.0" encoding="UTF-8" standalone="yes"?>
<Relationships xmlns="http://schemas.openxmlformats.org/package/2006/relationships"><Relationship Id="rId2" Type="http://schemas.openxmlformats.org/officeDocument/2006/relationships/slide" Target="slide142.xm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8" Type="http://schemas.openxmlformats.org/officeDocument/2006/relationships/image" Target="../media/image535.wmf"/><Relationship Id="rId13" Type="http://schemas.openxmlformats.org/officeDocument/2006/relationships/oleObject" Target="../embeddings/oleObject723.bin"/><Relationship Id="rId3" Type="http://schemas.openxmlformats.org/officeDocument/2006/relationships/oleObject" Target="../embeddings/oleObject718.bin"/><Relationship Id="rId7" Type="http://schemas.openxmlformats.org/officeDocument/2006/relationships/oleObject" Target="../embeddings/oleObject720.bin"/><Relationship Id="rId12" Type="http://schemas.openxmlformats.org/officeDocument/2006/relationships/image" Target="../media/image537.wmf"/><Relationship Id="rId2" Type="http://schemas.openxmlformats.org/officeDocument/2006/relationships/slideLayout" Target="../slideLayouts/slideLayout7.xml"/><Relationship Id="rId16" Type="http://schemas.openxmlformats.org/officeDocument/2006/relationships/image" Target="../media/image539.wmf"/><Relationship Id="rId1" Type="http://schemas.openxmlformats.org/officeDocument/2006/relationships/vmlDrawing" Target="../drawings/vmlDrawing131.vml"/><Relationship Id="rId6" Type="http://schemas.openxmlformats.org/officeDocument/2006/relationships/image" Target="../media/image534.wmf"/><Relationship Id="rId11" Type="http://schemas.openxmlformats.org/officeDocument/2006/relationships/oleObject" Target="../embeddings/oleObject722.bin"/><Relationship Id="rId5" Type="http://schemas.openxmlformats.org/officeDocument/2006/relationships/oleObject" Target="../embeddings/oleObject719.bin"/><Relationship Id="rId15" Type="http://schemas.openxmlformats.org/officeDocument/2006/relationships/oleObject" Target="../embeddings/oleObject724.bin"/><Relationship Id="rId10" Type="http://schemas.openxmlformats.org/officeDocument/2006/relationships/image" Target="../media/image536.wmf"/><Relationship Id="rId4" Type="http://schemas.openxmlformats.org/officeDocument/2006/relationships/image" Target="../media/image533.wmf"/><Relationship Id="rId9" Type="http://schemas.openxmlformats.org/officeDocument/2006/relationships/oleObject" Target="../embeddings/oleObject721.bin"/><Relationship Id="rId14" Type="http://schemas.openxmlformats.org/officeDocument/2006/relationships/image" Target="../media/image538.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wmf"/></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0.bin"/><Relationship Id="rId7"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22.bin"/><Relationship Id="rId5" Type="http://schemas.openxmlformats.org/officeDocument/2006/relationships/oleObject" Target="../embeddings/oleObject21.bin"/><Relationship Id="rId4" Type="http://schemas.openxmlformats.org/officeDocument/2006/relationships/image" Target="../media/image1.wmf"/></Relationships>
</file>

<file path=ppt/slides/_rels/slide18.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1.wmf"/><Relationship Id="rId11" Type="http://schemas.openxmlformats.org/officeDocument/2006/relationships/slide" Target="slide3.xml"/><Relationship Id="rId5" Type="http://schemas.openxmlformats.org/officeDocument/2006/relationships/oleObject" Target="../embeddings/oleObject25.bin"/><Relationship Id="rId10" Type="http://schemas.openxmlformats.org/officeDocument/2006/relationships/image" Target="../media/image17.wmf"/><Relationship Id="rId4" Type="http://schemas.openxmlformats.org/officeDocument/2006/relationships/image" Target="../media/image15.wmf"/><Relationship Id="rId9" Type="http://schemas.openxmlformats.org/officeDocument/2006/relationships/oleObject" Target="../embeddings/oleObject27.bin"/></Relationships>
</file>

<file path=ppt/slides/_rels/slide19.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oleObject" Target="../embeddings/oleObject33.bin"/><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22.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19.wmf"/><Relationship Id="rId11" Type="http://schemas.openxmlformats.org/officeDocument/2006/relationships/oleObject" Target="../embeddings/oleObject32.bin"/><Relationship Id="rId5" Type="http://schemas.openxmlformats.org/officeDocument/2006/relationships/oleObject" Target="../embeddings/oleObject29.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31.bin"/><Relationship Id="rId14" Type="http://schemas.openxmlformats.org/officeDocument/2006/relationships/image" Target="../media/image2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25.wmf"/><Relationship Id="rId5" Type="http://schemas.openxmlformats.org/officeDocument/2006/relationships/oleObject" Target="../embeddings/oleObject35.bin"/><Relationship Id="rId4" Type="http://schemas.openxmlformats.org/officeDocument/2006/relationships/image" Target="../media/image24.wmf"/></Relationships>
</file>

<file path=ppt/slides/_rels/slide22.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oleObject" Target="../embeddings/oleObject42.bin"/><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31.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28.wmf"/><Relationship Id="rId11" Type="http://schemas.openxmlformats.org/officeDocument/2006/relationships/oleObject" Target="../embeddings/oleObject41.bin"/><Relationship Id="rId5" Type="http://schemas.openxmlformats.org/officeDocument/2006/relationships/oleObject" Target="../embeddings/oleObject38.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40.bin"/><Relationship Id="rId14" Type="http://schemas.openxmlformats.org/officeDocument/2006/relationships/image" Target="../media/image32.wmf"/></Relationships>
</file>

<file path=ppt/slides/_rels/slide23.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oleObject" Target="../embeddings/oleObject48.bin"/><Relationship Id="rId18" Type="http://schemas.openxmlformats.org/officeDocument/2006/relationships/image" Target="../media/image40.wmf"/><Relationship Id="rId3" Type="http://schemas.openxmlformats.org/officeDocument/2006/relationships/oleObject" Target="../embeddings/oleObject43.bin"/><Relationship Id="rId21" Type="http://schemas.openxmlformats.org/officeDocument/2006/relationships/oleObject" Target="../embeddings/oleObject52.bin"/><Relationship Id="rId7" Type="http://schemas.openxmlformats.org/officeDocument/2006/relationships/oleObject" Target="../embeddings/oleObject45.bin"/><Relationship Id="rId12" Type="http://schemas.openxmlformats.org/officeDocument/2006/relationships/image" Target="../media/image37.wmf"/><Relationship Id="rId17" Type="http://schemas.openxmlformats.org/officeDocument/2006/relationships/oleObject" Target="../embeddings/oleObject50.bin"/><Relationship Id="rId2" Type="http://schemas.openxmlformats.org/officeDocument/2006/relationships/slideLayout" Target="../slideLayouts/slideLayout7.xml"/><Relationship Id="rId16" Type="http://schemas.openxmlformats.org/officeDocument/2006/relationships/image" Target="../media/image39.wmf"/><Relationship Id="rId20" Type="http://schemas.openxmlformats.org/officeDocument/2006/relationships/image" Target="../media/image41.wmf"/><Relationship Id="rId1" Type="http://schemas.openxmlformats.org/officeDocument/2006/relationships/vmlDrawing" Target="../drawings/vmlDrawing14.vml"/><Relationship Id="rId6" Type="http://schemas.openxmlformats.org/officeDocument/2006/relationships/image" Target="../media/image34.wmf"/><Relationship Id="rId11" Type="http://schemas.openxmlformats.org/officeDocument/2006/relationships/oleObject" Target="../embeddings/oleObject47.bin"/><Relationship Id="rId24" Type="http://schemas.openxmlformats.org/officeDocument/2006/relationships/image" Target="../media/image43.wmf"/><Relationship Id="rId5" Type="http://schemas.openxmlformats.org/officeDocument/2006/relationships/oleObject" Target="../embeddings/oleObject44.bin"/><Relationship Id="rId15" Type="http://schemas.openxmlformats.org/officeDocument/2006/relationships/oleObject" Target="../embeddings/oleObject49.bin"/><Relationship Id="rId23" Type="http://schemas.openxmlformats.org/officeDocument/2006/relationships/oleObject" Target="../embeddings/oleObject53.bin"/><Relationship Id="rId10" Type="http://schemas.openxmlformats.org/officeDocument/2006/relationships/image" Target="../media/image36.wmf"/><Relationship Id="rId19" Type="http://schemas.openxmlformats.org/officeDocument/2006/relationships/oleObject" Target="../embeddings/oleObject51.bin"/><Relationship Id="rId4" Type="http://schemas.openxmlformats.org/officeDocument/2006/relationships/image" Target="../media/image33.wmf"/><Relationship Id="rId9" Type="http://schemas.openxmlformats.org/officeDocument/2006/relationships/oleObject" Target="../embeddings/oleObject46.bin"/><Relationship Id="rId14" Type="http://schemas.openxmlformats.org/officeDocument/2006/relationships/image" Target="../media/image38.wmf"/><Relationship Id="rId22" Type="http://schemas.openxmlformats.org/officeDocument/2006/relationships/image" Target="../media/image42.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45.wmf"/><Relationship Id="rId5" Type="http://schemas.openxmlformats.org/officeDocument/2006/relationships/oleObject" Target="../embeddings/oleObject55.bin"/><Relationship Id="rId4" Type="http://schemas.openxmlformats.org/officeDocument/2006/relationships/image" Target="../media/image44.wmf"/></Relationships>
</file>

<file path=ppt/slides/_rels/slide25.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47.wmf"/><Relationship Id="rId5" Type="http://schemas.openxmlformats.org/officeDocument/2006/relationships/oleObject" Target="../embeddings/oleObject57.bin"/><Relationship Id="rId4" Type="http://schemas.openxmlformats.org/officeDocument/2006/relationships/image" Target="../media/image46.wmf"/></Relationships>
</file>

<file path=ppt/slides/_rels/slide26.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50.wmf"/><Relationship Id="rId5" Type="http://schemas.openxmlformats.org/officeDocument/2006/relationships/oleObject" Target="../embeddings/oleObject60.bin"/><Relationship Id="rId10" Type="http://schemas.openxmlformats.org/officeDocument/2006/relationships/image" Target="../media/image52.wmf"/><Relationship Id="rId4" Type="http://schemas.openxmlformats.org/officeDocument/2006/relationships/image" Target="../media/image49.wmf"/><Relationship Id="rId9" Type="http://schemas.openxmlformats.org/officeDocument/2006/relationships/oleObject" Target="../embeddings/oleObject62.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54.wmf"/><Relationship Id="rId5" Type="http://schemas.openxmlformats.org/officeDocument/2006/relationships/oleObject" Target="../embeddings/oleObject64.bin"/><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66.bin"/></Relationships>
</file>

<file path=ppt/slides/_rels/slide29.x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oleObject" Target="../embeddings/oleObject72.bin"/><Relationship Id="rId3" Type="http://schemas.openxmlformats.org/officeDocument/2006/relationships/oleObject" Target="../embeddings/oleObject67.bin"/><Relationship Id="rId7" Type="http://schemas.openxmlformats.org/officeDocument/2006/relationships/oleObject" Target="../embeddings/oleObject69.bin"/><Relationship Id="rId12" Type="http://schemas.openxmlformats.org/officeDocument/2006/relationships/image" Target="../media/image61.wmf"/><Relationship Id="rId2" Type="http://schemas.openxmlformats.org/officeDocument/2006/relationships/slideLayout" Target="../slideLayouts/slideLayout7.xml"/><Relationship Id="rId16" Type="http://schemas.openxmlformats.org/officeDocument/2006/relationships/image" Target="../media/image63.wmf"/><Relationship Id="rId1" Type="http://schemas.openxmlformats.org/officeDocument/2006/relationships/vmlDrawing" Target="../drawings/vmlDrawing19.vml"/><Relationship Id="rId6" Type="http://schemas.openxmlformats.org/officeDocument/2006/relationships/image" Target="../media/image58.wmf"/><Relationship Id="rId11" Type="http://schemas.openxmlformats.org/officeDocument/2006/relationships/oleObject" Target="../embeddings/oleObject71.bin"/><Relationship Id="rId5" Type="http://schemas.openxmlformats.org/officeDocument/2006/relationships/oleObject" Target="../embeddings/oleObject68.bin"/><Relationship Id="rId15" Type="http://schemas.openxmlformats.org/officeDocument/2006/relationships/oleObject" Target="../embeddings/oleObject73.bin"/><Relationship Id="rId10" Type="http://schemas.openxmlformats.org/officeDocument/2006/relationships/image" Target="../media/image60.wmf"/><Relationship Id="rId4" Type="http://schemas.openxmlformats.org/officeDocument/2006/relationships/image" Target="../media/image57.wmf"/><Relationship Id="rId9" Type="http://schemas.openxmlformats.org/officeDocument/2006/relationships/oleObject" Target="../embeddings/oleObject70.bin"/><Relationship Id="rId14" Type="http://schemas.openxmlformats.org/officeDocument/2006/relationships/image" Target="../media/image62.wmf"/></Relationships>
</file>

<file path=ppt/slides/_rels/slide3.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4.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74.bin"/><Relationship Id="rId7" Type="http://schemas.openxmlformats.org/officeDocument/2006/relationships/oleObject" Target="../embeddings/oleObject76.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65.wmf"/><Relationship Id="rId5" Type="http://schemas.openxmlformats.org/officeDocument/2006/relationships/oleObject" Target="../embeddings/oleObject75.bin"/><Relationship Id="rId10" Type="http://schemas.openxmlformats.org/officeDocument/2006/relationships/image" Target="../media/image67.wmf"/><Relationship Id="rId4" Type="http://schemas.openxmlformats.org/officeDocument/2006/relationships/image" Target="../media/image64.wmf"/><Relationship Id="rId9" Type="http://schemas.openxmlformats.org/officeDocument/2006/relationships/oleObject" Target="../embeddings/oleObject77.bin"/></Relationships>
</file>

<file path=ppt/slides/_rels/slide31.xml.rels><?xml version="1.0" encoding="UTF-8" standalone="yes"?>
<Relationships xmlns="http://schemas.openxmlformats.org/package/2006/relationships"><Relationship Id="rId8" Type="http://schemas.openxmlformats.org/officeDocument/2006/relationships/image" Target="../media/image68.wmf"/><Relationship Id="rId13" Type="http://schemas.openxmlformats.org/officeDocument/2006/relationships/oleObject" Target="../embeddings/oleObject83.bin"/><Relationship Id="rId3" Type="http://schemas.openxmlformats.org/officeDocument/2006/relationships/oleObject" Target="../embeddings/oleObject78.bin"/><Relationship Id="rId7" Type="http://schemas.openxmlformats.org/officeDocument/2006/relationships/oleObject" Target="../embeddings/oleObject80.bin"/><Relationship Id="rId12" Type="http://schemas.openxmlformats.org/officeDocument/2006/relationships/image" Target="../media/image70.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67.wmf"/><Relationship Id="rId11" Type="http://schemas.openxmlformats.org/officeDocument/2006/relationships/oleObject" Target="../embeddings/oleObject82.bin"/><Relationship Id="rId5" Type="http://schemas.openxmlformats.org/officeDocument/2006/relationships/oleObject" Target="../embeddings/oleObject79.bin"/><Relationship Id="rId10" Type="http://schemas.openxmlformats.org/officeDocument/2006/relationships/image" Target="../media/image69.wmf"/><Relationship Id="rId4" Type="http://schemas.openxmlformats.org/officeDocument/2006/relationships/image" Target="../media/image66.wmf"/><Relationship Id="rId9" Type="http://schemas.openxmlformats.org/officeDocument/2006/relationships/oleObject" Target="../embeddings/oleObject81.bin"/><Relationship Id="rId14" Type="http://schemas.openxmlformats.org/officeDocument/2006/relationships/image" Target="../media/image71.wmf"/></Relationships>
</file>

<file path=ppt/slides/_rels/slide32.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84.bin"/><Relationship Id="rId7" Type="http://schemas.openxmlformats.org/officeDocument/2006/relationships/oleObject" Target="../embeddings/oleObject86.bin"/><Relationship Id="rId12" Type="http://schemas.openxmlformats.org/officeDocument/2006/relationships/image" Target="../media/image76.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73.wmf"/><Relationship Id="rId11" Type="http://schemas.openxmlformats.org/officeDocument/2006/relationships/oleObject" Target="../embeddings/oleObject88.bin"/><Relationship Id="rId5" Type="http://schemas.openxmlformats.org/officeDocument/2006/relationships/oleObject" Target="../embeddings/oleObject85.bin"/><Relationship Id="rId10" Type="http://schemas.openxmlformats.org/officeDocument/2006/relationships/image" Target="../media/image75.wmf"/><Relationship Id="rId4" Type="http://schemas.openxmlformats.org/officeDocument/2006/relationships/image" Target="../media/image72.wmf"/><Relationship Id="rId9" Type="http://schemas.openxmlformats.org/officeDocument/2006/relationships/oleObject" Target="../embeddings/oleObject87.bin"/></Relationships>
</file>

<file path=ppt/slides/_rels/slide33.xml.rels><?xml version="1.0" encoding="UTF-8" standalone="yes"?>
<Relationships xmlns="http://schemas.openxmlformats.org/package/2006/relationships"><Relationship Id="rId8" Type="http://schemas.openxmlformats.org/officeDocument/2006/relationships/image" Target="../media/image79.wmf"/><Relationship Id="rId13" Type="http://schemas.openxmlformats.org/officeDocument/2006/relationships/oleObject" Target="../embeddings/oleObject94.bin"/><Relationship Id="rId18" Type="http://schemas.openxmlformats.org/officeDocument/2006/relationships/image" Target="../media/image84.wmf"/><Relationship Id="rId26" Type="http://schemas.openxmlformats.org/officeDocument/2006/relationships/image" Target="../media/image88.wmf"/><Relationship Id="rId3" Type="http://schemas.openxmlformats.org/officeDocument/2006/relationships/oleObject" Target="../embeddings/oleObject89.bin"/><Relationship Id="rId21" Type="http://schemas.openxmlformats.org/officeDocument/2006/relationships/oleObject" Target="../embeddings/oleObject98.bin"/><Relationship Id="rId7" Type="http://schemas.openxmlformats.org/officeDocument/2006/relationships/oleObject" Target="../embeddings/oleObject91.bin"/><Relationship Id="rId12" Type="http://schemas.openxmlformats.org/officeDocument/2006/relationships/image" Target="../media/image81.wmf"/><Relationship Id="rId17" Type="http://schemas.openxmlformats.org/officeDocument/2006/relationships/oleObject" Target="../embeddings/oleObject96.bin"/><Relationship Id="rId25" Type="http://schemas.openxmlformats.org/officeDocument/2006/relationships/oleObject" Target="../embeddings/oleObject100.bin"/><Relationship Id="rId2" Type="http://schemas.openxmlformats.org/officeDocument/2006/relationships/slideLayout" Target="../slideLayouts/slideLayout7.xml"/><Relationship Id="rId16" Type="http://schemas.openxmlformats.org/officeDocument/2006/relationships/image" Target="../media/image83.wmf"/><Relationship Id="rId20" Type="http://schemas.openxmlformats.org/officeDocument/2006/relationships/image" Target="../media/image85.wmf"/><Relationship Id="rId1" Type="http://schemas.openxmlformats.org/officeDocument/2006/relationships/vmlDrawing" Target="../drawings/vmlDrawing23.vml"/><Relationship Id="rId6" Type="http://schemas.openxmlformats.org/officeDocument/2006/relationships/image" Target="../media/image78.wmf"/><Relationship Id="rId11" Type="http://schemas.openxmlformats.org/officeDocument/2006/relationships/oleObject" Target="../embeddings/oleObject93.bin"/><Relationship Id="rId24" Type="http://schemas.openxmlformats.org/officeDocument/2006/relationships/image" Target="../media/image87.wmf"/><Relationship Id="rId5" Type="http://schemas.openxmlformats.org/officeDocument/2006/relationships/oleObject" Target="../embeddings/oleObject90.bin"/><Relationship Id="rId15" Type="http://schemas.openxmlformats.org/officeDocument/2006/relationships/oleObject" Target="../embeddings/oleObject95.bin"/><Relationship Id="rId23" Type="http://schemas.openxmlformats.org/officeDocument/2006/relationships/oleObject" Target="../embeddings/oleObject99.bin"/><Relationship Id="rId28" Type="http://schemas.openxmlformats.org/officeDocument/2006/relationships/image" Target="../media/image89.wmf"/><Relationship Id="rId10" Type="http://schemas.openxmlformats.org/officeDocument/2006/relationships/image" Target="../media/image80.wmf"/><Relationship Id="rId19" Type="http://schemas.openxmlformats.org/officeDocument/2006/relationships/oleObject" Target="../embeddings/oleObject97.bin"/><Relationship Id="rId4" Type="http://schemas.openxmlformats.org/officeDocument/2006/relationships/image" Target="../media/image77.wmf"/><Relationship Id="rId9" Type="http://schemas.openxmlformats.org/officeDocument/2006/relationships/oleObject" Target="../embeddings/oleObject92.bin"/><Relationship Id="rId14" Type="http://schemas.openxmlformats.org/officeDocument/2006/relationships/image" Target="../media/image82.wmf"/><Relationship Id="rId22" Type="http://schemas.openxmlformats.org/officeDocument/2006/relationships/image" Target="../media/image86.wmf"/><Relationship Id="rId27" Type="http://schemas.openxmlformats.org/officeDocument/2006/relationships/oleObject" Target="../embeddings/oleObject101.bin"/></Relationships>
</file>

<file path=ppt/slides/_rels/slide34.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107.bin"/><Relationship Id="rId3" Type="http://schemas.openxmlformats.org/officeDocument/2006/relationships/oleObject" Target="../embeddings/oleObject102.bin"/><Relationship Id="rId7" Type="http://schemas.openxmlformats.org/officeDocument/2006/relationships/oleObject" Target="../embeddings/oleObject104.bin"/><Relationship Id="rId12" Type="http://schemas.openxmlformats.org/officeDocument/2006/relationships/image" Target="../media/image91.w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90.wmf"/><Relationship Id="rId11" Type="http://schemas.openxmlformats.org/officeDocument/2006/relationships/oleObject" Target="../embeddings/oleObject106.bin"/><Relationship Id="rId5" Type="http://schemas.openxmlformats.org/officeDocument/2006/relationships/oleObject" Target="../embeddings/oleObject103.bin"/><Relationship Id="rId10" Type="http://schemas.openxmlformats.org/officeDocument/2006/relationships/image" Target="../media/image17.wmf"/><Relationship Id="rId4" Type="http://schemas.openxmlformats.org/officeDocument/2006/relationships/image" Target="../media/image15.wmf"/><Relationship Id="rId9" Type="http://schemas.openxmlformats.org/officeDocument/2006/relationships/oleObject" Target="../embeddings/oleObject105.bin"/><Relationship Id="rId14" Type="http://schemas.openxmlformats.org/officeDocument/2006/relationships/image" Target="../media/image92.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08.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94.wmf"/><Relationship Id="rId5" Type="http://schemas.openxmlformats.org/officeDocument/2006/relationships/oleObject" Target="../embeddings/oleObject109.bin"/><Relationship Id="rId4" Type="http://schemas.openxmlformats.org/officeDocument/2006/relationships/image" Target="../media/image93.wmf"/></Relationships>
</file>

<file path=ppt/slides/_rels/slide36.xml.rels><?xml version="1.0" encoding="UTF-8" standalone="yes"?>
<Relationships xmlns="http://schemas.openxmlformats.org/package/2006/relationships"><Relationship Id="rId8" Type="http://schemas.openxmlformats.org/officeDocument/2006/relationships/image" Target="../media/image97.wmf"/><Relationship Id="rId13" Type="http://schemas.openxmlformats.org/officeDocument/2006/relationships/oleObject" Target="../embeddings/oleObject115.bin"/><Relationship Id="rId18" Type="http://schemas.openxmlformats.org/officeDocument/2006/relationships/oleObject" Target="../embeddings/oleObject118.bin"/><Relationship Id="rId3" Type="http://schemas.openxmlformats.org/officeDocument/2006/relationships/oleObject" Target="../embeddings/oleObject110.bin"/><Relationship Id="rId7" Type="http://schemas.openxmlformats.org/officeDocument/2006/relationships/oleObject" Target="../embeddings/oleObject112.bin"/><Relationship Id="rId12" Type="http://schemas.openxmlformats.org/officeDocument/2006/relationships/image" Target="../media/image99.wmf"/><Relationship Id="rId17" Type="http://schemas.openxmlformats.org/officeDocument/2006/relationships/image" Target="../media/image101.wmf"/><Relationship Id="rId2" Type="http://schemas.openxmlformats.org/officeDocument/2006/relationships/slideLayout" Target="../slideLayouts/slideLayout7.xml"/><Relationship Id="rId16" Type="http://schemas.openxmlformats.org/officeDocument/2006/relationships/oleObject" Target="../embeddings/oleObject117.bin"/><Relationship Id="rId1" Type="http://schemas.openxmlformats.org/officeDocument/2006/relationships/vmlDrawing" Target="../drawings/vmlDrawing26.vml"/><Relationship Id="rId6" Type="http://schemas.openxmlformats.org/officeDocument/2006/relationships/image" Target="../media/image96.wmf"/><Relationship Id="rId11" Type="http://schemas.openxmlformats.org/officeDocument/2006/relationships/oleObject" Target="../embeddings/oleObject114.bin"/><Relationship Id="rId5" Type="http://schemas.openxmlformats.org/officeDocument/2006/relationships/oleObject" Target="../embeddings/oleObject111.bin"/><Relationship Id="rId15" Type="http://schemas.openxmlformats.org/officeDocument/2006/relationships/image" Target="../media/image100.wmf"/><Relationship Id="rId10" Type="http://schemas.openxmlformats.org/officeDocument/2006/relationships/image" Target="../media/image98.wmf"/><Relationship Id="rId19" Type="http://schemas.openxmlformats.org/officeDocument/2006/relationships/image" Target="../media/image102.wmf"/><Relationship Id="rId4" Type="http://schemas.openxmlformats.org/officeDocument/2006/relationships/image" Target="../media/image95.wmf"/><Relationship Id="rId9" Type="http://schemas.openxmlformats.org/officeDocument/2006/relationships/oleObject" Target="../embeddings/oleObject113.bin"/><Relationship Id="rId14" Type="http://schemas.openxmlformats.org/officeDocument/2006/relationships/oleObject" Target="../embeddings/oleObject116.bin"/></Relationships>
</file>

<file path=ppt/slides/_rels/slide37.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slide" Target="slide38.xml"/><Relationship Id="rId1" Type="http://schemas.openxmlformats.org/officeDocument/2006/relationships/slideLayout" Target="../slideLayouts/slideLayout7.xml"/><Relationship Id="rId4" Type="http://schemas.openxmlformats.org/officeDocument/2006/relationships/slide" Target="slide51.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21.bin"/><Relationship Id="rId3" Type="http://schemas.openxmlformats.org/officeDocument/2006/relationships/notesSlide" Target="../notesSlides/notesSlide1.xml"/><Relationship Id="rId7" Type="http://schemas.openxmlformats.org/officeDocument/2006/relationships/image" Target="../media/image104.wmf"/><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oleObject" Target="../embeddings/oleObject120.bin"/><Relationship Id="rId5" Type="http://schemas.openxmlformats.org/officeDocument/2006/relationships/image" Target="../media/image103.emf"/><Relationship Id="rId10" Type="http://schemas.openxmlformats.org/officeDocument/2006/relationships/slide" Target="slide37.xml"/><Relationship Id="rId4" Type="http://schemas.openxmlformats.org/officeDocument/2006/relationships/oleObject" Target="../embeddings/oleObject119.bin"/><Relationship Id="rId9" Type="http://schemas.openxmlformats.org/officeDocument/2006/relationships/image" Target="../media/image105.wmf"/></Relationships>
</file>

<file path=ppt/slides/_rels/slide39.xml.rels><?xml version="1.0" encoding="UTF-8" standalone="yes"?>
<Relationships xmlns="http://schemas.openxmlformats.org/package/2006/relationships"><Relationship Id="rId8" Type="http://schemas.openxmlformats.org/officeDocument/2006/relationships/image" Target="../media/image107.wmf"/><Relationship Id="rId13" Type="http://schemas.openxmlformats.org/officeDocument/2006/relationships/oleObject" Target="../embeddings/oleObject127.bin"/><Relationship Id="rId18" Type="http://schemas.openxmlformats.org/officeDocument/2006/relationships/image" Target="../media/image112.wmf"/><Relationship Id="rId3" Type="http://schemas.openxmlformats.org/officeDocument/2006/relationships/oleObject" Target="../embeddings/oleObject122.bin"/><Relationship Id="rId21" Type="http://schemas.openxmlformats.org/officeDocument/2006/relationships/oleObject" Target="../embeddings/oleObject131.bin"/><Relationship Id="rId7" Type="http://schemas.openxmlformats.org/officeDocument/2006/relationships/oleObject" Target="../embeddings/oleObject124.bin"/><Relationship Id="rId12" Type="http://schemas.openxmlformats.org/officeDocument/2006/relationships/image" Target="../media/image109.wmf"/><Relationship Id="rId17" Type="http://schemas.openxmlformats.org/officeDocument/2006/relationships/oleObject" Target="../embeddings/oleObject129.bin"/><Relationship Id="rId2" Type="http://schemas.openxmlformats.org/officeDocument/2006/relationships/slideLayout" Target="../slideLayouts/slideLayout7.xml"/><Relationship Id="rId16" Type="http://schemas.openxmlformats.org/officeDocument/2006/relationships/image" Target="../media/image111.wmf"/><Relationship Id="rId20" Type="http://schemas.openxmlformats.org/officeDocument/2006/relationships/image" Target="../media/image113.wmf"/><Relationship Id="rId1" Type="http://schemas.openxmlformats.org/officeDocument/2006/relationships/vmlDrawing" Target="../drawings/vmlDrawing28.vml"/><Relationship Id="rId6" Type="http://schemas.openxmlformats.org/officeDocument/2006/relationships/image" Target="../media/image104.wmf"/><Relationship Id="rId11" Type="http://schemas.openxmlformats.org/officeDocument/2006/relationships/oleObject" Target="../embeddings/oleObject126.bin"/><Relationship Id="rId5" Type="http://schemas.openxmlformats.org/officeDocument/2006/relationships/oleObject" Target="../embeddings/oleObject123.bin"/><Relationship Id="rId15" Type="http://schemas.openxmlformats.org/officeDocument/2006/relationships/oleObject" Target="../embeddings/oleObject128.bin"/><Relationship Id="rId10" Type="http://schemas.openxmlformats.org/officeDocument/2006/relationships/image" Target="../media/image108.wmf"/><Relationship Id="rId19" Type="http://schemas.openxmlformats.org/officeDocument/2006/relationships/oleObject" Target="../embeddings/oleObject130.bin"/><Relationship Id="rId4" Type="http://schemas.openxmlformats.org/officeDocument/2006/relationships/image" Target="../media/image106.wmf"/><Relationship Id="rId9" Type="http://schemas.openxmlformats.org/officeDocument/2006/relationships/oleObject" Target="../embeddings/oleObject125.bin"/><Relationship Id="rId14" Type="http://schemas.openxmlformats.org/officeDocument/2006/relationships/image" Target="../media/image110.wmf"/><Relationship Id="rId22" Type="http://schemas.openxmlformats.org/officeDocument/2006/relationships/image" Target="../media/image114.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16.w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oleObject" Target="../embeddings/oleObject133.bin"/><Relationship Id="rId5" Type="http://schemas.openxmlformats.org/officeDocument/2006/relationships/image" Target="../media/image115.wmf"/><Relationship Id="rId4" Type="http://schemas.openxmlformats.org/officeDocument/2006/relationships/oleObject" Target="../embeddings/oleObject132.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34.bin"/><Relationship Id="rId2" Type="http://schemas.openxmlformats.org/officeDocument/2006/relationships/slideLayout" Target="../slideLayouts/slideLayout7.xml"/><Relationship Id="rId1" Type="http://schemas.openxmlformats.org/officeDocument/2006/relationships/vmlDrawing" Target="../drawings/vmlDrawing30.vml"/><Relationship Id="rId4" Type="http://schemas.openxmlformats.org/officeDocument/2006/relationships/image" Target="../media/image117.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35.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119.wmf"/><Relationship Id="rId5" Type="http://schemas.openxmlformats.org/officeDocument/2006/relationships/oleObject" Target="../embeddings/oleObject136.bin"/><Relationship Id="rId4" Type="http://schemas.openxmlformats.org/officeDocument/2006/relationships/image" Target="../media/image118.w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39.bin"/><Relationship Id="rId13" Type="http://schemas.openxmlformats.org/officeDocument/2006/relationships/oleObject" Target="../embeddings/oleObject142.bin"/><Relationship Id="rId3" Type="http://schemas.openxmlformats.org/officeDocument/2006/relationships/notesSlide" Target="../notesSlides/notesSlide3.xml"/><Relationship Id="rId7" Type="http://schemas.openxmlformats.org/officeDocument/2006/relationships/image" Target="../media/image121.wmf"/><Relationship Id="rId12" Type="http://schemas.openxmlformats.org/officeDocument/2006/relationships/image" Target="../media/image123.wmf"/><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oleObject" Target="../embeddings/oleObject138.bin"/><Relationship Id="rId11" Type="http://schemas.openxmlformats.org/officeDocument/2006/relationships/oleObject" Target="../embeddings/oleObject141.bin"/><Relationship Id="rId5" Type="http://schemas.openxmlformats.org/officeDocument/2006/relationships/image" Target="../media/image120.wmf"/><Relationship Id="rId15" Type="http://schemas.openxmlformats.org/officeDocument/2006/relationships/slide" Target="slide37.xml"/><Relationship Id="rId10" Type="http://schemas.openxmlformats.org/officeDocument/2006/relationships/image" Target="../media/image122.wmf"/><Relationship Id="rId4" Type="http://schemas.openxmlformats.org/officeDocument/2006/relationships/oleObject" Target="../embeddings/oleObject137.bin"/><Relationship Id="rId9" Type="http://schemas.openxmlformats.org/officeDocument/2006/relationships/oleObject" Target="../embeddings/oleObject140.bin"/><Relationship Id="rId14" Type="http://schemas.openxmlformats.org/officeDocument/2006/relationships/image" Target="../media/image124.wmf"/></Relationships>
</file>

<file path=ppt/slides/_rels/slide44.xml.rels><?xml version="1.0" encoding="UTF-8" standalone="yes"?>
<Relationships xmlns="http://schemas.openxmlformats.org/package/2006/relationships"><Relationship Id="rId8" Type="http://schemas.openxmlformats.org/officeDocument/2006/relationships/image" Target="../media/image127.wmf"/><Relationship Id="rId13" Type="http://schemas.openxmlformats.org/officeDocument/2006/relationships/oleObject" Target="../embeddings/oleObject148.bin"/><Relationship Id="rId18" Type="http://schemas.openxmlformats.org/officeDocument/2006/relationships/image" Target="../media/image132.wmf"/><Relationship Id="rId3" Type="http://schemas.openxmlformats.org/officeDocument/2006/relationships/oleObject" Target="../embeddings/oleObject143.bin"/><Relationship Id="rId7" Type="http://schemas.openxmlformats.org/officeDocument/2006/relationships/oleObject" Target="../embeddings/oleObject145.bin"/><Relationship Id="rId12" Type="http://schemas.openxmlformats.org/officeDocument/2006/relationships/image" Target="../media/image129.wmf"/><Relationship Id="rId17" Type="http://schemas.openxmlformats.org/officeDocument/2006/relationships/oleObject" Target="../embeddings/oleObject150.bin"/><Relationship Id="rId2" Type="http://schemas.openxmlformats.org/officeDocument/2006/relationships/slideLayout" Target="../slideLayouts/slideLayout7.xml"/><Relationship Id="rId16" Type="http://schemas.openxmlformats.org/officeDocument/2006/relationships/image" Target="../media/image131.wmf"/><Relationship Id="rId1" Type="http://schemas.openxmlformats.org/officeDocument/2006/relationships/vmlDrawing" Target="../drawings/vmlDrawing33.vml"/><Relationship Id="rId6" Type="http://schemas.openxmlformats.org/officeDocument/2006/relationships/image" Target="../media/image126.wmf"/><Relationship Id="rId11" Type="http://schemas.openxmlformats.org/officeDocument/2006/relationships/oleObject" Target="../embeddings/oleObject147.bin"/><Relationship Id="rId5" Type="http://schemas.openxmlformats.org/officeDocument/2006/relationships/oleObject" Target="../embeddings/oleObject144.bin"/><Relationship Id="rId15" Type="http://schemas.openxmlformats.org/officeDocument/2006/relationships/oleObject" Target="../embeddings/oleObject149.bin"/><Relationship Id="rId10" Type="http://schemas.openxmlformats.org/officeDocument/2006/relationships/image" Target="../media/image128.wmf"/><Relationship Id="rId4" Type="http://schemas.openxmlformats.org/officeDocument/2006/relationships/image" Target="../media/image125.wmf"/><Relationship Id="rId9" Type="http://schemas.openxmlformats.org/officeDocument/2006/relationships/oleObject" Target="../embeddings/oleObject146.bin"/><Relationship Id="rId14" Type="http://schemas.openxmlformats.org/officeDocument/2006/relationships/image" Target="../media/image130.wmf"/></Relationships>
</file>

<file path=ppt/slides/_rels/slide45.xml.rels><?xml version="1.0" encoding="UTF-8" standalone="yes"?>
<Relationships xmlns="http://schemas.openxmlformats.org/package/2006/relationships"><Relationship Id="rId8" Type="http://schemas.openxmlformats.org/officeDocument/2006/relationships/image" Target="../media/image135.wmf"/><Relationship Id="rId3" Type="http://schemas.openxmlformats.org/officeDocument/2006/relationships/oleObject" Target="../embeddings/oleObject151.bin"/><Relationship Id="rId7" Type="http://schemas.openxmlformats.org/officeDocument/2006/relationships/oleObject" Target="../embeddings/oleObject153.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134.wmf"/><Relationship Id="rId5" Type="http://schemas.openxmlformats.org/officeDocument/2006/relationships/oleObject" Target="../embeddings/oleObject152.bin"/><Relationship Id="rId10" Type="http://schemas.openxmlformats.org/officeDocument/2006/relationships/image" Target="../media/image125.wmf"/><Relationship Id="rId4" Type="http://schemas.openxmlformats.org/officeDocument/2006/relationships/image" Target="../media/image133.wmf"/><Relationship Id="rId9" Type="http://schemas.openxmlformats.org/officeDocument/2006/relationships/oleObject" Target="../embeddings/oleObject154.bin"/></Relationships>
</file>

<file path=ppt/slides/_rels/slide46.xml.rels><?xml version="1.0" encoding="UTF-8" standalone="yes"?>
<Relationships xmlns="http://schemas.openxmlformats.org/package/2006/relationships"><Relationship Id="rId8" Type="http://schemas.openxmlformats.org/officeDocument/2006/relationships/image" Target="../media/image138.wmf"/><Relationship Id="rId13" Type="http://schemas.openxmlformats.org/officeDocument/2006/relationships/oleObject" Target="../embeddings/oleObject160.bin"/><Relationship Id="rId18" Type="http://schemas.openxmlformats.org/officeDocument/2006/relationships/image" Target="../media/image143.wmf"/><Relationship Id="rId3" Type="http://schemas.openxmlformats.org/officeDocument/2006/relationships/oleObject" Target="../embeddings/oleObject155.bin"/><Relationship Id="rId7" Type="http://schemas.openxmlformats.org/officeDocument/2006/relationships/oleObject" Target="../embeddings/oleObject157.bin"/><Relationship Id="rId12" Type="http://schemas.openxmlformats.org/officeDocument/2006/relationships/image" Target="../media/image140.wmf"/><Relationship Id="rId17" Type="http://schemas.openxmlformats.org/officeDocument/2006/relationships/oleObject" Target="../embeddings/oleObject162.bin"/><Relationship Id="rId2" Type="http://schemas.openxmlformats.org/officeDocument/2006/relationships/slideLayout" Target="../slideLayouts/slideLayout7.xml"/><Relationship Id="rId16" Type="http://schemas.openxmlformats.org/officeDocument/2006/relationships/image" Target="../media/image142.wmf"/><Relationship Id="rId1" Type="http://schemas.openxmlformats.org/officeDocument/2006/relationships/vmlDrawing" Target="../drawings/vmlDrawing35.vml"/><Relationship Id="rId6" Type="http://schemas.openxmlformats.org/officeDocument/2006/relationships/image" Target="../media/image137.wmf"/><Relationship Id="rId11" Type="http://schemas.openxmlformats.org/officeDocument/2006/relationships/oleObject" Target="../embeddings/oleObject159.bin"/><Relationship Id="rId5" Type="http://schemas.openxmlformats.org/officeDocument/2006/relationships/oleObject" Target="../embeddings/oleObject156.bin"/><Relationship Id="rId15" Type="http://schemas.openxmlformats.org/officeDocument/2006/relationships/oleObject" Target="../embeddings/oleObject161.bin"/><Relationship Id="rId10" Type="http://schemas.openxmlformats.org/officeDocument/2006/relationships/image" Target="../media/image139.wmf"/><Relationship Id="rId4" Type="http://schemas.openxmlformats.org/officeDocument/2006/relationships/image" Target="../media/image136.wmf"/><Relationship Id="rId9" Type="http://schemas.openxmlformats.org/officeDocument/2006/relationships/oleObject" Target="../embeddings/oleObject158.bin"/><Relationship Id="rId14" Type="http://schemas.openxmlformats.org/officeDocument/2006/relationships/image" Target="../media/image141.wmf"/></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165.bin"/><Relationship Id="rId3" Type="http://schemas.openxmlformats.org/officeDocument/2006/relationships/notesSlide" Target="../notesSlides/notesSlide4.xml"/><Relationship Id="rId7" Type="http://schemas.openxmlformats.org/officeDocument/2006/relationships/image" Target="../media/image136.wmf"/><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oleObject" Target="../embeddings/oleObject164.bin"/><Relationship Id="rId5" Type="http://schemas.openxmlformats.org/officeDocument/2006/relationships/image" Target="../media/image144.wmf"/><Relationship Id="rId4" Type="http://schemas.openxmlformats.org/officeDocument/2006/relationships/oleObject" Target="../embeddings/oleObject163.bin"/><Relationship Id="rId9" Type="http://schemas.openxmlformats.org/officeDocument/2006/relationships/image" Target="../media/image137.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66.bin"/><Relationship Id="rId7" Type="http://schemas.openxmlformats.org/officeDocument/2006/relationships/image" Target="../media/image145.wmf"/><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oleObject" Target="../embeddings/oleObject168.bin"/><Relationship Id="rId5" Type="http://schemas.openxmlformats.org/officeDocument/2006/relationships/oleObject" Target="../embeddings/oleObject167.bin"/><Relationship Id="rId4" Type="http://schemas.openxmlformats.org/officeDocument/2006/relationships/image" Target="../media/image126.wmf"/></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38.vml"/><Relationship Id="rId5" Type="http://schemas.openxmlformats.org/officeDocument/2006/relationships/image" Target="../media/image146.wmf"/><Relationship Id="rId4" Type="http://schemas.openxmlformats.org/officeDocument/2006/relationships/oleObject" Target="../embeddings/oleObject169.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70.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148.wmf"/><Relationship Id="rId5" Type="http://schemas.openxmlformats.org/officeDocument/2006/relationships/oleObject" Target="../embeddings/oleObject171.bin"/><Relationship Id="rId4" Type="http://schemas.openxmlformats.org/officeDocument/2006/relationships/image" Target="../media/image147.w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174.bin"/><Relationship Id="rId3" Type="http://schemas.openxmlformats.org/officeDocument/2006/relationships/notesSlide" Target="../notesSlides/notesSlide6.xml"/><Relationship Id="rId7" Type="http://schemas.openxmlformats.org/officeDocument/2006/relationships/image" Target="../media/image150.wmf"/><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oleObject" Target="../embeddings/oleObject173.bin"/><Relationship Id="rId5" Type="http://schemas.openxmlformats.org/officeDocument/2006/relationships/image" Target="../media/image149.wmf"/><Relationship Id="rId10" Type="http://schemas.openxmlformats.org/officeDocument/2006/relationships/slide" Target="slide37.xml"/><Relationship Id="rId4" Type="http://schemas.openxmlformats.org/officeDocument/2006/relationships/oleObject" Target="../embeddings/oleObject172.bin"/><Relationship Id="rId9" Type="http://schemas.openxmlformats.org/officeDocument/2006/relationships/image" Target="../media/image151.wmf"/></Relationships>
</file>

<file path=ppt/slides/_rels/slide52.xml.rels><?xml version="1.0" encoding="UTF-8" standalone="yes"?>
<Relationships xmlns="http://schemas.openxmlformats.org/package/2006/relationships"><Relationship Id="rId8" Type="http://schemas.openxmlformats.org/officeDocument/2006/relationships/image" Target="../media/image126.wmf"/><Relationship Id="rId13" Type="http://schemas.openxmlformats.org/officeDocument/2006/relationships/oleObject" Target="../embeddings/oleObject180.bin"/><Relationship Id="rId3" Type="http://schemas.openxmlformats.org/officeDocument/2006/relationships/oleObject" Target="../embeddings/oleObject175.bin"/><Relationship Id="rId7" Type="http://schemas.openxmlformats.org/officeDocument/2006/relationships/oleObject" Target="../embeddings/oleObject177.bin"/><Relationship Id="rId12" Type="http://schemas.openxmlformats.org/officeDocument/2006/relationships/image" Target="../media/image154.wmf"/><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153.wmf"/><Relationship Id="rId11" Type="http://schemas.openxmlformats.org/officeDocument/2006/relationships/oleObject" Target="../embeddings/oleObject179.bin"/><Relationship Id="rId5" Type="http://schemas.openxmlformats.org/officeDocument/2006/relationships/oleObject" Target="../embeddings/oleObject176.bin"/><Relationship Id="rId10" Type="http://schemas.openxmlformats.org/officeDocument/2006/relationships/image" Target="../media/image127.wmf"/><Relationship Id="rId4" Type="http://schemas.openxmlformats.org/officeDocument/2006/relationships/image" Target="../media/image152.wmf"/><Relationship Id="rId9" Type="http://schemas.openxmlformats.org/officeDocument/2006/relationships/oleObject" Target="../embeddings/oleObject178.bin"/><Relationship Id="rId14" Type="http://schemas.openxmlformats.org/officeDocument/2006/relationships/image" Target="../media/image155.wmf"/></Relationships>
</file>

<file path=ppt/slides/_rels/slide53.xml.rels><?xml version="1.0" encoding="UTF-8" standalone="yes"?>
<Relationships xmlns="http://schemas.openxmlformats.org/package/2006/relationships"><Relationship Id="rId8" Type="http://schemas.openxmlformats.org/officeDocument/2006/relationships/image" Target="../media/image158.wmf"/><Relationship Id="rId13" Type="http://schemas.openxmlformats.org/officeDocument/2006/relationships/oleObject" Target="../embeddings/oleObject186.bin"/><Relationship Id="rId3" Type="http://schemas.openxmlformats.org/officeDocument/2006/relationships/oleObject" Target="../embeddings/oleObject181.bin"/><Relationship Id="rId7" Type="http://schemas.openxmlformats.org/officeDocument/2006/relationships/oleObject" Target="../embeddings/oleObject183.bin"/><Relationship Id="rId12" Type="http://schemas.openxmlformats.org/officeDocument/2006/relationships/image" Target="../media/image153.wmf"/><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157.wmf"/><Relationship Id="rId11" Type="http://schemas.openxmlformats.org/officeDocument/2006/relationships/oleObject" Target="../embeddings/oleObject185.bin"/><Relationship Id="rId5" Type="http://schemas.openxmlformats.org/officeDocument/2006/relationships/oleObject" Target="../embeddings/oleObject182.bin"/><Relationship Id="rId10" Type="http://schemas.openxmlformats.org/officeDocument/2006/relationships/image" Target="../media/image152.wmf"/><Relationship Id="rId4" Type="http://schemas.openxmlformats.org/officeDocument/2006/relationships/image" Target="../media/image156.wmf"/><Relationship Id="rId9" Type="http://schemas.openxmlformats.org/officeDocument/2006/relationships/oleObject" Target="../embeddings/oleObject184.bin"/><Relationship Id="rId14" Type="http://schemas.openxmlformats.org/officeDocument/2006/relationships/image" Target="../media/image159.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87.bin"/><Relationship Id="rId2" Type="http://schemas.openxmlformats.org/officeDocument/2006/relationships/slideLayout" Target="../slideLayouts/slideLayout7.xml"/><Relationship Id="rId1" Type="http://schemas.openxmlformats.org/officeDocument/2006/relationships/vmlDrawing" Target="../drawings/vmlDrawing43.vml"/><Relationship Id="rId4" Type="http://schemas.openxmlformats.org/officeDocument/2006/relationships/image" Target="../media/image160.wmf"/></Relationships>
</file>

<file path=ppt/slides/_rels/slide55.xml.rels><?xml version="1.0" encoding="UTF-8" standalone="yes"?>
<Relationships xmlns="http://schemas.openxmlformats.org/package/2006/relationships"><Relationship Id="rId8" Type="http://schemas.openxmlformats.org/officeDocument/2006/relationships/image" Target="../media/image161.wmf"/><Relationship Id="rId13" Type="http://schemas.openxmlformats.org/officeDocument/2006/relationships/oleObject" Target="../embeddings/oleObject193.bin"/><Relationship Id="rId3" Type="http://schemas.openxmlformats.org/officeDocument/2006/relationships/oleObject" Target="../embeddings/oleObject188.bin"/><Relationship Id="rId7" Type="http://schemas.openxmlformats.org/officeDocument/2006/relationships/oleObject" Target="../embeddings/oleObject190.bin"/><Relationship Id="rId12" Type="http://schemas.openxmlformats.org/officeDocument/2006/relationships/image" Target="../media/image163.wmf"/><Relationship Id="rId2" Type="http://schemas.openxmlformats.org/officeDocument/2006/relationships/slideLayout" Target="../slideLayouts/slideLayout7.xml"/><Relationship Id="rId16" Type="http://schemas.openxmlformats.org/officeDocument/2006/relationships/image" Target="../media/image165.wmf"/><Relationship Id="rId1" Type="http://schemas.openxmlformats.org/officeDocument/2006/relationships/vmlDrawing" Target="../drawings/vmlDrawing44.vml"/><Relationship Id="rId6" Type="http://schemas.openxmlformats.org/officeDocument/2006/relationships/image" Target="../media/image153.wmf"/><Relationship Id="rId11" Type="http://schemas.openxmlformats.org/officeDocument/2006/relationships/oleObject" Target="../embeddings/oleObject192.bin"/><Relationship Id="rId5" Type="http://schemas.openxmlformats.org/officeDocument/2006/relationships/oleObject" Target="../embeddings/oleObject189.bin"/><Relationship Id="rId15" Type="http://schemas.openxmlformats.org/officeDocument/2006/relationships/oleObject" Target="../embeddings/oleObject194.bin"/><Relationship Id="rId10" Type="http://schemas.openxmlformats.org/officeDocument/2006/relationships/image" Target="../media/image162.wmf"/><Relationship Id="rId4" Type="http://schemas.openxmlformats.org/officeDocument/2006/relationships/image" Target="../media/image152.wmf"/><Relationship Id="rId9" Type="http://schemas.openxmlformats.org/officeDocument/2006/relationships/oleObject" Target="../embeddings/oleObject191.bin"/><Relationship Id="rId14" Type="http://schemas.openxmlformats.org/officeDocument/2006/relationships/image" Target="../media/image164.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95.bin"/><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image" Target="../media/image167.wmf"/><Relationship Id="rId5" Type="http://schemas.openxmlformats.org/officeDocument/2006/relationships/oleObject" Target="../embeddings/oleObject196.bin"/><Relationship Id="rId4" Type="http://schemas.openxmlformats.org/officeDocument/2006/relationships/image" Target="../media/image166.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97.bin"/><Relationship Id="rId2" Type="http://schemas.openxmlformats.org/officeDocument/2006/relationships/slideLayout" Target="../slideLayouts/slideLayout7.xml"/><Relationship Id="rId1" Type="http://schemas.openxmlformats.org/officeDocument/2006/relationships/vmlDrawing" Target="../drawings/vmlDrawing46.vml"/><Relationship Id="rId4" Type="http://schemas.openxmlformats.org/officeDocument/2006/relationships/image" Target="../media/image167.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98.bin"/><Relationship Id="rId2" Type="http://schemas.openxmlformats.org/officeDocument/2006/relationships/slideLayout" Target="../slideLayouts/slideLayout7.xml"/><Relationship Id="rId1" Type="http://schemas.openxmlformats.org/officeDocument/2006/relationships/vmlDrawing" Target="../drawings/vmlDrawing47.vml"/><Relationship Id="rId4" Type="http://schemas.openxmlformats.org/officeDocument/2006/relationships/image" Target="../media/image168.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99.bin"/><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image" Target="../media/image170.wmf"/><Relationship Id="rId5" Type="http://schemas.openxmlformats.org/officeDocument/2006/relationships/oleObject" Target="../embeddings/oleObject200.bin"/><Relationship Id="rId4" Type="http://schemas.openxmlformats.org/officeDocument/2006/relationships/image" Target="../media/image169.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8" Type="http://schemas.openxmlformats.org/officeDocument/2006/relationships/image" Target="../media/image173.wmf"/><Relationship Id="rId3" Type="http://schemas.openxmlformats.org/officeDocument/2006/relationships/oleObject" Target="../embeddings/oleObject201.bin"/><Relationship Id="rId7" Type="http://schemas.openxmlformats.org/officeDocument/2006/relationships/oleObject" Target="../embeddings/oleObject203.bin"/><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image" Target="../media/image172.wmf"/><Relationship Id="rId5" Type="http://schemas.openxmlformats.org/officeDocument/2006/relationships/oleObject" Target="../embeddings/oleObject202.bin"/><Relationship Id="rId4" Type="http://schemas.openxmlformats.org/officeDocument/2006/relationships/image" Target="../media/image171.wmf"/></Relationships>
</file>

<file path=ppt/slides/_rels/slide61.xml.rels><?xml version="1.0" encoding="UTF-8" standalone="yes"?>
<Relationships xmlns="http://schemas.openxmlformats.org/package/2006/relationships"><Relationship Id="rId8" Type="http://schemas.openxmlformats.org/officeDocument/2006/relationships/image" Target="../media/image175.wmf"/><Relationship Id="rId3" Type="http://schemas.openxmlformats.org/officeDocument/2006/relationships/oleObject" Target="../embeddings/oleObject204.bin"/><Relationship Id="rId7" Type="http://schemas.openxmlformats.org/officeDocument/2006/relationships/oleObject" Target="../embeddings/oleObject206.bin"/><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image" Target="../media/image173.wmf"/><Relationship Id="rId5" Type="http://schemas.openxmlformats.org/officeDocument/2006/relationships/oleObject" Target="../embeddings/oleObject205.bin"/><Relationship Id="rId10" Type="http://schemas.openxmlformats.org/officeDocument/2006/relationships/image" Target="../media/image176.wmf"/><Relationship Id="rId4" Type="http://schemas.openxmlformats.org/officeDocument/2006/relationships/image" Target="../media/image174.wmf"/><Relationship Id="rId9" Type="http://schemas.openxmlformats.org/officeDocument/2006/relationships/oleObject" Target="../embeddings/oleObject207.bin"/></Relationships>
</file>

<file path=ppt/slides/_rels/slide62.xml.rels><?xml version="1.0" encoding="UTF-8" standalone="yes"?>
<Relationships xmlns="http://schemas.openxmlformats.org/package/2006/relationships"><Relationship Id="rId8" Type="http://schemas.openxmlformats.org/officeDocument/2006/relationships/image" Target="../media/image179.wmf"/><Relationship Id="rId3" Type="http://schemas.openxmlformats.org/officeDocument/2006/relationships/oleObject" Target="../embeddings/oleObject208.bin"/><Relationship Id="rId7" Type="http://schemas.openxmlformats.org/officeDocument/2006/relationships/oleObject" Target="../embeddings/oleObject210.bin"/><Relationship Id="rId12" Type="http://schemas.openxmlformats.org/officeDocument/2006/relationships/image" Target="../media/image181.wmf"/><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image" Target="../media/image178.wmf"/><Relationship Id="rId11" Type="http://schemas.openxmlformats.org/officeDocument/2006/relationships/oleObject" Target="../embeddings/oleObject212.bin"/><Relationship Id="rId5" Type="http://schemas.openxmlformats.org/officeDocument/2006/relationships/oleObject" Target="../embeddings/oleObject209.bin"/><Relationship Id="rId10" Type="http://schemas.openxmlformats.org/officeDocument/2006/relationships/image" Target="../media/image180.wmf"/><Relationship Id="rId4" Type="http://schemas.openxmlformats.org/officeDocument/2006/relationships/image" Target="../media/image177.wmf"/><Relationship Id="rId9" Type="http://schemas.openxmlformats.org/officeDocument/2006/relationships/oleObject" Target="../embeddings/oleObject211.bin"/></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13.bin"/><Relationship Id="rId2" Type="http://schemas.openxmlformats.org/officeDocument/2006/relationships/slideLayout" Target="../slideLayouts/slideLayout7.xml"/><Relationship Id="rId1" Type="http://schemas.openxmlformats.org/officeDocument/2006/relationships/vmlDrawing" Target="../drawings/vmlDrawing52.vml"/><Relationship Id="rId4" Type="http://schemas.openxmlformats.org/officeDocument/2006/relationships/image" Target="../media/image182.wmf"/></Relationships>
</file>

<file path=ppt/slides/_rels/slide64.xml.rels><?xml version="1.0" encoding="UTF-8" standalone="yes"?>
<Relationships xmlns="http://schemas.openxmlformats.org/package/2006/relationships"><Relationship Id="rId8" Type="http://schemas.openxmlformats.org/officeDocument/2006/relationships/image" Target="../media/image185.wmf"/><Relationship Id="rId13" Type="http://schemas.openxmlformats.org/officeDocument/2006/relationships/oleObject" Target="../embeddings/oleObject220.bin"/><Relationship Id="rId18" Type="http://schemas.openxmlformats.org/officeDocument/2006/relationships/image" Target="../media/image188.wmf"/><Relationship Id="rId3" Type="http://schemas.openxmlformats.org/officeDocument/2006/relationships/oleObject" Target="../embeddings/oleObject214.bin"/><Relationship Id="rId7" Type="http://schemas.openxmlformats.org/officeDocument/2006/relationships/oleObject" Target="../embeddings/oleObject216.bin"/><Relationship Id="rId12" Type="http://schemas.openxmlformats.org/officeDocument/2006/relationships/oleObject" Target="../embeddings/oleObject219.bin"/><Relationship Id="rId17" Type="http://schemas.openxmlformats.org/officeDocument/2006/relationships/oleObject" Target="../embeddings/oleObject223.bin"/><Relationship Id="rId2" Type="http://schemas.openxmlformats.org/officeDocument/2006/relationships/slideLayout" Target="../slideLayouts/slideLayout7.xml"/><Relationship Id="rId16" Type="http://schemas.openxmlformats.org/officeDocument/2006/relationships/image" Target="../media/image187.wmf"/><Relationship Id="rId20" Type="http://schemas.openxmlformats.org/officeDocument/2006/relationships/image" Target="../media/image189.wmf"/><Relationship Id="rId1" Type="http://schemas.openxmlformats.org/officeDocument/2006/relationships/vmlDrawing" Target="../drawings/vmlDrawing53.vml"/><Relationship Id="rId6" Type="http://schemas.openxmlformats.org/officeDocument/2006/relationships/image" Target="../media/image184.wmf"/><Relationship Id="rId11" Type="http://schemas.openxmlformats.org/officeDocument/2006/relationships/oleObject" Target="../embeddings/oleObject218.bin"/><Relationship Id="rId5" Type="http://schemas.openxmlformats.org/officeDocument/2006/relationships/oleObject" Target="../embeddings/oleObject215.bin"/><Relationship Id="rId15" Type="http://schemas.openxmlformats.org/officeDocument/2006/relationships/oleObject" Target="../embeddings/oleObject222.bin"/><Relationship Id="rId10" Type="http://schemas.openxmlformats.org/officeDocument/2006/relationships/image" Target="../media/image186.wmf"/><Relationship Id="rId19" Type="http://schemas.openxmlformats.org/officeDocument/2006/relationships/oleObject" Target="../embeddings/oleObject224.bin"/><Relationship Id="rId4" Type="http://schemas.openxmlformats.org/officeDocument/2006/relationships/image" Target="../media/image183.wmf"/><Relationship Id="rId9" Type="http://schemas.openxmlformats.org/officeDocument/2006/relationships/oleObject" Target="../embeddings/oleObject217.bin"/><Relationship Id="rId14" Type="http://schemas.openxmlformats.org/officeDocument/2006/relationships/oleObject" Target="../embeddings/oleObject221.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8" Type="http://schemas.openxmlformats.org/officeDocument/2006/relationships/image" Target="../media/image192.wmf"/><Relationship Id="rId3" Type="http://schemas.openxmlformats.org/officeDocument/2006/relationships/oleObject" Target="../embeddings/oleObject225.bin"/><Relationship Id="rId7" Type="http://schemas.openxmlformats.org/officeDocument/2006/relationships/oleObject" Target="../embeddings/oleObject227.bin"/><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image" Target="../media/image191.wmf"/><Relationship Id="rId5" Type="http://schemas.openxmlformats.org/officeDocument/2006/relationships/oleObject" Target="../embeddings/oleObject226.bin"/><Relationship Id="rId4" Type="http://schemas.openxmlformats.org/officeDocument/2006/relationships/image" Target="../media/image190.wmf"/></Relationships>
</file>

<file path=ppt/slides/_rels/slide67.xml.rels><?xml version="1.0" encoding="UTF-8" standalone="yes"?>
<Relationships xmlns="http://schemas.openxmlformats.org/package/2006/relationships"><Relationship Id="rId8" Type="http://schemas.openxmlformats.org/officeDocument/2006/relationships/image" Target="../media/image195.wmf"/><Relationship Id="rId3" Type="http://schemas.openxmlformats.org/officeDocument/2006/relationships/oleObject" Target="../embeddings/oleObject228.bin"/><Relationship Id="rId7" Type="http://schemas.openxmlformats.org/officeDocument/2006/relationships/oleObject" Target="../embeddings/oleObject230.bin"/><Relationship Id="rId12" Type="http://schemas.openxmlformats.org/officeDocument/2006/relationships/image" Target="../media/image197.wmf"/><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image" Target="../media/image194.wmf"/><Relationship Id="rId11" Type="http://schemas.openxmlformats.org/officeDocument/2006/relationships/oleObject" Target="../embeddings/oleObject232.bin"/><Relationship Id="rId5" Type="http://schemas.openxmlformats.org/officeDocument/2006/relationships/oleObject" Target="../embeddings/oleObject229.bin"/><Relationship Id="rId10" Type="http://schemas.openxmlformats.org/officeDocument/2006/relationships/image" Target="../media/image196.wmf"/><Relationship Id="rId4" Type="http://schemas.openxmlformats.org/officeDocument/2006/relationships/image" Target="../media/image193.wmf"/><Relationship Id="rId9" Type="http://schemas.openxmlformats.org/officeDocument/2006/relationships/oleObject" Target="../embeddings/oleObject231.bin"/></Relationships>
</file>

<file path=ppt/slides/_rels/slide68.xml.rels><?xml version="1.0" encoding="UTF-8" standalone="yes"?>
<Relationships xmlns="http://schemas.openxmlformats.org/package/2006/relationships"><Relationship Id="rId13" Type="http://schemas.openxmlformats.org/officeDocument/2006/relationships/oleObject" Target="../embeddings/oleObject238.bin"/><Relationship Id="rId18" Type="http://schemas.openxmlformats.org/officeDocument/2006/relationships/image" Target="../media/image205.wmf"/><Relationship Id="rId26" Type="http://schemas.openxmlformats.org/officeDocument/2006/relationships/oleObject" Target="../embeddings/oleObject246.bin"/><Relationship Id="rId3" Type="http://schemas.openxmlformats.org/officeDocument/2006/relationships/oleObject" Target="../embeddings/oleObject233.bin"/><Relationship Id="rId21" Type="http://schemas.openxmlformats.org/officeDocument/2006/relationships/oleObject" Target="../embeddings/oleObject242.bin"/><Relationship Id="rId34" Type="http://schemas.openxmlformats.org/officeDocument/2006/relationships/image" Target="../media/image211.wmf"/><Relationship Id="rId7" Type="http://schemas.openxmlformats.org/officeDocument/2006/relationships/oleObject" Target="../embeddings/oleObject235.bin"/><Relationship Id="rId12" Type="http://schemas.openxmlformats.org/officeDocument/2006/relationships/image" Target="../media/image202.wmf"/><Relationship Id="rId17" Type="http://schemas.openxmlformats.org/officeDocument/2006/relationships/oleObject" Target="../embeddings/oleObject240.bin"/><Relationship Id="rId25" Type="http://schemas.openxmlformats.org/officeDocument/2006/relationships/oleObject" Target="../embeddings/oleObject245.bin"/><Relationship Id="rId33" Type="http://schemas.openxmlformats.org/officeDocument/2006/relationships/oleObject" Target="../embeddings/oleObject250.bin"/><Relationship Id="rId2" Type="http://schemas.openxmlformats.org/officeDocument/2006/relationships/slideLayout" Target="../slideLayouts/slideLayout7.xml"/><Relationship Id="rId16" Type="http://schemas.openxmlformats.org/officeDocument/2006/relationships/image" Target="../media/image204.wmf"/><Relationship Id="rId20" Type="http://schemas.openxmlformats.org/officeDocument/2006/relationships/image" Target="../media/image206.wmf"/><Relationship Id="rId29" Type="http://schemas.openxmlformats.org/officeDocument/2006/relationships/oleObject" Target="../embeddings/oleObject248.bin"/><Relationship Id="rId1" Type="http://schemas.openxmlformats.org/officeDocument/2006/relationships/vmlDrawing" Target="../drawings/vmlDrawing56.vml"/><Relationship Id="rId6" Type="http://schemas.openxmlformats.org/officeDocument/2006/relationships/image" Target="../media/image199.wmf"/><Relationship Id="rId11" Type="http://schemas.openxmlformats.org/officeDocument/2006/relationships/oleObject" Target="../embeddings/oleObject237.bin"/><Relationship Id="rId24" Type="http://schemas.openxmlformats.org/officeDocument/2006/relationships/oleObject" Target="../embeddings/oleObject244.bin"/><Relationship Id="rId32" Type="http://schemas.openxmlformats.org/officeDocument/2006/relationships/image" Target="../media/image210.wmf"/><Relationship Id="rId5" Type="http://schemas.openxmlformats.org/officeDocument/2006/relationships/oleObject" Target="../embeddings/oleObject234.bin"/><Relationship Id="rId15" Type="http://schemas.openxmlformats.org/officeDocument/2006/relationships/oleObject" Target="../embeddings/oleObject239.bin"/><Relationship Id="rId23" Type="http://schemas.openxmlformats.org/officeDocument/2006/relationships/oleObject" Target="../embeddings/oleObject243.bin"/><Relationship Id="rId28" Type="http://schemas.openxmlformats.org/officeDocument/2006/relationships/image" Target="../media/image208.wmf"/><Relationship Id="rId10" Type="http://schemas.openxmlformats.org/officeDocument/2006/relationships/image" Target="../media/image201.wmf"/><Relationship Id="rId19" Type="http://schemas.openxmlformats.org/officeDocument/2006/relationships/oleObject" Target="../embeddings/oleObject241.bin"/><Relationship Id="rId31" Type="http://schemas.openxmlformats.org/officeDocument/2006/relationships/oleObject" Target="../embeddings/oleObject249.bin"/><Relationship Id="rId4" Type="http://schemas.openxmlformats.org/officeDocument/2006/relationships/image" Target="../media/image198.wmf"/><Relationship Id="rId9" Type="http://schemas.openxmlformats.org/officeDocument/2006/relationships/oleObject" Target="../embeddings/oleObject236.bin"/><Relationship Id="rId14" Type="http://schemas.openxmlformats.org/officeDocument/2006/relationships/image" Target="../media/image203.wmf"/><Relationship Id="rId22" Type="http://schemas.openxmlformats.org/officeDocument/2006/relationships/image" Target="../media/image207.wmf"/><Relationship Id="rId27" Type="http://schemas.openxmlformats.org/officeDocument/2006/relationships/oleObject" Target="../embeddings/oleObject247.bin"/><Relationship Id="rId30" Type="http://schemas.openxmlformats.org/officeDocument/2006/relationships/image" Target="../media/image209.wmf"/><Relationship Id="rId8" Type="http://schemas.openxmlformats.org/officeDocument/2006/relationships/image" Target="../media/image200.wmf"/></Relationships>
</file>

<file path=ppt/slides/_rels/slide69.xml.rels><?xml version="1.0" encoding="UTF-8" standalone="yes"?>
<Relationships xmlns="http://schemas.openxmlformats.org/package/2006/relationships"><Relationship Id="rId3" Type="http://schemas.openxmlformats.org/officeDocument/2006/relationships/slide" Target="slide83.xml"/><Relationship Id="rId2" Type="http://schemas.openxmlformats.org/officeDocument/2006/relationships/slide" Target="slide70.xml"/><Relationship Id="rId1" Type="http://schemas.openxmlformats.org/officeDocument/2006/relationships/slideLayout" Target="../slideLayouts/slideLayout7.xml"/><Relationship Id="rId5" Type="http://schemas.openxmlformats.org/officeDocument/2006/relationships/slide" Target="slide1.xml"/><Relationship Id="rId4" Type="http://schemas.openxmlformats.org/officeDocument/2006/relationships/slide" Target="slide98.xml"/></Relationships>
</file>

<file path=ppt/slides/_rels/slide7.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70.xml.rels><?xml version="1.0" encoding="UTF-8" standalone="yes"?>
<Relationships xmlns="http://schemas.openxmlformats.org/package/2006/relationships"><Relationship Id="rId8" Type="http://schemas.openxmlformats.org/officeDocument/2006/relationships/image" Target="../media/image214.wmf"/><Relationship Id="rId3" Type="http://schemas.openxmlformats.org/officeDocument/2006/relationships/oleObject" Target="../embeddings/oleObject251.bin"/><Relationship Id="rId7" Type="http://schemas.openxmlformats.org/officeDocument/2006/relationships/oleObject" Target="../embeddings/oleObject253.bin"/><Relationship Id="rId2" Type="http://schemas.openxmlformats.org/officeDocument/2006/relationships/slideLayout" Target="../slideLayouts/slideLayout7.xml"/><Relationship Id="rId1" Type="http://schemas.openxmlformats.org/officeDocument/2006/relationships/vmlDrawing" Target="../drawings/vmlDrawing57.vml"/><Relationship Id="rId6" Type="http://schemas.openxmlformats.org/officeDocument/2006/relationships/image" Target="../media/image213.wmf"/><Relationship Id="rId11" Type="http://schemas.openxmlformats.org/officeDocument/2006/relationships/slide" Target="slide69.xml"/><Relationship Id="rId5" Type="http://schemas.openxmlformats.org/officeDocument/2006/relationships/oleObject" Target="../embeddings/oleObject252.bin"/><Relationship Id="rId10" Type="http://schemas.openxmlformats.org/officeDocument/2006/relationships/image" Target="../media/image215.wmf"/><Relationship Id="rId4" Type="http://schemas.openxmlformats.org/officeDocument/2006/relationships/image" Target="../media/image212.wmf"/><Relationship Id="rId9" Type="http://schemas.openxmlformats.org/officeDocument/2006/relationships/oleObject" Target="../embeddings/oleObject254.bin"/></Relationships>
</file>

<file path=ppt/slides/_rels/slide71.xml.rels><?xml version="1.0" encoding="UTF-8" standalone="yes"?>
<Relationships xmlns="http://schemas.openxmlformats.org/package/2006/relationships"><Relationship Id="rId8" Type="http://schemas.openxmlformats.org/officeDocument/2006/relationships/image" Target="../media/image218.wmf"/><Relationship Id="rId13" Type="http://schemas.openxmlformats.org/officeDocument/2006/relationships/oleObject" Target="../embeddings/oleObject260.bin"/><Relationship Id="rId3" Type="http://schemas.openxmlformats.org/officeDocument/2006/relationships/oleObject" Target="../embeddings/oleObject255.bin"/><Relationship Id="rId7" Type="http://schemas.openxmlformats.org/officeDocument/2006/relationships/oleObject" Target="../embeddings/oleObject257.bin"/><Relationship Id="rId12" Type="http://schemas.openxmlformats.org/officeDocument/2006/relationships/image" Target="../media/image220.wmf"/><Relationship Id="rId2" Type="http://schemas.openxmlformats.org/officeDocument/2006/relationships/slideLayout" Target="../slideLayouts/slideLayout7.xml"/><Relationship Id="rId1" Type="http://schemas.openxmlformats.org/officeDocument/2006/relationships/vmlDrawing" Target="../drawings/vmlDrawing58.vml"/><Relationship Id="rId6" Type="http://schemas.openxmlformats.org/officeDocument/2006/relationships/image" Target="../media/image217.wmf"/><Relationship Id="rId11" Type="http://schemas.openxmlformats.org/officeDocument/2006/relationships/oleObject" Target="../embeddings/oleObject259.bin"/><Relationship Id="rId5" Type="http://schemas.openxmlformats.org/officeDocument/2006/relationships/oleObject" Target="../embeddings/oleObject256.bin"/><Relationship Id="rId10" Type="http://schemas.openxmlformats.org/officeDocument/2006/relationships/image" Target="../media/image219.wmf"/><Relationship Id="rId4" Type="http://schemas.openxmlformats.org/officeDocument/2006/relationships/image" Target="../media/image216.wmf"/><Relationship Id="rId9" Type="http://schemas.openxmlformats.org/officeDocument/2006/relationships/oleObject" Target="../embeddings/oleObject258.bin"/><Relationship Id="rId14" Type="http://schemas.openxmlformats.org/officeDocument/2006/relationships/image" Target="../media/image221.wmf"/></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263.bin"/><Relationship Id="rId13" Type="http://schemas.openxmlformats.org/officeDocument/2006/relationships/image" Target="../media/image226.wmf"/><Relationship Id="rId18" Type="http://schemas.openxmlformats.org/officeDocument/2006/relationships/image" Target="../media/image227.wmf"/><Relationship Id="rId3" Type="http://schemas.openxmlformats.org/officeDocument/2006/relationships/image" Target="../media/image231.jpeg"/><Relationship Id="rId21" Type="http://schemas.openxmlformats.org/officeDocument/2006/relationships/oleObject" Target="../embeddings/oleObject271.bin"/><Relationship Id="rId7" Type="http://schemas.openxmlformats.org/officeDocument/2006/relationships/image" Target="../media/image223.wmf"/><Relationship Id="rId12" Type="http://schemas.openxmlformats.org/officeDocument/2006/relationships/oleObject" Target="../embeddings/oleObject265.bin"/><Relationship Id="rId17" Type="http://schemas.openxmlformats.org/officeDocument/2006/relationships/oleObject" Target="../embeddings/oleObject269.bin"/><Relationship Id="rId2" Type="http://schemas.openxmlformats.org/officeDocument/2006/relationships/slideLayout" Target="../slideLayouts/slideLayout7.xml"/><Relationship Id="rId16" Type="http://schemas.openxmlformats.org/officeDocument/2006/relationships/oleObject" Target="../embeddings/oleObject268.bin"/><Relationship Id="rId20" Type="http://schemas.openxmlformats.org/officeDocument/2006/relationships/image" Target="../media/image228.wmf"/><Relationship Id="rId1" Type="http://schemas.openxmlformats.org/officeDocument/2006/relationships/vmlDrawing" Target="../drawings/vmlDrawing59.vml"/><Relationship Id="rId6" Type="http://schemas.openxmlformats.org/officeDocument/2006/relationships/oleObject" Target="../embeddings/oleObject262.bin"/><Relationship Id="rId11" Type="http://schemas.openxmlformats.org/officeDocument/2006/relationships/image" Target="../media/image225.wmf"/><Relationship Id="rId24" Type="http://schemas.openxmlformats.org/officeDocument/2006/relationships/image" Target="../media/image230.wmf"/><Relationship Id="rId5" Type="http://schemas.openxmlformats.org/officeDocument/2006/relationships/image" Target="../media/image222.wmf"/><Relationship Id="rId15" Type="http://schemas.openxmlformats.org/officeDocument/2006/relationships/oleObject" Target="../embeddings/oleObject267.bin"/><Relationship Id="rId23" Type="http://schemas.openxmlformats.org/officeDocument/2006/relationships/oleObject" Target="../embeddings/oleObject272.bin"/><Relationship Id="rId10" Type="http://schemas.openxmlformats.org/officeDocument/2006/relationships/oleObject" Target="../embeddings/oleObject264.bin"/><Relationship Id="rId19" Type="http://schemas.openxmlformats.org/officeDocument/2006/relationships/oleObject" Target="../embeddings/oleObject270.bin"/><Relationship Id="rId4" Type="http://schemas.openxmlformats.org/officeDocument/2006/relationships/oleObject" Target="../embeddings/oleObject261.bin"/><Relationship Id="rId9" Type="http://schemas.openxmlformats.org/officeDocument/2006/relationships/image" Target="../media/image224.wmf"/><Relationship Id="rId14" Type="http://schemas.openxmlformats.org/officeDocument/2006/relationships/oleObject" Target="../embeddings/oleObject266.bin"/><Relationship Id="rId22" Type="http://schemas.openxmlformats.org/officeDocument/2006/relationships/image" Target="../media/image229.wmf"/></Relationships>
</file>

<file path=ppt/slides/_rels/slide73.xml.rels><?xml version="1.0" encoding="UTF-8" standalone="yes"?>
<Relationships xmlns="http://schemas.openxmlformats.org/package/2006/relationships"><Relationship Id="rId8" Type="http://schemas.openxmlformats.org/officeDocument/2006/relationships/image" Target="../media/image223.wmf"/><Relationship Id="rId13" Type="http://schemas.openxmlformats.org/officeDocument/2006/relationships/oleObject" Target="../embeddings/oleObject278.bin"/><Relationship Id="rId18" Type="http://schemas.openxmlformats.org/officeDocument/2006/relationships/image" Target="../media/image232.wmf"/><Relationship Id="rId26" Type="http://schemas.openxmlformats.org/officeDocument/2006/relationships/image" Target="../media/image236.wmf"/><Relationship Id="rId3" Type="http://schemas.openxmlformats.org/officeDocument/2006/relationships/oleObject" Target="../embeddings/oleObject273.bin"/><Relationship Id="rId21" Type="http://schemas.openxmlformats.org/officeDocument/2006/relationships/oleObject" Target="../embeddings/oleObject282.bin"/><Relationship Id="rId7" Type="http://schemas.openxmlformats.org/officeDocument/2006/relationships/oleObject" Target="../embeddings/oleObject275.bin"/><Relationship Id="rId12" Type="http://schemas.openxmlformats.org/officeDocument/2006/relationships/image" Target="../media/image228.wmf"/><Relationship Id="rId17" Type="http://schemas.openxmlformats.org/officeDocument/2006/relationships/oleObject" Target="../embeddings/oleObject280.bin"/><Relationship Id="rId25" Type="http://schemas.openxmlformats.org/officeDocument/2006/relationships/oleObject" Target="../embeddings/oleObject284.bin"/><Relationship Id="rId2" Type="http://schemas.openxmlformats.org/officeDocument/2006/relationships/slideLayout" Target="../slideLayouts/slideLayout7.xml"/><Relationship Id="rId16" Type="http://schemas.openxmlformats.org/officeDocument/2006/relationships/image" Target="../media/image229.wmf"/><Relationship Id="rId20" Type="http://schemas.openxmlformats.org/officeDocument/2006/relationships/image" Target="../media/image233.wmf"/><Relationship Id="rId1" Type="http://schemas.openxmlformats.org/officeDocument/2006/relationships/vmlDrawing" Target="../drawings/vmlDrawing60.vml"/><Relationship Id="rId6" Type="http://schemas.openxmlformats.org/officeDocument/2006/relationships/image" Target="../media/image225.wmf"/><Relationship Id="rId11" Type="http://schemas.openxmlformats.org/officeDocument/2006/relationships/oleObject" Target="../embeddings/oleObject277.bin"/><Relationship Id="rId24" Type="http://schemas.openxmlformats.org/officeDocument/2006/relationships/image" Target="../media/image235.wmf"/><Relationship Id="rId5" Type="http://schemas.openxmlformats.org/officeDocument/2006/relationships/oleObject" Target="../embeddings/oleObject274.bin"/><Relationship Id="rId15" Type="http://schemas.openxmlformats.org/officeDocument/2006/relationships/oleObject" Target="../embeddings/oleObject279.bin"/><Relationship Id="rId23" Type="http://schemas.openxmlformats.org/officeDocument/2006/relationships/oleObject" Target="../embeddings/oleObject283.bin"/><Relationship Id="rId10" Type="http://schemas.openxmlformats.org/officeDocument/2006/relationships/image" Target="../media/image227.wmf"/><Relationship Id="rId19" Type="http://schemas.openxmlformats.org/officeDocument/2006/relationships/oleObject" Target="../embeddings/oleObject281.bin"/><Relationship Id="rId4" Type="http://schemas.openxmlformats.org/officeDocument/2006/relationships/image" Target="../media/image226.wmf"/><Relationship Id="rId9" Type="http://schemas.openxmlformats.org/officeDocument/2006/relationships/oleObject" Target="../embeddings/oleObject276.bin"/><Relationship Id="rId14" Type="http://schemas.openxmlformats.org/officeDocument/2006/relationships/image" Target="../media/image230.wmf"/><Relationship Id="rId22" Type="http://schemas.openxmlformats.org/officeDocument/2006/relationships/image" Target="../media/image234.wmf"/></Relationships>
</file>

<file path=ppt/slides/_rels/slide74.xml.rels><?xml version="1.0" encoding="UTF-8" standalone="yes"?>
<Relationships xmlns="http://schemas.openxmlformats.org/package/2006/relationships"><Relationship Id="rId8" Type="http://schemas.openxmlformats.org/officeDocument/2006/relationships/image" Target="../media/image229.wmf"/><Relationship Id="rId13" Type="http://schemas.openxmlformats.org/officeDocument/2006/relationships/oleObject" Target="../embeddings/oleObject290.bin"/><Relationship Id="rId3" Type="http://schemas.openxmlformats.org/officeDocument/2006/relationships/oleObject" Target="../embeddings/oleObject285.bin"/><Relationship Id="rId7" Type="http://schemas.openxmlformats.org/officeDocument/2006/relationships/oleObject" Target="../embeddings/oleObject287.bin"/><Relationship Id="rId12" Type="http://schemas.openxmlformats.org/officeDocument/2006/relationships/image" Target="../media/image235.wmf"/><Relationship Id="rId2" Type="http://schemas.openxmlformats.org/officeDocument/2006/relationships/slideLayout" Target="../slideLayouts/slideLayout7.xml"/><Relationship Id="rId1" Type="http://schemas.openxmlformats.org/officeDocument/2006/relationships/vmlDrawing" Target="../drawings/vmlDrawing61.vml"/><Relationship Id="rId6" Type="http://schemas.openxmlformats.org/officeDocument/2006/relationships/image" Target="../media/image238.wmf"/><Relationship Id="rId11" Type="http://schemas.openxmlformats.org/officeDocument/2006/relationships/oleObject" Target="../embeddings/oleObject289.bin"/><Relationship Id="rId5" Type="http://schemas.openxmlformats.org/officeDocument/2006/relationships/oleObject" Target="../embeddings/oleObject286.bin"/><Relationship Id="rId10" Type="http://schemas.openxmlformats.org/officeDocument/2006/relationships/image" Target="../media/image232.wmf"/><Relationship Id="rId4" Type="http://schemas.openxmlformats.org/officeDocument/2006/relationships/image" Target="../media/image237.wmf"/><Relationship Id="rId9" Type="http://schemas.openxmlformats.org/officeDocument/2006/relationships/oleObject" Target="../embeddings/oleObject288.bin"/><Relationship Id="rId14" Type="http://schemas.openxmlformats.org/officeDocument/2006/relationships/image" Target="../media/image239.wmf"/></Relationships>
</file>

<file path=ppt/slides/_rels/slide75.xml.rels><?xml version="1.0" encoding="UTF-8" standalone="yes"?>
<Relationships xmlns="http://schemas.openxmlformats.org/package/2006/relationships"><Relationship Id="rId8" Type="http://schemas.openxmlformats.org/officeDocument/2006/relationships/image" Target="../media/image242.wmf"/><Relationship Id="rId3" Type="http://schemas.openxmlformats.org/officeDocument/2006/relationships/oleObject" Target="../embeddings/oleObject291.bin"/><Relationship Id="rId7" Type="http://schemas.openxmlformats.org/officeDocument/2006/relationships/oleObject" Target="../embeddings/oleObject293.bin"/><Relationship Id="rId12" Type="http://schemas.openxmlformats.org/officeDocument/2006/relationships/image" Target="../media/image244.wmf"/><Relationship Id="rId2" Type="http://schemas.openxmlformats.org/officeDocument/2006/relationships/slideLayout" Target="../slideLayouts/slideLayout7.xml"/><Relationship Id="rId1" Type="http://schemas.openxmlformats.org/officeDocument/2006/relationships/vmlDrawing" Target="../drawings/vmlDrawing62.vml"/><Relationship Id="rId6" Type="http://schemas.openxmlformats.org/officeDocument/2006/relationships/image" Target="../media/image241.wmf"/><Relationship Id="rId11" Type="http://schemas.openxmlformats.org/officeDocument/2006/relationships/oleObject" Target="../embeddings/oleObject295.bin"/><Relationship Id="rId5" Type="http://schemas.openxmlformats.org/officeDocument/2006/relationships/oleObject" Target="../embeddings/oleObject292.bin"/><Relationship Id="rId10" Type="http://schemas.openxmlformats.org/officeDocument/2006/relationships/image" Target="../media/image243.wmf"/><Relationship Id="rId4" Type="http://schemas.openxmlformats.org/officeDocument/2006/relationships/image" Target="../media/image240.wmf"/><Relationship Id="rId9" Type="http://schemas.openxmlformats.org/officeDocument/2006/relationships/oleObject" Target="../embeddings/oleObject294.bin"/></Relationships>
</file>

<file path=ppt/slides/_rels/slide76.xml.rels><?xml version="1.0" encoding="UTF-8" standalone="yes"?>
<Relationships xmlns="http://schemas.openxmlformats.org/package/2006/relationships"><Relationship Id="rId13" Type="http://schemas.openxmlformats.org/officeDocument/2006/relationships/image" Target="../media/image249.wmf"/><Relationship Id="rId18" Type="http://schemas.openxmlformats.org/officeDocument/2006/relationships/image" Target="../media/image251.wmf"/><Relationship Id="rId26" Type="http://schemas.openxmlformats.org/officeDocument/2006/relationships/image" Target="../media/image255.wmf"/><Relationship Id="rId3" Type="http://schemas.openxmlformats.org/officeDocument/2006/relationships/image" Target="../media/image231.jpeg"/><Relationship Id="rId21" Type="http://schemas.openxmlformats.org/officeDocument/2006/relationships/oleObject" Target="../embeddings/oleObject305.bin"/><Relationship Id="rId34" Type="http://schemas.openxmlformats.org/officeDocument/2006/relationships/image" Target="../media/image259.wmf"/><Relationship Id="rId7" Type="http://schemas.openxmlformats.org/officeDocument/2006/relationships/image" Target="../media/image246.wmf"/><Relationship Id="rId12" Type="http://schemas.openxmlformats.org/officeDocument/2006/relationships/oleObject" Target="../embeddings/oleObject300.bin"/><Relationship Id="rId17" Type="http://schemas.openxmlformats.org/officeDocument/2006/relationships/oleObject" Target="../embeddings/oleObject303.bin"/><Relationship Id="rId25" Type="http://schemas.openxmlformats.org/officeDocument/2006/relationships/oleObject" Target="../embeddings/oleObject307.bin"/><Relationship Id="rId33" Type="http://schemas.openxmlformats.org/officeDocument/2006/relationships/oleObject" Target="../embeddings/oleObject311.bin"/><Relationship Id="rId2" Type="http://schemas.openxmlformats.org/officeDocument/2006/relationships/slideLayout" Target="../slideLayouts/slideLayout7.xml"/><Relationship Id="rId16" Type="http://schemas.openxmlformats.org/officeDocument/2006/relationships/oleObject" Target="../embeddings/oleObject302.bin"/><Relationship Id="rId20" Type="http://schemas.openxmlformats.org/officeDocument/2006/relationships/image" Target="../media/image252.wmf"/><Relationship Id="rId29" Type="http://schemas.openxmlformats.org/officeDocument/2006/relationships/oleObject" Target="../embeddings/oleObject309.bin"/><Relationship Id="rId1" Type="http://schemas.openxmlformats.org/officeDocument/2006/relationships/vmlDrawing" Target="../drawings/vmlDrawing63.vml"/><Relationship Id="rId6" Type="http://schemas.openxmlformats.org/officeDocument/2006/relationships/oleObject" Target="../embeddings/oleObject297.bin"/><Relationship Id="rId11" Type="http://schemas.openxmlformats.org/officeDocument/2006/relationships/image" Target="../media/image248.wmf"/><Relationship Id="rId24" Type="http://schemas.openxmlformats.org/officeDocument/2006/relationships/image" Target="../media/image254.wmf"/><Relationship Id="rId32" Type="http://schemas.openxmlformats.org/officeDocument/2006/relationships/image" Target="../media/image258.wmf"/><Relationship Id="rId5" Type="http://schemas.openxmlformats.org/officeDocument/2006/relationships/image" Target="../media/image245.wmf"/><Relationship Id="rId15" Type="http://schemas.openxmlformats.org/officeDocument/2006/relationships/image" Target="../media/image250.wmf"/><Relationship Id="rId23" Type="http://schemas.openxmlformats.org/officeDocument/2006/relationships/oleObject" Target="../embeddings/oleObject306.bin"/><Relationship Id="rId28" Type="http://schemas.openxmlformats.org/officeDocument/2006/relationships/image" Target="../media/image256.wmf"/><Relationship Id="rId10" Type="http://schemas.openxmlformats.org/officeDocument/2006/relationships/oleObject" Target="../embeddings/oleObject299.bin"/><Relationship Id="rId19" Type="http://schemas.openxmlformats.org/officeDocument/2006/relationships/oleObject" Target="../embeddings/oleObject304.bin"/><Relationship Id="rId31" Type="http://schemas.openxmlformats.org/officeDocument/2006/relationships/oleObject" Target="../embeddings/oleObject310.bin"/><Relationship Id="rId4" Type="http://schemas.openxmlformats.org/officeDocument/2006/relationships/oleObject" Target="../embeddings/oleObject296.bin"/><Relationship Id="rId9" Type="http://schemas.openxmlformats.org/officeDocument/2006/relationships/image" Target="../media/image247.wmf"/><Relationship Id="rId14" Type="http://schemas.openxmlformats.org/officeDocument/2006/relationships/oleObject" Target="../embeddings/oleObject301.bin"/><Relationship Id="rId22" Type="http://schemas.openxmlformats.org/officeDocument/2006/relationships/image" Target="../media/image253.wmf"/><Relationship Id="rId27" Type="http://schemas.openxmlformats.org/officeDocument/2006/relationships/oleObject" Target="../embeddings/oleObject308.bin"/><Relationship Id="rId30" Type="http://schemas.openxmlformats.org/officeDocument/2006/relationships/image" Target="../media/image257.wmf"/><Relationship Id="rId8" Type="http://schemas.openxmlformats.org/officeDocument/2006/relationships/oleObject" Target="../embeddings/oleObject298.bin"/></Relationships>
</file>

<file path=ppt/slides/_rels/slide77.xml.rels><?xml version="1.0" encoding="UTF-8" standalone="yes"?>
<Relationships xmlns="http://schemas.openxmlformats.org/package/2006/relationships"><Relationship Id="rId8" Type="http://schemas.openxmlformats.org/officeDocument/2006/relationships/image" Target="../media/image245.wmf"/><Relationship Id="rId13" Type="http://schemas.openxmlformats.org/officeDocument/2006/relationships/oleObject" Target="../embeddings/oleObject317.bin"/><Relationship Id="rId18" Type="http://schemas.openxmlformats.org/officeDocument/2006/relationships/image" Target="../media/image254.wmf"/><Relationship Id="rId3" Type="http://schemas.openxmlformats.org/officeDocument/2006/relationships/oleObject" Target="../embeddings/oleObject312.bin"/><Relationship Id="rId21" Type="http://schemas.openxmlformats.org/officeDocument/2006/relationships/oleObject" Target="../embeddings/oleObject321.bin"/><Relationship Id="rId7" Type="http://schemas.openxmlformats.org/officeDocument/2006/relationships/oleObject" Target="../embeddings/oleObject314.bin"/><Relationship Id="rId12" Type="http://schemas.openxmlformats.org/officeDocument/2006/relationships/image" Target="../media/image251.wmf"/><Relationship Id="rId17" Type="http://schemas.openxmlformats.org/officeDocument/2006/relationships/oleObject" Target="../embeddings/oleObject319.bin"/><Relationship Id="rId2" Type="http://schemas.openxmlformats.org/officeDocument/2006/relationships/slideLayout" Target="../slideLayouts/slideLayout7.xml"/><Relationship Id="rId16" Type="http://schemas.openxmlformats.org/officeDocument/2006/relationships/image" Target="../media/image253.wmf"/><Relationship Id="rId20" Type="http://schemas.openxmlformats.org/officeDocument/2006/relationships/image" Target="../media/image255.wmf"/><Relationship Id="rId1" Type="http://schemas.openxmlformats.org/officeDocument/2006/relationships/vmlDrawing" Target="../drawings/vmlDrawing64.vml"/><Relationship Id="rId6" Type="http://schemas.openxmlformats.org/officeDocument/2006/relationships/image" Target="../media/image261.wmf"/><Relationship Id="rId11" Type="http://schemas.openxmlformats.org/officeDocument/2006/relationships/oleObject" Target="../embeddings/oleObject316.bin"/><Relationship Id="rId5" Type="http://schemas.openxmlformats.org/officeDocument/2006/relationships/oleObject" Target="../embeddings/oleObject313.bin"/><Relationship Id="rId15" Type="http://schemas.openxmlformats.org/officeDocument/2006/relationships/oleObject" Target="../embeddings/oleObject318.bin"/><Relationship Id="rId10" Type="http://schemas.openxmlformats.org/officeDocument/2006/relationships/image" Target="../media/image247.wmf"/><Relationship Id="rId19" Type="http://schemas.openxmlformats.org/officeDocument/2006/relationships/oleObject" Target="../embeddings/oleObject320.bin"/><Relationship Id="rId4" Type="http://schemas.openxmlformats.org/officeDocument/2006/relationships/image" Target="../media/image260.wmf"/><Relationship Id="rId9" Type="http://schemas.openxmlformats.org/officeDocument/2006/relationships/oleObject" Target="../embeddings/oleObject315.bin"/><Relationship Id="rId14" Type="http://schemas.openxmlformats.org/officeDocument/2006/relationships/image" Target="../media/image252.wmf"/><Relationship Id="rId22" Type="http://schemas.openxmlformats.org/officeDocument/2006/relationships/image" Target="../media/image262.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8" Type="http://schemas.openxmlformats.org/officeDocument/2006/relationships/image" Target="../media/image265.wmf"/><Relationship Id="rId13" Type="http://schemas.openxmlformats.org/officeDocument/2006/relationships/oleObject" Target="../embeddings/oleObject327.bin"/><Relationship Id="rId18" Type="http://schemas.openxmlformats.org/officeDocument/2006/relationships/image" Target="../media/image270.wmf"/><Relationship Id="rId26" Type="http://schemas.openxmlformats.org/officeDocument/2006/relationships/image" Target="../media/image224.wmf"/><Relationship Id="rId3" Type="http://schemas.openxmlformats.org/officeDocument/2006/relationships/oleObject" Target="../embeddings/oleObject322.bin"/><Relationship Id="rId21" Type="http://schemas.openxmlformats.org/officeDocument/2006/relationships/oleObject" Target="../embeddings/oleObject331.bin"/><Relationship Id="rId7" Type="http://schemas.openxmlformats.org/officeDocument/2006/relationships/oleObject" Target="../embeddings/oleObject324.bin"/><Relationship Id="rId12" Type="http://schemas.openxmlformats.org/officeDocument/2006/relationships/image" Target="../media/image267.wmf"/><Relationship Id="rId17" Type="http://schemas.openxmlformats.org/officeDocument/2006/relationships/oleObject" Target="../embeddings/oleObject329.bin"/><Relationship Id="rId25" Type="http://schemas.openxmlformats.org/officeDocument/2006/relationships/oleObject" Target="../embeddings/oleObject333.bin"/><Relationship Id="rId2" Type="http://schemas.openxmlformats.org/officeDocument/2006/relationships/slideLayout" Target="../slideLayouts/slideLayout7.xml"/><Relationship Id="rId16" Type="http://schemas.openxmlformats.org/officeDocument/2006/relationships/image" Target="../media/image269.wmf"/><Relationship Id="rId20" Type="http://schemas.openxmlformats.org/officeDocument/2006/relationships/image" Target="../media/image271.wmf"/><Relationship Id="rId29" Type="http://schemas.openxmlformats.org/officeDocument/2006/relationships/oleObject" Target="../embeddings/oleObject335.bin"/><Relationship Id="rId1" Type="http://schemas.openxmlformats.org/officeDocument/2006/relationships/vmlDrawing" Target="../drawings/vmlDrawing65.vml"/><Relationship Id="rId6" Type="http://schemas.openxmlformats.org/officeDocument/2006/relationships/image" Target="../media/image264.wmf"/><Relationship Id="rId11" Type="http://schemas.openxmlformats.org/officeDocument/2006/relationships/oleObject" Target="../embeddings/oleObject326.bin"/><Relationship Id="rId24" Type="http://schemas.openxmlformats.org/officeDocument/2006/relationships/image" Target="../media/image223.wmf"/><Relationship Id="rId5" Type="http://schemas.openxmlformats.org/officeDocument/2006/relationships/oleObject" Target="../embeddings/oleObject323.bin"/><Relationship Id="rId15" Type="http://schemas.openxmlformats.org/officeDocument/2006/relationships/oleObject" Target="../embeddings/oleObject328.bin"/><Relationship Id="rId23" Type="http://schemas.openxmlformats.org/officeDocument/2006/relationships/oleObject" Target="../embeddings/oleObject332.bin"/><Relationship Id="rId28" Type="http://schemas.openxmlformats.org/officeDocument/2006/relationships/image" Target="../media/image225.wmf"/><Relationship Id="rId10" Type="http://schemas.openxmlformats.org/officeDocument/2006/relationships/image" Target="../media/image266.wmf"/><Relationship Id="rId19" Type="http://schemas.openxmlformats.org/officeDocument/2006/relationships/oleObject" Target="../embeddings/oleObject330.bin"/><Relationship Id="rId4" Type="http://schemas.openxmlformats.org/officeDocument/2006/relationships/image" Target="../media/image263.wmf"/><Relationship Id="rId9" Type="http://schemas.openxmlformats.org/officeDocument/2006/relationships/oleObject" Target="../embeddings/oleObject325.bin"/><Relationship Id="rId14" Type="http://schemas.openxmlformats.org/officeDocument/2006/relationships/image" Target="../media/image268.wmf"/><Relationship Id="rId22" Type="http://schemas.openxmlformats.org/officeDocument/2006/relationships/image" Target="../media/image222.wmf"/><Relationship Id="rId27" Type="http://schemas.openxmlformats.org/officeDocument/2006/relationships/oleObject" Target="../embeddings/oleObject334.bin"/><Relationship Id="rId30" Type="http://schemas.openxmlformats.org/officeDocument/2006/relationships/image" Target="../media/image226.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wmf"/><Relationship Id="rId5" Type="http://schemas.openxmlformats.org/officeDocument/2006/relationships/oleObject" Target="../embeddings/oleObject6.bin"/><Relationship Id="rId4" Type="http://schemas.openxmlformats.org/officeDocument/2006/relationships/image" Target="../media/image5.wmf"/></Relationships>
</file>

<file path=ppt/slides/_rels/slide80.xml.rels><?xml version="1.0" encoding="UTF-8" standalone="yes"?>
<Relationships xmlns="http://schemas.openxmlformats.org/package/2006/relationships"><Relationship Id="rId8" Type="http://schemas.openxmlformats.org/officeDocument/2006/relationships/image" Target="../media/image274.wmf"/><Relationship Id="rId3" Type="http://schemas.openxmlformats.org/officeDocument/2006/relationships/oleObject" Target="../embeddings/oleObject336.bin"/><Relationship Id="rId7" Type="http://schemas.openxmlformats.org/officeDocument/2006/relationships/oleObject" Target="../embeddings/oleObject338.bin"/><Relationship Id="rId2" Type="http://schemas.openxmlformats.org/officeDocument/2006/relationships/slideLayout" Target="../slideLayouts/slideLayout7.xml"/><Relationship Id="rId1" Type="http://schemas.openxmlformats.org/officeDocument/2006/relationships/vmlDrawing" Target="../drawings/vmlDrawing66.vml"/><Relationship Id="rId6" Type="http://schemas.openxmlformats.org/officeDocument/2006/relationships/image" Target="../media/image273.wmf"/><Relationship Id="rId5" Type="http://schemas.openxmlformats.org/officeDocument/2006/relationships/oleObject" Target="../embeddings/oleObject337.bin"/><Relationship Id="rId10" Type="http://schemas.openxmlformats.org/officeDocument/2006/relationships/image" Target="../media/image275.wmf"/><Relationship Id="rId4" Type="http://schemas.openxmlformats.org/officeDocument/2006/relationships/image" Target="../media/image272.wmf"/><Relationship Id="rId9" Type="http://schemas.openxmlformats.org/officeDocument/2006/relationships/oleObject" Target="../embeddings/oleObject339.bin"/></Relationships>
</file>

<file path=ppt/slides/_rels/slide81.xml.rels><?xml version="1.0" encoding="UTF-8" standalone="yes"?>
<Relationships xmlns="http://schemas.openxmlformats.org/package/2006/relationships"><Relationship Id="rId8" Type="http://schemas.openxmlformats.org/officeDocument/2006/relationships/image" Target="../media/image278.wmf"/><Relationship Id="rId3" Type="http://schemas.openxmlformats.org/officeDocument/2006/relationships/oleObject" Target="../embeddings/oleObject340.bin"/><Relationship Id="rId7" Type="http://schemas.openxmlformats.org/officeDocument/2006/relationships/oleObject" Target="../embeddings/oleObject342.bin"/><Relationship Id="rId12" Type="http://schemas.openxmlformats.org/officeDocument/2006/relationships/image" Target="../media/image273.wmf"/><Relationship Id="rId2" Type="http://schemas.openxmlformats.org/officeDocument/2006/relationships/slideLayout" Target="../slideLayouts/slideLayout7.xml"/><Relationship Id="rId1" Type="http://schemas.openxmlformats.org/officeDocument/2006/relationships/vmlDrawing" Target="../drawings/vmlDrawing67.vml"/><Relationship Id="rId6" Type="http://schemas.openxmlformats.org/officeDocument/2006/relationships/image" Target="../media/image277.wmf"/><Relationship Id="rId11" Type="http://schemas.openxmlformats.org/officeDocument/2006/relationships/oleObject" Target="../embeddings/oleObject344.bin"/><Relationship Id="rId5" Type="http://schemas.openxmlformats.org/officeDocument/2006/relationships/oleObject" Target="../embeddings/oleObject341.bin"/><Relationship Id="rId10" Type="http://schemas.openxmlformats.org/officeDocument/2006/relationships/image" Target="../media/image279.wmf"/><Relationship Id="rId4" Type="http://schemas.openxmlformats.org/officeDocument/2006/relationships/image" Target="../media/image276.wmf"/><Relationship Id="rId9" Type="http://schemas.openxmlformats.org/officeDocument/2006/relationships/oleObject" Target="../embeddings/oleObject343.bin"/></Relationships>
</file>

<file path=ppt/slides/_rels/slide82.xml.rels><?xml version="1.0" encoding="UTF-8" standalone="yes"?>
<Relationships xmlns="http://schemas.openxmlformats.org/package/2006/relationships"><Relationship Id="rId8" Type="http://schemas.openxmlformats.org/officeDocument/2006/relationships/image" Target="../media/image282.wmf"/><Relationship Id="rId13" Type="http://schemas.openxmlformats.org/officeDocument/2006/relationships/oleObject" Target="../embeddings/oleObject350.bin"/><Relationship Id="rId18" Type="http://schemas.openxmlformats.org/officeDocument/2006/relationships/oleObject" Target="../embeddings/oleObject353.bin"/><Relationship Id="rId3" Type="http://schemas.openxmlformats.org/officeDocument/2006/relationships/oleObject" Target="../embeddings/oleObject345.bin"/><Relationship Id="rId21" Type="http://schemas.openxmlformats.org/officeDocument/2006/relationships/oleObject" Target="../embeddings/oleObject355.bin"/><Relationship Id="rId7" Type="http://schemas.openxmlformats.org/officeDocument/2006/relationships/oleObject" Target="../embeddings/oleObject347.bin"/><Relationship Id="rId12" Type="http://schemas.openxmlformats.org/officeDocument/2006/relationships/image" Target="../media/image284.wmf"/><Relationship Id="rId17" Type="http://schemas.openxmlformats.org/officeDocument/2006/relationships/oleObject" Target="../embeddings/oleObject352.bin"/><Relationship Id="rId2" Type="http://schemas.openxmlformats.org/officeDocument/2006/relationships/slideLayout" Target="../slideLayouts/slideLayout7.xml"/><Relationship Id="rId16" Type="http://schemas.openxmlformats.org/officeDocument/2006/relationships/image" Target="../media/image286.wmf"/><Relationship Id="rId20" Type="http://schemas.openxmlformats.org/officeDocument/2006/relationships/image" Target="../media/image287.wmf"/><Relationship Id="rId1" Type="http://schemas.openxmlformats.org/officeDocument/2006/relationships/vmlDrawing" Target="../drawings/vmlDrawing68.vml"/><Relationship Id="rId6" Type="http://schemas.openxmlformats.org/officeDocument/2006/relationships/image" Target="../media/image281.wmf"/><Relationship Id="rId11" Type="http://schemas.openxmlformats.org/officeDocument/2006/relationships/oleObject" Target="../embeddings/oleObject349.bin"/><Relationship Id="rId5" Type="http://schemas.openxmlformats.org/officeDocument/2006/relationships/oleObject" Target="../embeddings/oleObject346.bin"/><Relationship Id="rId15" Type="http://schemas.openxmlformats.org/officeDocument/2006/relationships/oleObject" Target="../embeddings/oleObject351.bin"/><Relationship Id="rId23" Type="http://schemas.openxmlformats.org/officeDocument/2006/relationships/image" Target="../media/image288.png"/><Relationship Id="rId10" Type="http://schemas.openxmlformats.org/officeDocument/2006/relationships/image" Target="../media/image283.wmf"/><Relationship Id="rId19" Type="http://schemas.openxmlformats.org/officeDocument/2006/relationships/oleObject" Target="../embeddings/oleObject354.bin"/><Relationship Id="rId4" Type="http://schemas.openxmlformats.org/officeDocument/2006/relationships/image" Target="../media/image280.wmf"/><Relationship Id="rId9" Type="http://schemas.openxmlformats.org/officeDocument/2006/relationships/oleObject" Target="../embeddings/oleObject348.bin"/><Relationship Id="rId14" Type="http://schemas.openxmlformats.org/officeDocument/2006/relationships/image" Target="../media/image285.wmf"/><Relationship Id="rId22" Type="http://schemas.openxmlformats.org/officeDocument/2006/relationships/customXml" Target="../ink/ink1.xml"/></Relationships>
</file>

<file path=ppt/slides/_rels/slide83.xml.rels><?xml version="1.0" encoding="UTF-8" standalone="yes"?>
<Relationships xmlns="http://schemas.openxmlformats.org/package/2006/relationships"><Relationship Id="rId8" Type="http://schemas.openxmlformats.org/officeDocument/2006/relationships/image" Target="../media/image291.wmf"/><Relationship Id="rId3" Type="http://schemas.openxmlformats.org/officeDocument/2006/relationships/oleObject" Target="../embeddings/oleObject356.bin"/><Relationship Id="rId7" Type="http://schemas.openxmlformats.org/officeDocument/2006/relationships/oleObject" Target="../embeddings/oleObject358.bin"/><Relationship Id="rId2" Type="http://schemas.openxmlformats.org/officeDocument/2006/relationships/slideLayout" Target="../slideLayouts/slideLayout7.xml"/><Relationship Id="rId1" Type="http://schemas.openxmlformats.org/officeDocument/2006/relationships/vmlDrawing" Target="../drawings/vmlDrawing69.vml"/><Relationship Id="rId6" Type="http://schemas.openxmlformats.org/officeDocument/2006/relationships/image" Target="../media/image290.wmf"/><Relationship Id="rId11" Type="http://schemas.openxmlformats.org/officeDocument/2006/relationships/slide" Target="slide69.xml"/><Relationship Id="rId5" Type="http://schemas.openxmlformats.org/officeDocument/2006/relationships/oleObject" Target="../embeddings/oleObject357.bin"/><Relationship Id="rId10" Type="http://schemas.openxmlformats.org/officeDocument/2006/relationships/image" Target="../media/image292.wmf"/><Relationship Id="rId4" Type="http://schemas.openxmlformats.org/officeDocument/2006/relationships/image" Target="../media/image289.wmf"/><Relationship Id="rId9" Type="http://schemas.openxmlformats.org/officeDocument/2006/relationships/oleObject" Target="../embeddings/oleObject359.bin"/></Relationships>
</file>

<file path=ppt/slides/_rels/slide84.xml.rels><?xml version="1.0" encoding="UTF-8" standalone="yes"?>
<Relationships xmlns="http://schemas.openxmlformats.org/package/2006/relationships"><Relationship Id="rId8" Type="http://schemas.openxmlformats.org/officeDocument/2006/relationships/image" Target="../media/image295.wmf"/><Relationship Id="rId13" Type="http://schemas.openxmlformats.org/officeDocument/2006/relationships/oleObject" Target="../embeddings/oleObject365.bin"/><Relationship Id="rId18" Type="http://schemas.openxmlformats.org/officeDocument/2006/relationships/image" Target="../media/image300.wmf"/><Relationship Id="rId3" Type="http://schemas.openxmlformats.org/officeDocument/2006/relationships/oleObject" Target="../embeddings/oleObject360.bin"/><Relationship Id="rId21" Type="http://schemas.openxmlformats.org/officeDocument/2006/relationships/oleObject" Target="../embeddings/oleObject369.bin"/><Relationship Id="rId7" Type="http://schemas.openxmlformats.org/officeDocument/2006/relationships/oleObject" Target="../embeddings/oleObject362.bin"/><Relationship Id="rId12" Type="http://schemas.openxmlformats.org/officeDocument/2006/relationships/image" Target="../media/image297.wmf"/><Relationship Id="rId17" Type="http://schemas.openxmlformats.org/officeDocument/2006/relationships/oleObject" Target="../embeddings/oleObject367.bin"/><Relationship Id="rId2" Type="http://schemas.openxmlformats.org/officeDocument/2006/relationships/slideLayout" Target="../slideLayouts/slideLayout7.xml"/><Relationship Id="rId16" Type="http://schemas.openxmlformats.org/officeDocument/2006/relationships/image" Target="../media/image299.wmf"/><Relationship Id="rId20" Type="http://schemas.openxmlformats.org/officeDocument/2006/relationships/image" Target="../media/image301.wmf"/><Relationship Id="rId1" Type="http://schemas.openxmlformats.org/officeDocument/2006/relationships/vmlDrawing" Target="../drawings/vmlDrawing70.vml"/><Relationship Id="rId6" Type="http://schemas.openxmlformats.org/officeDocument/2006/relationships/image" Target="../media/image294.wmf"/><Relationship Id="rId11" Type="http://schemas.openxmlformats.org/officeDocument/2006/relationships/oleObject" Target="../embeddings/oleObject364.bin"/><Relationship Id="rId5" Type="http://schemas.openxmlformats.org/officeDocument/2006/relationships/oleObject" Target="../embeddings/oleObject361.bin"/><Relationship Id="rId15" Type="http://schemas.openxmlformats.org/officeDocument/2006/relationships/oleObject" Target="../embeddings/oleObject366.bin"/><Relationship Id="rId10" Type="http://schemas.openxmlformats.org/officeDocument/2006/relationships/image" Target="../media/image296.wmf"/><Relationship Id="rId19" Type="http://schemas.openxmlformats.org/officeDocument/2006/relationships/oleObject" Target="../embeddings/oleObject368.bin"/><Relationship Id="rId4" Type="http://schemas.openxmlformats.org/officeDocument/2006/relationships/image" Target="../media/image293.wmf"/><Relationship Id="rId9" Type="http://schemas.openxmlformats.org/officeDocument/2006/relationships/oleObject" Target="../embeddings/oleObject363.bin"/><Relationship Id="rId14" Type="http://schemas.openxmlformats.org/officeDocument/2006/relationships/image" Target="../media/image298.wmf"/><Relationship Id="rId22" Type="http://schemas.openxmlformats.org/officeDocument/2006/relationships/image" Target="../media/image302.wmf"/></Relationships>
</file>

<file path=ppt/slides/_rels/slide85.xml.rels><?xml version="1.0" encoding="UTF-8" standalone="yes"?>
<Relationships xmlns="http://schemas.openxmlformats.org/package/2006/relationships"><Relationship Id="rId8" Type="http://schemas.openxmlformats.org/officeDocument/2006/relationships/oleObject" Target="../embeddings/oleObject372.bin"/><Relationship Id="rId13" Type="http://schemas.openxmlformats.org/officeDocument/2006/relationships/image" Target="../media/image307.wmf"/><Relationship Id="rId3" Type="http://schemas.openxmlformats.org/officeDocument/2006/relationships/image" Target="../media/image308.jpeg"/><Relationship Id="rId7" Type="http://schemas.openxmlformats.org/officeDocument/2006/relationships/image" Target="../media/image304.wmf"/><Relationship Id="rId12" Type="http://schemas.openxmlformats.org/officeDocument/2006/relationships/oleObject" Target="../embeddings/oleObject374.bin"/><Relationship Id="rId2" Type="http://schemas.openxmlformats.org/officeDocument/2006/relationships/slideLayout" Target="../slideLayouts/slideLayout7.xml"/><Relationship Id="rId1" Type="http://schemas.openxmlformats.org/officeDocument/2006/relationships/vmlDrawing" Target="../drawings/vmlDrawing71.vml"/><Relationship Id="rId6" Type="http://schemas.openxmlformats.org/officeDocument/2006/relationships/oleObject" Target="../embeddings/oleObject371.bin"/><Relationship Id="rId11" Type="http://schemas.openxmlformats.org/officeDocument/2006/relationships/image" Target="../media/image306.wmf"/><Relationship Id="rId5" Type="http://schemas.openxmlformats.org/officeDocument/2006/relationships/image" Target="../media/image303.wmf"/><Relationship Id="rId10" Type="http://schemas.openxmlformats.org/officeDocument/2006/relationships/oleObject" Target="../embeddings/oleObject373.bin"/><Relationship Id="rId4" Type="http://schemas.openxmlformats.org/officeDocument/2006/relationships/oleObject" Target="../embeddings/oleObject370.bin"/><Relationship Id="rId9" Type="http://schemas.openxmlformats.org/officeDocument/2006/relationships/image" Target="../media/image305.wmf"/></Relationships>
</file>

<file path=ppt/slides/_rels/slide86.xml.rels><?xml version="1.0" encoding="UTF-8" standalone="yes"?>
<Relationships xmlns="http://schemas.openxmlformats.org/package/2006/relationships"><Relationship Id="rId8" Type="http://schemas.openxmlformats.org/officeDocument/2006/relationships/oleObject" Target="../embeddings/oleObject377.bin"/><Relationship Id="rId13" Type="http://schemas.openxmlformats.org/officeDocument/2006/relationships/image" Target="../media/image223.wmf"/><Relationship Id="rId18" Type="http://schemas.openxmlformats.org/officeDocument/2006/relationships/oleObject" Target="../embeddings/oleObject382.bin"/><Relationship Id="rId3" Type="http://schemas.openxmlformats.org/officeDocument/2006/relationships/image" Target="../media/image308.jpeg"/><Relationship Id="rId21" Type="http://schemas.openxmlformats.org/officeDocument/2006/relationships/image" Target="../media/image306.wmf"/><Relationship Id="rId7" Type="http://schemas.openxmlformats.org/officeDocument/2006/relationships/image" Target="../media/image309.wmf"/><Relationship Id="rId12" Type="http://schemas.openxmlformats.org/officeDocument/2006/relationships/oleObject" Target="../embeddings/oleObject379.bin"/><Relationship Id="rId17" Type="http://schemas.openxmlformats.org/officeDocument/2006/relationships/image" Target="../media/image228.wmf"/><Relationship Id="rId2" Type="http://schemas.openxmlformats.org/officeDocument/2006/relationships/slideLayout" Target="../slideLayouts/slideLayout7.xml"/><Relationship Id="rId16" Type="http://schemas.openxmlformats.org/officeDocument/2006/relationships/oleObject" Target="../embeddings/oleObject381.bin"/><Relationship Id="rId20" Type="http://schemas.openxmlformats.org/officeDocument/2006/relationships/oleObject" Target="../embeddings/oleObject383.bin"/><Relationship Id="rId1" Type="http://schemas.openxmlformats.org/officeDocument/2006/relationships/vmlDrawing" Target="../drawings/vmlDrawing72.vml"/><Relationship Id="rId6" Type="http://schemas.openxmlformats.org/officeDocument/2006/relationships/oleObject" Target="../embeddings/oleObject376.bin"/><Relationship Id="rId11" Type="http://schemas.openxmlformats.org/officeDocument/2006/relationships/image" Target="../media/image225.wmf"/><Relationship Id="rId5" Type="http://schemas.openxmlformats.org/officeDocument/2006/relationships/image" Target="../media/image264.wmf"/><Relationship Id="rId15" Type="http://schemas.openxmlformats.org/officeDocument/2006/relationships/image" Target="../media/image227.wmf"/><Relationship Id="rId23" Type="http://schemas.openxmlformats.org/officeDocument/2006/relationships/image" Target="../media/image307.wmf"/><Relationship Id="rId10" Type="http://schemas.openxmlformats.org/officeDocument/2006/relationships/oleObject" Target="../embeddings/oleObject378.bin"/><Relationship Id="rId19" Type="http://schemas.openxmlformats.org/officeDocument/2006/relationships/image" Target="../media/image230.wmf"/><Relationship Id="rId4" Type="http://schemas.openxmlformats.org/officeDocument/2006/relationships/oleObject" Target="../embeddings/oleObject375.bin"/><Relationship Id="rId9" Type="http://schemas.openxmlformats.org/officeDocument/2006/relationships/image" Target="../media/image226.wmf"/><Relationship Id="rId14" Type="http://schemas.openxmlformats.org/officeDocument/2006/relationships/oleObject" Target="../embeddings/oleObject380.bin"/><Relationship Id="rId22" Type="http://schemas.openxmlformats.org/officeDocument/2006/relationships/oleObject" Target="../embeddings/oleObject384.bin"/></Relationships>
</file>

<file path=ppt/slides/_rels/slide87.xml.rels><?xml version="1.0" encoding="UTF-8" standalone="yes"?>
<Relationships xmlns="http://schemas.openxmlformats.org/package/2006/relationships"><Relationship Id="rId8" Type="http://schemas.openxmlformats.org/officeDocument/2006/relationships/oleObject" Target="../embeddings/oleObject387.bin"/><Relationship Id="rId13" Type="http://schemas.openxmlformats.org/officeDocument/2006/relationships/image" Target="../media/image313.wmf"/><Relationship Id="rId3" Type="http://schemas.openxmlformats.org/officeDocument/2006/relationships/image" Target="../media/image308.jpeg"/><Relationship Id="rId7" Type="http://schemas.openxmlformats.org/officeDocument/2006/relationships/image" Target="../media/image302.wmf"/><Relationship Id="rId12" Type="http://schemas.openxmlformats.org/officeDocument/2006/relationships/oleObject" Target="../embeddings/oleObject389.bin"/><Relationship Id="rId2" Type="http://schemas.openxmlformats.org/officeDocument/2006/relationships/slideLayout" Target="../slideLayouts/slideLayout7.xml"/><Relationship Id="rId1" Type="http://schemas.openxmlformats.org/officeDocument/2006/relationships/vmlDrawing" Target="../drawings/vmlDrawing73.vml"/><Relationship Id="rId6" Type="http://schemas.openxmlformats.org/officeDocument/2006/relationships/oleObject" Target="../embeddings/oleObject386.bin"/><Relationship Id="rId11" Type="http://schemas.openxmlformats.org/officeDocument/2006/relationships/image" Target="../media/image312.wmf"/><Relationship Id="rId5" Type="http://schemas.openxmlformats.org/officeDocument/2006/relationships/image" Target="../media/image310.wmf"/><Relationship Id="rId10" Type="http://schemas.openxmlformats.org/officeDocument/2006/relationships/oleObject" Target="../embeddings/oleObject388.bin"/><Relationship Id="rId4" Type="http://schemas.openxmlformats.org/officeDocument/2006/relationships/oleObject" Target="../embeddings/oleObject385.bin"/><Relationship Id="rId9" Type="http://schemas.openxmlformats.org/officeDocument/2006/relationships/image" Target="../media/image311.wmf"/></Relationships>
</file>

<file path=ppt/slides/_rels/slide88.xml.rels><?xml version="1.0" encoding="UTF-8" standalone="yes"?>
<Relationships xmlns="http://schemas.openxmlformats.org/package/2006/relationships"><Relationship Id="rId8" Type="http://schemas.openxmlformats.org/officeDocument/2006/relationships/image" Target="../media/image294.wmf"/><Relationship Id="rId13" Type="http://schemas.openxmlformats.org/officeDocument/2006/relationships/oleObject" Target="../embeddings/oleObject395.bin"/><Relationship Id="rId3" Type="http://schemas.openxmlformats.org/officeDocument/2006/relationships/oleObject" Target="../embeddings/oleObject390.bin"/><Relationship Id="rId7" Type="http://schemas.openxmlformats.org/officeDocument/2006/relationships/oleObject" Target="../embeddings/oleObject392.bin"/><Relationship Id="rId12" Type="http://schemas.openxmlformats.org/officeDocument/2006/relationships/image" Target="../media/image296.wmf"/><Relationship Id="rId2" Type="http://schemas.openxmlformats.org/officeDocument/2006/relationships/slideLayout" Target="../slideLayouts/slideLayout7.xml"/><Relationship Id="rId1" Type="http://schemas.openxmlformats.org/officeDocument/2006/relationships/vmlDrawing" Target="../drawings/vmlDrawing74.vml"/><Relationship Id="rId6" Type="http://schemas.openxmlformats.org/officeDocument/2006/relationships/image" Target="../media/image293.wmf"/><Relationship Id="rId11" Type="http://schemas.openxmlformats.org/officeDocument/2006/relationships/oleObject" Target="../embeddings/oleObject394.bin"/><Relationship Id="rId5" Type="http://schemas.openxmlformats.org/officeDocument/2006/relationships/oleObject" Target="../embeddings/oleObject391.bin"/><Relationship Id="rId10" Type="http://schemas.openxmlformats.org/officeDocument/2006/relationships/image" Target="../media/image295.wmf"/><Relationship Id="rId4" Type="http://schemas.openxmlformats.org/officeDocument/2006/relationships/image" Target="../media/image314.wmf"/><Relationship Id="rId9" Type="http://schemas.openxmlformats.org/officeDocument/2006/relationships/oleObject" Target="../embeddings/oleObject393.bin"/><Relationship Id="rId14" Type="http://schemas.openxmlformats.org/officeDocument/2006/relationships/image" Target="../media/image297.wmf"/></Relationships>
</file>

<file path=ppt/slides/_rels/slide89.xml.rels><?xml version="1.0" encoding="UTF-8" standalone="yes"?>
<Relationships xmlns="http://schemas.openxmlformats.org/package/2006/relationships"><Relationship Id="rId8" Type="http://schemas.openxmlformats.org/officeDocument/2006/relationships/image" Target="../media/image317.wmf"/><Relationship Id="rId13" Type="http://schemas.openxmlformats.org/officeDocument/2006/relationships/oleObject" Target="../embeddings/oleObject402.bin"/><Relationship Id="rId3" Type="http://schemas.openxmlformats.org/officeDocument/2006/relationships/oleObject" Target="../embeddings/oleObject396.bin"/><Relationship Id="rId7" Type="http://schemas.openxmlformats.org/officeDocument/2006/relationships/oleObject" Target="../embeddings/oleObject398.bin"/><Relationship Id="rId12" Type="http://schemas.openxmlformats.org/officeDocument/2006/relationships/oleObject" Target="../embeddings/oleObject401.bin"/><Relationship Id="rId2" Type="http://schemas.openxmlformats.org/officeDocument/2006/relationships/slideLayout" Target="../slideLayouts/slideLayout7.xml"/><Relationship Id="rId16" Type="http://schemas.openxmlformats.org/officeDocument/2006/relationships/image" Target="../media/image320.wmf"/><Relationship Id="rId1" Type="http://schemas.openxmlformats.org/officeDocument/2006/relationships/vmlDrawing" Target="../drawings/vmlDrawing75.vml"/><Relationship Id="rId6" Type="http://schemas.openxmlformats.org/officeDocument/2006/relationships/image" Target="../media/image316.wmf"/><Relationship Id="rId11" Type="http://schemas.openxmlformats.org/officeDocument/2006/relationships/oleObject" Target="../embeddings/oleObject400.bin"/><Relationship Id="rId5" Type="http://schemas.openxmlformats.org/officeDocument/2006/relationships/oleObject" Target="../embeddings/oleObject397.bin"/><Relationship Id="rId15" Type="http://schemas.openxmlformats.org/officeDocument/2006/relationships/oleObject" Target="../embeddings/oleObject403.bin"/><Relationship Id="rId10" Type="http://schemas.openxmlformats.org/officeDocument/2006/relationships/image" Target="../media/image318.wmf"/><Relationship Id="rId4" Type="http://schemas.openxmlformats.org/officeDocument/2006/relationships/image" Target="../media/image315.wmf"/><Relationship Id="rId9" Type="http://schemas.openxmlformats.org/officeDocument/2006/relationships/oleObject" Target="../embeddings/oleObject399.bin"/><Relationship Id="rId14" Type="http://schemas.openxmlformats.org/officeDocument/2006/relationships/image" Target="../media/image319.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8" Type="http://schemas.openxmlformats.org/officeDocument/2006/relationships/image" Target="../media/image323.wmf"/><Relationship Id="rId13" Type="http://schemas.openxmlformats.org/officeDocument/2006/relationships/image" Target="../media/image325.wmf"/><Relationship Id="rId18" Type="http://schemas.openxmlformats.org/officeDocument/2006/relationships/oleObject" Target="../embeddings/oleObject412.bin"/><Relationship Id="rId3" Type="http://schemas.openxmlformats.org/officeDocument/2006/relationships/oleObject" Target="../embeddings/oleObject404.bin"/><Relationship Id="rId7" Type="http://schemas.openxmlformats.org/officeDocument/2006/relationships/oleObject" Target="../embeddings/oleObject406.bin"/><Relationship Id="rId12" Type="http://schemas.openxmlformats.org/officeDocument/2006/relationships/oleObject" Target="../embeddings/oleObject409.bin"/><Relationship Id="rId17" Type="http://schemas.openxmlformats.org/officeDocument/2006/relationships/image" Target="../media/image327.wmf"/><Relationship Id="rId2" Type="http://schemas.openxmlformats.org/officeDocument/2006/relationships/slideLayout" Target="../slideLayouts/slideLayout7.xml"/><Relationship Id="rId16" Type="http://schemas.openxmlformats.org/officeDocument/2006/relationships/oleObject" Target="../embeddings/oleObject411.bin"/><Relationship Id="rId1" Type="http://schemas.openxmlformats.org/officeDocument/2006/relationships/vmlDrawing" Target="../drawings/vmlDrawing76.vml"/><Relationship Id="rId6" Type="http://schemas.openxmlformats.org/officeDocument/2006/relationships/image" Target="../media/image322.wmf"/><Relationship Id="rId11" Type="http://schemas.openxmlformats.org/officeDocument/2006/relationships/oleObject" Target="../embeddings/oleObject408.bin"/><Relationship Id="rId5" Type="http://schemas.openxmlformats.org/officeDocument/2006/relationships/oleObject" Target="../embeddings/oleObject405.bin"/><Relationship Id="rId15" Type="http://schemas.openxmlformats.org/officeDocument/2006/relationships/image" Target="../media/image326.wmf"/><Relationship Id="rId10" Type="http://schemas.openxmlformats.org/officeDocument/2006/relationships/image" Target="../media/image324.wmf"/><Relationship Id="rId19" Type="http://schemas.openxmlformats.org/officeDocument/2006/relationships/image" Target="../media/image328.wmf"/><Relationship Id="rId4" Type="http://schemas.openxmlformats.org/officeDocument/2006/relationships/image" Target="../media/image321.wmf"/><Relationship Id="rId9" Type="http://schemas.openxmlformats.org/officeDocument/2006/relationships/oleObject" Target="../embeddings/oleObject407.bin"/><Relationship Id="rId14" Type="http://schemas.openxmlformats.org/officeDocument/2006/relationships/oleObject" Target="../embeddings/oleObject410.bin"/></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413.bin"/><Relationship Id="rId2" Type="http://schemas.openxmlformats.org/officeDocument/2006/relationships/slideLayout" Target="../slideLayouts/slideLayout7.xml"/><Relationship Id="rId1" Type="http://schemas.openxmlformats.org/officeDocument/2006/relationships/vmlDrawing" Target="../drawings/vmlDrawing77.vml"/><Relationship Id="rId6" Type="http://schemas.openxmlformats.org/officeDocument/2006/relationships/image" Target="../media/image330.wmf"/><Relationship Id="rId5" Type="http://schemas.openxmlformats.org/officeDocument/2006/relationships/oleObject" Target="../embeddings/oleObject414.bin"/><Relationship Id="rId4" Type="http://schemas.openxmlformats.org/officeDocument/2006/relationships/image" Target="../media/image329.w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8" Type="http://schemas.openxmlformats.org/officeDocument/2006/relationships/image" Target="../media/image333.wmf"/><Relationship Id="rId13" Type="http://schemas.openxmlformats.org/officeDocument/2006/relationships/oleObject" Target="../embeddings/oleObject420.bin"/><Relationship Id="rId3" Type="http://schemas.openxmlformats.org/officeDocument/2006/relationships/oleObject" Target="../embeddings/oleObject415.bin"/><Relationship Id="rId7" Type="http://schemas.openxmlformats.org/officeDocument/2006/relationships/oleObject" Target="../embeddings/oleObject417.bin"/><Relationship Id="rId12" Type="http://schemas.openxmlformats.org/officeDocument/2006/relationships/image" Target="../media/image335.wmf"/><Relationship Id="rId2" Type="http://schemas.openxmlformats.org/officeDocument/2006/relationships/slideLayout" Target="../slideLayouts/slideLayout7.xml"/><Relationship Id="rId16" Type="http://schemas.openxmlformats.org/officeDocument/2006/relationships/image" Target="../media/image337.png"/><Relationship Id="rId1" Type="http://schemas.openxmlformats.org/officeDocument/2006/relationships/vmlDrawing" Target="../drawings/vmlDrawing78.vml"/><Relationship Id="rId6" Type="http://schemas.openxmlformats.org/officeDocument/2006/relationships/image" Target="../media/image332.wmf"/><Relationship Id="rId11" Type="http://schemas.openxmlformats.org/officeDocument/2006/relationships/oleObject" Target="../embeddings/oleObject419.bin"/><Relationship Id="rId5" Type="http://schemas.openxmlformats.org/officeDocument/2006/relationships/oleObject" Target="../embeddings/oleObject416.bin"/><Relationship Id="rId15" Type="http://schemas.openxmlformats.org/officeDocument/2006/relationships/customXml" Target="../ink/ink2.xml"/><Relationship Id="rId10" Type="http://schemas.openxmlformats.org/officeDocument/2006/relationships/image" Target="../media/image334.wmf"/><Relationship Id="rId4" Type="http://schemas.openxmlformats.org/officeDocument/2006/relationships/image" Target="../media/image331.wmf"/><Relationship Id="rId9" Type="http://schemas.openxmlformats.org/officeDocument/2006/relationships/oleObject" Target="../embeddings/oleObject418.bin"/><Relationship Id="rId14" Type="http://schemas.openxmlformats.org/officeDocument/2006/relationships/image" Target="../media/image336.wmf"/></Relationships>
</file>

<file path=ppt/slides/_rels/slide94.xml.rels><?xml version="1.0" encoding="UTF-8" standalone="yes"?>
<Relationships xmlns="http://schemas.openxmlformats.org/package/2006/relationships"><Relationship Id="rId8" Type="http://schemas.openxmlformats.org/officeDocument/2006/relationships/image" Target="../media/image340.wmf"/><Relationship Id="rId3" Type="http://schemas.openxmlformats.org/officeDocument/2006/relationships/oleObject" Target="../embeddings/oleObject421.bin"/><Relationship Id="rId7" Type="http://schemas.openxmlformats.org/officeDocument/2006/relationships/oleObject" Target="../embeddings/oleObject423.bin"/><Relationship Id="rId2" Type="http://schemas.openxmlformats.org/officeDocument/2006/relationships/slideLayout" Target="../slideLayouts/slideLayout7.xml"/><Relationship Id="rId1" Type="http://schemas.openxmlformats.org/officeDocument/2006/relationships/vmlDrawing" Target="../drawings/vmlDrawing79.vml"/><Relationship Id="rId6" Type="http://schemas.openxmlformats.org/officeDocument/2006/relationships/image" Target="../media/image339.wmf"/><Relationship Id="rId5" Type="http://schemas.openxmlformats.org/officeDocument/2006/relationships/oleObject" Target="../embeddings/oleObject422.bin"/><Relationship Id="rId4" Type="http://schemas.openxmlformats.org/officeDocument/2006/relationships/image" Target="../media/image338.wmf"/></Relationships>
</file>

<file path=ppt/slides/_rels/slide95.xml.rels><?xml version="1.0" encoding="UTF-8" standalone="yes"?>
<Relationships xmlns="http://schemas.openxmlformats.org/package/2006/relationships"><Relationship Id="rId8" Type="http://schemas.openxmlformats.org/officeDocument/2006/relationships/image" Target="../media/image343.wmf"/><Relationship Id="rId3" Type="http://schemas.openxmlformats.org/officeDocument/2006/relationships/oleObject" Target="../embeddings/oleObject424.bin"/><Relationship Id="rId7" Type="http://schemas.openxmlformats.org/officeDocument/2006/relationships/oleObject" Target="../embeddings/oleObject426.bin"/><Relationship Id="rId2" Type="http://schemas.openxmlformats.org/officeDocument/2006/relationships/slideLayout" Target="../slideLayouts/slideLayout7.xml"/><Relationship Id="rId1" Type="http://schemas.openxmlformats.org/officeDocument/2006/relationships/vmlDrawing" Target="../drawings/vmlDrawing80.vml"/><Relationship Id="rId6" Type="http://schemas.openxmlformats.org/officeDocument/2006/relationships/image" Target="../media/image342.wmf"/><Relationship Id="rId5" Type="http://schemas.openxmlformats.org/officeDocument/2006/relationships/oleObject" Target="../embeddings/oleObject425.bin"/><Relationship Id="rId4" Type="http://schemas.openxmlformats.org/officeDocument/2006/relationships/image" Target="../media/image341.wmf"/></Relationships>
</file>

<file path=ppt/slides/_rels/slide96.xml.rels><?xml version="1.0" encoding="UTF-8" standalone="yes"?>
<Relationships xmlns="http://schemas.openxmlformats.org/package/2006/relationships"><Relationship Id="rId8" Type="http://schemas.openxmlformats.org/officeDocument/2006/relationships/image" Target="../media/image346.wmf"/><Relationship Id="rId13" Type="http://schemas.openxmlformats.org/officeDocument/2006/relationships/oleObject" Target="../embeddings/oleObject432.bin"/><Relationship Id="rId18" Type="http://schemas.openxmlformats.org/officeDocument/2006/relationships/image" Target="../media/image351.wmf"/><Relationship Id="rId26" Type="http://schemas.openxmlformats.org/officeDocument/2006/relationships/image" Target="../media/image355.wmf"/><Relationship Id="rId3" Type="http://schemas.openxmlformats.org/officeDocument/2006/relationships/oleObject" Target="../embeddings/oleObject427.bin"/><Relationship Id="rId21" Type="http://schemas.openxmlformats.org/officeDocument/2006/relationships/oleObject" Target="../embeddings/oleObject436.bin"/><Relationship Id="rId7" Type="http://schemas.openxmlformats.org/officeDocument/2006/relationships/oleObject" Target="../embeddings/oleObject429.bin"/><Relationship Id="rId12" Type="http://schemas.openxmlformats.org/officeDocument/2006/relationships/image" Target="../media/image348.wmf"/><Relationship Id="rId17" Type="http://schemas.openxmlformats.org/officeDocument/2006/relationships/oleObject" Target="../embeddings/oleObject434.bin"/><Relationship Id="rId25" Type="http://schemas.openxmlformats.org/officeDocument/2006/relationships/oleObject" Target="../embeddings/oleObject438.bin"/><Relationship Id="rId2" Type="http://schemas.openxmlformats.org/officeDocument/2006/relationships/slideLayout" Target="../slideLayouts/slideLayout7.xml"/><Relationship Id="rId16" Type="http://schemas.openxmlformats.org/officeDocument/2006/relationships/image" Target="../media/image350.wmf"/><Relationship Id="rId20" Type="http://schemas.openxmlformats.org/officeDocument/2006/relationships/image" Target="../media/image352.wmf"/><Relationship Id="rId1" Type="http://schemas.openxmlformats.org/officeDocument/2006/relationships/vmlDrawing" Target="../drawings/vmlDrawing81.vml"/><Relationship Id="rId6" Type="http://schemas.openxmlformats.org/officeDocument/2006/relationships/image" Target="../media/image345.wmf"/><Relationship Id="rId11" Type="http://schemas.openxmlformats.org/officeDocument/2006/relationships/oleObject" Target="../embeddings/oleObject431.bin"/><Relationship Id="rId24" Type="http://schemas.openxmlformats.org/officeDocument/2006/relationships/image" Target="../media/image354.wmf"/><Relationship Id="rId5" Type="http://schemas.openxmlformats.org/officeDocument/2006/relationships/oleObject" Target="../embeddings/oleObject428.bin"/><Relationship Id="rId15" Type="http://schemas.openxmlformats.org/officeDocument/2006/relationships/oleObject" Target="../embeddings/oleObject433.bin"/><Relationship Id="rId23" Type="http://schemas.openxmlformats.org/officeDocument/2006/relationships/oleObject" Target="../embeddings/oleObject437.bin"/><Relationship Id="rId28" Type="http://schemas.openxmlformats.org/officeDocument/2006/relationships/image" Target="../media/image356.wmf"/><Relationship Id="rId10" Type="http://schemas.openxmlformats.org/officeDocument/2006/relationships/image" Target="../media/image347.wmf"/><Relationship Id="rId19" Type="http://schemas.openxmlformats.org/officeDocument/2006/relationships/oleObject" Target="../embeddings/oleObject435.bin"/><Relationship Id="rId4" Type="http://schemas.openxmlformats.org/officeDocument/2006/relationships/image" Target="../media/image344.wmf"/><Relationship Id="rId9" Type="http://schemas.openxmlformats.org/officeDocument/2006/relationships/oleObject" Target="../embeddings/oleObject430.bin"/><Relationship Id="rId14" Type="http://schemas.openxmlformats.org/officeDocument/2006/relationships/image" Target="../media/image349.wmf"/><Relationship Id="rId22" Type="http://schemas.openxmlformats.org/officeDocument/2006/relationships/image" Target="../media/image353.wmf"/><Relationship Id="rId27" Type="http://schemas.openxmlformats.org/officeDocument/2006/relationships/oleObject" Target="../embeddings/oleObject439.bin"/></Relationships>
</file>

<file path=ppt/slides/_rels/slide97.xml.rels><?xml version="1.0" encoding="UTF-8" standalone="yes"?>
<Relationships xmlns="http://schemas.openxmlformats.org/package/2006/relationships"><Relationship Id="rId8" Type="http://schemas.openxmlformats.org/officeDocument/2006/relationships/image" Target="../media/image357.wmf"/><Relationship Id="rId3" Type="http://schemas.openxmlformats.org/officeDocument/2006/relationships/oleObject" Target="../embeddings/oleObject440.bin"/><Relationship Id="rId7" Type="http://schemas.openxmlformats.org/officeDocument/2006/relationships/oleObject" Target="../embeddings/oleObject442.bin"/><Relationship Id="rId12" Type="http://schemas.openxmlformats.org/officeDocument/2006/relationships/image" Target="../media/image359.wmf"/><Relationship Id="rId2" Type="http://schemas.openxmlformats.org/officeDocument/2006/relationships/slideLayout" Target="../slideLayouts/slideLayout7.xml"/><Relationship Id="rId1" Type="http://schemas.openxmlformats.org/officeDocument/2006/relationships/vmlDrawing" Target="../drawings/vmlDrawing82.vml"/><Relationship Id="rId6" Type="http://schemas.openxmlformats.org/officeDocument/2006/relationships/image" Target="../media/image330.wmf"/><Relationship Id="rId11" Type="http://schemas.openxmlformats.org/officeDocument/2006/relationships/oleObject" Target="../embeddings/oleObject444.bin"/><Relationship Id="rId5" Type="http://schemas.openxmlformats.org/officeDocument/2006/relationships/oleObject" Target="../embeddings/oleObject441.bin"/><Relationship Id="rId10" Type="http://schemas.openxmlformats.org/officeDocument/2006/relationships/image" Target="../media/image358.wmf"/><Relationship Id="rId4" Type="http://schemas.openxmlformats.org/officeDocument/2006/relationships/image" Target="../media/image329.wmf"/><Relationship Id="rId9" Type="http://schemas.openxmlformats.org/officeDocument/2006/relationships/oleObject" Target="../embeddings/oleObject443.bin"/></Relationships>
</file>

<file path=ppt/slides/_rels/slide98.xml.rels><?xml version="1.0" encoding="UTF-8" standalone="yes"?>
<Relationships xmlns="http://schemas.openxmlformats.org/package/2006/relationships"><Relationship Id="rId8" Type="http://schemas.openxmlformats.org/officeDocument/2006/relationships/oleObject" Target="../embeddings/oleObject447.bin"/><Relationship Id="rId13" Type="http://schemas.openxmlformats.org/officeDocument/2006/relationships/oleObject" Target="../embeddings/oleObject449.bin"/><Relationship Id="rId3" Type="http://schemas.openxmlformats.org/officeDocument/2006/relationships/audio" Target="../media/audio1.wav"/><Relationship Id="rId7" Type="http://schemas.openxmlformats.org/officeDocument/2006/relationships/image" Target="../media/image361.wmf"/><Relationship Id="rId12" Type="http://schemas.openxmlformats.org/officeDocument/2006/relationships/image" Target="../media/image308.jpeg"/><Relationship Id="rId2" Type="http://schemas.openxmlformats.org/officeDocument/2006/relationships/slideLayout" Target="../slideLayouts/slideLayout7.xml"/><Relationship Id="rId1" Type="http://schemas.openxmlformats.org/officeDocument/2006/relationships/vmlDrawing" Target="../drawings/vmlDrawing83.vml"/><Relationship Id="rId6" Type="http://schemas.openxmlformats.org/officeDocument/2006/relationships/oleObject" Target="../embeddings/oleObject446.bin"/><Relationship Id="rId11" Type="http://schemas.openxmlformats.org/officeDocument/2006/relationships/image" Target="../media/image363.wmf"/><Relationship Id="rId5" Type="http://schemas.openxmlformats.org/officeDocument/2006/relationships/image" Target="../media/image360.wmf"/><Relationship Id="rId15" Type="http://schemas.openxmlformats.org/officeDocument/2006/relationships/slide" Target="slide69.xml"/><Relationship Id="rId10" Type="http://schemas.openxmlformats.org/officeDocument/2006/relationships/oleObject" Target="../embeddings/oleObject448.bin"/><Relationship Id="rId4" Type="http://schemas.openxmlformats.org/officeDocument/2006/relationships/oleObject" Target="../embeddings/oleObject445.bin"/><Relationship Id="rId9" Type="http://schemas.openxmlformats.org/officeDocument/2006/relationships/image" Target="../media/image362.wmf"/><Relationship Id="rId14" Type="http://schemas.openxmlformats.org/officeDocument/2006/relationships/image" Target="../media/image364.wmf"/></Relationships>
</file>

<file path=ppt/slides/_rels/slide99.xml.rels><?xml version="1.0" encoding="UTF-8" standalone="yes"?>
<Relationships xmlns="http://schemas.openxmlformats.org/package/2006/relationships"><Relationship Id="rId8" Type="http://schemas.openxmlformats.org/officeDocument/2006/relationships/image" Target="../media/image366.wmf"/><Relationship Id="rId3" Type="http://schemas.openxmlformats.org/officeDocument/2006/relationships/audio" Target="../media/audio1.wav"/><Relationship Id="rId7" Type="http://schemas.openxmlformats.org/officeDocument/2006/relationships/oleObject" Target="../embeddings/oleObject451.bin"/><Relationship Id="rId12" Type="http://schemas.openxmlformats.org/officeDocument/2006/relationships/image" Target="../media/image368.wmf"/><Relationship Id="rId2" Type="http://schemas.openxmlformats.org/officeDocument/2006/relationships/slideLayout" Target="../slideLayouts/slideLayout7.xml"/><Relationship Id="rId1" Type="http://schemas.openxmlformats.org/officeDocument/2006/relationships/vmlDrawing" Target="../drawings/vmlDrawing84.vml"/><Relationship Id="rId6" Type="http://schemas.openxmlformats.org/officeDocument/2006/relationships/image" Target="../media/image365.wmf"/><Relationship Id="rId11" Type="http://schemas.openxmlformats.org/officeDocument/2006/relationships/oleObject" Target="../embeddings/oleObject453.bin"/><Relationship Id="rId5" Type="http://schemas.openxmlformats.org/officeDocument/2006/relationships/oleObject" Target="../embeddings/oleObject450.bin"/><Relationship Id="rId10" Type="http://schemas.openxmlformats.org/officeDocument/2006/relationships/image" Target="../media/image367.wmf"/><Relationship Id="rId4" Type="http://schemas.openxmlformats.org/officeDocument/2006/relationships/image" Target="../media/image308.jpeg"/><Relationship Id="rId9" Type="http://schemas.openxmlformats.org/officeDocument/2006/relationships/oleObject" Target="../embeddings/oleObject45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6">
            <a:extLst>
              <a:ext uri="{FF2B5EF4-FFF2-40B4-BE49-F238E27FC236}">
                <a16:creationId xmlns:a16="http://schemas.microsoft.com/office/drawing/2014/main" id="{0D17B2F1-FDC4-4254-A889-A28536C6F840}"/>
              </a:ext>
            </a:extLst>
          </p:cNvPr>
          <p:cNvSpPr>
            <a:spLocks noChangeArrowheads="1"/>
          </p:cNvSpPr>
          <p:nvPr/>
        </p:nvSpPr>
        <p:spPr bwMode="auto">
          <a:xfrm>
            <a:off x="957231" y="3463838"/>
            <a:ext cx="7958170" cy="7591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eaLnBrk="0" hangingPunct="0"/>
            <a:r>
              <a:rPr lang="en-US" altLang="zh-CN" sz="4333" b="1" dirty="0">
                <a:latin typeface="Times New Roman" panose="02020603050405020304" pitchFamily="18" charset="0"/>
                <a:ea typeface="黑体" panose="02010609060101010101" pitchFamily="49" charset="-122"/>
                <a:cs typeface="Times New Roman" panose="02020603050405020304" pitchFamily="18" charset="0"/>
                <a:hlinkClick r:id="rId2" action="ppaction://hlinksldjump"/>
              </a:rPr>
              <a:t>3.3  </a:t>
            </a:r>
            <a:r>
              <a:rPr lang="zh-CN" altLang="en-US" sz="4333" b="1" dirty="0">
                <a:latin typeface="Times New Roman" panose="02020603050405020304" pitchFamily="18" charset="0"/>
                <a:ea typeface="黑体" panose="02010609060101010101" pitchFamily="49" charset="-122"/>
                <a:cs typeface="Times New Roman" panose="02020603050405020304" pitchFamily="18" charset="0"/>
                <a:hlinkClick r:id="rId2" action="ppaction://hlinksldjump"/>
              </a:rPr>
              <a:t>简单正弦交流电路的分析</a:t>
            </a:r>
            <a:endParaRPr lang="zh-CN" altLang="en-US" sz="4333"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56" name="Rectangle 8">
            <a:extLst>
              <a:ext uri="{FF2B5EF4-FFF2-40B4-BE49-F238E27FC236}">
                <a16:creationId xmlns:a16="http://schemas.microsoft.com/office/drawing/2014/main" id="{542A6E83-79E2-48CF-82B3-700B719747A4}"/>
              </a:ext>
            </a:extLst>
          </p:cNvPr>
          <p:cNvSpPr>
            <a:spLocks noChangeArrowheads="1"/>
          </p:cNvSpPr>
          <p:nvPr/>
        </p:nvSpPr>
        <p:spPr bwMode="auto">
          <a:xfrm>
            <a:off x="958949" y="4289338"/>
            <a:ext cx="5702608" cy="7591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eaLnBrk="0" hangingPunct="0"/>
            <a:r>
              <a:rPr lang="en-US" altLang="zh-CN" sz="4333" b="1" dirty="0">
                <a:latin typeface="Times New Roman" panose="02020603050405020304" pitchFamily="18" charset="0"/>
                <a:ea typeface="黑体" panose="02010609060101010101" pitchFamily="49" charset="-122"/>
                <a:cs typeface="Times New Roman" panose="02020603050405020304" pitchFamily="18" charset="0"/>
                <a:hlinkClick r:id="rId3" action="ppaction://hlinksldjump"/>
              </a:rPr>
              <a:t>3.4  </a:t>
            </a:r>
            <a:r>
              <a:rPr lang="zh-CN" altLang="en-US" sz="4333" b="1" dirty="0">
                <a:latin typeface="Times New Roman" panose="02020603050405020304" pitchFamily="18" charset="0"/>
                <a:ea typeface="黑体" panose="02010609060101010101" pitchFamily="49" charset="-122"/>
                <a:cs typeface="Times New Roman" panose="02020603050405020304" pitchFamily="18" charset="0"/>
                <a:hlinkClick r:id="rId3" action="ppaction://hlinksldjump"/>
              </a:rPr>
              <a:t>电路的频率特性</a:t>
            </a:r>
            <a:endParaRPr lang="zh-CN" altLang="en-US" sz="4333"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53" name="Rectangle 5">
            <a:extLst>
              <a:ext uri="{FF2B5EF4-FFF2-40B4-BE49-F238E27FC236}">
                <a16:creationId xmlns:a16="http://schemas.microsoft.com/office/drawing/2014/main" id="{B0443F15-D47F-470E-8777-C7A2A327875F}"/>
              </a:ext>
            </a:extLst>
          </p:cNvPr>
          <p:cNvSpPr>
            <a:spLocks noChangeArrowheads="1"/>
          </p:cNvSpPr>
          <p:nvPr/>
        </p:nvSpPr>
        <p:spPr bwMode="auto">
          <a:xfrm>
            <a:off x="977868" y="1823157"/>
            <a:ext cx="7655802" cy="7591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eaLnBrk="0" hangingPunct="0"/>
            <a:r>
              <a:rPr lang="en-US" altLang="zh-CN" sz="4333" b="1" dirty="0">
                <a:latin typeface="Times New Roman" panose="02020603050405020304" pitchFamily="18" charset="0"/>
                <a:ea typeface="黑体" panose="02010609060101010101" pitchFamily="49" charset="-122"/>
                <a:cs typeface="Times New Roman" panose="02020603050405020304" pitchFamily="18" charset="0"/>
                <a:hlinkClick r:id="rId4" action="ppaction://hlinksldjump"/>
              </a:rPr>
              <a:t>3.1  </a:t>
            </a:r>
            <a:r>
              <a:rPr lang="zh-CN" altLang="en-US" sz="4333" b="1" dirty="0">
                <a:latin typeface="Times New Roman" panose="02020603050405020304" pitchFamily="18" charset="0"/>
                <a:ea typeface="黑体" panose="02010609060101010101" pitchFamily="49" charset="-122"/>
                <a:cs typeface="Times New Roman" panose="02020603050405020304" pitchFamily="18" charset="0"/>
                <a:hlinkClick r:id="rId4" action="ppaction://hlinksldjump"/>
              </a:rPr>
              <a:t>正弦交流电的基本概念</a:t>
            </a:r>
            <a:endParaRPr lang="zh-CN" altLang="en-US" sz="4333"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60" name="Rectangle 12">
            <a:extLst>
              <a:ext uri="{FF2B5EF4-FFF2-40B4-BE49-F238E27FC236}">
                <a16:creationId xmlns:a16="http://schemas.microsoft.com/office/drawing/2014/main" id="{1455705B-42C8-4209-9122-F960C6BBF03B}"/>
              </a:ext>
            </a:extLst>
          </p:cNvPr>
          <p:cNvSpPr>
            <a:spLocks noChangeArrowheads="1"/>
          </p:cNvSpPr>
          <p:nvPr/>
        </p:nvSpPr>
        <p:spPr bwMode="auto">
          <a:xfrm>
            <a:off x="983026" y="2638338"/>
            <a:ext cx="8032343" cy="7591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eaLnBrk="0" hangingPunct="0"/>
            <a:r>
              <a:rPr lang="en-US" altLang="zh-CN" sz="4333" b="1" dirty="0">
                <a:latin typeface="Times New Roman" panose="02020603050405020304" pitchFamily="18" charset="0"/>
                <a:ea typeface="黑体" panose="02010609060101010101" pitchFamily="49" charset="-122"/>
                <a:cs typeface="Times New Roman" panose="02020603050405020304" pitchFamily="18" charset="0"/>
                <a:hlinkClick r:id="rId5" action="ppaction://hlinksldjump"/>
              </a:rPr>
              <a:t>3.2  </a:t>
            </a:r>
            <a:r>
              <a:rPr lang="zh-CN" altLang="en-US" sz="4333" b="1" dirty="0">
                <a:latin typeface="Times New Roman" panose="02020603050405020304" pitchFamily="18" charset="0"/>
                <a:ea typeface="黑体" panose="02010609060101010101" pitchFamily="49" charset="-122"/>
                <a:cs typeface="Times New Roman" panose="02020603050405020304" pitchFamily="18" charset="0"/>
                <a:hlinkClick r:id="rId5" action="ppaction://hlinksldjump"/>
              </a:rPr>
              <a:t>单一参数的正弦交流电路</a:t>
            </a:r>
            <a:endParaRPr lang="zh-CN" altLang="en-US" sz="4333"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61" name="Rectangle 13">
            <a:extLst>
              <a:ext uri="{FF2B5EF4-FFF2-40B4-BE49-F238E27FC236}">
                <a16:creationId xmlns:a16="http://schemas.microsoft.com/office/drawing/2014/main" id="{10902F89-35F3-4C38-90F3-5F76DA03A005}"/>
              </a:ext>
            </a:extLst>
          </p:cNvPr>
          <p:cNvSpPr>
            <a:spLocks noChangeArrowheads="1"/>
          </p:cNvSpPr>
          <p:nvPr/>
        </p:nvSpPr>
        <p:spPr bwMode="auto">
          <a:xfrm>
            <a:off x="993345" y="5114838"/>
            <a:ext cx="8412810" cy="7591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eaLnBrk="0" hangingPunct="0"/>
            <a:r>
              <a:rPr lang="en-US" altLang="zh-CN" sz="4333" b="1" dirty="0">
                <a:solidFill>
                  <a:srgbClr val="990099"/>
                </a:solidFill>
                <a:latin typeface="Times New Roman" panose="02020603050405020304" pitchFamily="18" charset="0"/>
                <a:ea typeface="黑体" panose="02010609060101010101" pitchFamily="49" charset="-122"/>
                <a:cs typeface="Times New Roman" panose="02020603050405020304" pitchFamily="18" charset="0"/>
                <a:hlinkClick r:id="rId6" action="ppaction://hlinksldjump"/>
              </a:rPr>
              <a:t>3.5*  </a:t>
            </a:r>
            <a:r>
              <a:rPr lang="zh-CN" altLang="en-US" sz="4333" b="1" dirty="0">
                <a:solidFill>
                  <a:srgbClr val="990099"/>
                </a:solidFill>
                <a:latin typeface="Times New Roman" panose="02020603050405020304" pitchFamily="18" charset="0"/>
                <a:ea typeface="黑体" panose="02010609060101010101" pitchFamily="49" charset="-122"/>
                <a:cs typeface="Times New Roman" panose="02020603050405020304" pitchFamily="18" charset="0"/>
                <a:hlinkClick r:id="rId6" action="ppaction://hlinksldjump"/>
              </a:rPr>
              <a:t>非正弦周期信号的电路</a:t>
            </a:r>
            <a:endParaRPr lang="zh-CN" altLang="en-US" sz="4333" b="1" dirty="0">
              <a:solidFill>
                <a:srgbClr val="990099"/>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50" name="Text Box 2">
            <a:extLst>
              <a:ext uri="{FF2B5EF4-FFF2-40B4-BE49-F238E27FC236}">
                <a16:creationId xmlns:a16="http://schemas.microsoft.com/office/drawing/2014/main" id="{AEEDE67F-62FA-4FCE-8BAA-E1FF00360A8C}"/>
              </a:ext>
            </a:extLst>
          </p:cNvPr>
          <p:cNvSpPr txBox="1">
            <a:spLocks noChangeArrowheads="1"/>
          </p:cNvSpPr>
          <p:nvPr/>
        </p:nvSpPr>
        <p:spPr bwMode="auto">
          <a:xfrm>
            <a:off x="273668" y="543504"/>
            <a:ext cx="8741701" cy="825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4767"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第</a:t>
            </a:r>
            <a:r>
              <a:rPr lang="en-US" altLang="zh-CN" sz="4767"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4767"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章 交流电路</a:t>
            </a:r>
          </a:p>
        </p:txBody>
      </p:sp>
      <p:sp>
        <p:nvSpPr>
          <p:cNvPr id="2" name="灯片编号占位符 1">
            <a:extLst>
              <a:ext uri="{FF2B5EF4-FFF2-40B4-BE49-F238E27FC236}">
                <a16:creationId xmlns:a16="http://schemas.microsoft.com/office/drawing/2014/main" id="{9768F79F-5E5B-45F5-961E-94296069B046}"/>
              </a:ext>
            </a:extLst>
          </p:cNvPr>
          <p:cNvSpPr>
            <a:spLocks noGrp="1"/>
          </p:cNvSpPr>
          <p:nvPr>
            <p:ph type="sldNum" sz="quarter" idx="12"/>
          </p:nvPr>
        </p:nvSpPr>
        <p:spPr/>
        <p:txBody>
          <a:bodyPr/>
          <a:lstStyle/>
          <a:p>
            <a:fld id="{DD7B16FF-69CA-4A0B-BD3A-C4B4E2184A49}" type="slidenum">
              <a:rPr lang="zh-CN" altLang="en-US" smtClean="0"/>
              <a:pPr/>
              <a:t>1</a:t>
            </a:fld>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3" name="Text Box 11">
            <a:extLst>
              <a:ext uri="{FF2B5EF4-FFF2-40B4-BE49-F238E27FC236}">
                <a16:creationId xmlns:a16="http://schemas.microsoft.com/office/drawing/2014/main" id="{5F314CA1-0F7B-4DE8-B240-0558131CD011}"/>
              </a:ext>
            </a:extLst>
          </p:cNvPr>
          <p:cNvSpPr txBox="1">
            <a:spLocks noChangeArrowheads="1"/>
          </p:cNvSpPr>
          <p:nvPr/>
        </p:nvSpPr>
        <p:spPr bwMode="auto">
          <a:xfrm>
            <a:off x="901245" y="1551086"/>
            <a:ext cx="1358064"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zh-CN" altLang="en-US" sz="2600" b="1">
                <a:solidFill>
                  <a:srgbClr val="9900CC"/>
                </a:solidFill>
                <a:latin typeface="黑体" panose="02010609060101010101" pitchFamily="49" charset="-122"/>
                <a:ea typeface="黑体" panose="02010609060101010101" pitchFamily="49" charset="-122"/>
              </a:rPr>
              <a:t>最大值</a:t>
            </a:r>
            <a:r>
              <a:rPr lang="en-US" altLang="zh-CN" sz="2600" b="1">
                <a:latin typeface="黑体" panose="02010609060101010101" pitchFamily="49" charset="-122"/>
                <a:ea typeface="黑体" panose="02010609060101010101" pitchFamily="49" charset="-122"/>
              </a:rPr>
              <a:t>:</a:t>
            </a:r>
          </a:p>
        </p:txBody>
      </p:sp>
      <p:sp>
        <p:nvSpPr>
          <p:cNvPr id="8206" name="Text Box 14">
            <a:extLst>
              <a:ext uri="{FF2B5EF4-FFF2-40B4-BE49-F238E27FC236}">
                <a16:creationId xmlns:a16="http://schemas.microsoft.com/office/drawing/2014/main" id="{B84EE480-6261-4BF8-9716-9758BC172659}"/>
              </a:ext>
            </a:extLst>
          </p:cNvPr>
          <p:cNvSpPr txBox="1">
            <a:spLocks noChangeArrowheads="1"/>
          </p:cNvSpPr>
          <p:nvPr/>
        </p:nvSpPr>
        <p:spPr bwMode="auto">
          <a:xfrm>
            <a:off x="2289140" y="1625502"/>
            <a:ext cx="4989638" cy="7325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eaLnBrk="0" hangingPunct="0">
              <a:lnSpc>
                <a:spcPct val="80000"/>
              </a:lnSpc>
            </a:pP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电量名称必须大写</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下标加 </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m</a:t>
            </a:r>
            <a:r>
              <a:rPr lang="zh-CN" altLang="en-US" sz="2600" b="1" dirty="0">
                <a:solidFill>
                  <a:srgbClr val="333300"/>
                </a:solidFill>
                <a:latin typeface="Times New Roman" panose="02020603050405020304" pitchFamily="18" charset="0"/>
                <a:ea typeface="黑体" panose="02010609060101010101" pitchFamily="49" charset="-122"/>
                <a:cs typeface="Times New Roman" panose="02020603050405020304" pitchFamily="18" charset="0"/>
              </a:rPr>
              <a:t>。</a:t>
            </a:r>
          </a:p>
          <a:p>
            <a:pPr eaLnBrk="0" hangingPunct="0">
              <a:lnSpc>
                <a:spcPct val="80000"/>
              </a:lnSpc>
            </a:pP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如：</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U</a:t>
            </a:r>
            <a:r>
              <a:rPr lang="en-US" altLang="zh-CN" sz="2600" b="1" i="1" baseline="-25000" dirty="0">
                <a:latin typeface="Times New Roman" panose="02020603050405020304" pitchFamily="18" charset="0"/>
                <a:ea typeface="黑体" panose="02010609060101010101" pitchFamily="49" charset="-122"/>
                <a:cs typeface="Times New Roman" panose="02020603050405020304" pitchFamily="18" charset="0"/>
              </a:rPr>
              <a:t>m</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600" b="1" i="1" dirty="0" err="1">
                <a:latin typeface="Times New Roman" panose="02020603050405020304" pitchFamily="18" charset="0"/>
                <a:ea typeface="黑体" panose="02010609060101010101" pitchFamily="49" charset="-122"/>
                <a:cs typeface="Times New Roman" panose="02020603050405020304" pitchFamily="18" charset="0"/>
              </a:rPr>
              <a:t>I</a:t>
            </a:r>
            <a:r>
              <a:rPr lang="en-US" altLang="zh-CN" sz="2600" b="1" i="1" baseline="-25000" dirty="0" err="1">
                <a:latin typeface="Times New Roman" panose="02020603050405020304" pitchFamily="18" charset="0"/>
                <a:ea typeface="黑体" panose="02010609060101010101" pitchFamily="49" charset="-122"/>
                <a:cs typeface="Times New Roman" panose="02020603050405020304" pitchFamily="18" charset="0"/>
              </a:rPr>
              <a:t>m</a:t>
            </a:r>
            <a:r>
              <a:rPr lang="en-US" altLang="zh-CN" sz="2600" b="1" i="1" baseline="-250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600" b="1" i="1" dirty="0" err="1">
                <a:latin typeface="Times New Roman" panose="02020603050405020304" pitchFamily="18" charset="0"/>
                <a:ea typeface="黑体" panose="02010609060101010101" pitchFamily="49" charset="-122"/>
                <a:cs typeface="Times New Roman" panose="02020603050405020304" pitchFamily="18" charset="0"/>
              </a:rPr>
              <a:t>E</a:t>
            </a:r>
            <a:r>
              <a:rPr lang="en-US" altLang="zh-CN" sz="2600" b="1" i="1" baseline="-25000" dirty="0" err="1">
                <a:latin typeface="Times New Roman" panose="02020603050405020304" pitchFamily="18" charset="0"/>
                <a:ea typeface="黑体" panose="02010609060101010101" pitchFamily="49" charset="-122"/>
                <a:cs typeface="Times New Roman" panose="02020603050405020304" pitchFamily="18" charset="0"/>
              </a:rPr>
              <a:t>m</a:t>
            </a:r>
            <a:endParaRPr lang="en-US" altLang="zh-CN" sz="2600" b="1" i="1" baseline="-25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208" name="Text Box 16">
            <a:extLst>
              <a:ext uri="{FF2B5EF4-FFF2-40B4-BE49-F238E27FC236}">
                <a16:creationId xmlns:a16="http://schemas.microsoft.com/office/drawing/2014/main" id="{9DCC90AE-8A38-4D47-B125-F90F0EEA0FA8}"/>
              </a:ext>
            </a:extLst>
          </p:cNvPr>
          <p:cNvSpPr txBox="1">
            <a:spLocks noChangeArrowheads="1"/>
          </p:cNvSpPr>
          <p:nvPr/>
        </p:nvSpPr>
        <p:spPr bwMode="auto">
          <a:xfrm>
            <a:off x="329130" y="235703"/>
            <a:ext cx="5221098" cy="559064"/>
          </a:xfrm>
          <a:prstGeom prst="rect">
            <a:avLst/>
          </a:prstGeom>
          <a:gradFill rotWithShape="0">
            <a:gsLst>
              <a:gs pos="0">
                <a:srgbClr val="FFCC66"/>
              </a:gs>
              <a:gs pos="50000">
                <a:srgbClr val="FFFFFF"/>
              </a:gs>
              <a:gs pos="100000">
                <a:srgbClr val="FFCC6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033"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3033" b="1" dirty="0">
                <a:latin typeface="Times New Roman" panose="02020603050405020304" pitchFamily="18" charset="0"/>
                <a:ea typeface="黑体" panose="02010609060101010101" pitchFamily="49" charset="-122"/>
                <a:cs typeface="Times New Roman" panose="02020603050405020304" pitchFamily="18" charset="0"/>
              </a:rPr>
              <a:t>、幅值（最大值）与有效值</a:t>
            </a:r>
            <a:endParaRPr lang="zh-CN" altLang="en-US" sz="3033" b="1" u="sng"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229" name="Text Box 37">
            <a:extLst>
              <a:ext uri="{FF2B5EF4-FFF2-40B4-BE49-F238E27FC236}">
                <a16:creationId xmlns:a16="http://schemas.microsoft.com/office/drawing/2014/main" id="{8AF765C8-177E-4B72-8C06-A6D2BDC834FB}"/>
              </a:ext>
            </a:extLst>
          </p:cNvPr>
          <p:cNvSpPr txBox="1">
            <a:spLocks noChangeArrowheads="1"/>
          </p:cNvSpPr>
          <p:nvPr/>
        </p:nvSpPr>
        <p:spPr bwMode="auto">
          <a:xfrm>
            <a:off x="5923152" y="830316"/>
            <a:ext cx="335875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dirty="0">
                <a:latin typeface="黑体" panose="02010609060101010101" pitchFamily="49" charset="-122"/>
                <a:ea typeface="黑体" panose="02010609060101010101" pitchFamily="49" charset="-122"/>
              </a:rPr>
              <a:t>表示正弦量的大小</a:t>
            </a:r>
          </a:p>
        </p:txBody>
      </p:sp>
      <p:grpSp>
        <p:nvGrpSpPr>
          <p:cNvPr id="8509" name="Group 317">
            <a:extLst>
              <a:ext uri="{FF2B5EF4-FFF2-40B4-BE49-F238E27FC236}">
                <a16:creationId xmlns:a16="http://schemas.microsoft.com/office/drawing/2014/main" id="{34DA1D5C-1929-45A2-A8CB-C66BB1254D18}"/>
              </a:ext>
            </a:extLst>
          </p:cNvPr>
          <p:cNvGrpSpPr>
            <a:grpSpLocks/>
          </p:cNvGrpSpPr>
          <p:nvPr/>
        </p:nvGrpSpPr>
        <p:grpSpPr bwMode="auto">
          <a:xfrm>
            <a:off x="1014371" y="2743173"/>
            <a:ext cx="3850614" cy="1967442"/>
            <a:chOff x="269" y="1507"/>
            <a:chExt cx="2239" cy="1144"/>
          </a:xfrm>
        </p:grpSpPr>
        <p:grpSp>
          <p:nvGrpSpPr>
            <p:cNvPr id="8490" name="Group 298">
              <a:extLst>
                <a:ext uri="{FF2B5EF4-FFF2-40B4-BE49-F238E27FC236}">
                  <a16:creationId xmlns:a16="http://schemas.microsoft.com/office/drawing/2014/main" id="{55E5EFF8-E4F0-49D2-ABA8-2341DEE19641}"/>
                </a:ext>
              </a:extLst>
            </p:cNvPr>
            <p:cNvGrpSpPr>
              <a:grpSpLocks/>
            </p:cNvGrpSpPr>
            <p:nvPr/>
          </p:nvGrpSpPr>
          <p:grpSpPr bwMode="auto">
            <a:xfrm>
              <a:off x="616" y="1507"/>
              <a:ext cx="1892" cy="1144"/>
              <a:chOff x="3360" y="2188"/>
              <a:chExt cx="2107" cy="1423"/>
            </a:xfrm>
          </p:grpSpPr>
          <p:grpSp>
            <p:nvGrpSpPr>
              <p:cNvPr id="8491" name="Group 299">
                <a:extLst>
                  <a:ext uri="{FF2B5EF4-FFF2-40B4-BE49-F238E27FC236}">
                    <a16:creationId xmlns:a16="http://schemas.microsoft.com/office/drawing/2014/main" id="{C7AD09D5-FBD8-4B66-B286-F835C66C6CC2}"/>
                  </a:ext>
                </a:extLst>
              </p:cNvPr>
              <p:cNvGrpSpPr>
                <a:grpSpLocks/>
              </p:cNvGrpSpPr>
              <p:nvPr/>
            </p:nvGrpSpPr>
            <p:grpSpPr bwMode="auto">
              <a:xfrm>
                <a:off x="3360" y="2565"/>
                <a:ext cx="1465" cy="1046"/>
                <a:chOff x="3778" y="1068"/>
                <a:chExt cx="1465" cy="1046"/>
              </a:xfrm>
            </p:grpSpPr>
            <p:sp>
              <p:nvSpPr>
                <p:cNvPr id="8492" name="Freeform 300">
                  <a:extLst>
                    <a:ext uri="{FF2B5EF4-FFF2-40B4-BE49-F238E27FC236}">
                      <a16:creationId xmlns:a16="http://schemas.microsoft.com/office/drawing/2014/main" id="{52160173-4D09-4529-8B9D-E506C84C75D4}"/>
                    </a:ext>
                  </a:extLst>
                </p:cNvPr>
                <p:cNvSpPr>
                  <a:spLocks/>
                </p:cNvSpPr>
                <p:nvPr/>
              </p:nvSpPr>
              <p:spPr bwMode="auto">
                <a:xfrm flipV="1">
                  <a:off x="3778" y="1104"/>
                  <a:ext cx="492" cy="530"/>
                </a:xfrm>
                <a:custGeom>
                  <a:avLst/>
                  <a:gdLst>
                    <a:gd name="T0" fmla="*/ 0 w 864"/>
                    <a:gd name="T1" fmla="*/ 0 h 480"/>
                    <a:gd name="T2" fmla="*/ 432 w 864"/>
                    <a:gd name="T3" fmla="*/ 480 h 480"/>
                    <a:gd name="T4" fmla="*/ 864 w 864"/>
                    <a:gd name="T5" fmla="*/ 0 h 480"/>
                  </a:gdLst>
                  <a:ahLst/>
                  <a:cxnLst>
                    <a:cxn ang="0">
                      <a:pos x="T0" y="T1"/>
                    </a:cxn>
                    <a:cxn ang="0">
                      <a:pos x="T2" y="T3"/>
                    </a:cxn>
                    <a:cxn ang="0">
                      <a:pos x="T4" y="T5"/>
                    </a:cxn>
                  </a:cxnLst>
                  <a:rect l="0" t="0" r="r" b="b"/>
                  <a:pathLst>
                    <a:path w="864" h="480">
                      <a:moveTo>
                        <a:pt x="0" y="0"/>
                      </a:moveTo>
                      <a:cubicBezTo>
                        <a:pt x="144" y="240"/>
                        <a:pt x="288" y="480"/>
                        <a:pt x="432" y="480"/>
                      </a:cubicBezTo>
                      <a:cubicBezTo>
                        <a:pt x="576" y="480"/>
                        <a:pt x="720" y="240"/>
                        <a:pt x="864" y="0"/>
                      </a:cubicBezTo>
                    </a:path>
                  </a:pathLst>
                </a:custGeom>
                <a:noFill/>
                <a:ln w="38100" cap="flat" cmpd="sng">
                  <a:solidFill>
                    <a:srgbClr val="CC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b="1"/>
                </a:p>
              </p:txBody>
            </p:sp>
            <p:sp>
              <p:nvSpPr>
                <p:cNvPr id="8493" name="Freeform 301">
                  <a:extLst>
                    <a:ext uri="{FF2B5EF4-FFF2-40B4-BE49-F238E27FC236}">
                      <a16:creationId xmlns:a16="http://schemas.microsoft.com/office/drawing/2014/main" id="{7C4D49CF-03CC-4DC7-B951-9642E113A2A7}"/>
                    </a:ext>
                  </a:extLst>
                </p:cNvPr>
                <p:cNvSpPr>
                  <a:spLocks/>
                </p:cNvSpPr>
                <p:nvPr/>
              </p:nvSpPr>
              <p:spPr bwMode="auto">
                <a:xfrm flipV="1">
                  <a:off x="4751" y="1068"/>
                  <a:ext cx="492" cy="530"/>
                </a:xfrm>
                <a:custGeom>
                  <a:avLst/>
                  <a:gdLst>
                    <a:gd name="T0" fmla="*/ 0 w 864"/>
                    <a:gd name="T1" fmla="*/ 0 h 480"/>
                    <a:gd name="T2" fmla="*/ 432 w 864"/>
                    <a:gd name="T3" fmla="*/ 480 h 480"/>
                    <a:gd name="T4" fmla="*/ 864 w 864"/>
                    <a:gd name="T5" fmla="*/ 0 h 480"/>
                  </a:gdLst>
                  <a:ahLst/>
                  <a:cxnLst>
                    <a:cxn ang="0">
                      <a:pos x="T0" y="T1"/>
                    </a:cxn>
                    <a:cxn ang="0">
                      <a:pos x="T2" y="T3"/>
                    </a:cxn>
                    <a:cxn ang="0">
                      <a:pos x="T4" y="T5"/>
                    </a:cxn>
                  </a:cxnLst>
                  <a:rect l="0" t="0" r="r" b="b"/>
                  <a:pathLst>
                    <a:path w="864" h="480">
                      <a:moveTo>
                        <a:pt x="0" y="0"/>
                      </a:moveTo>
                      <a:cubicBezTo>
                        <a:pt x="144" y="240"/>
                        <a:pt x="288" y="480"/>
                        <a:pt x="432" y="480"/>
                      </a:cubicBezTo>
                      <a:cubicBezTo>
                        <a:pt x="576" y="480"/>
                        <a:pt x="720" y="240"/>
                        <a:pt x="864" y="0"/>
                      </a:cubicBezTo>
                    </a:path>
                  </a:pathLst>
                </a:custGeom>
                <a:noFill/>
                <a:ln w="38100" cap="flat" cmpd="sng">
                  <a:solidFill>
                    <a:srgbClr val="CC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b="1"/>
                </a:p>
              </p:txBody>
            </p:sp>
            <p:sp>
              <p:nvSpPr>
                <p:cNvPr id="8494" name="Freeform 302">
                  <a:extLst>
                    <a:ext uri="{FF2B5EF4-FFF2-40B4-BE49-F238E27FC236}">
                      <a16:creationId xmlns:a16="http://schemas.microsoft.com/office/drawing/2014/main" id="{32DB3657-54AF-40E6-98E0-80D118BC2B8F}"/>
                    </a:ext>
                  </a:extLst>
                </p:cNvPr>
                <p:cNvSpPr>
                  <a:spLocks/>
                </p:cNvSpPr>
                <p:nvPr/>
              </p:nvSpPr>
              <p:spPr bwMode="auto">
                <a:xfrm>
                  <a:off x="4259" y="1584"/>
                  <a:ext cx="492" cy="530"/>
                </a:xfrm>
                <a:custGeom>
                  <a:avLst/>
                  <a:gdLst>
                    <a:gd name="T0" fmla="*/ 0 w 864"/>
                    <a:gd name="T1" fmla="*/ 0 h 480"/>
                    <a:gd name="T2" fmla="*/ 432 w 864"/>
                    <a:gd name="T3" fmla="*/ 480 h 480"/>
                    <a:gd name="T4" fmla="*/ 864 w 864"/>
                    <a:gd name="T5" fmla="*/ 0 h 480"/>
                  </a:gdLst>
                  <a:ahLst/>
                  <a:cxnLst>
                    <a:cxn ang="0">
                      <a:pos x="T0" y="T1"/>
                    </a:cxn>
                    <a:cxn ang="0">
                      <a:pos x="T2" y="T3"/>
                    </a:cxn>
                    <a:cxn ang="0">
                      <a:pos x="T4" y="T5"/>
                    </a:cxn>
                  </a:cxnLst>
                  <a:rect l="0" t="0" r="r" b="b"/>
                  <a:pathLst>
                    <a:path w="864" h="480">
                      <a:moveTo>
                        <a:pt x="0" y="0"/>
                      </a:moveTo>
                      <a:cubicBezTo>
                        <a:pt x="144" y="240"/>
                        <a:pt x="288" y="480"/>
                        <a:pt x="432" y="480"/>
                      </a:cubicBezTo>
                      <a:cubicBezTo>
                        <a:pt x="576" y="480"/>
                        <a:pt x="720" y="240"/>
                        <a:pt x="864" y="0"/>
                      </a:cubicBezTo>
                    </a:path>
                  </a:pathLst>
                </a:custGeom>
                <a:noFill/>
                <a:ln w="38100" cap="flat" cmpd="sng">
                  <a:solidFill>
                    <a:srgbClr val="CC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b="1"/>
                </a:p>
              </p:txBody>
            </p:sp>
          </p:grpSp>
          <p:sp>
            <p:nvSpPr>
              <p:cNvPr id="8495" name="Text Box 303">
                <a:extLst>
                  <a:ext uri="{FF2B5EF4-FFF2-40B4-BE49-F238E27FC236}">
                    <a16:creationId xmlns:a16="http://schemas.microsoft.com/office/drawing/2014/main" id="{FE012806-2FDC-48F2-875C-0FC7CD406084}"/>
                  </a:ext>
                </a:extLst>
              </p:cNvPr>
              <p:cNvSpPr txBox="1">
                <a:spLocks noChangeArrowheads="1"/>
              </p:cNvSpPr>
              <p:nvPr/>
            </p:nvSpPr>
            <p:spPr bwMode="auto">
              <a:xfrm>
                <a:off x="3402" y="2188"/>
                <a:ext cx="240" cy="3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flatTx/>
              </a:bodyPr>
              <a:lstStyle/>
              <a:p>
                <a:pPr algn="ctr"/>
                <a:r>
                  <a:rPr lang="en-US" altLang="zh-CN" sz="2600" b="1" i="1" dirty="0">
                    <a:latin typeface="Times New Roman" panose="02020603050405020304" pitchFamily="18" charset="0"/>
                    <a:ea typeface="楷体_GB2312" pitchFamily="49" charset="-122"/>
                  </a:rPr>
                  <a:t>u</a:t>
                </a:r>
                <a:endParaRPr lang="en-US" altLang="zh-CN" sz="2600" b="1" dirty="0">
                  <a:latin typeface="Times New Roman" panose="02020603050405020304" pitchFamily="18" charset="0"/>
                  <a:ea typeface="楷体_GB2312" pitchFamily="49" charset="-122"/>
                </a:endParaRPr>
              </a:p>
            </p:txBody>
          </p:sp>
          <p:grpSp>
            <p:nvGrpSpPr>
              <p:cNvPr id="8496" name="Group 304">
                <a:extLst>
                  <a:ext uri="{FF2B5EF4-FFF2-40B4-BE49-F238E27FC236}">
                    <a16:creationId xmlns:a16="http://schemas.microsoft.com/office/drawing/2014/main" id="{0C880B1A-CB72-4758-A68E-8BD1BF69461B}"/>
                  </a:ext>
                </a:extLst>
              </p:cNvPr>
              <p:cNvGrpSpPr>
                <a:grpSpLocks/>
              </p:cNvGrpSpPr>
              <p:nvPr/>
            </p:nvGrpSpPr>
            <p:grpSpPr bwMode="auto">
              <a:xfrm>
                <a:off x="3360" y="2359"/>
                <a:ext cx="1714" cy="1215"/>
                <a:chOff x="3360" y="2359"/>
                <a:chExt cx="1714" cy="1215"/>
              </a:xfrm>
            </p:grpSpPr>
            <p:sp>
              <p:nvSpPr>
                <p:cNvPr id="8497" name="Line 305">
                  <a:extLst>
                    <a:ext uri="{FF2B5EF4-FFF2-40B4-BE49-F238E27FC236}">
                      <a16:creationId xmlns:a16="http://schemas.microsoft.com/office/drawing/2014/main" id="{F9364D05-9D25-42D3-ABE3-1457D6FDB883}"/>
                    </a:ext>
                  </a:extLst>
                </p:cNvPr>
                <p:cNvSpPr>
                  <a:spLocks noChangeShapeType="1"/>
                </p:cNvSpPr>
                <p:nvPr/>
              </p:nvSpPr>
              <p:spPr bwMode="auto">
                <a:xfrm flipV="1">
                  <a:off x="3360" y="2359"/>
                  <a:ext cx="0" cy="1215"/>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b="1"/>
                </a:p>
              </p:txBody>
            </p:sp>
            <p:sp>
              <p:nvSpPr>
                <p:cNvPr id="8498" name="Line 306">
                  <a:extLst>
                    <a:ext uri="{FF2B5EF4-FFF2-40B4-BE49-F238E27FC236}">
                      <a16:creationId xmlns:a16="http://schemas.microsoft.com/office/drawing/2014/main" id="{C861B60D-1214-44D7-B065-FA9A7ADF69AD}"/>
                    </a:ext>
                  </a:extLst>
                </p:cNvPr>
                <p:cNvSpPr>
                  <a:spLocks noChangeShapeType="1"/>
                </p:cNvSpPr>
                <p:nvPr/>
              </p:nvSpPr>
              <p:spPr bwMode="auto">
                <a:xfrm flipV="1">
                  <a:off x="3360" y="3096"/>
                  <a:ext cx="1714" cy="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b="1"/>
                </a:p>
              </p:txBody>
            </p:sp>
          </p:grpSp>
          <p:sp>
            <p:nvSpPr>
              <p:cNvPr id="8500" name="Rectangle 308">
                <a:extLst>
                  <a:ext uri="{FF2B5EF4-FFF2-40B4-BE49-F238E27FC236}">
                    <a16:creationId xmlns:a16="http://schemas.microsoft.com/office/drawing/2014/main" id="{DEBE2D78-D2D3-4704-9CC2-C69CD98A2A52}"/>
                  </a:ext>
                </a:extLst>
              </p:cNvPr>
              <p:cNvSpPr>
                <a:spLocks noChangeArrowheads="1"/>
              </p:cNvSpPr>
              <p:nvPr/>
            </p:nvSpPr>
            <p:spPr bwMode="auto">
              <a:xfrm>
                <a:off x="5091" y="2936"/>
                <a:ext cx="37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spcBef>
                    <a:spcPct val="0"/>
                  </a:spcBef>
                </a:pPr>
                <a:r>
                  <a:rPr lang="en-US" altLang="zh-CN" sz="26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6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t</a:t>
                </a:r>
                <a:endParaRPr lang="en-US" altLang="zh-CN" sz="2600" b="1" i="1" dirty="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8501" name="Line 309">
              <a:extLst>
                <a:ext uri="{FF2B5EF4-FFF2-40B4-BE49-F238E27FC236}">
                  <a16:creationId xmlns:a16="http://schemas.microsoft.com/office/drawing/2014/main" id="{3248FC31-5598-4D95-9B3C-A2AC7D89ED84}"/>
                </a:ext>
              </a:extLst>
            </p:cNvPr>
            <p:cNvSpPr>
              <a:spLocks noChangeShapeType="1"/>
            </p:cNvSpPr>
            <p:nvPr/>
          </p:nvSpPr>
          <p:spPr bwMode="auto">
            <a:xfrm>
              <a:off x="612" y="1836"/>
              <a:ext cx="288"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b="1"/>
            </a:p>
          </p:txBody>
        </p:sp>
        <p:sp>
          <p:nvSpPr>
            <p:cNvPr id="8502" name="Text Box 310">
              <a:extLst>
                <a:ext uri="{FF2B5EF4-FFF2-40B4-BE49-F238E27FC236}">
                  <a16:creationId xmlns:a16="http://schemas.microsoft.com/office/drawing/2014/main" id="{4E417981-0A7C-4474-9BF4-6B60A14686FF}"/>
                </a:ext>
              </a:extLst>
            </p:cNvPr>
            <p:cNvSpPr txBox="1">
              <a:spLocks noChangeArrowheads="1"/>
            </p:cNvSpPr>
            <p:nvPr/>
          </p:nvSpPr>
          <p:spPr bwMode="auto">
            <a:xfrm>
              <a:off x="269" y="1700"/>
              <a:ext cx="456"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dirty="0">
                  <a:latin typeface="Times New Roman" panose="02020603050405020304" pitchFamily="18" charset="0"/>
                  <a:ea typeface="宋体" panose="02010600030101010101" pitchFamily="2" charset="-122"/>
                </a:rPr>
                <a:t>U</a:t>
              </a:r>
              <a:r>
                <a:rPr lang="en-US" altLang="zh-CN" sz="2600" b="1" baseline="-25000" dirty="0">
                  <a:latin typeface="Times New Roman" panose="02020603050405020304" pitchFamily="18" charset="0"/>
                  <a:ea typeface="宋体" panose="02010600030101010101" pitchFamily="2" charset="-122"/>
                </a:rPr>
                <a:t>m</a:t>
              </a:r>
            </a:p>
          </p:txBody>
        </p:sp>
      </p:grpSp>
      <p:grpSp>
        <p:nvGrpSpPr>
          <p:cNvPr id="8506" name="Group 314">
            <a:extLst>
              <a:ext uri="{FF2B5EF4-FFF2-40B4-BE49-F238E27FC236}">
                <a16:creationId xmlns:a16="http://schemas.microsoft.com/office/drawing/2014/main" id="{4CC739B5-3F5B-4438-BA1B-679C69552A7B}"/>
              </a:ext>
            </a:extLst>
          </p:cNvPr>
          <p:cNvGrpSpPr>
            <a:grpSpLocks/>
          </p:cNvGrpSpPr>
          <p:nvPr/>
        </p:nvGrpSpPr>
        <p:grpSpPr bwMode="auto">
          <a:xfrm>
            <a:off x="5212326" y="3244465"/>
            <a:ext cx="3686019" cy="942131"/>
            <a:chOff x="2460" y="1788"/>
            <a:chExt cx="2213" cy="576"/>
          </a:xfrm>
        </p:grpSpPr>
        <p:graphicFrame>
          <p:nvGraphicFramePr>
            <p:cNvPr id="8503" name="Object 311">
              <a:extLst>
                <a:ext uri="{FF2B5EF4-FFF2-40B4-BE49-F238E27FC236}">
                  <a16:creationId xmlns:a16="http://schemas.microsoft.com/office/drawing/2014/main" id="{366CAEA1-4138-4DCA-8056-FBED5E856491}"/>
                </a:ext>
              </a:extLst>
            </p:cNvPr>
            <p:cNvGraphicFramePr>
              <a:graphicFrameLocks noChangeAspect="1"/>
            </p:cNvGraphicFramePr>
            <p:nvPr>
              <p:extLst>
                <p:ext uri="{D42A27DB-BD31-4B8C-83A1-F6EECF244321}">
                  <p14:modId xmlns:p14="http://schemas.microsoft.com/office/powerpoint/2010/main" val="1672993125"/>
                </p:ext>
              </p:extLst>
            </p:nvPr>
          </p:nvGraphicFramePr>
          <p:xfrm>
            <a:off x="2556" y="1904"/>
            <a:ext cx="2117" cy="328"/>
          </p:xfrm>
          <a:graphic>
            <a:graphicData uri="http://schemas.openxmlformats.org/presentationml/2006/ole">
              <mc:AlternateContent xmlns:mc="http://schemas.openxmlformats.org/markup-compatibility/2006">
                <mc:Choice xmlns:v="urn:schemas-microsoft-com:vml" Requires="v">
                  <p:oleObj spid="_x0000_s269451" name="Equation" r:id="rId3" imgW="3771720" imgH="583920" progId="Equation.3">
                    <p:embed/>
                  </p:oleObj>
                </mc:Choice>
                <mc:Fallback>
                  <p:oleObj name="Equation" r:id="rId3" imgW="3771720" imgH="583920" progId="Equation.3">
                    <p:embed/>
                    <p:pic>
                      <p:nvPicPr>
                        <p:cNvPr id="0" name="Object 3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6" y="1904"/>
                          <a:ext cx="2117" cy="328"/>
                        </a:xfrm>
                        <a:prstGeom prst="rect">
                          <a:avLst/>
                        </a:prstGeom>
                        <a:noFill/>
                        <a:ln>
                          <a:noFill/>
                        </a:ln>
                        <a:effectLst/>
                      </p:spPr>
                    </p:pic>
                  </p:oleObj>
                </mc:Fallback>
              </mc:AlternateContent>
            </a:graphicData>
          </a:graphic>
        </p:graphicFrame>
        <p:sp>
          <p:nvSpPr>
            <p:cNvPr id="8504" name="Rectangle 312">
              <a:extLst>
                <a:ext uri="{FF2B5EF4-FFF2-40B4-BE49-F238E27FC236}">
                  <a16:creationId xmlns:a16="http://schemas.microsoft.com/office/drawing/2014/main" id="{90CF1128-42E0-4D61-8DD8-33FF643C102F}"/>
                </a:ext>
              </a:extLst>
            </p:cNvPr>
            <p:cNvSpPr>
              <a:spLocks noChangeArrowheads="1"/>
            </p:cNvSpPr>
            <p:nvPr/>
          </p:nvSpPr>
          <p:spPr bwMode="auto">
            <a:xfrm>
              <a:off x="2460" y="1788"/>
              <a:ext cx="2213" cy="576"/>
            </a:xfrm>
            <a:prstGeom prst="rect">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dirty="0"/>
            </a:p>
          </p:txBody>
        </p:sp>
        <p:sp>
          <p:nvSpPr>
            <p:cNvPr id="8505" name="Line 313">
              <a:extLst>
                <a:ext uri="{FF2B5EF4-FFF2-40B4-BE49-F238E27FC236}">
                  <a16:creationId xmlns:a16="http://schemas.microsoft.com/office/drawing/2014/main" id="{2B08D773-73BF-4BBC-B7D5-41297AD2C218}"/>
                </a:ext>
              </a:extLst>
            </p:cNvPr>
            <p:cNvSpPr>
              <a:spLocks noChangeShapeType="1"/>
            </p:cNvSpPr>
            <p:nvPr/>
          </p:nvSpPr>
          <p:spPr bwMode="auto">
            <a:xfrm>
              <a:off x="2967" y="2287"/>
              <a:ext cx="377" cy="7"/>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b="1"/>
            </a:p>
          </p:txBody>
        </p:sp>
      </p:grpSp>
      <p:sp>
        <p:nvSpPr>
          <p:cNvPr id="8507" name="Text Box 315">
            <a:extLst>
              <a:ext uri="{FF2B5EF4-FFF2-40B4-BE49-F238E27FC236}">
                <a16:creationId xmlns:a16="http://schemas.microsoft.com/office/drawing/2014/main" id="{DEAA101E-107D-4F30-AFE9-003A577074C1}"/>
              </a:ext>
            </a:extLst>
          </p:cNvPr>
          <p:cNvSpPr txBox="1">
            <a:spLocks noChangeArrowheads="1"/>
          </p:cNvSpPr>
          <p:nvPr/>
        </p:nvSpPr>
        <p:spPr bwMode="auto">
          <a:xfrm>
            <a:off x="1022332" y="5223434"/>
            <a:ext cx="1358064"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zh-CN" altLang="en-US" sz="2600" b="1" dirty="0">
                <a:solidFill>
                  <a:srgbClr val="9900CC"/>
                </a:solidFill>
                <a:latin typeface="黑体" panose="02010609060101010101" pitchFamily="49" charset="-122"/>
                <a:ea typeface="黑体" panose="02010609060101010101" pitchFamily="49" charset="-122"/>
              </a:rPr>
              <a:t>有效值</a:t>
            </a:r>
            <a:r>
              <a:rPr lang="en-US" altLang="zh-CN" sz="2600" b="1" dirty="0">
                <a:latin typeface="黑体" panose="02010609060101010101" pitchFamily="49" charset="-122"/>
                <a:ea typeface="黑体" panose="02010609060101010101" pitchFamily="49" charset="-122"/>
              </a:rPr>
              <a:t>:</a:t>
            </a:r>
          </a:p>
        </p:txBody>
      </p:sp>
      <p:sp>
        <p:nvSpPr>
          <p:cNvPr id="8508" name="Text Box 316">
            <a:extLst>
              <a:ext uri="{FF2B5EF4-FFF2-40B4-BE49-F238E27FC236}">
                <a16:creationId xmlns:a16="http://schemas.microsoft.com/office/drawing/2014/main" id="{80EAFF76-5827-4A09-B664-ED37BA787A00}"/>
              </a:ext>
            </a:extLst>
          </p:cNvPr>
          <p:cNvSpPr txBox="1">
            <a:spLocks noChangeArrowheads="1"/>
          </p:cNvSpPr>
          <p:nvPr/>
        </p:nvSpPr>
        <p:spPr bwMode="auto">
          <a:xfrm>
            <a:off x="1406483" y="5805560"/>
            <a:ext cx="7603325" cy="508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0"/>
              </a:spcBef>
            </a:pPr>
            <a:r>
              <a:rPr lang="zh-CN" altLang="en-US" sz="2600" b="1" dirty="0">
                <a:latin typeface="黑体" panose="02010609060101010101" pitchFamily="49" charset="-122"/>
                <a:ea typeface="黑体" panose="02010609060101010101" pitchFamily="49" charset="-122"/>
              </a:rPr>
              <a:t>与交流热效应相等的直流定义为交流电的有效值</a:t>
            </a:r>
            <a:endParaRPr lang="en-US" altLang="zh-CN" sz="2600" b="1" dirty="0">
              <a:latin typeface="黑体" panose="02010609060101010101" pitchFamily="49" charset="-122"/>
              <a:ea typeface="黑体" panose="02010609060101010101" pitchFamily="49" charset="-122"/>
            </a:endParaRPr>
          </a:p>
        </p:txBody>
      </p:sp>
      <p:sp>
        <p:nvSpPr>
          <p:cNvPr id="2" name="灯片编号占位符 1">
            <a:extLst>
              <a:ext uri="{FF2B5EF4-FFF2-40B4-BE49-F238E27FC236}">
                <a16:creationId xmlns:a16="http://schemas.microsoft.com/office/drawing/2014/main" id="{5862EE32-74BA-458B-BFE1-EB63FD085CC3}"/>
              </a:ext>
            </a:extLst>
          </p:cNvPr>
          <p:cNvSpPr>
            <a:spLocks noGrp="1"/>
          </p:cNvSpPr>
          <p:nvPr>
            <p:ph type="sldNum" sz="quarter" idx="12"/>
          </p:nvPr>
        </p:nvSpPr>
        <p:spPr/>
        <p:txBody>
          <a:bodyPr/>
          <a:lstStyle/>
          <a:p>
            <a:fld id="{DD7B16FF-69CA-4A0B-BD3A-C4B4E2184A49}" type="slidenum">
              <a:rPr lang="zh-CN" altLang="en-US" smtClean="0"/>
              <a:pPr/>
              <a:t>10</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8229">
                                            <p:txEl>
                                              <p:pRg st="0" end="0"/>
                                            </p:txEl>
                                          </p:spTgt>
                                        </p:tgtEl>
                                        <p:attrNameLst>
                                          <p:attrName>style.visibility</p:attrName>
                                        </p:attrNameLst>
                                      </p:cBhvr>
                                      <p:to>
                                        <p:strVal val="visible"/>
                                      </p:to>
                                    </p:set>
                                    <p:animEffect transition="in" filter="wipe(up)">
                                      <p:cBhvr>
                                        <p:cTn id="7" dur="75"/>
                                        <p:tgtEl>
                                          <p:spTgt spid="822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8203"/>
                                        </p:tgtEl>
                                        <p:attrNameLst>
                                          <p:attrName>style.visibility</p:attrName>
                                        </p:attrNameLst>
                                      </p:cBhvr>
                                      <p:to>
                                        <p:strVal val="visible"/>
                                      </p:to>
                                    </p:set>
                                    <p:animEffect transition="in" filter="blinds(vertical)">
                                      <p:cBhvr>
                                        <p:cTn id="12" dur="500"/>
                                        <p:tgtEl>
                                          <p:spTgt spid="82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206"/>
                                        </p:tgtEl>
                                        <p:attrNameLst>
                                          <p:attrName>style.visibility</p:attrName>
                                        </p:attrNameLst>
                                      </p:cBhvr>
                                      <p:to>
                                        <p:strVal val="visible"/>
                                      </p:to>
                                    </p:set>
                                    <p:animEffect transition="in" filter="wipe(left)">
                                      <p:cBhvr>
                                        <p:cTn id="17" dur="500"/>
                                        <p:tgtEl>
                                          <p:spTgt spid="82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509"/>
                                        </p:tgtEl>
                                        <p:attrNameLst>
                                          <p:attrName>style.visibility</p:attrName>
                                        </p:attrNameLst>
                                      </p:cBhvr>
                                      <p:to>
                                        <p:strVal val="visible"/>
                                      </p:to>
                                    </p:set>
                                    <p:animEffect transition="in" filter="wipe(left)">
                                      <p:cBhvr>
                                        <p:cTn id="22" dur="500"/>
                                        <p:tgtEl>
                                          <p:spTgt spid="850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506"/>
                                        </p:tgtEl>
                                        <p:attrNameLst>
                                          <p:attrName>style.visibility</p:attrName>
                                        </p:attrNameLst>
                                      </p:cBhvr>
                                      <p:to>
                                        <p:strVal val="visible"/>
                                      </p:to>
                                    </p:set>
                                    <p:animEffect transition="in" filter="wipe(left)">
                                      <p:cBhvr>
                                        <p:cTn id="27" dur="500"/>
                                        <p:tgtEl>
                                          <p:spTgt spid="850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8507"/>
                                        </p:tgtEl>
                                        <p:attrNameLst>
                                          <p:attrName>style.visibility</p:attrName>
                                        </p:attrNameLst>
                                      </p:cBhvr>
                                      <p:to>
                                        <p:strVal val="visible"/>
                                      </p:to>
                                    </p:set>
                                    <p:animEffect transition="in" filter="blinds(vertical)">
                                      <p:cBhvr>
                                        <p:cTn id="32" dur="500"/>
                                        <p:tgtEl>
                                          <p:spTgt spid="850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508"/>
                                        </p:tgtEl>
                                        <p:attrNameLst>
                                          <p:attrName>style.visibility</p:attrName>
                                        </p:attrNameLst>
                                      </p:cBhvr>
                                      <p:to>
                                        <p:strVal val="visible"/>
                                      </p:to>
                                    </p:set>
                                    <p:animEffect transition="in" filter="wipe(left)">
                                      <p:cBhvr>
                                        <p:cTn id="37" dur="500"/>
                                        <p:tgtEl>
                                          <p:spTgt spid="8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3" grpId="0" autoUpdateAnimBg="0"/>
      <p:bldP spid="8206" grpId="0" autoUpdateAnimBg="0"/>
      <p:bldP spid="8229" grpId="0" build="p" autoUpdateAnimBg="0"/>
      <p:bldP spid="8507" grpId="0" autoUpdateAnimBg="0"/>
      <p:bldP spid="8508"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407E01C7-A6C7-4853-82BC-C3C4AA7CF46D}"/>
              </a:ext>
            </a:extLst>
          </p:cNvPr>
          <p:cNvSpPr>
            <a:spLocks noChangeArrowheads="1"/>
          </p:cNvSpPr>
          <p:nvPr/>
        </p:nvSpPr>
        <p:spPr bwMode="auto">
          <a:xfrm>
            <a:off x="825500" y="570910"/>
            <a:ext cx="7821613" cy="160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130000"/>
              </a:lnSpc>
            </a:pPr>
            <a:r>
              <a:rPr lang="zh-CN" altLang="en-US" sz="2600" b="1" dirty="0">
                <a:ea typeface="黑体" panose="02010609060101010101" pitchFamily="49" charset="-122"/>
                <a:cs typeface="Times New Roman" panose="02020603050405020304" pitchFamily="18" charset="0"/>
              </a:rPr>
              <a:t>在  </a:t>
            </a:r>
            <a:r>
              <a:rPr lang="en-US" altLang="zh-CN" sz="2600" b="1" i="1" dirty="0">
                <a:ea typeface="黑体" panose="02010609060101010101" pitchFamily="49" charset="-122"/>
                <a:cs typeface="Times New Roman" panose="02020603050405020304" pitchFamily="18" charset="0"/>
              </a:rPr>
              <a:t>R</a:t>
            </a:r>
            <a:r>
              <a:rPr lang="zh-CN" altLang="en-US" sz="2600" b="1" dirty="0">
                <a:ea typeface="黑体" panose="02010609060101010101" pitchFamily="49" charset="-122"/>
                <a:cs typeface="Times New Roman" panose="02020603050405020304" pitchFamily="18" charset="0"/>
              </a:rPr>
              <a:t>，</a:t>
            </a:r>
            <a:r>
              <a:rPr lang="en-US" altLang="zh-CN" sz="2600" b="1" i="1" dirty="0">
                <a:ea typeface="黑体" panose="02010609060101010101" pitchFamily="49" charset="-122"/>
                <a:cs typeface="Times New Roman" panose="02020603050405020304" pitchFamily="18" charset="0"/>
              </a:rPr>
              <a:t>L</a:t>
            </a:r>
            <a:r>
              <a:rPr lang="zh-CN" altLang="en-US" sz="2600" b="1" dirty="0">
                <a:ea typeface="黑体" panose="02010609060101010101" pitchFamily="49" charset="-122"/>
                <a:cs typeface="Times New Roman" panose="02020603050405020304" pitchFamily="18" charset="0"/>
              </a:rPr>
              <a:t>，</a:t>
            </a:r>
            <a:r>
              <a:rPr lang="en-US" altLang="zh-CN" sz="2600" b="1" i="1" dirty="0">
                <a:ea typeface="黑体" panose="02010609060101010101" pitchFamily="49" charset="-122"/>
                <a:cs typeface="Times New Roman" panose="02020603050405020304" pitchFamily="18" charset="0"/>
              </a:rPr>
              <a:t>C </a:t>
            </a:r>
            <a:r>
              <a:rPr lang="zh-CN" altLang="en-US" sz="2600" b="1" dirty="0">
                <a:ea typeface="黑体" panose="02010609060101010101" pitchFamily="49" charset="-122"/>
                <a:cs typeface="Times New Roman" panose="02020603050405020304" pitchFamily="18" charset="0"/>
              </a:rPr>
              <a:t>组成的交流电路中，储能元件 </a:t>
            </a:r>
            <a:r>
              <a:rPr lang="en-US" altLang="zh-CN" sz="2600" b="1" i="1" dirty="0">
                <a:ea typeface="黑体" panose="02010609060101010101" pitchFamily="49" charset="-122"/>
                <a:cs typeface="Times New Roman" panose="02020603050405020304" pitchFamily="18" charset="0"/>
              </a:rPr>
              <a:t>L</a:t>
            </a:r>
            <a:r>
              <a:rPr lang="zh-CN" altLang="en-US" sz="2600" b="1" dirty="0">
                <a:ea typeface="黑体" panose="02010609060101010101" pitchFamily="49" charset="-122"/>
                <a:cs typeface="Times New Roman" panose="02020603050405020304" pitchFamily="18" charset="0"/>
              </a:rPr>
              <a:t>，</a:t>
            </a:r>
            <a:r>
              <a:rPr lang="en-US" altLang="zh-CN" sz="2600" b="1" i="1" dirty="0">
                <a:ea typeface="黑体" panose="02010609060101010101" pitchFamily="49" charset="-122"/>
                <a:cs typeface="Times New Roman" panose="02020603050405020304" pitchFamily="18" charset="0"/>
              </a:rPr>
              <a:t>C</a:t>
            </a:r>
            <a:r>
              <a:rPr lang="en-US" altLang="zh-CN" sz="2600" b="1" dirty="0">
                <a:ea typeface="黑体" panose="02010609060101010101" pitchFamily="49" charset="-122"/>
                <a:cs typeface="Times New Roman" panose="02020603050405020304" pitchFamily="18" charset="0"/>
              </a:rPr>
              <a:t> </a:t>
            </a:r>
            <a:r>
              <a:rPr lang="zh-CN" altLang="en-US" sz="2600" b="1" dirty="0">
                <a:ea typeface="黑体" panose="02010609060101010101" pitchFamily="49" charset="-122"/>
                <a:cs typeface="Times New Roman" panose="02020603050405020304" pitchFamily="18" charset="0"/>
              </a:rPr>
              <a:t>虽然不消耗能量，但与电源交换能量，其规模用无功功率来表示。其大小为： </a:t>
            </a:r>
          </a:p>
        </p:txBody>
      </p:sp>
      <p:sp>
        <p:nvSpPr>
          <p:cNvPr id="115748" name="Rectangle 36" descr="白色大理石">
            <a:extLst>
              <a:ext uri="{FF2B5EF4-FFF2-40B4-BE49-F238E27FC236}">
                <a16:creationId xmlns:a16="http://schemas.microsoft.com/office/drawing/2014/main" id="{EBB21E53-64E7-4FD2-97C9-7BBAE1815217}"/>
              </a:ext>
            </a:extLst>
          </p:cNvPr>
          <p:cNvSpPr>
            <a:spLocks noChangeArrowheads="1"/>
          </p:cNvSpPr>
          <p:nvPr/>
        </p:nvSpPr>
        <p:spPr bwMode="auto">
          <a:xfrm>
            <a:off x="476398" y="867"/>
            <a:ext cx="3047471" cy="526554"/>
          </a:xfrm>
          <a:prstGeom prst="rect">
            <a:avLst/>
          </a:prstGeom>
          <a:noFill/>
          <a:ln>
            <a:noFill/>
          </a:ln>
          <a:effectLst/>
          <a:extLst>
            <a:ext uri="{909E8E84-426E-40DD-AFC4-6F175D3DCCD1}">
              <a14:hiddenFill xmlns:a14="http://schemas.microsoft.com/office/drawing/2010/main">
                <a:blipFill dpi="0" rotWithShape="0">
                  <a:blip r:embed="rId6"/>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120000"/>
              </a:lnSpc>
            </a:pPr>
            <a:r>
              <a:rPr lang="en-US" altLang="zh-CN" sz="2600" b="1" dirty="0">
                <a:solidFill>
                  <a:srgbClr val="9900CC"/>
                </a:solidFill>
                <a:ea typeface="黑体" panose="02010609060101010101" pitchFamily="49" charset="-122"/>
                <a:cs typeface="Times New Roman" panose="02020603050405020304" pitchFamily="18" charset="0"/>
              </a:rPr>
              <a:t>2</a:t>
            </a:r>
            <a:r>
              <a:rPr lang="zh-CN" altLang="en-US" sz="2600" b="1" dirty="0">
                <a:solidFill>
                  <a:srgbClr val="9900CC"/>
                </a:solidFill>
                <a:ea typeface="黑体" panose="02010609060101010101" pitchFamily="49" charset="-122"/>
                <a:cs typeface="Times New Roman" panose="02020603050405020304" pitchFamily="18" charset="0"/>
              </a:rPr>
              <a:t>） 无功功率 </a:t>
            </a:r>
            <a:r>
              <a:rPr lang="en-US" altLang="zh-CN" sz="2600" b="1" i="1" dirty="0">
                <a:solidFill>
                  <a:srgbClr val="9900CC"/>
                </a:solidFill>
                <a:ea typeface="黑体" panose="02010609060101010101" pitchFamily="49" charset="-122"/>
                <a:cs typeface="Times New Roman" panose="02020603050405020304" pitchFamily="18" charset="0"/>
              </a:rPr>
              <a:t>Q</a:t>
            </a:r>
            <a:endParaRPr lang="en-US" altLang="zh-CN" sz="2600" b="1" dirty="0">
              <a:solidFill>
                <a:srgbClr val="9900CC"/>
              </a:solidFill>
              <a:ea typeface="黑体" panose="02010609060101010101" pitchFamily="49" charset="-122"/>
              <a:cs typeface="Times New Roman" panose="02020603050405020304" pitchFamily="18" charset="0"/>
            </a:endParaRPr>
          </a:p>
        </p:txBody>
      </p:sp>
      <p:grpSp>
        <p:nvGrpSpPr>
          <p:cNvPr id="115801" name="Group 89">
            <a:extLst>
              <a:ext uri="{FF2B5EF4-FFF2-40B4-BE49-F238E27FC236}">
                <a16:creationId xmlns:a16="http://schemas.microsoft.com/office/drawing/2014/main" id="{BBC383B0-CB7F-4C5F-B9CF-75A76B384F41}"/>
              </a:ext>
            </a:extLst>
          </p:cNvPr>
          <p:cNvGrpSpPr>
            <a:grpSpLocks/>
          </p:cNvGrpSpPr>
          <p:nvPr/>
        </p:nvGrpSpPr>
        <p:grpSpPr bwMode="auto">
          <a:xfrm>
            <a:off x="2975398" y="2305140"/>
            <a:ext cx="2662238" cy="742950"/>
            <a:chOff x="1524" y="1596"/>
            <a:chExt cx="1548" cy="432"/>
          </a:xfrm>
        </p:grpSpPr>
        <p:sp>
          <p:nvSpPr>
            <p:cNvPr id="115774" name="Rectangle 62">
              <a:extLst>
                <a:ext uri="{FF2B5EF4-FFF2-40B4-BE49-F238E27FC236}">
                  <a16:creationId xmlns:a16="http://schemas.microsoft.com/office/drawing/2014/main" id="{124A2164-1D1C-47AB-9EF4-B38ABD6BDFD8}"/>
                </a:ext>
              </a:extLst>
            </p:cNvPr>
            <p:cNvSpPr>
              <a:spLocks noChangeArrowheads="1"/>
            </p:cNvSpPr>
            <p:nvPr/>
          </p:nvSpPr>
          <p:spPr bwMode="auto">
            <a:xfrm>
              <a:off x="1524" y="1596"/>
              <a:ext cx="1548" cy="432"/>
            </a:xfrm>
            <a:prstGeom prst="rect">
              <a:avLst/>
            </a:prstGeom>
            <a:gradFill rotWithShape="0">
              <a:gsLst>
                <a:gs pos="0">
                  <a:srgbClr val="9900CC"/>
                </a:gs>
                <a:gs pos="50000">
                  <a:schemeClr val="bg1"/>
                </a:gs>
                <a:gs pos="100000">
                  <a:srgbClr val="9900CC"/>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115773" name="Object 61">
              <a:extLst>
                <a:ext uri="{FF2B5EF4-FFF2-40B4-BE49-F238E27FC236}">
                  <a16:creationId xmlns:a16="http://schemas.microsoft.com/office/drawing/2014/main" id="{D554AA09-06C6-4CD4-9EBD-9D91ECB1D074}"/>
                </a:ext>
              </a:extLst>
            </p:cNvPr>
            <p:cNvGraphicFramePr>
              <a:graphicFrameLocks noChangeAspect="1"/>
            </p:cNvGraphicFramePr>
            <p:nvPr>
              <p:extLst>
                <p:ext uri="{D42A27DB-BD31-4B8C-83A1-F6EECF244321}">
                  <p14:modId xmlns:p14="http://schemas.microsoft.com/office/powerpoint/2010/main" val="2753146256"/>
                </p:ext>
              </p:extLst>
            </p:nvPr>
          </p:nvGraphicFramePr>
          <p:xfrm>
            <a:off x="1688" y="1688"/>
            <a:ext cx="1220" cy="265"/>
          </p:xfrm>
          <a:graphic>
            <a:graphicData uri="http://schemas.openxmlformats.org/presentationml/2006/ole">
              <mc:AlternateContent xmlns:mc="http://schemas.openxmlformats.org/markup-compatibility/2006">
                <mc:Choice xmlns:v="urn:schemas-microsoft-com:vml" Requires="v">
                  <p:oleObj spid="_x0000_s328976" name="Equation" r:id="rId7" imgW="2450880" imgH="533160" progId="Equation.3">
                    <p:embed/>
                  </p:oleObj>
                </mc:Choice>
                <mc:Fallback>
                  <p:oleObj name="Equation" r:id="rId7" imgW="2450880" imgH="533160" progId="Equation.3">
                    <p:embed/>
                    <p:pic>
                      <p:nvPicPr>
                        <p:cNvPr id="0" name="Object 6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88" y="1688"/>
                          <a:ext cx="1220"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5775" name="Text Box 63">
            <a:extLst>
              <a:ext uri="{FF2B5EF4-FFF2-40B4-BE49-F238E27FC236}">
                <a16:creationId xmlns:a16="http://schemas.microsoft.com/office/drawing/2014/main" id="{D05FB79E-CB32-4812-9ED5-9C1C2E3202F2}"/>
              </a:ext>
            </a:extLst>
          </p:cNvPr>
          <p:cNvSpPr txBox="1">
            <a:spLocks noChangeArrowheads="1"/>
          </p:cNvSpPr>
          <p:nvPr/>
        </p:nvSpPr>
        <p:spPr bwMode="auto">
          <a:xfrm>
            <a:off x="887412" y="4791076"/>
            <a:ext cx="645953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若电路为感性，</a:t>
            </a:r>
            <a:r>
              <a:rPr lang="zh-CN" altLang="en-US" sz="2600" b="1" i="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&gt;0</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，无功功率为正；</a:t>
            </a:r>
            <a:endParaRPr lang="zh-CN" altLang="en-US" sz="2600" b="1" i="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5776" name="Text Box 64">
            <a:extLst>
              <a:ext uri="{FF2B5EF4-FFF2-40B4-BE49-F238E27FC236}">
                <a16:creationId xmlns:a16="http://schemas.microsoft.com/office/drawing/2014/main" id="{144E0715-19F3-4AEC-8D98-90F5CA1CD74D}"/>
              </a:ext>
            </a:extLst>
          </p:cNvPr>
          <p:cNvSpPr txBox="1">
            <a:spLocks noChangeArrowheads="1"/>
          </p:cNvSpPr>
          <p:nvPr/>
        </p:nvSpPr>
        <p:spPr bwMode="auto">
          <a:xfrm>
            <a:off x="928687" y="5348288"/>
            <a:ext cx="645953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若电路为容性，</a:t>
            </a:r>
            <a:r>
              <a:rPr lang="zh-CN" altLang="en-US" sz="2600" b="1" i="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&lt; 0</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，无功功率为负；</a:t>
            </a:r>
          </a:p>
        </p:txBody>
      </p:sp>
      <p:sp>
        <p:nvSpPr>
          <p:cNvPr id="115777" name="Text Box 65">
            <a:extLst>
              <a:ext uri="{FF2B5EF4-FFF2-40B4-BE49-F238E27FC236}">
                <a16:creationId xmlns:a16="http://schemas.microsoft.com/office/drawing/2014/main" id="{8E9E20FD-1558-4295-A821-A12664A2BD71}"/>
              </a:ext>
            </a:extLst>
          </p:cNvPr>
          <p:cNvSpPr txBox="1">
            <a:spLocks noChangeArrowheads="1"/>
          </p:cNvSpPr>
          <p:nvPr/>
        </p:nvSpPr>
        <p:spPr bwMode="auto">
          <a:xfrm>
            <a:off x="928687" y="5946776"/>
            <a:ext cx="645953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若电路为阻性，</a:t>
            </a:r>
            <a:r>
              <a:rPr lang="zh-CN" altLang="en-US" sz="2600" b="1" i="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=0</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，无功功率为</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0</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zh-CN" altLang="en-US" sz="2600" b="1" i="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endParaRPr lang="zh-CN" altLang="en-US" sz="2600" b="1" i="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5798" name="Rectangle 86">
            <a:extLst>
              <a:ext uri="{FF2B5EF4-FFF2-40B4-BE49-F238E27FC236}">
                <a16:creationId xmlns:a16="http://schemas.microsoft.com/office/drawing/2014/main" id="{9894DEDF-E8BE-4846-AEE3-C446D4F2477E}"/>
              </a:ext>
            </a:extLst>
          </p:cNvPr>
          <p:cNvSpPr>
            <a:spLocks noChangeArrowheads="1"/>
          </p:cNvSpPr>
          <p:nvPr/>
        </p:nvSpPr>
        <p:spPr bwMode="auto">
          <a:xfrm>
            <a:off x="1186656" y="3316378"/>
            <a:ext cx="6438900" cy="897468"/>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sz="2600" b="1" dirty="0">
                <a:solidFill>
                  <a:srgbClr val="0000FF"/>
                </a:solidFill>
                <a:latin typeface="黑体" panose="02010609060101010101" pitchFamily="49" charset="-122"/>
                <a:ea typeface="黑体" panose="02010609060101010101" pitchFamily="49" charset="-122"/>
              </a:rPr>
              <a:t>无功功率是正弦交流电路中电压和电流正交的分量（无功分量）的乘积。</a:t>
            </a:r>
          </a:p>
        </p:txBody>
      </p:sp>
      <p:grpSp>
        <p:nvGrpSpPr>
          <p:cNvPr id="28" name="组合 27">
            <a:extLst>
              <a:ext uri="{FF2B5EF4-FFF2-40B4-BE49-F238E27FC236}">
                <a16:creationId xmlns:a16="http://schemas.microsoft.com/office/drawing/2014/main" id="{3076BD61-96EF-466E-B597-90828C4A4B56}"/>
              </a:ext>
            </a:extLst>
          </p:cNvPr>
          <p:cNvGrpSpPr/>
          <p:nvPr/>
        </p:nvGrpSpPr>
        <p:grpSpPr>
          <a:xfrm>
            <a:off x="6927606" y="4332837"/>
            <a:ext cx="1884892" cy="2030902"/>
            <a:chOff x="6253818" y="4054636"/>
            <a:chExt cx="1739900" cy="1874679"/>
          </a:xfrm>
        </p:grpSpPr>
        <p:sp>
          <p:nvSpPr>
            <p:cNvPr id="29" name="Line 58">
              <a:extLst>
                <a:ext uri="{FF2B5EF4-FFF2-40B4-BE49-F238E27FC236}">
                  <a16:creationId xmlns:a16="http://schemas.microsoft.com/office/drawing/2014/main" id="{45314DC4-FD77-4B7B-BC88-CA021F9CE48D}"/>
                </a:ext>
              </a:extLst>
            </p:cNvPr>
            <p:cNvSpPr>
              <a:spLocks noChangeShapeType="1"/>
            </p:cNvSpPr>
            <p:nvPr/>
          </p:nvSpPr>
          <p:spPr bwMode="auto">
            <a:xfrm flipV="1">
              <a:off x="7758768" y="4307048"/>
              <a:ext cx="0" cy="14097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30" name="Line 57">
              <a:extLst>
                <a:ext uri="{FF2B5EF4-FFF2-40B4-BE49-F238E27FC236}">
                  <a16:creationId xmlns:a16="http://schemas.microsoft.com/office/drawing/2014/main" id="{FE2602F1-10C6-451E-93E0-EB51704DE88F}"/>
                </a:ext>
              </a:extLst>
            </p:cNvPr>
            <p:cNvSpPr>
              <a:spLocks noChangeShapeType="1"/>
            </p:cNvSpPr>
            <p:nvPr/>
          </p:nvSpPr>
          <p:spPr bwMode="auto">
            <a:xfrm>
              <a:off x="6253818" y="5697698"/>
              <a:ext cx="150495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31" name="Line 59">
              <a:extLst>
                <a:ext uri="{FF2B5EF4-FFF2-40B4-BE49-F238E27FC236}">
                  <a16:creationId xmlns:a16="http://schemas.microsoft.com/office/drawing/2014/main" id="{AB0A2CBF-27E4-40A2-A9CD-4EA65AC68359}"/>
                </a:ext>
              </a:extLst>
            </p:cNvPr>
            <p:cNvSpPr>
              <a:spLocks noChangeShapeType="1"/>
            </p:cNvSpPr>
            <p:nvPr/>
          </p:nvSpPr>
          <p:spPr bwMode="auto">
            <a:xfrm flipV="1">
              <a:off x="6272868" y="4307048"/>
              <a:ext cx="1485900" cy="139065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grpSp>
          <p:nvGrpSpPr>
            <p:cNvPr id="32" name="Group 70">
              <a:extLst>
                <a:ext uri="{FF2B5EF4-FFF2-40B4-BE49-F238E27FC236}">
                  <a16:creationId xmlns:a16="http://schemas.microsoft.com/office/drawing/2014/main" id="{B0361C34-4E58-4BD8-9AF4-1CAC9C95D51B}"/>
                </a:ext>
              </a:extLst>
            </p:cNvPr>
            <p:cNvGrpSpPr>
              <a:grpSpLocks/>
            </p:cNvGrpSpPr>
            <p:nvPr/>
          </p:nvGrpSpPr>
          <p:grpSpPr bwMode="auto">
            <a:xfrm>
              <a:off x="6585623" y="5235238"/>
              <a:ext cx="541339" cy="454028"/>
              <a:chOff x="3969" y="3156"/>
              <a:chExt cx="341" cy="286"/>
            </a:xfrm>
          </p:grpSpPr>
          <p:sp>
            <p:nvSpPr>
              <p:cNvPr id="38" name="Freeform 68">
                <a:extLst>
                  <a:ext uri="{FF2B5EF4-FFF2-40B4-BE49-F238E27FC236}">
                    <a16:creationId xmlns:a16="http://schemas.microsoft.com/office/drawing/2014/main" id="{BA3735BE-DCF1-4340-A0E3-283A5288066B}"/>
                  </a:ext>
                </a:extLst>
              </p:cNvPr>
              <p:cNvSpPr>
                <a:spLocks/>
              </p:cNvSpPr>
              <p:nvPr/>
            </p:nvSpPr>
            <p:spPr bwMode="auto">
              <a:xfrm>
                <a:off x="3969" y="3297"/>
                <a:ext cx="42" cy="144"/>
              </a:xfrm>
              <a:custGeom>
                <a:avLst/>
                <a:gdLst>
                  <a:gd name="T0" fmla="*/ 0 w 64"/>
                  <a:gd name="T1" fmla="*/ 0 h 144"/>
                  <a:gd name="T2" fmla="*/ 24 w 64"/>
                  <a:gd name="T3" fmla="*/ 24 h 144"/>
                  <a:gd name="T4" fmla="*/ 40 w 64"/>
                  <a:gd name="T5" fmla="*/ 52 h 144"/>
                  <a:gd name="T6" fmla="*/ 60 w 64"/>
                  <a:gd name="T7" fmla="*/ 92 h 144"/>
                  <a:gd name="T8" fmla="*/ 64 w 64"/>
                  <a:gd name="T9" fmla="*/ 144 h 144"/>
                </a:gdLst>
                <a:ahLst/>
                <a:cxnLst>
                  <a:cxn ang="0">
                    <a:pos x="T0" y="T1"/>
                  </a:cxn>
                  <a:cxn ang="0">
                    <a:pos x="T2" y="T3"/>
                  </a:cxn>
                  <a:cxn ang="0">
                    <a:pos x="T4" y="T5"/>
                  </a:cxn>
                  <a:cxn ang="0">
                    <a:pos x="T6" y="T7"/>
                  </a:cxn>
                  <a:cxn ang="0">
                    <a:pos x="T8" y="T9"/>
                  </a:cxn>
                </a:cxnLst>
                <a:rect l="0" t="0" r="r" b="b"/>
                <a:pathLst>
                  <a:path w="64" h="144">
                    <a:moveTo>
                      <a:pt x="0" y="0"/>
                    </a:moveTo>
                    <a:cubicBezTo>
                      <a:pt x="8" y="7"/>
                      <a:pt x="17" y="15"/>
                      <a:pt x="24" y="24"/>
                    </a:cubicBezTo>
                    <a:cubicBezTo>
                      <a:pt x="31" y="33"/>
                      <a:pt x="34" y="41"/>
                      <a:pt x="40" y="52"/>
                    </a:cubicBezTo>
                    <a:cubicBezTo>
                      <a:pt x="46" y="63"/>
                      <a:pt x="56" y="77"/>
                      <a:pt x="60" y="92"/>
                    </a:cubicBezTo>
                    <a:cubicBezTo>
                      <a:pt x="64" y="107"/>
                      <a:pt x="63" y="135"/>
                      <a:pt x="64" y="144"/>
                    </a:cubicBezTo>
                  </a:path>
                </a:pathLst>
              </a:custGeom>
              <a:noFill/>
              <a:ln w="38100" cap="flat"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39" name="Text Box 69">
                <a:extLst>
                  <a:ext uri="{FF2B5EF4-FFF2-40B4-BE49-F238E27FC236}">
                    <a16:creationId xmlns:a16="http://schemas.microsoft.com/office/drawing/2014/main" id="{611DC3FE-5DF7-411B-B417-9C4508C4CAD3}"/>
                  </a:ext>
                </a:extLst>
              </p:cNvPr>
              <p:cNvSpPr txBox="1">
                <a:spLocks noChangeArrowheads="1"/>
              </p:cNvSpPr>
              <p:nvPr/>
            </p:nvSpPr>
            <p:spPr bwMode="auto">
              <a:xfrm>
                <a:off x="3986" y="3156"/>
                <a:ext cx="324"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i="1" dirty="0">
                    <a:solidFill>
                      <a:schemeClr val="accent2"/>
                    </a:solidFill>
                    <a:latin typeface="Times New Roman" panose="02020603050405020304" pitchFamily="18" charset="0"/>
                    <a:sym typeface="Symbol" panose="05050102010706020507" pitchFamily="18" charset="2"/>
                  </a:rPr>
                  <a:t></a:t>
                </a:r>
                <a:endParaRPr lang="en-US" altLang="zh-CN" sz="2600" i="1" dirty="0">
                  <a:solidFill>
                    <a:schemeClr val="accent2"/>
                  </a:solidFill>
                  <a:latin typeface="Times New Roman" panose="02020603050405020304" pitchFamily="18" charset="0"/>
                </a:endParaRPr>
              </a:p>
            </p:txBody>
          </p:sp>
        </p:grpSp>
        <p:sp>
          <p:nvSpPr>
            <p:cNvPr id="36" name="Line 71">
              <a:extLst>
                <a:ext uri="{FF2B5EF4-FFF2-40B4-BE49-F238E27FC236}">
                  <a16:creationId xmlns:a16="http://schemas.microsoft.com/office/drawing/2014/main" id="{2C3F08AC-8636-49E9-ACE8-F8B21FDA5DEF}"/>
                </a:ext>
              </a:extLst>
            </p:cNvPr>
            <p:cNvSpPr>
              <a:spLocks noChangeShapeType="1"/>
            </p:cNvSpPr>
            <p:nvPr/>
          </p:nvSpPr>
          <p:spPr bwMode="auto">
            <a:xfrm>
              <a:off x="6253818" y="5697700"/>
              <a:ext cx="1504950" cy="0"/>
            </a:xfrm>
            <a:prstGeom prst="line">
              <a:avLst/>
            </a:prstGeom>
            <a:noFill/>
            <a:ln w="38100">
              <a:solidFill>
                <a:srgbClr val="00206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dirty="0"/>
            </a:p>
          </p:txBody>
        </p:sp>
        <p:graphicFrame>
          <p:nvGraphicFramePr>
            <p:cNvPr id="34" name="对象 33">
              <a:extLst>
                <a:ext uri="{FF2B5EF4-FFF2-40B4-BE49-F238E27FC236}">
                  <a16:creationId xmlns:a16="http://schemas.microsoft.com/office/drawing/2014/main" id="{B48A167E-7AC7-418A-8838-6C7840980EFD}"/>
                </a:ext>
              </a:extLst>
            </p:cNvPr>
            <p:cNvGraphicFramePr>
              <a:graphicFrameLocks noChangeAspect="1"/>
            </p:cNvGraphicFramePr>
            <p:nvPr>
              <p:extLst>
                <p:ext uri="{D42A27DB-BD31-4B8C-83A1-F6EECF244321}">
                  <p14:modId xmlns:p14="http://schemas.microsoft.com/office/powerpoint/2010/main" val="3543989697"/>
                </p:ext>
              </p:extLst>
            </p:nvPr>
          </p:nvGraphicFramePr>
          <p:xfrm>
            <a:off x="7770827" y="5594978"/>
            <a:ext cx="222891" cy="334337"/>
          </p:xfrm>
          <a:graphic>
            <a:graphicData uri="http://schemas.openxmlformats.org/presentationml/2006/ole">
              <mc:AlternateContent xmlns:mc="http://schemas.openxmlformats.org/markup-compatibility/2006">
                <mc:Choice xmlns:v="urn:schemas-microsoft-com:vml" Requires="v">
                  <p:oleObj spid="_x0000_s328977" name="公式" r:id="rId9" imgW="126720" imgH="190440" progId="Equation.3">
                    <p:embed/>
                  </p:oleObj>
                </mc:Choice>
                <mc:Fallback>
                  <p:oleObj name="公式" r:id="rId9" imgW="126720" imgH="190440" progId="Equation.3">
                    <p:embed/>
                    <p:pic>
                      <p:nvPicPr>
                        <p:cNvPr id="4" name="对象 3">
                          <a:extLst>
                            <a:ext uri="{FF2B5EF4-FFF2-40B4-BE49-F238E27FC236}">
                              <a16:creationId xmlns:a16="http://schemas.microsoft.com/office/drawing/2014/main" id="{656745B6-4166-40BD-B543-C4845863DABA}"/>
                            </a:ext>
                          </a:extLst>
                        </p:cNvPr>
                        <p:cNvPicPr/>
                        <p:nvPr/>
                      </p:nvPicPr>
                      <p:blipFill>
                        <a:blip r:embed="rId10"/>
                        <a:stretch>
                          <a:fillRect/>
                        </a:stretch>
                      </p:blipFill>
                      <p:spPr>
                        <a:xfrm>
                          <a:off x="7770827" y="5594978"/>
                          <a:ext cx="222891" cy="334337"/>
                        </a:xfrm>
                        <a:prstGeom prst="rect">
                          <a:avLst/>
                        </a:prstGeom>
                      </p:spPr>
                    </p:pic>
                  </p:oleObj>
                </mc:Fallback>
              </mc:AlternateContent>
            </a:graphicData>
          </a:graphic>
        </p:graphicFrame>
        <p:graphicFrame>
          <p:nvGraphicFramePr>
            <p:cNvPr id="35" name="对象 34">
              <a:extLst>
                <a:ext uri="{FF2B5EF4-FFF2-40B4-BE49-F238E27FC236}">
                  <a16:creationId xmlns:a16="http://schemas.microsoft.com/office/drawing/2014/main" id="{D087824F-1855-4B4C-8996-28D865F03B96}"/>
                </a:ext>
              </a:extLst>
            </p:cNvPr>
            <p:cNvGraphicFramePr>
              <a:graphicFrameLocks noChangeAspect="1"/>
            </p:cNvGraphicFramePr>
            <p:nvPr>
              <p:extLst>
                <p:ext uri="{D42A27DB-BD31-4B8C-83A1-F6EECF244321}">
                  <p14:modId xmlns:p14="http://schemas.microsoft.com/office/powerpoint/2010/main" val="1124497149"/>
                </p:ext>
              </p:extLst>
            </p:nvPr>
          </p:nvGraphicFramePr>
          <p:xfrm>
            <a:off x="7396818" y="4054636"/>
            <a:ext cx="290513" cy="358775"/>
          </p:xfrm>
          <a:graphic>
            <a:graphicData uri="http://schemas.openxmlformats.org/presentationml/2006/ole">
              <mc:AlternateContent xmlns:mc="http://schemas.openxmlformats.org/markup-compatibility/2006">
                <mc:Choice xmlns:v="urn:schemas-microsoft-com:vml" Requires="v">
                  <p:oleObj spid="_x0000_s328978" name="公式" r:id="rId11" imgW="164880" imgH="203040" progId="Equation.3">
                    <p:embed/>
                  </p:oleObj>
                </mc:Choice>
                <mc:Fallback>
                  <p:oleObj name="公式" r:id="rId11" imgW="164880" imgH="203040" progId="Equation.3">
                    <p:embed/>
                    <p:pic>
                      <p:nvPicPr>
                        <p:cNvPr id="41" name="对象 40">
                          <a:extLst>
                            <a:ext uri="{FF2B5EF4-FFF2-40B4-BE49-F238E27FC236}">
                              <a16:creationId xmlns:a16="http://schemas.microsoft.com/office/drawing/2014/main" id="{ED4249D5-6309-473B-8C72-725614054DA4}"/>
                            </a:ext>
                          </a:extLst>
                        </p:cNvPr>
                        <p:cNvPicPr/>
                        <p:nvPr/>
                      </p:nvPicPr>
                      <p:blipFill>
                        <a:blip r:embed="rId12"/>
                        <a:stretch>
                          <a:fillRect/>
                        </a:stretch>
                      </p:blipFill>
                      <p:spPr>
                        <a:xfrm>
                          <a:off x="7396818" y="4054636"/>
                          <a:ext cx="290513" cy="358775"/>
                        </a:xfrm>
                        <a:prstGeom prst="rect">
                          <a:avLst/>
                        </a:prstGeom>
                      </p:spPr>
                    </p:pic>
                  </p:oleObj>
                </mc:Fallback>
              </mc:AlternateContent>
            </a:graphicData>
          </a:graphic>
        </p:graphicFrame>
      </p:grpSp>
      <p:grpSp>
        <p:nvGrpSpPr>
          <p:cNvPr id="115797" name="Group 85">
            <a:extLst>
              <a:ext uri="{FF2B5EF4-FFF2-40B4-BE49-F238E27FC236}">
                <a16:creationId xmlns:a16="http://schemas.microsoft.com/office/drawing/2014/main" id="{9F0CE499-95DA-4EBE-99A5-E4678CAF0141}"/>
              </a:ext>
            </a:extLst>
          </p:cNvPr>
          <p:cNvGrpSpPr>
            <a:grpSpLocks/>
          </p:cNvGrpSpPr>
          <p:nvPr/>
        </p:nvGrpSpPr>
        <p:grpSpPr bwMode="auto">
          <a:xfrm>
            <a:off x="8557968" y="4606282"/>
            <a:ext cx="1092353" cy="1527175"/>
            <a:chOff x="4848" y="2544"/>
            <a:chExt cx="780" cy="888"/>
          </a:xfrm>
        </p:grpSpPr>
        <p:sp>
          <p:nvSpPr>
            <p:cNvPr id="115792" name="Text Box 80">
              <a:extLst>
                <a:ext uri="{FF2B5EF4-FFF2-40B4-BE49-F238E27FC236}">
                  <a16:creationId xmlns:a16="http://schemas.microsoft.com/office/drawing/2014/main" id="{BE871AC7-7643-4BB8-846B-47B10A2D4D0A}"/>
                </a:ext>
              </a:extLst>
            </p:cNvPr>
            <p:cNvSpPr txBox="1">
              <a:spLocks noChangeArrowheads="1"/>
            </p:cNvSpPr>
            <p:nvPr/>
          </p:nvSpPr>
          <p:spPr bwMode="auto">
            <a:xfrm>
              <a:off x="4848" y="2834"/>
              <a:ext cx="780"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i="1" dirty="0" err="1">
                  <a:solidFill>
                    <a:srgbClr val="9900CC"/>
                  </a:solidFill>
                  <a:latin typeface="Times New Roman" panose="02020603050405020304" pitchFamily="18" charset="0"/>
                </a:rPr>
                <a:t>U</a:t>
              </a:r>
              <a:r>
                <a:rPr lang="en-US" altLang="zh-CN" sz="2600" dirty="0" err="1">
                  <a:solidFill>
                    <a:srgbClr val="9900CC"/>
                  </a:solidFill>
                  <a:latin typeface="Times New Roman" panose="02020603050405020304" pitchFamily="18" charset="0"/>
                </a:rPr>
                <a:t>sin</a:t>
              </a:r>
              <a:r>
                <a:rPr lang="en-US" altLang="zh-CN" sz="2600" i="1" dirty="0">
                  <a:solidFill>
                    <a:srgbClr val="9900CC"/>
                  </a:solidFill>
                  <a:latin typeface="Times New Roman" panose="02020603050405020304" pitchFamily="18" charset="0"/>
                  <a:sym typeface="Symbol" panose="05050102010706020507" pitchFamily="18" charset="2"/>
                </a:rPr>
                <a:t></a:t>
              </a:r>
              <a:endParaRPr lang="en-US" altLang="zh-CN" sz="2600" i="1" dirty="0">
                <a:solidFill>
                  <a:srgbClr val="9900CC"/>
                </a:solidFill>
                <a:latin typeface="Times New Roman" panose="02020603050405020304" pitchFamily="18" charset="0"/>
              </a:endParaRPr>
            </a:p>
          </p:txBody>
        </p:sp>
        <p:sp>
          <p:nvSpPr>
            <p:cNvPr id="115796" name="Line 84">
              <a:extLst>
                <a:ext uri="{FF2B5EF4-FFF2-40B4-BE49-F238E27FC236}">
                  <a16:creationId xmlns:a16="http://schemas.microsoft.com/office/drawing/2014/main" id="{B2E8072A-4002-4313-8394-AAD771682926}"/>
                </a:ext>
              </a:extLst>
            </p:cNvPr>
            <p:cNvSpPr>
              <a:spLocks noChangeShapeType="1"/>
            </p:cNvSpPr>
            <p:nvPr/>
          </p:nvSpPr>
          <p:spPr bwMode="auto">
            <a:xfrm flipV="1">
              <a:off x="4848" y="2544"/>
              <a:ext cx="0" cy="888"/>
            </a:xfrm>
            <a:prstGeom prst="line">
              <a:avLst/>
            </a:prstGeom>
            <a:noFill/>
            <a:ln w="38100">
              <a:solidFill>
                <a:srgbClr val="99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grpSp>
      <p:sp>
        <p:nvSpPr>
          <p:cNvPr id="2" name="灯片编号占位符 1">
            <a:extLst>
              <a:ext uri="{FF2B5EF4-FFF2-40B4-BE49-F238E27FC236}">
                <a16:creationId xmlns:a16="http://schemas.microsoft.com/office/drawing/2014/main" id="{B388C3E7-27B4-4487-8DFA-34C5A3A95CF7}"/>
              </a:ext>
            </a:extLst>
          </p:cNvPr>
          <p:cNvSpPr>
            <a:spLocks noGrp="1"/>
          </p:cNvSpPr>
          <p:nvPr>
            <p:ph type="sldNum" sz="quarter" idx="12"/>
          </p:nvPr>
        </p:nvSpPr>
        <p:spPr/>
        <p:txBody>
          <a:bodyPr/>
          <a:lstStyle/>
          <a:p>
            <a:fld id="{DD7B16FF-69CA-4A0B-BD3A-C4B4E2184A49}" type="slidenum">
              <a:rPr lang="zh-CN" altLang="en-US" smtClean="0"/>
              <a:pPr/>
              <a:t>100</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5748"/>
                                        </p:tgtEl>
                                        <p:attrNameLst>
                                          <p:attrName>style.visibility</p:attrName>
                                        </p:attrNameLst>
                                      </p:cBhvr>
                                      <p:to>
                                        <p:strVal val="visible"/>
                                      </p:to>
                                    </p:set>
                                    <p:anim calcmode="lin" valueType="num">
                                      <p:cBhvr additive="base">
                                        <p:cTn id="7" dur="500" fill="hold"/>
                                        <p:tgtEl>
                                          <p:spTgt spid="115748"/>
                                        </p:tgtEl>
                                        <p:attrNameLst>
                                          <p:attrName>ppt_x</p:attrName>
                                        </p:attrNameLst>
                                      </p:cBhvr>
                                      <p:tavLst>
                                        <p:tav tm="0">
                                          <p:val>
                                            <p:strVal val="0-#ppt_w/2"/>
                                          </p:val>
                                        </p:tav>
                                        <p:tav tm="100000">
                                          <p:val>
                                            <p:strVal val="#ppt_x"/>
                                          </p:val>
                                        </p:tav>
                                      </p:tavLst>
                                    </p:anim>
                                    <p:anim calcmode="lin" valueType="num">
                                      <p:cBhvr additive="base">
                                        <p:cTn id="8" dur="500" fill="hold"/>
                                        <p:tgtEl>
                                          <p:spTgt spid="11574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15714">
                                            <p:txEl>
                                              <p:pRg st="0" end="0"/>
                                            </p:txEl>
                                          </p:spTgt>
                                        </p:tgtEl>
                                        <p:attrNameLst>
                                          <p:attrName>style.visibility</p:attrName>
                                        </p:attrNameLst>
                                      </p:cBhvr>
                                      <p:to>
                                        <p:strVal val="visible"/>
                                      </p:to>
                                    </p:set>
                                    <p:animEffect transition="in" filter="wipe(up)">
                                      <p:cBhvr>
                                        <p:cTn id="13" dur="500"/>
                                        <p:tgtEl>
                                          <p:spTgt spid="115714">
                                            <p:txEl>
                                              <p:pRg st="0" end="0"/>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4" name="TYPE.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8" fill="hold" nodeType="clickEffect">
                                  <p:stCondLst>
                                    <p:cond delay="0"/>
                                  </p:stCondLst>
                                  <p:childTnLst>
                                    <p:set>
                                      <p:cBhvr>
                                        <p:cTn id="17" dur="1" fill="hold">
                                          <p:stCondLst>
                                            <p:cond delay="0"/>
                                          </p:stCondLst>
                                        </p:cTn>
                                        <p:tgtEl>
                                          <p:spTgt spid="115801"/>
                                        </p:tgtEl>
                                        <p:attrNameLst>
                                          <p:attrName>style.visibility</p:attrName>
                                        </p:attrNameLst>
                                      </p:cBhvr>
                                      <p:to>
                                        <p:strVal val="visible"/>
                                      </p:to>
                                    </p:set>
                                    <p:anim calcmode="lin" valueType="num">
                                      <p:cBhvr>
                                        <p:cTn id="18" dur="500" fill="hold"/>
                                        <p:tgtEl>
                                          <p:spTgt spid="115801"/>
                                        </p:tgtEl>
                                        <p:attrNameLst>
                                          <p:attrName>ppt_x</p:attrName>
                                        </p:attrNameLst>
                                      </p:cBhvr>
                                      <p:tavLst>
                                        <p:tav tm="0">
                                          <p:val>
                                            <p:strVal val="#ppt_x-#ppt_w/2"/>
                                          </p:val>
                                        </p:tav>
                                        <p:tav tm="100000">
                                          <p:val>
                                            <p:strVal val="#ppt_x"/>
                                          </p:val>
                                        </p:tav>
                                      </p:tavLst>
                                    </p:anim>
                                    <p:anim calcmode="lin" valueType="num">
                                      <p:cBhvr>
                                        <p:cTn id="19" dur="500" fill="hold"/>
                                        <p:tgtEl>
                                          <p:spTgt spid="115801"/>
                                        </p:tgtEl>
                                        <p:attrNameLst>
                                          <p:attrName>ppt_y</p:attrName>
                                        </p:attrNameLst>
                                      </p:cBhvr>
                                      <p:tavLst>
                                        <p:tav tm="0">
                                          <p:val>
                                            <p:strVal val="#ppt_y"/>
                                          </p:val>
                                        </p:tav>
                                        <p:tav tm="100000">
                                          <p:val>
                                            <p:strVal val="#ppt_y"/>
                                          </p:val>
                                        </p:tav>
                                      </p:tavLst>
                                    </p:anim>
                                    <p:anim calcmode="lin" valueType="num">
                                      <p:cBhvr>
                                        <p:cTn id="20" dur="500" fill="hold"/>
                                        <p:tgtEl>
                                          <p:spTgt spid="115801"/>
                                        </p:tgtEl>
                                        <p:attrNameLst>
                                          <p:attrName>ppt_w</p:attrName>
                                        </p:attrNameLst>
                                      </p:cBhvr>
                                      <p:tavLst>
                                        <p:tav tm="0">
                                          <p:val>
                                            <p:fltVal val="0"/>
                                          </p:val>
                                        </p:tav>
                                        <p:tav tm="100000">
                                          <p:val>
                                            <p:strVal val="#ppt_w"/>
                                          </p:val>
                                        </p:tav>
                                      </p:tavLst>
                                    </p:anim>
                                    <p:anim calcmode="lin" valueType="num">
                                      <p:cBhvr>
                                        <p:cTn id="21" dur="500" fill="hold"/>
                                        <p:tgtEl>
                                          <p:spTgt spid="115801"/>
                                        </p:tgtEl>
                                        <p:attrNameLst>
                                          <p:attrName>ppt_h</p:attrName>
                                        </p:attrNameLst>
                                      </p:cBhvr>
                                      <p:tavLst>
                                        <p:tav tm="0">
                                          <p:val>
                                            <p:strVal val="#ppt_h"/>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115798"/>
                                        </p:tgtEl>
                                        <p:attrNameLst>
                                          <p:attrName>style.visibility</p:attrName>
                                        </p:attrNameLst>
                                      </p:cBhvr>
                                      <p:to>
                                        <p:strVal val="visible"/>
                                      </p:to>
                                    </p:set>
                                    <p:anim calcmode="lin" valueType="num">
                                      <p:cBhvr additive="base">
                                        <p:cTn id="26" dur="500" fill="hold"/>
                                        <p:tgtEl>
                                          <p:spTgt spid="115798"/>
                                        </p:tgtEl>
                                        <p:attrNameLst>
                                          <p:attrName>ppt_x</p:attrName>
                                        </p:attrNameLst>
                                      </p:cBhvr>
                                      <p:tavLst>
                                        <p:tav tm="0">
                                          <p:val>
                                            <p:strVal val="0-#ppt_w/2"/>
                                          </p:val>
                                        </p:tav>
                                        <p:tav tm="100000">
                                          <p:val>
                                            <p:strVal val="#ppt_x"/>
                                          </p:val>
                                        </p:tav>
                                      </p:tavLst>
                                    </p:anim>
                                    <p:anim calcmode="lin" valueType="num">
                                      <p:cBhvr additive="base">
                                        <p:cTn id="27" dur="500" fill="hold"/>
                                        <p:tgtEl>
                                          <p:spTgt spid="11579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4"/>
                                            </p:cond>
                                          </p:stCondLst>
                                          <p:endCondLst>
                                            <p:cond evt="onStopAudio" delay="0">
                                              <p:tgtEl>
                                                <p:sldTgt/>
                                              </p:tgtEl>
                                            </p:cond>
                                          </p:endCondLst>
                                        </p:cTn>
                                        <p:tgtEl>
                                          <p:sndTgt r:embed="rId5" name="WHOOSH.WAV"/>
                                        </p:tgtEl>
                                      </p:cMediaNode>
                                    </p:audio>
                                  </p:sub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down)">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15797"/>
                                        </p:tgtEl>
                                        <p:attrNameLst>
                                          <p:attrName>style.visibility</p:attrName>
                                        </p:attrNameLst>
                                      </p:cBhvr>
                                      <p:to>
                                        <p:strVal val="visible"/>
                                      </p:to>
                                    </p:set>
                                    <p:animEffect transition="in" filter="wipe(down)">
                                      <p:cBhvr>
                                        <p:cTn id="37" dur="500"/>
                                        <p:tgtEl>
                                          <p:spTgt spid="11579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5775"/>
                                        </p:tgtEl>
                                        <p:attrNameLst>
                                          <p:attrName>style.visibility</p:attrName>
                                        </p:attrNameLst>
                                      </p:cBhvr>
                                      <p:to>
                                        <p:strVal val="visible"/>
                                      </p:to>
                                    </p:set>
                                    <p:animEffect transition="in" filter="wipe(left)">
                                      <p:cBhvr>
                                        <p:cTn id="42" dur="500"/>
                                        <p:tgtEl>
                                          <p:spTgt spid="11577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5776"/>
                                        </p:tgtEl>
                                        <p:attrNameLst>
                                          <p:attrName>style.visibility</p:attrName>
                                        </p:attrNameLst>
                                      </p:cBhvr>
                                      <p:to>
                                        <p:strVal val="visible"/>
                                      </p:to>
                                    </p:set>
                                    <p:animEffect transition="in" filter="wipe(left)">
                                      <p:cBhvr>
                                        <p:cTn id="47" dur="500"/>
                                        <p:tgtEl>
                                          <p:spTgt spid="11577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5777"/>
                                        </p:tgtEl>
                                        <p:attrNameLst>
                                          <p:attrName>style.visibility</p:attrName>
                                        </p:attrNameLst>
                                      </p:cBhvr>
                                      <p:to>
                                        <p:strVal val="visible"/>
                                      </p:to>
                                    </p:set>
                                    <p:animEffect transition="in" filter="wipe(left)">
                                      <p:cBhvr>
                                        <p:cTn id="52" dur="500"/>
                                        <p:tgtEl>
                                          <p:spTgt spid="1157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build="p" autoUpdateAnimBg="0"/>
      <p:bldP spid="115748" grpId="0" autoUpdateAnimBg="0"/>
      <p:bldP spid="115775" grpId="0" autoUpdateAnimBg="0"/>
      <p:bldP spid="115776" grpId="0" autoUpdateAnimBg="0"/>
      <p:bldP spid="115777" grpId="0" autoUpdateAnimBg="0"/>
      <p:bldP spid="115798" grpId="0" animBg="1"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0" name="Text Box 4" descr="白色大理石">
            <a:extLst>
              <a:ext uri="{FF2B5EF4-FFF2-40B4-BE49-F238E27FC236}">
                <a16:creationId xmlns:a16="http://schemas.microsoft.com/office/drawing/2014/main" id="{22D30D13-1BA6-4A1C-850C-CAD1EB32AFE1}"/>
              </a:ext>
            </a:extLst>
          </p:cNvPr>
          <p:cNvSpPr txBox="1">
            <a:spLocks noChangeArrowheads="1"/>
          </p:cNvSpPr>
          <p:nvPr/>
        </p:nvSpPr>
        <p:spPr bwMode="auto">
          <a:xfrm>
            <a:off x="3165939" y="242226"/>
            <a:ext cx="184731" cy="559064"/>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endParaRPr lang="zh-CN" altLang="zh-CN" sz="3033" u="sng">
              <a:solidFill>
                <a:srgbClr val="9900CC"/>
              </a:solidFill>
              <a:latin typeface="方正姚体" panose="02010601030101010101" pitchFamily="2" charset="-122"/>
              <a:ea typeface="方正姚体" panose="02010601030101010101" pitchFamily="2" charset="-122"/>
            </a:endParaRPr>
          </a:p>
        </p:txBody>
      </p:sp>
      <p:sp>
        <p:nvSpPr>
          <p:cNvPr id="116769" name="Rectangle 33">
            <a:extLst>
              <a:ext uri="{FF2B5EF4-FFF2-40B4-BE49-F238E27FC236}">
                <a16:creationId xmlns:a16="http://schemas.microsoft.com/office/drawing/2014/main" id="{77EA8E5C-E5F7-4BCC-97A2-6BBD7AC8E911}"/>
              </a:ext>
            </a:extLst>
          </p:cNvPr>
          <p:cNvSpPr>
            <a:spLocks noChangeArrowheads="1"/>
          </p:cNvSpPr>
          <p:nvPr/>
        </p:nvSpPr>
        <p:spPr bwMode="auto">
          <a:xfrm>
            <a:off x="2321330" y="1669288"/>
            <a:ext cx="953154" cy="46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spcBef>
                <a:spcPct val="0"/>
              </a:spcBef>
            </a:pPr>
            <a:r>
              <a:rPr lang="en-US" altLang="zh-CN" sz="3033" b="1" i="1" dirty="0">
                <a:solidFill>
                  <a:srgbClr val="C00000"/>
                </a:solidFill>
                <a:latin typeface="Times New Roman" panose="02020603050405020304" pitchFamily="18" charset="0"/>
              </a:rPr>
              <a:t>S=UI</a:t>
            </a:r>
            <a:endParaRPr lang="en-US" altLang="zh-CN" sz="3033" b="1" dirty="0">
              <a:solidFill>
                <a:srgbClr val="C00000"/>
              </a:solidFill>
              <a:latin typeface="Times New Roman" panose="02020603050405020304" pitchFamily="18" charset="0"/>
            </a:endParaRPr>
          </a:p>
        </p:txBody>
      </p:sp>
      <p:sp>
        <p:nvSpPr>
          <p:cNvPr id="116742" name="Text Box 6">
            <a:extLst>
              <a:ext uri="{FF2B5EF4-FFF2-40B4-BE49-F238E27FC236}">
                <a16:creationId xmlns:a16="http://schemas.microsoft.com/office/drawing/2014/main" id="{919656E2-9E84-4B58-BD10-6EA8CEF3047A}"/>
              </a:ext>
            </a:extLst>
          </p:cNvPr>
          <p:cNvSpPr txBox="1">
            <a:spLocks noChangeArrowheads="1"/>
          </p:cNvSpPr>
          <p:nvPr/>
        </p:nvSpPr>
        <p:spPr bwMode="auto">
          <a:xfrm>
            <a:off x="3827803" y="1701705"/>
            <a:ext cx="319991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sz="2600" b="1" dirty="0">
                <a:latin typeface="黑体" panose="02010609060101010101" pitchFamily="49" charset="-122"/>
                <a:ea typeface="黑体" panose="02010609060101010101" pitchFamily="49" charset="-122"/>
              </a:rPr>
              <a:t>单位：伏安、千伏安</a:t>
            </a:r>
          </a:p>
        </p:txBody>
      </p:sp>
      <p:grpSp>
        <p:nvGrpSpPr>
          <p:cNvPr id="116744" name="Group 8">
            <a:extLst>
              <a:ext uri="{FF2B5EF4-FFF2-40B4-BE49-F238E27FC236}">
                <a16:creationId xmlns:a16="http://schemas.microsoft.com/office/drawing/2014/main" id="{654B28D3-970C-4D47-BEC4-71CF9C784532}"/>
              </a:ext>
            </a:extLst>
          </p:cNvPr>
          <p:cNvGrpSpPr>
            <a:grpSpLocks/>
          </p:cNvGrpSpPr>
          <p:nvPr/>
        </p:nvGrpSpPr>
        <p:grpSpPr bwMode="auto">
          <a:xfrm>
            <a:off x="6494682" y="5800877"/>
            <a:ext cx="1614885" cy="497020"/>
            <a:chOff x="4098" y="3552"/>
            <a:chExt cx="939" cy="289"/>
          </a:xfrm>
        </p:grpSpPr>
        <p:sp>
          <p:nvSpPr>
            <p:cNvPr id="116745" name="Rectangle 9">
              <a:extLst>
                <a:ext uri="{FF2B5EF4-FFF2-40B4-BE49-F238E27FC236}">
                  <a16:creationId xmlns:a16="http://schemas.microsoft.com/office/drawing/2014/main" id="{F7182ECA-814B-4802-A78B-02D1B7356938}"/>
                </a:ext>
              </a:extLst>
            </p:cNvPr>
            <p:cNvSpPr>
              <a:spLocks noChangeArrowheads="1"/>
            </p:cNvSpPr>
            <p:nvPr/>
          </p:nvSpPr>
          <p:spPr bwMode="auto">
            <a:xfrm>
              <a:off x="4512" y="3552"/>
              <a:ext cx="233"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b="1" i="1" dirty="0">
                  <a:solidFill>
                    <a:srgbClr val="FF0000"/>
                  </a:solidFill>
                </a:rPr>
                <a:t>P</a:t>
              </a:r>
              <a:endParaRPr lang="en-US" altLang="zh-CN" sz="2600" b="1" dirty="0">
                <a:solidFill>
                  <a:srgbClr val="FF0000"/>
                </a:solidFill>
              </a:endParaRPr>
            </a:p>
          </p:txBody>
        </p:sp>
        <p:sp>
          <p:nvSpPr>
            <p:cNvPr id="116746" name="Line 10">
              <a:extLst>
                <a:ext uri="{FF2B5EF4-FFF2-40B4-BE49-F238E27FC236}">
                  <a16:creationId xmlns:a16="http://schemas.microsoft.com/office/drawing/2014/main" id="{1D57738B-0F65-49EB-B249-7F119DDB8E19}"/>
                </a:ext>
              </a:extLst>
            </p:cNvPr>
            <p:cNvSpPr>
              <a:spLocks noChangeShapeType="1"/>
            </p:cNvSpPr>
            <p:nvPr/>
          </p:nvSpPr>
          <p:spPr bwMode="auto">
            <a:xfrm>
              <a:off x="4098" y="3555"/>
              <a:ext cx="939" cy="0"/>
            </a:xfrm>
            <a:prstGeom prst="line">
              <a:avLst/>
            </a:prstGeom>
            <a:noFill/>
            <a:ln w="38100">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dirty="0"/>
            </a:p>
          </p:txBody>
        </p:sp>
      </p:grpSp>
      <p:grpSp>
        <p:nvGrpSpPr>
          <p:cNvPr id="116747" name="Group 11">
            <a:extLst>
              <a:ext uri="{FF2B5EF4-FFF2-40B4-BE49-F238E27FC236}">
                <a16:creationId xmlns:a16="http://schemas.microsoft.com/office/drawing/2014/main" id="{0A1C731D-DC9F-4567-9A7A-E2029844F295}"/>
              </a:ext>
            </a:extLst>
          </p:cNvPr>
          <p:cNvGrpSpPr>
            <a:grpSpLocks/>
          </p:cNvGrpSpPr>
          <p:nvPr/>
        </p:nvGrpSpPr>
        <p:grpSpPr bwMode="auto">
          <a:xfrm>
            <a:off x="8122456" y="3759200"/>
            <a:ext cx="450585" cy="2063750"/>
            <a:chOff x="5040" y="2352"/>
            <a:chExt cx="262" cy="1200"/>
          </a:xfrm>
        </p:grpSpPr>
        <p:sp>
          <p:nvSpPr>
            <p:cNvPr id="116748" name="Rectangle 12">
              <a:extLst>
                <a:ext uri="{FF2B5EF4-FFF2-40B4-BE49-F238E27FC236}">
                  <a16:creationId xmlns:a16="http://schemas.microsoft.com/office/drawing/2014/main" id="{44CFED18-F5C2-4FAF-82D8-A1021683C32D}"/>
                </a:ext>
              </a:extLst>
            </p:cNvPr>
            <p:cNvSpPr>
              <a:spLocks noChangeArrowheads="1"/>
            </p:cNvSpPr>
            <p:nvPr/>
          </p:nvSpPr>
          <p:spPr bwMode="auto">
            <a:xfrm>
              <a:off x="5047" y="2881"/>
              <a:ext cx="25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b="1" i="1" dirty="0">
                  <a:solidFill>
                    <a:srgbClr val="FF0000"/>
                  </a:solidFill>
                </a:rPr>
                <a:t>Q</a:t>
              </a:r>
              <a:endParaRPr lang="en-US" altLang="zh-CN" sz="2600" b="1" dirty="0">
                <a:solidFill>
                  <a:srgbClr val="FF0000"/>
                </a:solidFill>
              </a:endParaRPr>
            </a:p>
          </p:txBody>
        </p:sp>
        <p:sp>
          <p:nvSpPr>
            <p:cNvPr id="116749" name="Line 13">
              <a:extLst>
                <a:ext uri="{FF2B5EF4-FFF2-40B4-BE49-F238E27FC236}">
                  <a16:creationId xmlns:a16="http://schemas.microsoft.com/office/drawing/2014/main" id="{94B0AC06-714E-48D2-AA0B-7D4CA499D245}"/>
                </a:ext>
              </a:extLst>
            </p:cNvPr>
            <p:cNvSpPr>
              <a:spLocks noChangeShapeType="1"/>
            </p:cNvSpPr>
            <p:nvPr/>
          </p:nvSpPr>
          <p:spPr bwMode="auto">
            <a:xfrm flipV="1">
              <a:off x="5040" y="2352"/>
              <a:ext cx="0" cy="1200"/>
            </a:xfrm>
            <a:prstGeom prst="line">
              <a:avLst/>
            </a:prstGeom>
            <a:noFill/>
            <a:ln w="38100">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p>
          </p:txBody>
        </p:sp>
      </p:grpSp>
      <p:grpSp>
        <p:nvGrpSpPr>
          <p:cNvPr id="116776" name="Group 40">
            <a:extLst>
              <a:ext uri="{FF2B5EF4-FFF2-40B4-BE49-F238E27FC236}">
                <a16:creationId xmlns:a16="http://schemas.microsoft.com/office/drawing/2014/main" id="{63C43A60-0E98-44B9-993F-423F1521F74F}"/>
              </a:ext>
            </a:extLst>
          </p:cNvPr>
          <p:cNvGrpSpPr>
            <a:grpSpLocks/>
          </p:cNvGrpSpPr>
          <p:nvPr/>
        </p:nvGrpSpPr>
        <p:grpSpPr bwMode="auto">
          <a:xfrm>
            <a:off x="6765551" y="5228388"/>
            <a:ext cx="823780" cy="557213"/>
            <a:chOff x="4245" y="3175"/>
            <a:chExt cx="479" cy="324"/>
          </a:xfrm>
        </p:grpSpPr>
        <p:sp>
          <p:nvSpPr>
            <p:cNvPr id="116774" name="Rectangle 38">
              <a:extLst>
                <a:ext uri="{FF2B5EF4-FFF2-40B4-BE49-F238E27FC236}">
                  <a16:creationId xmlns:a16="http://schemas.microsoft.com/office/drawing/2014/main" id="{8F00050B-1D6A-48FD-82B8-AC9E17C82B71}"/>
                </a:ext>
              </a:extLst>
            </p:cNvPr>
            <p:cNvSpPr>
              <a:spLocks noChangeArrowheads="1"/>
            </p:cNvSpPr>
            <p:nvPr/>
          </p:nvSpPr>
          <p:spPr bwMode="auto">
            <a:xfrm>
              <a:off x="4425" y="3175"/>
              <a:ext cx="29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0"/>
                </a:spcBef>
              </a:pPr>
              <a:r>
                <a:rPr lang="en-US" altLang="zh-CN" sz="2600" b="1" i="1" dirty="0">
                  <a:solidFill>
                    <a:srgbClr val="9900CC"/>
                  </a:solidFill>
                  <a:latin typeface="Symbol" panose="05050102010706020507" pitchFamily="18" charset="2"/>
                </a:rPr>
                <a:t>j</a:t>
              </a:r>
              <a:endParaRPr lang="en-US" altLang="zh-CN" sz="2600" b="1" dirty="0">
                <a:solidFill>
                  <a:srgbClr val="9900CC"/>
                </a:solidFill>
                <a:latin typeface="Times New Roman" panose="02020603050405020304" pitchFamily="18" charset="0"/>
              </a:endParaRPr>
            </a:p>
          </p:txBody>
        </p:sp>
        <p:sp>
          <p:nvSpPr>
            <p:cNvPr id="116753" name="Arc 17">
              <a:extLst>
                <a:ext uri="{FF2B5EF4-FFF2-40B4-BE49-F238E27FC236}">
                  <a16:creationId xmlns:a16="http://schemas.microsoft.com/office/drawing/2014/main" id="{0683E6E3-3F3E-4AF4-ADDB-4AA6F1053983}"/>
                </a:ext>
              </a:extLst>
            </p:cNvPr>
            <p:cNvSpPr>
              <a:spLocks/>
            </p:cNvSpPr>
            <p:nvPr/>
          </p:nvSpPr>
          <p:spPr bwMode="auto">
            <a:xfrm>
              <a:off x="4245" y="3336"/>
              <a:ext cx="153" cy="16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8100" cap="rnd">
              <a:solidFill>
                <a:srgbClr val="99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p>
          </p:txBody>
        </p:sp>
      </p:grpSp>
      <p:grpSp>
        <p:nvGrpSpPr>
          <p:cNvPr id="116754" name="Group 18">
            <a:extLst>
              <a:ext uri="{FF2B5EF4-FFF2-40B4-BE49-F238E27FC236}">
                <a16:creationId xmlns:a16="http://schemas.microsoft.com/office/drawing/2014/main" id="{B6D47F09-E93E-451C-A8A8-D47197E7A5FF}"/>
              </a:ext>
            </a:extLst>
          </p:cNvPr>
          <p:cNvGrpSpPr>
            <a:grpSpLocks/>
          </p:cNvGrpSpPr>
          <p:nvPr/>
        </p:nvGrpSpPr>
        <p:grpSpPr bwMode="auto">
          <a:xfrm>
            <a:off x="6495543" y="3759200"/>
            <a:ext cx="1614885" cy="2063750"/>
            <a:chOff x="4094" y="2352"/>
            <a:chExt cx="939" cy="1200"/>
          </a:xfrm>
        </p:grpSpPr>
        <p:sp>
          <p:nvSpPr>
            <p:cNvPr id="116755" name="Line 19">
              <a:extLst>
                <a:ext uri="{FF2B5EF4-FFF2-40B4-BE49-F238E27FC236}">
                  <a16:creationId xmlns:a16="http://schemas.microsoft.com/office/drawing/2014/main" id="{BFEEACDA-39B8-422F-9C1D-EB025610E192}"/>
                </a:ext>
              </a:extLst>
            </p:cNvPr>
            <p:cNvSpPr>
              <a:spLocks noChangeShapeType="1"/>
            </p:cNvSpPr>
            <p:nvPr/>
          </p:nvSpPr>
          <p:spPr bwMode="auto">
            <a:xfrm flipV="1">
              <a:off x="4094" y="2352"/>
              <a:ext cx="939" cy="1200"/>
            </a:xfrm>
            <a:prstGeom prst="line">
              <a:avLst/>
            </a:prstGeom>
            <a:noFill/>
            <a:ln w="38100">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dirty="0"/>
            </a:p>
          </p:txBody>
        </p:sp>
        <p:sp>
          <p:nvSpPr>
            <p:cNvPr id="116756" name="Rectangle 20">
              <a:extLst>
                <a:ext uri="{FF2B5EF4-FFF2-40B4-BE49-F238E27FC236}">
                  <a16:creationId xmlns:a16="http://schemas.microsoft.com/office/drawing/2014/main" id="{5DA5F2B8-D876-441C-955A-76668E0E5B3C}"/>
                </a:ext>
              </a:extLst>
            </p:cNvPr>
            <p:cNvSpPr>
              <a:spLocks noChangeArrowheads="1"/>
            </p:cNvSpPr>
            <p:nvPr/>
          </p:nvSpPr>
          <p:spPr bwMode="auto">
            <a:xfrm>
              <a:off x="4320" y="2736"/>
              <a:ext cx="223"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b="1" i="1" dirty="0">
                  <a:solidFill>
                    <a:srgbClr val="FF0000"/>
                  </a:solidFill>
                </a:rPr>
                <a:t>S</a:t>
              </a:r>
              <a:endParaRPr lang="en-US" altLang="zh-CN" sz="2600" b="1" dirty="0">
                <a:solidFill>
                  <a:srgbClr val="FF0000"/>
                </a:solidFill>
              </a:endParaRPr>
            </a:p>
          </p:txBody>
        </p:sp>
      </p:grpSp>
      <p:grpSp>
        <p:nvGrpSpPr>
          <p:cNvPr id="116757" name="Group 21">
            <a:extLst>
              <a:ext uri="{FF2B5EF4-FFF2-40B4-BE49-F238E27FC236}">
                <a16:creationId xmlns:a16="http://schemas.microsoft.com/office/drawing/2014/main" id="{0516A3D3-EDB5-43DC-82BC-EF6B50974A84}"/>
              </a:ext>
            </a:extLst>
          </p:cNvPr>
          <p:cNvGrpSpPr>
            <a:grpSpLocks/>
          </p:cNvGrpSpPr>
          <p:nvPr/>
        </p:nvGrpSpPr>
        <p:grpSpPr bwMode="auto">
          <a:xfrm>
            <a:off x="1177199" y="5389770"/>
            <a:ext cx="3580605" cy="589889"/>
            <a:chOff x="648" y="3712"/>
            <a:chExt cx="2082" cy="343"/>
          </a:xfrm>
        </p:grpSpPr>
        <p:sp>
          <p:nvSpPr>
            <p:cNvPr id="116758" name="Rectangle 22">
              <a:extLst>
                <a:ext uri="{FF2B5EF4-FFF2-40B4-BE49-F238E27FC236}">
                  <a16:creationId xmlns:a16="http://schemas.microsoft.com/office/drawing/2014/main" id="{83805DAD-7B49-433D-850C-51D209EB6BF3}"/>
                </a:ext>
              </a:extLst>
            </p:cNvPr>
            <p:cNvSpPr>
              <a:spLocks noChangeArrowheads="1"/>
            </p:cNvSpPr>
            <p:nvPr/>
          </p:nvSpPr>
          <p:spPr bwMode="auto">
            <a:xfrm>
              <a:off x="648" y="3712"/>
              <a:ext cx="1344"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130000"/>
                </a:lnSpc>
                <a:spcBef>
                  <a:spcPct val="50000"/>
                </a:spcBef>
              </a:pPr>
              <a:r>
                <a:rPr lang="zh-CN" altLang="en-US" sz="2600" b="1" dirty="0">
                  <a:latin typeface="黑体" panose="02010609060101010101" pitchFamily="49" charset="-122"/>
                  <a:ea typeface="黑体" panose="02010609060101010101" pitchFamily="49" charset="-122"/>
                </a:rPr>
                <a:t>视在功率</a:t>
              </a:r>
            </a:p>
          </p:txBody>
        </p:sp>
        <p:graphicFrame>
          <p:nvGraphicFramePr>
            <p:cNvPr id="116759" name="Object 23">
              <a:extLst>
                <a:ext uri="{FF2B5EF4-FFF2-40B4-BE49-F238E27FC236}">
                  <a16:creationId xmlns:a16="http://schemas.microsoft.com/office/drawing/2014/main" id="{EACFE58B-1702-4510-BAAD-F67F2CCA1400}"/>
                </a:ext>
              </a:extLst>
            </p:cNvPr>
            <p:cNvGraphicFramePr>
              <a:graphicFrameLocks noChangeAspect="1"/>
            </p:cNvGraphicFramePr>
            <p:nvPr>
              <p:extLst>
                <p:ext uri="{D42A27DB-BD31-4B8C-83A1-F6EECF244321}">
                  <p14:modId xmlns:p14="http://schemas.microsoft.com/office/powerpoint/2010/main" val="2921327843"/>
                </p:ext>
              </p:extLst>
            </p:nvPr>
          </p:nvGraphicFramePr>
          <p:xfrm>
            <a:off x="1928" y="3746"/>
            <a:ext cx="802" cy="309"/>
          </p:xfrm>
          <a:graphic>
            <a:graphicData uri="http://schemas.openxmlformats.org/presentationml/2006/ole">
              <mc:AlternateContent xmlns:mc="http://schemas.openxmlformats.org/markup-compatibility/2006">
                <mc:Choice xmlns:v="urn:schemas-microsoft-com:vml" Requires="v">
                  <p:oleObj spid="_x0000_s330142" name="公式" r:id="rId5" imgW="457200" imgH="177480" progId="Equation.3">
                    <p:embed/>
                  </p:oleObj>
                </mc:Choice>
                <mc:Fallback>
                  <p:oleObj name="公式" r:id="rId5" imgW="457200" imgH="177480" progId="Equation.3">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8" y="3746"/>
                          <a:ext cx="802" cy="309"/>
                        </a:xfrm>
                        <a:prstGeom prst="rect">
                          <a:avLst/>
                        </a:prstGeom>
                        <a:noFill/>
                        <a:ln w="12700">
                          <a:solidFill>
                            <a:schemeClr val="accent2"/>
                          </a:solidFill>
                          <a:miter lim="800000"/>
                          <a:headEnd/>
                          <a:tailEnd/>
                        </a:ln>
                        <a:effectLst/>
                      </p:spPr>
                    </p:pic>
                  </p:oleObj>
                </mc:Fallback>
              </mc:AlternateContent>
            </a:graphicData>
          </a:graphic>
        </p:graphicFrame>
      </p:grpSp>
      <p:sp>
        <p:nvSpPr>
          <p:cNvPr id="116760" name="Rectangle 24" descr="白色大理石">
            <a:extLst>
              <a:ext uri="{FF2B5EF4-FFF2-40B4-BE49-F238E27FC236}">
                <a16:creationId xmlns:a16="http://schemas.microsoft.com/office/drawing/2014/main" id="{36716770-ADBF-48AF-A41B-D197270987D2}"/>
              </a:ext>
            </a:extLst>
          </p:cNvPr>
          <p:cNvSpPr>
            <a:spLocks noChangeArrowheads="1"/>
          </p:cNvSpPr>
          <p:nvPr/>
        </p:nvSpPr>
        <p:spPr bwMode="auto">
          <a:xfrm>
            <a:off x="539453" y="2563080"/>
            <a:ext cx="2361544" cy="492443"/>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dirty="0">
                <a:solidFill>
                  <a:srgbClr val="9900CC"/>
                </a:solidFill>
                <a:ea typeface="黑体" panose="02010609060101010101" pitchFamily="49" charset="-122"/>
                <a:cs typeface="Times New Roman" panose="02020603050405020304" pitchFamily="18" charset="0"/>
              </a:rPr>
              <a:t>4</a:t>
            </a:r>
            <a:r>
              <a:rPr lang="zh-CN" altLang="en-US" sz="2600" b="1" dirty="0">
                <a:solidFill>
                  <a:srgbClr val="9900CC"/>
                </a:solidFill>
                <a:ea typeface="黑体" panose="02010609060101010101" pitchFamily="49" charset="-122"/>
                <a:cs typeface="Times New Roman" panose="02020603050405020304" pitchFamily="18" charset="0"/>
              </a:rPr>
              <a:t>）功率三角形</a:t>
            </a:r>
          </a:p>
        </p:txBody>
      </p:sp>
      <p:grpSp>
        <p:nvGrpSpPr>
          <p:cNvPr id="116761" name="Group 25">
            <a:extLst>
              <a:ext uri="{FF2B5EF4-FFF2-40B4-BE49-F238E27FC236}">
                <a16:creationId xmlns:a16="http://schemas.microsoft.com/office/drawing/2014/main" id="{9BEC7C87-648C-4913-A8A6-768AFF1DCE35}"/>
              </a:ext>
            </a:extLst>
          </p:cNvPr>
          <p:cNvGrpSpPr>
            <a:grpSpLocks/>
          </p:cNvGrpSpPr>
          <p:nvPr/>
        </p:nvGrpSpPr>
        <p:grpSpPr bwMode="auto">
          <a:xfrm>
            <a:off x="1177199" y="4536751"/>
            <a:ext cx="4280562" cy="546894"/>
            <a:chOff x="653" y="3260"/>
            <a:chExt cx="2489" cy="318"/>
          </a:xfrm>
        </p:grpSpPr>
        <p:graphicFrame>
          <p:nvGraphicFramePr>
            <p:cNvPr id="116762" name="Object 26">
              <a:extLst>
                <a:ext uri="{FF2B5EF4-FFF2-40B4-BE49-F238E27FC236}">
                  <a16:creationId xmlns:a16="http://schemas.microsoft.com/office/drawing/2014/main" id="{CEFA9338-BA26-4F4F-87ED-6A2B652873E8}"/>
                </a:ext>
              </a:extLst>
            </p:cNvPr>
            <p:cNvGraphicFramePr>
              <a:graphicFrameLocks noChangeAspect="1"/>
            </p:cNvGraphicFramePr>
            <p:nvPr>
              <p:extLst>
                <p:ext uri="{D42A27DB-BD31-4B8C-83A1-F6EECF244321}">
                  <p14:modId xmlns:p14="http://schemas.microsoft.com/office/powerpoint/2010/main" val="1295689616"/>
                </p:ext>
              </p:extLst>
            </p:nvPr>
          </p:nvGraphicFramePr>
          <p:xfrm>
            <a:off x="1901" y="3260"/>
            <a:ext cx="1241" cy="318"/>
          </p:xfrm>
          <a:graphic>
            <a:graphicData uri="http://schemas.openxmlformats.org/presentationml/2006/ole">
              <mc:AlternateContent xmlns:mc="http://schemas.openxmlformats.org/markup-compatibility/2006">
                <mc:Choice xmlns:v="urn:schemas-microsoft-com:vml" Requires="v">
                  <p:oleObj spid="_x0000_s330143" name="公式" r:id="rId7" imgW="787320" imgH="203040" progId="Equation.3">
                    <p:embed/>
                  </p:oleObj>
                </mc:Choice>
                <mc:Fallback>
                  <p:oleObj name="公式" r:id="rId7" imgW="787320" imgH="203040" progId="Equation.3">
                    <p:embed/>
                    <p:pic>
                      <p:nvPicPr>
                        <p:cNvPr id="0" name="Object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1" y="3260"/>
                          <a:ext cx="1241" cy="318"/>
                        </a:xfrm>
                        <a:prstGeom prst="rect">
                          <a:avLst/>
                        </a:prstGeom>
                        <a:noFill/>
                        <a:ln w="12700">
                          <a:solidFill>
                            <a:schemeClr val="accent2"/>
                          </a:solidFill>
                          <a:miter lim="800000"/>
                          <a:headEnd/>
                          <a:tailEnd/>
                        </a:ln>
                        <a:effectLst/>
                      </p:spPr>
                    </p:pic>
                  </p:oleObj>
                </mc:Fallback>
              </mc:AlternateContent>
            </a:graphicData>
          </a:graphic>
        </p:graphicFrame>
        <p:sp>
          <p:nvSpPr>
            <p:cNvPr id="116763" name="Rectangle 27">
              <a:extLst>
                <a:ext uri="{FF2B5EF4-FFF2-40B4-BE49-F238E27FC236}">
                  <a16:creationId xmlns:a16="http://schemas.microsoft.com/office/drawing/2014/main" id="{E555784F-250C-41E6-9652-43E42E5576CA}"/>
                </a:ext>
              </a:extLst>
            </p:cNvPr>
            <p:cNvSpPr>
              <a:spLocks noChangeArrowheads="1"/>
            </p:cNvSpPr>
            <p:nvPr/>
          </p:nvSpPr>
          <p:spPr bwMode="auto">
            <a:xfrm>
              <a:off x="653" y="3269"/>
              <a:ext cx="887"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600" b="1">
                  <a:latin typeface="黑体" panose="02010609060101010101" pitchFamily="49" charset="-122"/>
                  <a:ea typeface="黑体" panose="02010609060101010101" pitchFamily="49" charset="-122"/>
                </a:rPr>
                <a:t>无功功率</a:t>
              </a:r>
            </a:p>
          </p:txBody>
        </p:sp>
      </p:grpSp>
      <p:grpSp>
        <p:nvGrpSpPr>
          <p:cNvPr id="116764" name="Group 28">
            <a:extLst>
              <a:ext uri="{FF2B5EF4-FFF2-40B4-BE49-F238E27FC236}">
                <a16:creationId xmlns:a16="http://schemas.microsoft.com/office/drawing/2014/main" id="{EA3F9D18-5E46-4A67-B973-6D700E32F92C}"/>
              </a:ext>
            </a:extLst>
          </p:cNvPr>
          <p:cNvGrpSpPr>
            <a:grpSpLocks/>
          </p:cNvGrpSpPr>
          <p:nvPr/>
        </p:nvGrpSpPr>
        <p:grpSpPr bwMode="auto">
          <a:xfrm>
            <a:off x="1177200" y="3628700"/>
            <a:ext cx="4371710" cy="558933"/>
            <a:chOff x="608" y="2739"/>
            <a:chExt cx="2542" cy="325"/>
          </a:xfrm>
        </p:grpSpPr>
        <p:graphicFrame>
          <p:nvGraphicFramePr>
            <p:cNvPr id="116765" name="Object 29">
              <a:extLst>
                <a:ext uri="{FF2B5EF4-FFF2-40B4-BE49-F238E27FC236}">
                  <a16:creationId xmlns:a16="http://schemas.microsoft.com/office/drawing/2014/main" id="{A2E9192C-F489-454E-AE80-BE22AA2B54A8}"/>
                </a:ext>
              </a:extLst>
            </p:cNvPr>
            <p:cNvGraphicFramePr>
              <a:graphicFrameLocks noChangeAspect="1"/>
            </p:cNvGraphicFramePr>
            <p:nvPr>
              <p:extLst>
                <p:ext uri="{D42A27DB-BD31-4B8C-83A1-F6EECF244321}">
                  <p14:modId xmlns:p14="http://schemas.microsoft.com/office/powerpoint/2010/main" val="154019808"/>
                </p:ext>
              </p:extLst>
            </p:nvPr>
          </p:nvGraphicFramePr>
          <p:xfrm>
            <a:off x="1859" y="2739"/>
            <a:ext cx="1291" cy="325"/>
          </p:xfrm>
          <a:graphic>
            <a:graphicData uri="http://schemas.openxmlformats.org/presentationml/2006/ole">
              <mc:AlternateContent xmlns:mc="http://schemas.openxmlformats.org/markup-compatibility/2006">
                <mc:Choice xmlns:v="urn:schemas-microsoft-com:vml" Requires="v">
                  <p:oleObj spid="_x0000_s330144" name="公式" r:id="rId9" imgW="799920" imgH="203040" progId="Equation.3">
                    <p:embed/>
                  </p:oleObj>
                </mc:Choice>
                <mc:Fallback>
                  <p:oleObj name="公式" r:id="rId9" imgW="799920" imgH="203040" progId="Equation.3">
                    <p:embed/>
                    <p:pic>
                      <p:nvPicPr>
                        <p:cNvPr id="0" name="Object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9" y="2739"/>
                          <a:ext cx="1291" cy="325"/>
                        </a:xfrm>
                        <a:prstGeom prst="rect">
                          <a:avLst/>
                        </a:prstGeom>
                        <a:noFill/>
                        <a:ln w="12700">
                          <a:solidFill>
                            <a:schemeClr val="accent2"/>
                          </a:solidFill>
                          <a:miter lim="800000"/>
                          <a:headEnd/>
                          <a:tailEnd/>
                        </a:ln>
                        <a:effectLst/>
                      </p:spPr>
                    </p:pic>
                  </p:oleObj>
                </mc:Fallback>
              </mc:AlternateContent>
            </a:graphicData>
          </a:graphic>
        </p:graphicFrame>
        <p:sp>
          <p:nvSpPr>
            <p:cNvPr id="116766" name="Rectangle 30">
              <a:extLst>
                <a:ext uri="{FF2B5EF4-FFF2-40B4-BE49-F238E27FC236}">
                  <a16:creationId xmlns:a16="http://schemas.microsoft.com/office/drawing/2014/main" id="{DDC53A0D-9C49-4A2E-9365-FF75FB663CD5}"/>
                </a:ext>
              </a:extLst>
            </p:cNvPr>
            <p:cNvSpPr>
              <a:spLocks noChangeArrowheads="1"/>
            </p:cNvSpPr>
            <p:nvPr/>
          </p:nvSpPr>
          <p:spPr bwMode="auto">
            <a:xfrm>
              <a:off x="608" y="2760"/>
              <a:ext cx="887"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sz="2600" b="1" dirty="0">
                  <a:latin typeface="黑体" panose="02010609060101010101" pitchFamily="49" charset="-122"/>
                  <a:ea typeface="黑体" panose="02010609060101010101" pitchFamily="49" charset="-122"/>
                </a:rPr>
                <a:t>有功功率</a:t>
              </a:r>
            </a:p>
          </p:txBody>
        </p:sp>
      </p:grpSp>
      <p:sp>
        <p:nvSpPr>
          <p:cNvPr id="116767" name="Text Box 31">
            <a:extLst>
              <a:ext uri="{FF2B5EF4-FFF2-40B4-BE49-F238E27FC236}">
                <a16:creationId xmlns:a16="http://schemas.microsoft.com/office/drawing/2014/main" id="{673A5ED9-563E-4BD5-9911-3A4FDC2C86EF}"/>
              </a:ext>
            </a:extLst>
          </p:cNvPr>
          <p:cNvSpPr txBox="1">
            <a:spLocks noChangeArrowheads="1"/>
          </p:cNvSpPr>
          <p:nvPr/>
        </p:nvSpPr>
        <p:spPr bwMode="auto">
          <a:xfrm>
            <a:off x="1283472" y="812286"/>
            <a:ext cx="5545108"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zh-CN" altLang="en-US" sz="2600" b="1">
                <a:latin typeface="黑体" panose="02010609060101010101" pitchFamily="49" charset="-122"/>
                <a:ea typeface="黑体" panose="02010609060101010101" pitchFamily="49" charset="-122"/>
              </a:rPr>
              <a:t>电路中总电压与总电流有效值的乘积</a:t>
            </a:r>
          </a:p>
        </p:txBody>
      </p:sp>
      <p:sp>
        <p:nvSpPr>
          <p:cNvPr id="35" name="Text Box 3" descr="白色大理石">
            <a:extLst>
              <a:ext uri="{FF2B5EF4-FFF2-40B4-BE49-F238E27FC236}">
                <a16:creationId xmlns:a16="http://schemas.microsoft.com/office/drawing/2014/main" id="{098D7438-4954-49AA-9B7A-532B7506E9E9}"/>
              </a:ext>
            </a:extLst>
          </p:cNvPr>
          <p:cNvSpPr txBox="1">
            <a:spLocks noChangeArrowheads="1"/>
          </p:cNvSpPr>
          <p:nvPr/>
        </p:nvSpPr>
        <p:spPr bwMode="auto">
          <a:xfrm>
            <a:off x="536576" y="236208"/>
            <a:ext cx="2295821" cy="492443"/>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dirty="0">
                <a:solidFill>
                  <a:srgbClr val="9900CC"/>
                </a:solidFill>
                <a:ea typeface="黑体" panose="02010609060101010101" pitchFamily="49" charset="-122"/>
                <a:cs typeface="Times New Roman" panose="02020603050405020304" pitchFamily="18" charset="0"/>
              </a:rPr>
              <a:t>3</a:t>
            </a:r>
            <a:r>
              <a:rPr lang="zh-CN" altLang="en-US" sz="2600" b="1" dirty="0">
                <a:solidFill>
                  <a:srgbClr val="9900CC"/>
                </a:solidFill>
                <a:ea typeface="黑体" panose="02010609060101010101" pitchFamily="49" charset="-122"/>
                <a:cs typeface="Times New Roman" panose="02020603050405020304" pitchFamily="18" charset="0"/>
              </a:rPr>
              <a:t>）视在功率 </a:t>
            </a:r>
            <a:r>
              <a:rPr lang="en-US" altLang="zh-CN" sz="2600" b="1" i="1" dirty="0">
                <a:solidFill>
                  <a:srgbClr val="9900CC"/>
                </a:solidFill>
                <a:ea typeface="黑体" panose="02010609060101010101" pitchFamily="49" charset="-122"/>
                <a:cs typeface="Times New Roman" panose="02020603050405020304" pitchFamily="18" charset="0"/>
              </a:rPr>
              <a:t>S</a:t>
            </a:r>
            <a:endParaRPr lang="en-US" altLang="zh-CN" sz="2600" b="1" dirty="0">
              <a:solidFill>
                <a:srgbClr val="9900CC"/>
              </a:solidFill>
              <a:ea typeface="黑体" panose="02010609060101010101" pitchFamily="49" charset="-122"/>
              <a:cs typeface="Times New Roman" panose="02020603050405020304" pitchFamily="18" charset="0"/>
            </a:endParaRPr>
          </a:p>
        </p:txBody>
      </p:sp>
      <p:sp>
        <p:nvSpPr>
          <p:cNvPr id="2" name="灯片编号占位符 1">
            <a:extLst>
              <a:ext uri="{FF2B5EF4-FFF2-40B4-BE49-F238E27FC236}">
                <a16:creationId xmlns:a16="http://schemas.microsoft.com/office/drawing/2014/main" id="{D3A558EF-25C1-4971-B16C-54C785576BBE}"/>
              </a:ext>
            </a:extLst>
          </p:cNvPr>
          <p:cNvSpPr>
            <a:spLocks noGrp="1"/>
          </p:cNvSpPr>
          <p:nvPr>
            <p:ph type="sldNum" sz="quarter" idx="12"/>
          </p:nvPr>
        </p:nvSpPr>
        <p:spPr/>
        <p:txBody>
          <a:bodyPr/>
          <a:lstStyle/>
          <a:p>
            <a:fld id="{DD7B16FF-69CA-4A0B-BD3A-C4B4E2184A49}" type="slidenum">
              <a:rPr lang="zh-CN" altLang="en-US" smtClean="0"/>
              <a:pPr/>
              <a:t>101</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6767"/>
                                        </p:tgtEl>
                                        <p:attrNameLst>
                                          <p:attrName>style.visibility</p:attrName>
                                        </p:attrNameLst>
                                      </p:cBhvr>
                                      <p:to>
                                        <p:strVal val="visible"/>
                                      </p:to>
                                    </p:set>
                                    <p:animEffect transition="in" filter="wipe(left)">
                                      <p:cBhvr>
                                        <p:cTn id="7" dur="500"/>
                                        <p:tgtEl>
                                          <p:spTgt spid="116767"/>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6769"/>
                                        </p:tgtEl>
                                        <p:attrNameLst>
                                          <p:attrName>style.visibility</p:attrName>
                                        </p:attrNameLst>
                                      </p:cBhvr>
                                      <p:to>
                                        <p:strVal val="visible"/>
                                      </p:to>
                                    </p:set>
                                    <p:animEffect transition="in" filter="fade">
                                      <p:cBhvr>
                                        <p:cTn id="12" dur="500"/>
                                        <p:tgtEl>
                                          <p:spTgt spid="11676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16742">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16760"/>
                                        </p:tgtEl>
                                        <p:attrNameLst>
                                          <p:attrName>style.visibility</p:attrName>
                                        </p:attrNameLst>
                                      </p:cBhvr>
                                      <p:to>
                                        <p:strVal val="visible"/>
                                      </p:to>
                                    </p:set>
                                    <p:animEffect transition="in" filter="strips(downRight)">
                                      <p:cBhvr>
                                        <p:cTn id="21" dur="500"/>
                                        <p:tgtEl>
                                          <p:spTgt spid="11676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16744"/>
                                        </p:tgtEl>
                                        <p:attrNameLst>
                                          <p:attrName>style.visibility</p:attrName>
                                        </p:attrNameLst>
                                      </p:cBhvr>
                                      <p:to>
                                        <p:strVal val="visible"/>
                                      </p:to>
                                    </p:set>
                                    <p:animEffect transition="in" filter="wipe(left)">
                                      <p:cBhvr>
                                        <p:cTn id="26" dur="500"/>
                                        <p:tgtEl>
                                          <p:spTgt spid="11674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16747"/>
                                        </p:tgtEl>
                                        <p:attrNameLst>
                                          <p:attrName>style.visibility</p:attrName>
                                        </p:attrNameLst>
                                      </p:cBhvr>
                                      <p:to>
                                        <p:strVal val="visible"/>
                                      </p:to>
                                    </p:set>
                                    <p:animEffect transition="in" filter="wipe(down)">
                                      <p:cBhvr>
                                        <p:cTn id="31" dur="500"/>
                                        <p:tgtEl>
                                          <p:spTgt spid="11674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116754"/>
                                        </p:tgtEl>
                                        <p:attrNameLst>
                                          <p:attrName>style.visibility</p:attrName>
                                        </p:attrNameLst>
                                      </p:cBhvr>
                                      <p:to>
                                        <p:strVal val="visible"/>
                                      </p:to>
                                    </p:set>
                                    <p:animEffect transition="in" filter="wipe(down)">
                                      <p:cBhvr>
                                        <p:cTn id="36" dur="500"/>
                                        <p:tgtEl>
                                          <p:spTgt spid="116754"/>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116776"/>
                                        </p:tgtEl>
                                        <p:attrNameLst>
                                          <p:attrName>style.visibility</p:attrName>
                                        </p:attrNameLst>
                                      </p:cBhvr>
                                      <p:to>
                                        <p:strVal val="visible"/>
                                      </p:to>
                                    </p:set>
                                    <p:animEffect transition="in" filter="dissolve">
                                      <p:cBhvr>
                                        <p:cTn id="41" dur="500"/>
                                        <p:tgtEl>
                                          <p:spTgt spid="11677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16764"/>
                                        </p:tgtEl>
                                        <p:attrNameLst>
                                          <p:attrName>style.visibility</p:attrName>
                                        </p:attrNameLst>
                                      </p:cBhvr>
                                      <p:to>
                                        <p:strVal val="visible"/>
                                      </p:to>
                                    </p:set>
                                    <p:animEffect transition="in" filter="wipe(left)">
                                      <p:cBhvr>
                                        <p:cTn id="46" dur="500"/>
                                        <p:tgtEl>
                                          <p:spTgt spid="11676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16761"/>
                                        </p:tgtEl>
                                        <p:attrNameLst>
                                          <p:attrName>style.visibility</p:attrName>
                                        </p:attrNameLst>
                                      </p:cBhvr>
                                      <p:to>
                                        <p:strVal val="visible"/>
                                      </p:to>
                                    </p:set>
                                    <p:animEffect transition="in" filter="wipe(left)">
                                      <p:cBhvr>
                                        <p:cTn id="51" dur="500"/>
                                        <p:tgtEl>
                                          <p:spTgt spid="11676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16757"/>
                                        </p:tgtEl>
                                        <p:attrNameLst>
                                          <p:attrName>style.visibility</p:attrName>
                                        </p:attrNameLst>
                                      </p:cBhvr>
                                      <p:to>
                                        <p:strVal val="visible"/>
                                      </p:to>
                                    </p:set>
                                    <p:animEffect transition="in" filter="wipe(left)">
                                      <p:cBhvr>
                                        <p:cTn id="56" dur="500"/>
                                        <p:tgtEl>
                                          <p:spTgt spid="116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9" grpId="0"/>
      <p:bldP spid="116742" grpId="0" build="p" autoUpdateAnimBg="0"/>
      <p:bldP spid="116760" grpId="0" autoUpdateAnimBg="0"/>
      <p:bldP spid="116767" grpId="0"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9" name="Text Box 9">
            <a:extLst>
              <a:ext uri="{FF2B5EF4-FFF2-40B4-BE49-F238E27FC236}">
                <a16:creationId xmlns:a16="http://schemas.microsoft.com/office/drawing/2014/main" id="{FEE18143-6D24-419C-91E7-9209BD005F86}"/>
              </a:ext>
            </a:extLst>
          </p:cNvPr>
          <p:cNvSpPr txBox="1">
            <a:spLocks noChangeArrowheads="1"/>
          </p:cNvSpPr>
          <p:nvPr/>
        </p:nvSpPr>
        <p:spPr bwMode="auto">
          <a:xfrm>
            <a:off x="2675802" y="1839913"/>
            <a:ext cx="185980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600" b="1" dirty="0">
                <a:solidFill>
                  <a:srgbClr val="FF0000"/>
                </a:solidFill>
                <a:latin typeface="黑体" panose="02010609060101010101" pitchFamily="49" charset="-122"/>
                <a:ea typeface="黑体" panose="02010609060101010101" pitchFamily="49" charset="-122"/>
              </a:rPr>
              <a:t>阻抗三角形</a:t>
            </a:r>
          </a:p>
        </p:txBody>
      </p:sp>
      <p:sp>
        <p:nvSpPr>
          <p:cNvPr id="117812" name="Text Box 52">
            <a:extLst>
              <a:ext uri="{FF2B5EF4-FFF2-40B4-BE49-F238E27FC236}">
                <a16:creationId xmlns:a16="http://schemas.microsoft.com/office/drawing/2014/main" id="{CA877D60-7BD4-4A51-A18F-5616F907D7F7}"/>
              </a:ext>
            </a:extLst>
          </p:cNvPr>
          <p:cNvSpPr txBox="1">
            <a:spLocks noChangeArrowheads="1"/>
          </p:cNvSpPr>
          <p:nvPr/>
        </p:nvSpPr>
        <p:spPr bwMode="auto">
          <a:xfrm>
            <a:off x="2667203" y="2550567"/>
            <a:ext cx="185980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600" b="1" dirty="0">
                <a:solidFill>
                  <a:srgbClr val="0000FF"/>
                </a:solidFill>
                <a:latin typeface="黑体" panose="02010609060101010101" pitchFamily="49" charset="-122"/>
                <a:ea typeface="黑体" panose="02010609060101010101" pitchFamily="49" charset="-122"/>
              </a:rPr>
              <a:t>电压三角形</a:t>
            </a:r>
          </a:p>
        </p:txBody>
      </p:sp>
      <p:grpSp>
        <p:nvGrpSpPr>
          <p:cNvPr id="117856" name="Group 96">
            <a:extLst>
              <a:ext uri="{FF2B5EF4-FFF2-40B4-BE49-F238E27FC236}">
                <a16:creationId xmlns:a16="http://schemas.microsoft.com/office/drawing/2014/main" id="{9AD9854B-96CB-4CF1-B063-CFACD7581910}"/>
              </a:ext>
            </a:extLst>
          </p:cNvPr>
          <p:cNvGrpSpPr>
            <a:grpSpLocks/>
          </p:cNvGrpSpPr>
          <p:nvPr/>
        </p:nvGrpSpPr>
        <p:grpSpPr bwMode="auto">
          <a:xfrm>
            <a:off x="2465106" y="2806264"/>
            <a:ext cx="5685631" cy="3642520"/>
            <a:chOff x="394" y="1782"/>
            <a:chExt cx="3306" cy="2118"/>
          </a:xfrm>
        </p:grpSpPr>
        <p:sp>
          <p:nvSpPr>
            <p:cNvPr id="117814" name="Text Box 54">
              <a:extLst>
                <a:ext uri="{FF2B5EF4-FFF2-40B4-BE49-F238E27FC236}">
                  <a16:creationId xmlns:a16="http://schemas.microsoft.com/office/drawing/2014/main" id="{65F02D3B-7895-4121-AE80-70D70EF4973B}"/>
                </a:ext>
              </a:extLst>
            </p:cNvPr>
            <p:cNvSpPr txBox="1">
              <a:spLocks noChangeArrowheads="1"/>
            </p:cNvSpPr>
            <p:nvPr/>
          </p:nvSpPr>
          <p:spPr bwMode="auto">
            <a:xfrm>
              <a:off x="3082" y="1782"/>
              <a:ext cx="215"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solidFill>
                    <a:srgbClr val="FF0000"/>
                  </a:solidFill>
                  <a:ea typeface="方正姚体" panose="02010601030101010101" pitchFamily="2" charset="-122"/>
                </a:rPr>
                <a:t>S</a:t>
              </a:r>
              <a:endParaRPr lang="en-US" altLang="zh-CN" sz="2600" b="1" dirty="0">
                <a:solidFill>
                  <a:srgbClr val="FF0000"/>
                </a:solidFill>
                <a:ea typeface="方正姚体" panose="02010601030101010101" pitchFamily="2" charset="-122"/>
              </a:endParaRPr>
            </a:p>
          </p:txBody>
        </p:sp>
        <p:sp>
          <p:nvSpPr>
            <p:cNvPr id="117815" name="Text Box 55">
              <a:extLst>
                <a:ext uri="{FF2B5EF4-FFF2-40B4-BE49-F238E27FC236}">
                  <a16:creationId xmlns:a16="http://schemas.microsoft.com/office/drawing/2014/main" id="{2A52C9CD-9352-4BCF-857D-DBD2FAD2AE91}"/>
                </a:ext>
              </a:extLst>
            </p:cNvPr>
            <p:cNvSpPr txBox="1">
              <a:spLocks noChangeArrowheads="1"/>
            </p:cNvSpPr>
            <p:nvPr/>
          </p:nvSpPr>
          <p:spPr bwMode="auto">
            <a:xfrm>
              <a:off x="3453" y="2657"/>
              <a:ext cx="247"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solidFill>
                    <a:srgbClr val="FF0000"/>
                  </a:solidFill>
                  <a:ea typeface="方正姚体" panose="02010601030101010101" pitchFamily="2" charset="-122"/>
                </a:rPr>
                <a:t>Q</a:t>
              </a:r>
              <a:endParaRPr lang="en-US" altLang="zh-CN" sz="2600" b="1" dirty="0">
                <a:solidFill>
                  <a:srgbClr val="FF0000"/>
                </a:solidFill>
                <a:ea typeface="方正姚体" panose="02010601030101010101" pitchFamily="2" charset="-122"/>
              </a:endParaRPr>
            </a:p>
          </p:txBody>
        </p:sp>
        <p:sp>
          <p:nvSpPr>
            <p:cNvPr id="117816" name="Text Box 56">
              <a:extLst>
                <a:ext uri="{FF2B5EF4-FFF2-40B4-BE49-F238E27FC236}">
                  <a16:creationId xmlns:a16="http://schemas.microsoft.com/office/drawing/2014/main" id="{C2910ACA-0C84-4254-ABE5-38C0DD32D341}"/>
                </a:ext>
              </a:extLst>
            </p:cNvPr>
            <p:cNvSpPr txBox="1">
              <a:spLocks noChangeArrowheads="1"/>
            </p:cNvSpPr>
            <p:nvPr/>
          </p:nvSpPr>
          <p:spPr bwMode="auto">
            <a:xfrm>
              <a:off x="3219" y="3614"/>
              <a:ext cx="226"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solidFill>
                    <a:srgbClr val="FF0000"/>
                  </a:solidFill>
                  <a:ea typeface="方正姚体" panose="02010601030101010101" pitchFamily="2" charset="-122"/>
                </a:rPr>
                <a:t>P</a:t>
              </a:r>
              <a:endParaRPr lang="en-US" altLang="zh-CN" sz="2600" b="1" dirty="0">
                <a:solidFill>
                  <a:srgbClr val="FF0000"/>
                </a:solidFill>
                <a:ea typeface="方正姚体" panose="02010601030101010101" pitchFamily="2" charset="-122"/>
              </a:endParaRPr>
            </a:p>
          </p:txBody>
        </p:sp>
        <p:sp>
          <p:nvSpPr>
            <p:cNvPr id="117817" name="Line 57">
              <a:extLst>
                <a:ext uri="{FF2B5EF4-FFF2-40B4-BE49-F238E27FC236}">
                  <a16:creationId xmlns:a16="http://schemas.microsoft.com/office/drawing/2014/main" id="{B871622A-E74A-4DD2-BD32-92AF1A8F4128}"/>
                </a:ext>
              </a:extLst>
            </p:cNvPr>
            <p:cNvSpPr>
              <a:spLocks noChangeShapeType="1"/>
            </p:cNvSpPr>
            <p:nvPr/>
          </p:nvSpPr>
          <p:spPr bwMode="auto">
            <a:xfrm flipV="1">
              <a:off x="394" y="2016"/>
              <a:ext cx="3024" cy="1598"/>
            </a:xfrm>
            <a:prstGeom prst="line">
              <a:avLst/>
            </a:prstGeom>
            <a:noFill/>
            <a:ln w="38100">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dirty="0"/>
            </a:p>
          </p:txBody>
        </p:sp>
        <p:sp>
          <p:nvSpPr>
            <p:cNvPr id="117818" name="Line 58">
              <a:extLst>
                <a:ext uri="{FF2B5EF4-FFF2-40B4-BE49-F238E27FC236}">
                  <a16:creationId xmlns:a16="http://schemas.microsoft.com/office/drawing/2014/main" id="{8D56D147-CFC2-4571-A6AB-60AC85E90397}"/>
                </a:ext>
              </a:extLst>
            </p:cNvPr>
            <p:cNvSpPr>
              <a:spLocks noChangeShapeType="1"/>
            </p:cNvSpPr>
            <p:nvPr/>
          </p:nvSpPr>
          <p:spPr bwMode="auto">
            <a:xfrm>
              <a:off x="394" y="3614"/>
              <a:ext cx="3024" cy="0"/>
            </a:xfrm>
            <a:prstGeom prst="line">
              <a:avLst/>
            </a:prstGeom>
            <a:noFill/>
            <a:ln w="38100">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17819" name="Line 59">
              <a:extLst>
                <a:ext uri="{FF2B5EF4-FFF2-40B4-BE49-F238E27FC236}">
                  <a16:creationId xmlns:a16="http://schemas.microsoft.com/office/drawing/2014/main" id="{D504344E-8E60-4C64-94B1-3C816816D901}"/>
                </a:ext>
              </a:extLst>
            </p:cNvPr>
            <p:cNvSpPr>
              <a:spLocks noChangeShapeType="1"/>
            </p:cNvSpPr>
            <p:nvPr/>
          </p:nvSpPr>
          <p:spPr bwMode="auto">
            <a:xfrm flipV="1">
              <a:off x="3418" y="2016"/>
              <a:ext cx="0" cy="1610"/>
            </a:xfrm>
            <a:prstGeom prst="line">
              <a:avLst/>
            </a:prstGeom>
            <a:noFill/>
            <a:ln w="38100">
              <a:solidFill>
                <a:srgbClr val="66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sp>
        <p:nvSpPr>
          <p:cNvPr id="117820" name="Text Box 60">
            <a:extLst>
              <a:ext uri="{FF2B5EF4-FFF2-40B4-BE49-F238E27FC236}">
                <a16:creationId xmlns:a16="http://schemas.microsoft.com/office/drawing/2014/main" id="{D15B2337-1BB3-4019-9422-1E532231E088}"/>
              </a:ext>
            </a:extLst>
          </p:cNvPr>
          <p:cNvSpPr txBox="1">
            <a:spLocks noChangeArrowheads="1"/>
          </p:cNvSpPr>
          <p:nvPr/>
        </p:nvSpPr>
        <p:spPr bwMode="auto">
          <a:xfrm>
            <a:off x="2675802" y="3340780"/>
            <a:ext cx="185980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600" b="1" dirty="0">
                <a:solidFill>
                  <a:srgbClr val="663300"/>
                </a:solidFill>
                <a:latin typeface="黑体" panose="02010609060101010101" pitchFamily="49" charset="-122"/>
                <a:ea typeface="黑体" panose="02010609060101010101" pitchFamily="49" charset="-122"/>
              </a:rPr>
              <a:t>功率三角形</a:t>
            </a:r>
          </a:p>
        </p:txBody>
      </p:sp>
      <p:sp>
        <p:nvSpPr>
          <p:cNvPr id="117841" name="Text Box 81">
            <a:extLst>
              <a:ext uri="{FF2B5EF4-FFF2-40B4-BE49-F238E27FC236}">
                <a16:creationId xmlns:a16="http://schemas.microsoft.com/office/drawing/2014/main" id="{E238FE87-16B8-4FA0-89B1-EA5110743B5A}"/>
              </a:ext>
            </a:extLst>
          </p:cNvPr>
          <p:cNvSpPr txBox="1">
            <a:spLocks noChangeArrowheads="1"/>
          </p:cNvSpPr>
          <p:nvPr/>
        </p:nvSpPr>
        <p:spPr bwMode="auto">
          <a:xfrm>
            <a:off x="541801" y="1043231"/>
            <a:ext cx="7367588" cy="492443"/>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在</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R</a:t>
            </a:r>
            <a:r>
              <a:rPr lang="zh-CN" altLang="en-US" sz="2600" b="1" i="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L</a:t>
            </a:r>
            <a:r>
              <a:rPr lang="zh-CN" altLang="en-US" sz="2600" b="1" i="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C</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串联的正弦交流电路中</a:t>
            </a:r>
          </a:p>
        </p:txBody>
      </p:sp>
      <p:sp>
        <p:nvSpPr>
          <p:cNvPr id="117858" name="Text Box 98">
            <a:extLst>
              <a:ext uri="{FF2B5EF4-FFF2-40B4-BE49-F238E27FC236}">
                <a16:creationId xmlns:a16="http://schemas.microsoft.com/office/drawing/2014/main" id="{DDA3C584-7D79-463C-AAC5-F8B53B420736}"/>
              </a:ext>
            </a:extLst>
          </p:cNvPr>
          <p:cNvSpPr txBox="1">
            <a:spLocks noChangeArrowheads="1"/>
          </p:cNvSpPr>
          <p:nvPr/>
        </p:nvSpPr>
        <p:spPr bwMode="auto">
          <a:xfrm>
            <a:off x="1021991" y="257705"/>
            <a:ext cx="159200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600" b="1" dirty="0">
                <a:solidFill>
                  <a:srgbClr val="FF3300"/>
                </a:solidFill>
                <a:latin typeface="黑体" panose="02010609060101010101" pitchFamily="49" charset="-122"/>
                <a:ea typeface="黑体" panose="02010609060101010101" pitchFamily="49" charset="-122"/>
              </a:rPr>
              <a:t>注意 ！</a:t>
            </a:r>
          </a:p>
        </p:txBody>
      </p:sp>
      <p:grpSp>
        <p:nvGrpSpPr>
          <p:cNvPr id="5" name="组合 4">
            <a:extLst>
              <a:ext uri="{FF2B5EF4-FFF2-40B4-BE49-F238E27FC236}">
                <a16:creationId xmlns:a16="http://schemas.microsoft.com/office/drawing/2014/main" id="{B31F8812-B0A5-437C-B5AB-A7D30A46D402}"/>
              </a:ext>
            </a:extLst>
          </p:cNvPr>
          <p:cNvGrpSpPr/>
          <p:nvPr/>
        </p:nvGrpSpPr>
        <p:grpSpPr>
          <a:xfrm>
            <a:off x="2515262" y="3937491"/>
            <a:ext cx="4352448" cy="2519892"/>
            <a:chOff x="2340294" y="1044277"/>
            <a:chExt cx="4017644" cy="2326054"/>
          </a:xfrm>
        </p:grpSpPr>
        <p:grpSp>
          <p:nvGrpSpPr>
            <p:cNvPr id="117822" name="Group 62">
              <a:extLst>
                <a:ext uri="{FF2B5EF4-FFF2-40B4-BE49-F238E27FC236}">
                  <a16:creationId xmlns:a16="http://schemas.microsoft.com/office/drawing/2014/main" id="{AE1A9EC9-5A63-4F6A-A89A-E0FC0C7AE164}"/>
                </a:ext>
              </a:extLst>
            </p:cNvPr>
            <p:cNvGrpSpPr>
              <a:grpSpLocks/>
            </p:cNvGrpSpPr>
            <p:nvPr/>
          </p:nvGrpSpPr>
          <p:grpSpPr bwMode="auto">
            <a:xfrm>
              <a:off x="2340294" y="1224312"/>
              <a:ext cx="3213100" cy="1673225"/>
              <a:chOff x="354" y="2957"/>
              <a:chExt cx="2024" cy="1054"/>
            </a:xfrm>
          </p:grpSpPr>
          <p:sp>
            <p:nvSpPr>
              <p:cNvPr id="117823" name="Line 63">
                <a:extLst>
                  <a:ext uri="{FF2B5EF4-FFF2-40B4-BE49-F238E27FC236}">
                    <a16:creationId xmlns:a16="http://schemas.microsoft.com/office/drawing/2014/main" id="{44BCE869-37B5-468C-8201-B6746680370B}"/>
                  </a:ext>
                </a:extLst>
              </p:cNvPr>
              <p:cNvSpPr>
                <a:spLocks noChangeShapeType="1"/>
              </p:cNvSpPr>
              <p:nvPr/>
            </p:nvSpPr>
            <p:spPr bwMode="auto">
              <a:xfrm flipV="1">
                <a:off x="2347" y="2957"/>
                <a:ext cx="0" cy="1054"/>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dirty="0"/>
              </a:p>
            </p:txBody>
          </p:sp>
          <p:sp>
            <p:nvSpPr>
              <p:cNvPr id="117824" name="Line 64">
                <a:extLst>
                  <a:ext uri="{FF2B5EF4-FFF2-40B4-BE49-F238E27FC236}">
                    <a16:creationId xmlns:a16="http://schemas.microsoft.com/office/drawing/2014/main" id="{1AFA9F79-8687-4148-9199-B78BDF373E30}"/>
                  </a:ext>
                </a:extLst>
              </p:cNvPr>
              <p:cNvSpPr>
                <a:spLocks noChangeShapeType="1"/>
              </p:cNvSpPr>
              <p:nvPr/>
            </p:nvSpPr>
            <p:spPr bwMode="auto">
              <a:xfrm>
                <a:off x="371" y="4011"/>
                <a:ext cx="2007"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17825" name="Line 65">
                <a:extLst>
                  <a:ext uri="{FF2B5EF4-FFF2-40B4-BE49-F238E27FC236}">
                    <a16:creationId xmlns:a16="http://schemas.microsoft.com/office/drawing/2014/main" id="{E95D124A-66CD-4EDB-965E-9D2CF13EFA1C}"/>
                  </a:ext>
                </a:extLst>
              </p:cNvPr>
              <p:cNvSpPr>
                <a:spLocks noChangeShapeType="1"/>
              </p:cNvSpPr>
              <p:nvPr/>
            </p:nvSpPr>
            <p:spPr bwMode="auto">
              <a:xfrm flipV="1">
                <a:off x="354" y="2966"/>
                <a:ext cx="1989" cy="1036"/>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dirty="0"/>
              </a:p>
            </p:txBody>
          </p:sp>
        </p:grpSp>
        <p:graphicFrame>
          <p:nvGraphicFramePr>
            <p:cNvPr id="55" name="对象 54">
              <a:extLst>
                <a:ext uri="{FF2B5EF4-FFF2-40B4-BE49-F238E27FC236}">
                  <a16:creationId xmlns:a16="http://schemas.microsoft.com/office/drawing/2014/main" id="{E7AD307A-4BDD-4A89-9D51-79EAEFD7D74A}"/>
                </a:ext>
              </a:extLst>
            </p:cNvPr>
            <p:cNvGraphicFramePr>
              <a:graphicFrameLocks noChangeAspect="1"/>
            </p:cNvGraphicFramePr>
            <p:nvPr>
              <p:extLst>
                <p:ext uri="{D42A27DB-BD31-4B8C-83A1-F6EECF244321}">
                  <p14:modId xmlns:p14="http://schemas.microsoft.com/office/powerpoint/2010/main" val="4287603063"/>
                </p:ext>
              </p:extLst>
            </p:nvPr>
          </p:nvGraphicFramePr>
          <p:xfrm>
            <a:off x="5114477" y="3013143"/>
            <a:ext cx="293688" cy="357188"/>
          </p:xfrm>
          <a:graphic>
            <a:graphicData uri="http://schemas.openxmlformats.org/presentationml/2006/ole">
              <mc:AlternateContent xmlns:mc="http://schemas.openxmlformats.org/markup-compatibility/2006">
                <mc:Choice xmlns:v="urn:schemas-microsoft-com:vml" Requires="v">
                  <p:oleObj spid="_x0000_s370005" name="公式" r:id="rId5" imgW="228600" imgH="228600" progId="Equation.3">
                    <p:embed/>
                  </p:oleObj>
                </mc:Choice>
                <mc:Fallback>
                  <p:oleObj name="公式" r:id="rId5" imgW="228600" imgH="228600" progId="Equation.3">
                    <p:embed/>
                    <p:pic>
                      <p:nvPicPr>
                        <p:cNvPr id="2" name="对象 1">
                          <a:extLst>
                            <a:ext uri="{FF2B5EF4-FFF2-40B4-BE49-F238E27FC236}">
                              <a16:creationId xmlns:a16="http://schemas.microsoft.com/office/drawing/2014/main" id="{39CEBDFB-583F-4364-B9A8-EC209600E5A6}"/>
                            </a:ext>
                          </a:extLst>
                        </p:cNvPr>
                        <p:cNvPicPr/>
                        <p:nvPr/>
                      </p:nvPicPr>
                      <p:blipFill>
                        <a:blip r:embed="rId6"/>
                        <a:stretch>
                          <a:fillRect/>
                        </a:stretch>
                      </p:blipFill>
                      <p:spPr>
                        <a:xfrm>
                          <a:off x="5114477" y="3013143"/>
                          <a:ext cx="293688" cy="357188"/>
                        </a:xfrm>
                        <a:prstGeom prst="rect">
                          <a:avLst/>
                        </a:prstGeom>
                      </p:spPr>
                    </p:pic>
                  </p:oleObj>
                </mc:Fallback>
              </mc:AlternateContent>
            </a:graphicData>
          </a:graphic>
        </p:graphicFrame>
        <p:graphicFrame>
          <p:nvGraphicFramePr>
            <p:cNvPr id="56" name="对象 55">
              <a:extLst>
                <a:ext uri="{FF2B5EF4-FFF2-40B4-BE49-F238E27FC236}">
                  <a16:creationId xmlns:a16="http://schemas.microsoft.com/office/drawing/2014/main" id="{16F69844-FC14-493D-93AD-6D3CDD671EE9}"/>
                </a:ext>
              </a:extLst>
            </p:cNvPr>
            <p:cNvGraphicFramePr>
              <a:graphicFrameLocks noChangeAspect="1"/>
            </p:cNvGraphicFramePr>
            <p:nvPr>
              <p:extLst>
                <p:ext uri="{D42A27DB-BD31-4B8C-83A1-F6EECF244321}">
                  <p14:modId xmlns:p14="http://schemas.microsoft.com/office/powerpoint/2010/main" val="2464423613"/>
                </p:ext>
              </p:extLst>
            </p:nvPr>
          </p:nvGraphicFramePr>
          <p:xfrm>
            <a:off x="5559425" y="1927225"/>
            <a:ext cx="798513" cy="376238"/>
          </p:xfrm>
          <a:graphic>
            <a:graphicData uri="http://schemas.openxmlformats.org/presentationml/2006/ole">
              <mc:AlternateContent xmlns:mc="http://schemas.openxmlformats.org/markup-compatibility/2006">
                <mc:Choice xmlns:v="urn:schemas-microsoft-com:vml" Requires="v">
                  <p:oleObj spid="_x0000_s370006" name="公式" r:id="rId7" imgW="622080" imgH="241200" progId="Equation.3">
                    <p:embed/>
                  </p:oleObj>
                </mc:Choice>
                <mc:Fallback>
                  <p:oleObj name="公式" r:id="rId7" imgW="622080" imgH="241200" progId="Equation.3">
                    <p:embed/>
                    <p:pic>
                      <p:nvPicPr>
                        <p:cNvPr id="2" name="对象 1">
                          <a:extLst>
                            <a:ext uri="{FF2B5EF4-FFF2-40B4-BE49-F238E27FC236}">
                              <a16:creationId xmlns:a16="http://schemas.microsoft.com/office/drawing/2014/main" id="{39CEBDFB-583F-4364-B9A8-EC209600E5A6}"/>
                            </a:ext>
                          </a:extLst>
                        </p:cNvPr>
                        <p:cNvPicPr/>
                        <p:nvPr/>
                      </p:nvPicPr>
                      <p:blipFill>
                        <a:blip r:embed="rId8"/>
                        <a:stretch>
                          <a:fillRect/>
                        </a:stretch>
                      </p:blipFill>
                      <p:spPr>
                        <a:xfrm>
                          <a:off x="5559425" y="1927225"/>
                          <a:ext cx="798513" cy="376238"/>
                        </a:xfrm>
                        <a:prstGeom prst="rect">
                          <a:avLst/>
                        </a:prstGeom>
                      </p:spPr>
                    </p:pic>
                  </p:oleObj>
                </mc:Fallback>
              </mc:AlternateContent>
            </a:graphicData>
          </a:graphic>
        </p:graphicFrame>
        <p:graphicFrame>
          <p:nvGraphicFramePr>
            <p:cNvPr id="57" name="对象 56">
              <a:extLst>
                <a:ext uri="{FF2B5EF4-FFF2-40B4-BE49-F238E27FC236}">
                  <a16:creationId xmlns:a16="http://schemas.microsoft.com/office/drawing/2014/main" id="{3C806F21-05B5-43E9-88D2-649B666BAE6A}"/>
                </a:ext>
              </a:extLst>
            </p:cNvPr>
            <p:cNvGraphicFramePr>
              <a:graphicFrameLocks noChangeAspect="1"/>
            </p:cNvGraphicFramePr>
            <p:nvPr>
              <p:extLst>
                <p:ext uri="{D42A27DB-BD31-4B8C-83A1-F6EECF244321}">
                  <p14:modId xmlns:p14="http://schemas.microsoft.com/office/powerpoint/2010/main" val="1436858871"/>
                </p:ext>
              </p:extLst>
            </p:nvPr>
          </p:nvGraphicFramePr>
          <p:xfrm>
            <a:off x="4968042" y="1044277"/>
            <a:ext cx="211137" cy="317500"/>
          </p:xfrm>
          <a:graphic>
            <a:graphicData uri="http://schemas.openxmlformats.org/presentationml/2006/ole">
              <mc:AlternateContent xmlns:mc="http://schemas.openxmlformats.org/markup-compatibility/2006">
                <mc:Choice xmlns:v="urn:schemas-microsoft-com:vml" Requires="v">
                  <p:oleObj spid="_x0000_s370007" name="公式" r:id="rId9" imgW="164880" imgH="203040" progId="Equation.3">
                    <p:embed/>
                  </p:oleObj>
                </mc:Choice>
                <mc:Fallback>
                  <p:oleObj name="公式" r:id="rId9" imgW="164880" imgH="203040" progId="Equation.3">
                    <p:embed/>
                    <p:pic>
                      <p:nvPicPr>
                        <p:cNvPr id="2" name="对象 1">
                          <a:extLst>
                            <a:ext uri="{FF2B5EF4-FFF2-40B4-BE49-F238E27FC236}">
                              <a16:creationId xmlns:a16="http://schemas.microsoft.com/office/drawing/2014/main" id="{39CEBDFB-583F-4364-B9A8-EC209600E5A6}"/>
                            </a:ext>
                          </a:extLst>
                        </p:cNvPr>
                        <p:cNvPicPr/>
                        <p:nvPr/>
                      </p:nvPicPr>
                      <p:blipFill>
                        <a:blip r:embed="rId10"/>
                        <a:stretch>
                          <a:fillRect/>
                        </a:stretch>
                      </p:blipFill>
                      <p:spPr>
                        <a:xfrm>
                          <a:off x="4968042" y="1044277"/>
                          <a:ext cx="211137" cy="317500"/>
                        </a:xfrm>
                        <a:prstGeom prst="rect">
                          <a:avLst/>
                        </a:prstGeom>
                      </p:spPr>
                    </p:pic>
                  </p:oleObj>
                </mc:Fallback>
              </mc:AlternateContent>
            </a:graphicData>
          </a:graphic>
        </p:graphicFrame>
      </p:grpSp>
      <p:grpSp>
        <p:nvGrpSpPr>
          <p:cNvPr id="4" name="组合 3">
            <a:extLst>
              <a:ext uri="{FF2B5EF4-FFF2-40B4-BE49-F238E27FC236}">
                <a16:creationId xmlns:a16="http://schemas.microsoft.com/office/drawing/2014/main" id="{A0A697EB-530F-406C-963C-20ACD1C8AA84}"/>
              </a:ext>
            </a:extLst>
          </p:cNvPr>
          <p:cNvGrpSpPr/>
          <p:nvPr/>
        </p:nvGrpSpPr>
        <p:grpSpPr>
          <a:xfrm>
            <a:off x="2490708" y="4787771"/>
            <a:ext cx="3157668" cy="1695716"/>
            <a:chOff x="3197620" y="5093494"/>
            <a:chExt cx="2914770" cy="1565276"/>
          </a:xfrm>
        </p:grpSpPr>
        <p:grpSp>
          <p:nvGrpSpPr>
            <p:cNvPr id="117855" name="Group 95">
              <a:extLst>
                <a:ext uri="{FF2B5EF4-FFF2-40B4-BE49-F238E27FC236}">
                  <a16:creationId xmlns:a16="http://schemas.microsoft.com/office/drawing/2014/main" id="{5631C251-6477-47BC-94DD-3F45D335F4BA}"/>
                </a:ext>
              </a:extLst>
            </p:cNvPr>
            <p:cNvGrpSpPr>
              <a:grpSpLocks/>
            </p:cNvGrpSpPr>
            <p:nvPr/>
          </p:nvGrpSpPr>
          <p:grpSpPr bwMode="auto">
            <a:xfrm>
              <a:off x="3197620" y="5093494"/>
              <a:ext cx="2065338" cy="1565276"/>
              <a:chOff x="367" y="2916"/>
              <a:chExt cx="1301" cy="986"/>
            </a:xfrm>
          </p:grpSpPr>
          <p:sp>
            <p:nvSpPr>
              <p:cNvPr id="117765" name="Text Box 5">
                <a:extLst>
                  <a:ext uri="{FF2B5EF4-FFF2-40B4-BE49-F238E27FC236}">
                    <a16:creationId xmlns:a16="http://schemas.microsoft.com/office/drawing/2014/main" id="{D47C8D43-73C7-4686-8E90-B58A096C85C1}"/>
                  </a:ext>
                </a:extLst>
              </p:cNvPr>
              <p:cNvSpPr txBox="1">
                <a:spLocks noChangeArrowheads="1"/>
              </p:cNvSpPr>
              <p:nvPr/>
            </p:nvSpPr>
            <p:spPr bwMode="auto">
              <a:xfrm>
                <a:off x="996" y="3616"/>
                <a:ext cx="226"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i="1" dirty="0">
                    <a:ea typeface="方正姚体" panose="02010601030101010101" pitchFamily="2" charset="-122"/>
                  </a:rPr>
                  <a:t>R</a:t>
                </a:r>
                <a:endParaRPr lang="en-US" altLang="zh-CN" sz="2600" dirty="0">
                  <a:ea typeface="方正姚体" panose="02010601030101010101" pitchFamily="2" charset="-122"/>
                </a:endParaRPr>
              </a:p>
            </p:txBody>
          </p:sp>
          <p:sp>
            <p:nvSpPr>
              <p:cNvPr id="117854" name="Rectangle 94">
                <a:extLst>
                  <a:ext uri="{FF2B5EF4-FFF2-40B4-BE49-F238E27FC236}">
                    <a16:creationId xmlns:a16="http://schemas.microsoft.com/office/drawing/2014/main" id="{62BC69A5-D09F-4D16-9B33-F043C882540E}"/>
                  </a:ext>
                </a:extLst>
              </p:cNvPr>
              <p:cNvSpPr>
                <a:spLocks noChangeArrowheads="1"/>
              </p:cNvSpPr>
              <p:nvPr/>
            </p:nvSpPr>
            <p:spPr bwMode="auto">
              <a:xfrm>
                <a:off x="868" y="3310"/>
                <a:ext cx="11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600" i="1" dirty="0">
                    <a:solidFill>
                      <a:srgbClr val="000000"/>
                    </a:solidFill>
                    <a:latin typeface="Symbol" panose="05050102010706020507" pitchFamily="18" charset="2"/>
                  </a:rPr>
                  <a:t>j</a:t>
                </a:r>
                <a:endParaRPr lang="en-US" altLang="zh-CN" sz="2600" dirty="0">
                  <a:latin typeface="Times New Roman" panose="02020603050405020304" pitchFamily="18" charset="0"/>
                </a:endParaRPr>
              </a:p>
            </p:txBody>
          </p:sp>
          <p:sp>
            <p:nvSpPr>
              <p:cNvPr id="117767" name="Line 7">
                <a:extLst>
                  <a:ext uri="{FF2B5EF4-FFF2-40B4-BE49-F238E27FC236}">
                    <a16:creationId xmlns:a16="http://schemas.microsoft.com/office/drawing/2014/main" id="{F763CFCE-925E-4723-B8FA-8247FC8A0CB5}"/>
                  </a:ext>
                </a:extLst>
              </p:cNvPr>
              <p:cNvSpPr>
                <a:spLocks noChangeShapeType="1"/>
              </p:cNvSpPr>
              <p:nvPr/>
            </p:nvSpPr>
            <p:spPr bwMode="auto">
              <a:xfrm>
                <a:off x="1668" y="2942"/>
                <a:ext cx="0" cy="67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17770" name="Line 10">
                <a:extLst>
                  <a:ext uri="{FF2B5EF4-FFF2-40B4-BE49-F238E27FC236}">
                    <a16:creationId xmlns:a16="http://schemas.microsoft.com/office/drawing/2014/main" id="{5256E4AD-6B4E-4759-A7AB-34282EE5B9E3}"/>
                  </a:ext>
                </a:extLst>
              </p:cNvPr>
              <p:cNvSpPr>
                <a:spLocks noChangeShapeType="1"/>
              </p:cNvSpPr>
              <p:nvPr/>
            </p:nvSpPr>
            <p:spPr bwMode="auto">
              <a:xfrm flipV="1">
                <a:off x="372" y="2916"/>
                <a:ext cx="1296" cy="67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17771" name="Line 11">
                <a:extLst>
                  <a:ext uri="{FF2B5EF4-FFF2-40B4-BE49-F238E27FC236}">
                    <a16:creationId xmlns:a16="http://schemas.microsoft.com/office/drawing/2014/main" id="{B246F6F8-9027-422B-882A-3C45CAFEE35E}"/>
                  </a:ext>
                </a:extLst>
              </p:cNvPr>
              <p:cNvSpPr>
                <a:spLocks noChangeShapeType="1"/>
              </p:cNvSpPr>
              <p:nvPr/>
            </p:nvSpPr>
            <p:spPr bwMode="auto">
              <a:xfrm>
                <a:off x="367" y="3603"/>
                <a:ext cx="129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graphicFrame>
          <p:nvGraphicFramePr>
            <p:cNvPr id="2" name="对象 1">
              <a:extLst>
                <a:ext uri="{FF2B5EF4-FFF2-40B4-BE49-F238E27FC236}">
                  <a16:creationId xmlns:a16="http://schemas.microsoft.com/office/drawing/2014/main" id="{39CEBDFB-583F-4364-B9A8-EC209600E5A6}"/>
                </a:ext>
              </a:extLst>
            </p:cNvPr>
            <p:cNvGraphicFramePr>
              <a:graphicFrameLocks noChangeAspect="1"/>
            </p:cNvGraphicFramePr>
            <p:nvPr>
              <p:extLst>
                <p:ext uri="{D42A27DB-BD31-4B8C-83A1-F6EECF244321}">
                  <p14:modId xmlns:p14="http://schemas.microsoft.com/office/powerpoint/2010/main" val="33758105"/>
                </p:ext>
              </p:extLst>
            </p:nvPr>
          </p:nvGraphicFramePr>
          <p:xfrm>
            <a:off x="5282689" y="5530998"/>
            <a:ext cx="829701" cy="375940"/>
          </p:xfrm>
          <a:graphic>
            <a:graphicData uri="http://schemas.openxmlformats.org/presentationml/2006/ole">
              <mc:AlternateContent xmlns:mc="http://schemas.openxmlformats.org/markup-compatibility/2006">
                <mc:Choice xmlns:v="urn:schemas-microsoft-com:vml" Requires="v">
                  <p:oleObj spid="_x0000_s370008" name="公式" r:id="rId11" imgW="647640" imgH="241200" progId="Equation.3">
                    <p:embed/>
                  </p:oleObj>
                </mc:Choice>
                <mc:Fallback>
                  <p:oleObj name="公式" r:id="rId11" imgW="647640" imgH="241200" progId="Equation.3">
                    <p:embed/>
                    <p:pic>
                      <p:nvPicPr>
                        <p:cNvPr id="0" name=""/>
                        <p:cNvPicPr/>
                        <p:nvPr/>
                      </p:nvPicPr>
                      <p:blipFill>
                        <a:blip r:embed="rId12"/>
                        <a:stretch>
                          <a:fillRect/>
                        </a:stretch>
                      </p:blipFill>
                      <p:spPr>
                        <a:xfrm>
                          <a:off x="5282689" y="5530998"/>
                          <a:ext cx="829701" cy="375940"/>
                        </a:xfrm>
                        <a:prstGeom prst="rect">
                          <a:avLst/>
                        </a:prstGeom>
                      </p:spPr>
                    </p:pic>
                  </p:oleObj>
                </mc:Fallback>
              </mc:AlternateContent>
            </a:graphicData>
          </a:graphic>
        </p:graphicFrame>
        <p:graphicFrame>
          <p:nvGraphicFramePr>
            <p:cNvPr id="52" name="对象 51">
              <a:extLst>
                <a:ext uri="{FF2B5EF4-FFF2-40B4-BE49-F238E27FC236}">
                  <a16:creationId xmlns:a16="http://schemas.microsoft.com/office/drawing/2014/main" id="{EECBD3CA-2F37-4692-949F-D8C9DD7974EE}"/>
                </a:ext>
              </a:extLst>
            </p:cNvPr>
            <p:cNvGraphicFramePr>
              <a:graphicFrameLocks noChangeAspect="1"/>
            </p:cNvGraphicFramePr>
            <p:nvPr>
              <p:extLst>
                <p:ext uri="{D42A27DB-BD31-4B8C-83A1-F6EECF244321}">
                  <p14:modId xmlns:p14="http://schemas.microsoft.com/office/powerpoint/2010/main" val="2302696882"/>
                </p:ext>
              </p:extLst>
            </p:nvPr>
          </p:nvGraphicFramePr>
          <p:xfrm>
            <a:off x="3759487" y="5258593"/>
            <a:ext cx="393415" cy="436562"/>
          </p:xfrm>
          <a:graphic>
            <a:graphicData uri="http://schemas.openxmlformats.org/presentationml/2006/ole">
              <mc:AlternateContent xmlns:mc="http://schemas.openxmlformats.org/markup-compatibility/2006">
                <mc:Choice xmlns:v="urn:schemas-microsoft-com:vml" Requires="v">
                  <p:oleObj spid="_x0000_s370009" name="公式" r:id="rId13" imgW="203040" imgH="279360" progId="Equation.3">
                    <p:embed/>
                  </p:oleObj>
                </mc:Choice>
                <mc:Fallback>
                  <p:oleObj name="公式" r:id="rId13" imgW="203040" imgH="279360" progId="Equation.3">
                    <p:embed/>
                    <p:pic>
                      <p:nvPicPr>
                        <p:cNvPr id="2" name="对象 1">
                          <a:extLst>
                            <a:ext uri="{FF2B5EF4-FFF2-40B4-BE49-F238E27FC236}">
                              <a16:creationId xmlns:a16="http://schemas.microsoft.com/office/drawing/2014/main" id="{39CEBDFB-583F-4364-B9A8-EC209600E5A6}"/>
                            </a:ext>
                          </a:extLst>
                        </p:cNvPr>
                        <p:cNvPicPr/>
                        <p:nvPr/>
                      </p:nvPicPr>
                      <p:blipFill>
                        <a:blip r:embed="rId14"/>
                        <a:stretch>
                          <a:fillRect/>
                        </a:stretch>
                      </p:blipFill>
                      <p:spPr>
                        <a:xfrm>
                          <a:off x="3759487" y="5258593"/>
                          <a:ext cx="393415" cy="436562"/>
                        </a:xfrm>
                        <a:prstGeom prst="rect">
                          <a:avLst/>
                        </a:prstGeom>
                      </p:spPr>
                    </p:pic>
                  </p:oleObj>
                </mc:Fallback>
              </mc:AlternateContent>
            </a:graphicData>
          </a:graphic>
        </p:graphicFrame>
        <p:sp>
          <p:nvSpPr>
            <p:cNvPr id="3" name="弧形 2">
              <a:extLst>
                <a:ext uri="{FF2B5EF4-FFF2-40B4-BE49-F238E27FC236}">
                  <a16:creationId xmlns:a16="http://schemas.microsoft.com/office/drawing/2014/main" id="{58E0E24E-574F-42E6-82EC-8B1517D8DB05}"/>
                </a:ext>
              </a:extLst>
            </p:cNvPr>
            <p:cNvSpPr/>
            <p:nvPr/>
          </p:nvSpPr>
          <p:spPr>
            <a:xfrm>
              <a:off x="3601596" y="5914794"/>
              <a:ext cx="290205" cy="531812"/>
            </a:xfrm>
            <a:prstGeom prst="arc">
              <a:avLst/>
            </a:prstGeom>
            <a:ln w="38100">
              <a:solidFill>
                <a:srgbClr val="FF33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950"/>
            </a:p>
          </p:txBody>
        </p:sp>
      </p:grpSp>
      <p:sp>
        <p:nvSpPr>
          <p:cNvPr id="6" name="灯片编号占位符 5">
            <a:extLst>
              <a:ext uri="{FF2B5EF4-FFF2-40B4-BE49-F238E27FC236}">
                <a16:creationId xmlns:a16="http://schemas.microsoft.com/office/drawing/2014/main" id="{210D8C94-20FB-4175-941D-946301833681}"/>
              </a:ext>
            </a:extLst>
          </p:cNvPr>
          <p:cNvSpPr>
            <a:spLocks noGrp="1"/>
          </p:cNvSpPr>
          <p:nvPr>
            <p:ph type="sldNum" sz="quarter" idx="12"/>
          </p:nvPr>
        </p:nvSpPr>
        <p:spPr/>
        <p:txBody>
          <a:bodyPr/>
          <a:lstStyle/>
          <a:p>
            <a:fld id="{DD7B16FF-69CA-4A0B-BD3A-C4B4E2184A49}" type="slidenum">
              <a:rPr lang="zh-CN" altLang="en-US" smtClean="0"/>
              <a:pPr/>
              <a:t>102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7841"/>
                                        </p:tgtEl>
                                        <p:attrNameLst>
                                          <p:attrName>style.visibility</p:attrName>
                                        </p:attrNameLst>
                                      </p:cBhvr>
                                      <p:to>
                                        <p:strVal val="visible"/>
                                      </p:to>
                                    </p:set>
                                    <p:anim calcmode="lin" valueType="num">
                                      <p:cBhvr additive="base">
                                        <p:cTn id="7" dur="500" fill="hold"/>
                                        <p:tgtEl>
                                          <p:spTgt spid="117841"/>
                                        </p:tgtEl>
                                        <p:attrNameLst>
                                          <p:attrName>ppt_x</p:attrName>
                                        </p:attrNameLst>
                                      </p:cBhvr>
                                      <p:tavLst>
                                        <p:tav tm="0">
                                          <p:val>
                                            <p:strVal val="0-#ppt_w/2"/>
                                          </p:val>
                                        </p:tav>
                                        <p:tav tm="100000">
                                          <p:val>
                                            <p:strVal val="#ppt_x"/>
                                          </p:val>
                                        </p:tav>
                                      </p:tavLst>
                                    </p:anim>
                                    <p:anim calcmode="lin" valueType="num">
                                      <p:cBhvr additive="base">
                                        <p:cTn id="8" dur="500" fill="hold"/>
                                        <p:tgtEl>
                                          <p:spTgt spid="11784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iterate type="lt">
                                    <p:tmPct val="100000"/>
                                  </p:iterate>
                                  <p:childTnLst>
                                    <p:set>
                                      <p:cBhvr>
                                        <p:cTn id="12" dur="1" fill="hold">
                                          <p:stCondLst>
                                            <p:cond delay="0"/>
                                          </p:stCondLst>
                                        </p:cTn>
                                        <p:tgtEl>
                                          <p:spTgt spid="117769">
                                            <p:txEl>
                                              <p:pRg st="0" end="0"/>
                                            </p:txEl>
                                          </p:spTgt>
                                        </p:tgtEl>
                                        <p:attrNameLst>
                                          <p:attrName>style.visibility</p:attrName>
                                        </p:attrNameLst>
                                      </p:cBhvr>
                                      <p:to>
                                        <p:strVal val="visible"/>
                                      </p:to>
                                    </p:set>
                                    <p:animEffect transition="in" filter="wipe(up)">
                                      <p:cBhvr>
                                        <p:cTn id="13" dur="75"/>
                                        <p:tgtEl>
                                          <p:spTgt spid="117769">
                                            <p:txEl>
                                              <p:pRg st="0" end="0"/>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4" name="TYPE.WAV"/>
                                        </p:tgtEl>
                                      </p:cMediaNode>
                                    </p:audio>
                                  </p:sub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iterate type="lt">
                                    <p:tmPct val="100000"/>
                                  </p:iterate>
                                  <p:childTnLst>
                                    <p:set>
                                      <p:cBhvr>
                                        <p:cTn id="22" dur="1" fill="hold">
                                          <p:stCondLst>
                                            <p:cond delay="0"/>
                                          </p:stCondLst>
                                        </p:cTn>
                                        <p:tgtEl>
                                          <p:spTgt spid="117812">
                                            <p:txEl>
                                              <p:pRg st="0" end="0"/>
                                            </p:txEl>
                                          </p:spTgt>
                                        </p:tgtEl>
                                        <p:attrNameLst>
                                          <p:attrName>style.visibility</p:attrName>
                                        </p:attrNameLst>
                                      </p:cBhvr>
                                      <p:to>
                                        <p:strVal val="visible"/>
                                      </p:to>
                                    </p:set>
                                    <p:animEffect transition="in" filter="wipe(up)">
                                      <p:cBhvr>
                                        <p:cTn id="23" dur="75"/>
                                        <p:tgtEl>
                                          <p:spTgt spid="117812">
                                            <p:txEl>
                                              <p:pRg st="0" end="0"/>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4" name="TYPE.WAV"/>
                                        </p:tgtEl>
                                      </p:cMediaNode>
                                    </p:audio>
                                  </p:sub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iterate type="lt">
                                    <p:tmPct val="100000"/>
                                  </p:iterate>
                                  <p:childTnLst>
                                    <p:set>
                                      <p:cBhvr>
                                        <p:cTn id="32" dur="1" fill="hold">
                                          <p:stCondLst>
                                            <p:cond delay="0"/>
                                          </p:stCondLst>
                                        </p:cTn>
                                        <p:tgtEl>
                                          <p:spTgt spid="117820">
                                            <p:txEl>
                                              <p:pRg st="0" end="0"/>
                                            </p:txEl>
                                          </p:spTgt>
                                        </p:tgtEl>
                                        <p:attrNameLst>
                                          <p:attrName>style.visibility</p:attrName>
                                        </p:attrNameLst>
                                      </p:cBhvr>
                                      <p:to>
                                        <p:strVal val="visible"/>
                                      </p:to>
                                    </p:set>
                                    <p:animEffect transition="in" filter="wipe(up)">
                                      <p:cBhvr>
                                        <p:cTn id="33" dur="75"/>
                                        <p:tgtEl>
                                          <p:spTgt spid="117820">
                                            <p:txEl>
                                              <p:pRg st="0" end="0"/>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4" name="TYPE.WAV"/>
                                        </p:tgtEl>
                                      </p:cMediaNode>
                                    </p:audio>
                                  </p:sub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17856"/>
                                        </p:tgtEl>
                                        <p:attrNameLst>
                                          <p:attrName>style.visibility</p:attrName>
                                        </p:attrNameLst>
                                      </p:cBhvr>
                                      <p:to>
                                        <p:strVal val="visible"/>
                                      </p:to>
                                    </p:set>
                                    <p:animEffect transition="in" filter="wipe(left)">
                                      <p:cBhvr>
                                        <p:cTn id="38" dur="500"/>
                                        <p:tgtEl>
                                          <p:spTgt spid="117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9" grpId="0" build="p" autoUpdateAnimBg="0"/>
      <p:bldP spid="117812" grpId="0" build="p" autoUpdateAnimBg="0"/>
      <p:bldP spid="117820" grpId="0" build="p" autoUpdateAnimBg="0"/>
      <p:bldP spid="117841" grpId="0"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3" name="Text Box 3">
            <a:extLst>
              <a:ext uri="{FF2B5EF4-FFF2-40B4-BE49-F238E27FC236}">
                <a16:creationId xmlns:a16="http://schemas.microsoft.com/office/drawing/2014/main" id="{247C6B08-B7C3-40A7-A522-D964D11D1132}"/>
              </a:ext>
            </a:extLst>
          </p:cNvPr>
          <p:cNvSpPr txBox="1">
            <a:spLocks noChangeArrowheads="1"/>
          </p:cNvSpPr>
          <p:nvPr/>
        </p:nvSpPr>
        <p:spPr bwMode="auto">
          <a:xfrm>
            <a:off x="507339" y="221590"/>
            <a:ext cx="185737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注意 ！</a:t>
            </a:r>
          </a:p>
        </p:txBody>
      </p:sp>
      <p:sp>
        <p:nvSpPr>
          <p:cNvPr id="256005" name="Text Box 5">
            <a:extLst>
              <a:ext uri="{FF2B5EF4-FFF2-40B4-BE49-F238E27FC236}">
                <a16:creationId xmlns:a16="http://schemas.microsoft.com/office/drawing/2014/main" id="{FC9521D6-343B-4419-993B-AA837C17C7D8}"/>
              </a:ext>
            </a:extLst>
          </p:cNvPr>
          <p:cNvSpPr txBox="1">
            <a:spLocks noChangeArrowheads="1"/>
          </p:cNvSpPr>
          <p:nvPr/>
        </p:nvSpPr>
        <p:spPr bwMode="auto">
          <a:xfrm>
            <a:off x="557213" y="1071166"/>
            <a:ext cx="8684948"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、交流电气设备是按照规定的额定电压</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U</a:t>
            </a:r>
            <a:r>
              <a:rPr lang="en-US" altLang="zh-CN" sz="2600" b="1" baseline="-25000" dirty="0">
                <a:latin typeface="Times New Roman" panose="02020603050405020304" pitchFamily="18" charset="0"/>
                <a:ea typeface="黑体" panose="02010609060101010101" pitchFamily="49" charset="-122"/>
                <a:cs typeface="Times New Roman" panose="02020603050405020304" pitchFamily="18" charset="0"/>
              </a:rPr>
              <a:t>N</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和额定电流</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I</a:t>
            </a:r>
            <a:r>
              <a:rPr lang="en-US" altLang="zh-CN" sz="2600" b="1" baseline="-25000" dirty="0">
                <a:latin typeface="Times New Roman" panose="02020603050405020304" pitchFamily="18" charset="0"/>
                <a:ea typeface="黑体" panose="02010609060101010101" pitchFamily="49" charset="-122"/>
                <a:cs typeface="Times New Roman" panose="02020603050405020304" pitchFamily="18" charset="0"/>
              </a:rPr>
              <a:t>N</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来设计和使用的。</a:t>
            </a:r>
            <a:endParaRPr lang="zh-CN" altLang="en-US" sz="2600" b="1" baseline="-25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56006" name="Text Box 6">
            <a:extLst>
              <a:ext uri="{FF2B5EF4-FFF2-40B4-BE49-F238E27FC236}">
                <a16:creationId xmlns:a16="http://schemas.microsoft.com/office/drawing/2014/main" id="{AE9E275D-9B33-46F2-9DF6-75A4CA1DDA13}"/>
              </a:ext>
            </a:extLst>
          </p:cNvPr>
          <p:cNvSpPr txBox="1">
            <a:spLocks noChangeArrowheads="1"/>
          </p:cNvSpPr>
          <p:nvPr/>
        </p:nvSpPr>
        <p:spPr bwMode="auto">
          <a:xfrm>
            <a:off x="557213" y="2460102"/>
            <a:ext cx="867291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、变压器的容量是额定电压和额定电流的乘积，即额定视在功率 </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S</a:t>
            </a:r>
            <a:r>
              <a:rPr lang="en-US" altLang="zh-CN" sz="2600" b="1" baseline="-25000" dirty="0">
                <a:latin typeface="Times New Roman" panose="02020603050405020304" pitchFamily="18" charset="0"/>
                <a:ea typeface="黑体" panose="02010609060101010101" pitchFamily="49" charset="-122"/>
                <a:cs typeface="Times New Roman" panose="02020603050405020304" pitchFamily="18" charset="0"/>
              </a:rPr>
              <a:t>N</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U</a:t>
            </a:r>
            <a:r>
              <a:rPr lang="en-US" altLang="zh-CN" sz="2600" b="1" baseline="-25000" dirty="0">
                <a:latin typeface="Times New Roman" panose="02020603050405020304" pitchFamily="18" charset="0"/>
                <a:ea typeface="黑体" panose="02010609060101010101" pitchFamily="49" charset="-122"/>
                <a:cs typeface="Times New Roman" panose="02020603050405020304" pitchFamily="18" charset="0"/>
              </a:rPr>
              <a:t>N</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I</a:t>
            </a:r>
            <a:r>
              <a:rPr lang="en-US" altLang="zh-CN" sz="2600" b="1" baseline="-25000" dirty="0">
                <a:latin typeface="Times New Roman" panose="02020603050405020304" pitchFamily="18" charset="0"/>
                <a:ea typeface="黑体" panose="02010609060101010101" pitchFamily="49" charset="-122"/>
                <a:cs typeface="Times New Roman" panose="02020603050405020304" pitchFamily="18" charset="0"/>
              </a:rPr>
              <a:t>N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来表示的。</a:t>
            </a:r>
          </a:p>
        </p:txBody>
      </p:sp>
      <p:sp>
        <p:nvSpPr>
          <p:cNvPr id="256007" name="Text Box 7">
            <a:extLst>
              <a:ext uri="{FF2B5EF4-FFF2-40B4-BE49-F238E27FC236}">
                <a16:creationId xmlns:a16="http://schemas.microsoft.com/office/drawing/2014/main" id="{7D5BCD14-BEDC-4EC3-974B-F095527DCF80}"/>
              </a:ext>
            </a:extLst>
          </p:cNvPr>
          <p:cNvSpPr txBox="1">
            <a:spLocks noChangeArrowheads="1"/>
          </p:cNvSpPr>
          <p:nvPr/>
        </p:nvSpPr>
        <p:spPr bwMode="auto">
          <a:xfrm>
            <a:off x="507340" y="3849037"/>
            <a:ext cx="8838010"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、交流发电机输出的功率不仅与发电机的端电压及其输出电流的有效值乘积有关，而且与电路（负载）的参数有关，即</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cos</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不同，在相同的</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U</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I</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之下，电路的有功功率和无功功率不同。</a:t>
            </a:r>
          </a:p>
        </p:txBody>
      </p:sp>
      <p:sp>
        <p:nvSpPr>
          <p:cNvPr id="2" name="灯片编号占位符 1">
            <a:extLst>
              <a:ext uri="{FF2B5EF4-FFF2-40B4-BE49-F238E27FC236}">
                <a16:creationId xmlns:a16="http://schemas.microsoft.com/office/drawing/2014/main" id="{3663A4B3-6470-4048-BF1C-41436F3ED235}"/>
              </a:ext>
            </a:extLst>
          </p:cNvPr>
          <p:cNvSpPr>
            <a:spLocks noGrp="1"/>
          </p:cNvSpPr>
          <p:nvPr>
            <p:ph type="sldNum" sz="quarter" idx="12"/>
          </p:nvPr>
        </p:nvSpPr>
        <p:spPr/>
        <p:txBody>
          <a:bodyPr/>
          <a:lstStyle/>
          <a:p>
            <a:fld id="{DD7B16FF-69CA-4A0B-BD3A-C4B4E2184A49}" type="slidenum">
              <a:rPr lang="zh-CN" altLang="en-US" smtClean="0"/>
              <a:pPr/>
              <a:t>103</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56005"/>
                                        </p:tgtEl>
                                        <p:attrNameLst>
                                          <p:attrName>style.visibility</p:attrName>
                                        </p:attrNameLst>
                                      </p:cBhvr>
                                      <p:to>
                                        <p:strVal val="visible"/>
                                      </p:to>
                                    </p:set>
                                    <p:animEffect transition="in" filter="strips(downLeft)">
                                      <p:cBhvr>
                                        <p:cTn id="7" dur="500"/>
                                        <p:tgtEl>
                                          <p:spTgt spid="2560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9" fill="hold" grpId="0" nodeType="clickEffect">
                                  <p:stCondLst>
                                    <p:cond delay="0"/>
                                  </p:stCondLst>
                                  <p:childTnLst>
                                    <p:set>
                                      <p:cBhvr>
                                        <p:cTn id="11" dur="1" fill="hold">
                                          <p:stCondLst>
                                            <p:cond delay="0"/>
                                          </p:stCondLst>
                                        </p:cTn>
                                        <p:tgtEl>
                                          <p:spTgt spid="256006"/>
                                        </p:tgtEl>
                                        <p:attrNameLst>
                                          <p:attrName>style.visibility</p:attrName>
                                        </p:attrNameLst>
                                      </p:cBhvr>
                                      <p:to>
                                        <p:strVal val="visible"/>
                                      </p:to>
                                    </p:set>
                                    <p:animEffect transition="in" filter="strips(upLeft)">
                                      <p:cBhvr>
                                        <p:cTn id="12" dur="500"/>
                                        <p:tgtEl>
                                          <p:spTgt spid="2560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56007"/>
                                        </p:tgtEl>
                                        <p:attrNameLst>
                                          <p:attrName>style.visibility</p:attrName>
                                        </p:attrNameLst>
                                      </p:cBhvr>
                                      <p:to>
                                        <p:strVal val="visible"/>
                                      </p:to>
                                    </p:set>
                                    <p:animEffect transition="in" filter="strips(downRight)">
                                      <p:cBhvr>
                                        <p:cTn id="17" dur="500"/>
                                        <p:tgtEl>
                                          <p:spTgt spid="256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5" grpId="0" autoUpdateAnimBg="0"/>
      <p:bldP spid="256006" grpId="0" autoUpdateAnimBg="0"/>
      <p:bldP spid="256007"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Text Box 2050">
            <a:extLst>
              <a:ext uri="{FF2B5EF4-FFF2-40B4-BE49-F238E27FC236}">
                <a16:creationId xmlns:a16="http://schemas.microsoft.com/office/drawing/2014/main" id="{A9F1F954-FC6F-4267-88D2-C35117BBD29C}"/>
              </a:ext>
            </a:extLst>
          </p:cNvPr>
          <p:cNvSpPr txBox="1">
            <a:spLocks noChangeArrowheads="1"/>
          </p:cNvSpPr>
          <p:nvPr/>
        </p:nvSpPr>
        <p:spPr bwMode="auto">
          <a:xfrm>
            <a:off x="1057554" y="350477"/>
            <a:ext cx="1320800" cy="492443"/>
          </a:xfrm>
          <a:prstGeom prst="rect">
            <a:avLst/>
          </a:prstGeom>
          <a:solidFill>
            <a:srgbClr val="FFD9EC"/>
          </a:solidFill>
          <a:ln w="38100">
            <a:solidFill>
              <a:srgbClr val="FF33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zh-CN" altLang="en-US" sz="2600" b="1">
                <a:latin typeface="黑体" panose="02010609060101010101" pitchFamily="49" charset="-122"/>
                <a:ea typeface="黑体" panose="02010609060101010101" pitchFamily="49" charset="-122"/>
              </a:rPr>
              <a:t>练习</a:t>
            </a:r>
          </a:p>
        </p:txBody>
      </p:sp>
      <p:grpSp>
        <p:nvGrpSpPr>
          <p:cNvPr id="39" name="Group 2084">
            <a:extLst>
              <a:ext uri="{FF2B5EF4-FFF2-40B4-BE49-F238E27FC236}">
                <a16:creationId xmlns:a16="http://schemas.microsoft.com/office/drawing/2014/main" id="{EBCE4F7A-F5B5-4798-85EC-6E7210D77331}"/>
              </a:ext>
            </a:extLst>
          </p:cNvPr>
          <p:cNvGrpSpPr>
            <a:grpSpLocks/>
          </p:cNvGrpSpPr>
          <p:nvPr/>
        </p:nvGrpSpPr>
        <p:grpSpPr bwMode="auto">
          <a:xfrm>
            <a:off x="654591" y="333501"/>
            <a:ext cx="8929158" cy="2325159"/>
            <a:chOff x="288" y="500"/>
            <a:chExt cx="5192" cy="1352"/>
          </a:xfrm>
        </p:grpSpPr>
        <p:grpSp>
          <p:nvGrpSpPr>
            <p:cNvPr id="40" name="Group 2052">
              <a:extLst>
                <a:ext uri="{FF2B5EF4-FFF2-40B4-BE49-F238E27FC236}">
                  <a16:creationId xmlns:a16="http://schemas.microsoft.com/office/drawing/2014/main" id="{E39EB3A4-DC61-4B78-8AE7-7B5ABBE0565F}"/>
                </a:ext>
              </a:extLst>
            </p:cNvPr>
            <p:cNvGrpSpPr>
              <a:grpSpLocks/>
            </p:cNvGrpSpPr>
            <p:nvPr/>
          </p:nvGrpSpPr>
          <p:grpSpPr bwMode="auto">
            <a:xfrm>
              <a:off x="1145" y="500"/>
              <a:ext cx="3075" cy="330"/>
              <a:chOff x="1281" y="492"/>
              <a:chExt cx="3075" cy="330"/>
            </a:xfrm>
          </p:grpSpPr>
          <p:sp>
            <p:nvSpPr>
              <p:cNvPr id="44" name="Text Box 2053">
                <a:extLst>
                  <a:ext uri="{FF2B5EF4-FFF2-40B4-BE49-F238E27FC236}">
                    <a16:creationId xmlns:a16="http://schemas.microsoft.com/office/drawing/2014/main" id="{BA55788C-6755-4731-85A4-C0B10D11F328}"/>
                  </a:ext>
                </a:extLst>
              </p:cNvPr>
              <p:cNvSpPr txBox="1">
                <a:spLocks noChangeArrowheads="1"/>
              </p:cNvSpPr>
              <p:nvPr/>
            </p:nvSpPr>
            <p:spPr bwMode="auto">
              <a:xfrm>
                <a:off x="1281" y="492"/>
                <a:ext cx="720"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设</a:t>
                </a:r>
              </a:p>
            </p:txBody>
          </p:sp>
          <p:graphicFrame>
            <p:nvGraphicFramePr>
              <p:cNvPr id="45" name="Object 2054">
                <a:extLst>
                  <a:ext uri="{FF2B5EF4-FFF2-40B4-BE49-F238E27FC236}">
                    <a16:creationId xmlns:a16="http://schemas.microsoft.com/office/drawing/2014/main" id="{2DFD0661-CD92-4FCD-A42D-D8102FD3FF15}"/>
                  </a:ext>
                </a:extLst>
              </p:cNvPr>
              <p:cNvGraphicFramePr>
                <a:graphicFrameLocks noChangeAspect="1"/>
              </p:cNvGraphicFramePr>
              <p:nvPr>
                <p:extLst>
                  <p:ext uri="{D42A27DB-BD31-4B8C-83A1-F6EECF244321}">
                    <p14:modId xmlns:p14="http://schemas.microsoft.com/office/powerpoint/2010/main" val="771797927"/>
                  </p:ext>
                </p:extLst>
              </p:nvPr>
            </p:nvGraphicFramePr>
            <p:xfrm>
              <a:off x="1971" y="492"/>
              <a:ext cx="1099" cy="279"/>
            </p:xfrm>
            <a:graphic>
              <a:graphicData uri="http://schemas.openxmlformats.org/presentationml/2006/ole">
                <mc:AlternateContent xmlns:mc="http://schemas.openxmlformats.org/markup-compatibility/2006">
                  <mc:Choice xmlns:v="urn:schemas-microsoft-com:vml" Requires="v">
                    <p:oleObj spid="_x0000_s331580" name="Equation" r:id="rId3" imgW="799920" imgH="203040" progId="Equation.3">
                      <p:embed/>
                    </p:oleObj>
                  </mc:Choice>
                  <mc:Fallback>
                    <p:oleObj name="Equation" r:id="rId3" imgW="799920" imgH="203040" progId="Equation.3">
                      <p:embed/>
                      <p:pic>
                        <p:nvPicPr>
                          <p:cNvPr id="28" name="Object 2054">
                            <a:extLst>
                              <a:ext uri="{FF2B5EF4-FFF2-40B4-BE49-F238E27FC236}">
                                <a16:creationId xmlns:a16="http://schemas.microsoft.com/office/drawing/2014/main" id="{99877A7B-0F86-44B0-8ABB-7724BEA35D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1" y="492"/>
                            <a:ext cx="1099" cy="279"/>
                          </a:xfrm>
                          <a:prstGeom prst="rect">
                            <a:avLst/>
                          </a:prstGeom>
                          <a:noFill/>
                          <a:ln>
                            <a:noFill/>
                          </a:ln>
                          <a:effectLst/>
                        </p:spPr>
                      </p:pic>
                    </p:oleObj>
                  </mc:Fallback>
                </mc:AlternateContent>
              </a:graphicData>
            </a:graphic>
          </p:graphicFrame>
          <p:graphicFrame>
            <p:nvGraphicFramePr>
              <p:cNvPr id="46" name="Object 2055">
                <a:extLst>
                  <a:ext uri="{FF2B5EF4-FFF2-40B4-BE49-F238E27FC236}">
                    <a16:creationId xmlns:a16="http://schemas.microsoft.com/office/drawing/2014/main" id="{60EFC0E9-E193-456E-A54D-2E4FAB7E04FB}"/>
                  </a:ext>
                </a:extLst>
              </p:cNvPr>
              <p:cNvGraphicFramePr>
                <a:graphicFrameLocks noChangeAspect="1"/>
              </p:cNvGraphicFramePr>
              <p:nvPr>
                <p:extLst>
                  <p:ext uri="{D42A27DB-BD31-4B8C-83A1-F6EECF244321}">
                    <p14:modId xmlns:p14="http://schemas.microsoft.com/office/powerpoint/2010/main" val="145554883"/>
                  </p:ext>
                </p:extLst>
              </p:nvPr>
            </p:nvGraphicFramePr>
            <p:xfrm>
              <a:off x="3222" y="525"/>
              <a:ext cx="1134" cy="297"/>
            </p:xfrm>
            <a:graphic>
              <a:graphicData uri="http://schemas.openxmlformats.org/presentationml/2006/ole">
                <mc:AlternateContent xmlns:mc="http://schemas.openxmlformats.org/markup-compatibility/2006">
                  <mc:Choice xmlns:v="urn:schemas-microsoft-com:vml" Requires="v">
                    <p:oleObj spid="_x0000_s331581" name="Equation" r:id="rId5" imgW="774360" imgH="203040" progId="Equation.3">
                      <p:embed/>
                    </p:oleObj>
                  </mc:Choice>
                  <mc:Fallback>
                    <p:oleObj name="Equation" r:id="rId5" imgW="774360" imgH="203040" progId="Equation.3">
                      <p:embed/>
                      <p:pic>
                        <p:nvPicPr>
                          <p:cNvPr id="29" name="Object 2055">
                            <a:extLst>
                              <a:ext uri="{FF2B5EF4-FFF2-40B4-BE49-F238E27FC236}">
                                <a16:creationId xmlns:a16="http://schemas.microsoft.com/office/drawing/2014/main" id="{470C7064-DABD-447A-B978-209E1633E8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2" y="525"/>
                            <a:ext cx="1134" cy="297"/>
                          </a:xfrm>
                          <a:prstGeom prst="rect">
                            <a:avLst/>
                          </a:prstGeom>
                          <a:noFill/>
                          <a:ln>
                            <a:noFill/>
                          </a:ln>
                          <a:effectLst/>
                        </p:spPr>
                      </p:pic>
                    </p:oleObj>
                  </mc:Fallback>
                </mc:AlternateContent>
              </a:graphicData>
            </a:graphic>
          </p:graphicFrame>
        </p:grpSp>
        <p:sp>
          <p:nvSpPr>
            <p:cNvPr id="41" name="Text Box 2056">
              <a:extLst>
                <a:ext uri="{FF2B5EF4-FFF2-40B4-BE49-F238E27FC236}">
                  <a16:creationId xmlns:a16="http://schemas.microsoft.com/office/drawing/2014/main" id="{E3412124-E712-4508-B6BF-141F24E71D9F}"/>
                </a:ext>
              </a:extLst>
            </p:cNvPr>
            <p:cNvSpPr txBox="1">
              <a:spLocks noChangeArrowheads="1"/>
            </p:cNvSpPr>
            <p:nvPr/>
          </p:nvSpPr>
          <p:spPr bwMode="auto">
            <a:xfrm>
              <a:off x="288" y="921"/>
              <a:ext cx="519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）判断电路性质，画等效串联电路，计算电路参数。</a:t>
              </a:r>
            </a:p>
          </p:txBody>
        </p:sp>
        <p:sp>
          <p:nvSpPr>
            <p:cNvPr id="42" name="Text Box 2057">
              <a:extLst>
                <a:ext uri="{FF2B5EF4-FFF2-40B4-BE49-F238E27FC236}">
                  <a16:creationId xmlns:a16="http://schemas.microsoft.com/office/drawing/2014/main" id="{5232C554-7151-4671-B2B4-3735586DD4BD}"/>
                </a:ext>
              </a:extLst>
            </p:cNvPr>
            <p:cNvSpPr txBox="1">
              <a:spLocks noChangeArrowheads="1"/>
            </p:cNvSpPr>
            <p:nvPr/>
          </p:nvSpPr>
          <p:spPr bwMode="auto">
            <a:xfrm>
              <a:off x="288" y="1244"/>
              <a:ext cx="172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600" b="1">
                  <a:latin typeface="Times New Roman" panose="02020603050405020304" pitchFamily="18" charset="0"/>
                  <a:ea typeface="黑体" panose="02010609060101010101" pitchFamily="49" charset="-122"/>
                  <a:cs typeface="Times New Roman" panose="02020603050405020304" pitchFamily="18" charset="0"/>
                </a:rPr>
                <a:t>（</a:t>
              </a:r>
              <a:r>
                <a:rPr lang="en-US" altLang="zh-CN" sz="2600" b="1">
                  <a:latin typeface="Times New Roman" panose="02020603050405020304" pitchFamily="18" charset="0"/>
                  <a:ea typeface="黑体" panose="02010609060101010101" pitchFamily="49" charset="-122"/>
                  <a:cs typeface="Times New Roman" panose="02020603050405020304" pitchFamily="18" charset="0"/>
                </a:rPr>
                <a:t>2</a:t>
              </a:r>
              <a:r>
                <a:rPr lang="zh-CN" altLang="en-US" sz="2600" b="1">
                  <a:latin typeface="Times New Roman" panose="02020603050405020304" pitchFamily="18" charset="0"/>
                  <a:ea typeface="黑体" panose="02010609060101010101" pitchFamily="49" charset="-122"/>
                  <a:cs typeface="Times New Roman" panose="02020603050405020304" pitchFamily="18" charset="0"/>
                </a:rPr>
                <a:t>）</a:t>
              </a:r>
              <a:r>
                <a:rPr lang="en-US" altLang="zh-CN" sz="2600" b="1">
                  <a:latin typeface="Times New Roman" panose="02020603050405020304" pitchFamily="18" charset="0"/>
                  <a:ea typeface="黑体" panose="02010609060101010101" pitchFamily="49" charset="-122"/>
                  <a:cs typeface="Times New Roman" panose="02020603050405020304" pitchFamily="18" charset="0"/>
                </a:rPr>
                <a:t>U?  I?</a:t>
              </a:r>
            </a:p>
          </p:txBody>
        </p:sp>
        <p:sp>
          <p:nvSpPr>
            <p:cNvPr id="43" name="Text Box 2058">
              <a:extLst>
                <a:ext uri="{FF2B5EF4-FFF2-40B4-BE49-F238E27FC236}">
                  <a16:creationId xmlns:a16="http://schemas.microsoft.com/office/drawing/2014/main" id="{D0078674-F6DD-43E0-9DC8-E0C6DE4724EB}"/>
                </a:ext>
              </a:extLst>
            </p:cNvPr>
            <p:cNvSpPr txBox="1">
              <a:spLocks noChangeArrowheads="1"/>
            </p:cNvSpPr>
            <p:nvPr/>
          </p:nvSpPr>
          <p:spPr bwMode="auto">
            <a:xfrm>
              <a:off x="288" y="1566"/>
              <a:ext cx="1887"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P?  Q?  S?</a:t>
              </a:r>
            </a:p>
          </p:txBody>
        </p:sp>
      </p:grpSp>
      <p:sp>
        <p:nvSpPr>
          <p:cNvPr id="47" name="Text Box 2059">
            <a:extLst>
              <a:ext uri="{FF2B5EF4-FFF2-40B4-BE49-F238E27FC236}">
                <a16:creationId xmlns:a16="http://schemas.microsoft.com/office/drawing/2014/main" id="{586775E2-84C0-473F-BAE7-800943A36B08}"/>
              </a:ext>
            </a:extLst>
          </p:cNvPr>
          <p:cNvSpPr txBox="1">
            <a:spLocks noChangeArrowheads="1"/>
          </p:cNvSpPr>
          <p:nvPr/>
        </p:nvSpPr>
        <p:spPr bwMode="auto">
          <a:xfrm>
            <a:off x="371357" y="3228444"/>
            <a:ext cx="321945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600" b="1" dirty="0">
                <a:solidFill>
                  <a:schemeClr val="accent2"/>
                </a:solidFill>
                <a:latin typeface="Times New Roman" panose="02020603050405020304" pitchFamily="18" charset="0"/>
              </a:rPr>
              <a:t>解</a:t>
            </a:r>
            <a:r>
              <a:rPr lang="zh-CN" altLang="en-US" sz="2600" b="1" dirty="0">
                <a:solidFill>
                  <a:schemeClr val="accent2"/>
                </a:solidFill>
                <a:latin typeface="Times New Roman" panose="02020603050405020304" pitchFamily="18" charset="0"/>
                <a:sym typeface="Wingdings" panose="05000000000000000000" pitchFamily="2" charset="2"/>
              </a:rPr>
              <a:t>：（</a:t>
            </a:r>
            <a:r>
              <a:rPr lang="en-US" altLang="zh-CN" sz="2600" b="1" dirty="0">
                <a:solidFill>
                  <a:schemeClr val="accent2"/>
                </a:solidFill>
                <a:latin typeface="Times New Roman" panose="02020603050405020304" pitchFamily="18" charset="0"/>
                <a:sym typeface="Wingdings" panose="05000000000000000000" pitchFamily="2" charset="2"/>
              </a:rPr>
              <a:t>1</a:t>
            </a:r>
            <a:r>
              <a:rPr lang="zh-CN" altLang="en-US" sz="2600" b="1" dirty="0">
                <a:solidFill>
                  <a:schemeClr val="accent2"/>
                </a:solidFill>
                <a:latin typeface="Times New Roman" panose="02020603050405020304" pitchFamily="18" charset="0"/>
                <a:sym typeface="Wingdings" panose="05000000000000000000" pitchFamily="2" charset="2"/>
              </a:rPr>
              <a:t>）感性</a:t>
            </a:r>
            <a:endParaRPr lang="zh-CN" altLang="en-US" sz="2600" b="1" dirty="0">
              <a:solidFill>
                <a:schemeClr val="accent2"/>
              </a:solidFill>
              <a:latin typeface="Times New Roman" panose="02020603050405020304" pitchFamily="18" charset="0"/>
            </a:endParaRPr>
          </a:p>
        </p:txBody>
      </p:sp>
      <p:sp>
        <p:nvSpPr>
          <p:cNvPr id="48" name="Text Box 2073">
            <a:extLst>
              <a:ext uri="{FF2B5EF4-FFF2-40B4-BE49-F238E27FC236}">
                <a16:creationId xmlns:a16="http://schemas.microsoft.com/office/drawing/2014/main" id="{771B3F4C-27B6-499A-8E62-88FDA4013E13}"/>
              </a:ext>
            </a:extLst>
          </p:cNvPr>
          <p:cNvSpPr txBox="1">
            <a:spLocks noChangeArrowheads="1"/>
          </p:cNvSpPr>
          <p:nvPr/>
        </p:nvSpPr>
        <p:spPr bwMode="auto">
          <a:xfrm>
            <a:off x="6525797" y="3082973"/>
            <a:ext cx="206375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2600" b="1" dirty="0">
                <a:solidFill>
                  <a:schemeClr val="accent2"/>
                </a:solidFill>
                <a:latin typeface="Times New Roman" panose="02020603050405020304" pitchFamily="18" charset="0"/>
              </a:rPr>
              <a:t>R=X</a:t>
            </a:r>
            <a:r>
              <a:rPr lang="en-US" altLang="zh-CN" sz="2600" b="1" baseline="-25000" dirty="0">
                <a:solidFill>
                  <a:schemeClr val="accent2"/>
                </a:solidFill>
                <a:latin typeface="Times New Roman" panose="02020603050405020304" pitchFamily="18" charset="0"/>
              </a:rPr>
              <a:t>L</a:t>
            </a:r>
            <a:r>
              <a:rPr lang="en-US" altLang="zh-CN" sz="2600" b="1" dirty="0">
                <a:solidFill>
                  <a:schemeClr val="accent2"/>
                </a:solidFill>
                <a:latin typeface="Times New Roman" panose="02020603050405020304" pitchFamily="18" charset="0"/>
              </a:rPr>
              <a:t>=5</a:t>
            </a:r>
            <a:r>
              <a:rPr lang="en-US" altLang="zh-CN" sz="2600" b="1" dirty="0">
                <a:solidFill>
                  <a:schemeClr val="accent2"/>
                </a:solidFill>
                <a:latin typeface="Times New Roman" panose="02020603050405020304" pitchFamily="18" charset="0"/>
                <a:sym typeface="Symbol" panose="05050102010706020507" pitchFamily="18" charset="2"/>
              </a:rPr>
              <a:t></a:t>
            </a:r>
            <a:endParaRPr lang="en-US" altLang="zh-CN" sz="2600" b="1" dirty="0">
              <a:solidFill>
                <a:schemeClr val="accent2"/>
              </a:solidFill>
              <a:latin typeface="Times New Roman" panose="02020603050405020304" pitchFamily="18" charset="0"/>
            </a:endParaRPr>
          </a:p>
        </p:txBody>
      </p:sp>
      <p:sp>
        <p:nvSpPr>
          <p:cNvPr id="49" name="Text Box 2074">
            <a:extLst>
              <a:ext uri="{FF2B5EF4-FFF2-40B4-BE49-F238E27FC236}">
                <a16:creationId xmlns:a16="http://schemas.microsoft.com/office/drawing/2014/main" id="{4795BE22-0414-4EFD-A518-8CB9A8C5C9EA}"/>
              </a:ext>
            </a:extLst>
          </p:cNvPr>
          <p:cNvSpPr txBox="1">
            <a:spLocks noChangeArrowheads="1"/>
          </p:cNvSpPr>
          <p:nvPr/>
        </p:nvSpPr>
        <p:spPr bwMode="auto">
          <a:xfrm>
            <a:off x="1057554" y="3968908"/>
            <a:ext cx="255905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600" b="1" dirty="0">
                <a:solidFill>
                  <a:schemeClr val="accent2"/>
                </a:solidFill>
                <a:latin typeface="Times New Roman" panose="02020603050405020304" pitchFamily="18" charset="0"/>
              </a:rPr>
              <a:t>（</a:t>
            </a:r>
            <a:r>
              <a:rPr lang="en-US" altLang="zh-CN" sz="2600" b="1" dirty="0">
                <a:solidFill>
                  <a:schemeClr val="accent2"/>
                </a:solidFill>
                <a:latin typeface="Times New Roman" panose="02020603050405020304" pitchFamily="18" charset="0"/>
              </a:rPr>
              <a:t>2</a:t>
            </a:r>
            <a:r>
              <a:rPr lang="zh-CN" altLang="en-US" sz="2600" b="1" dirty="0">
                <a:solidFill>
                  <a:schemeClr val="accent2"/>
                </a:solidFill>
                <a:latin typeface="Times New Roman" panose="02020603050405020304" pitchFamily="18" charset="0"/>
              </a:rPr>
              <a:t>）</a:t>
            </a:r>
            <a:r>
              <a:rPr lang="en-US" altLang="zh-CN" sz="2600" b="1" dirty="0">
                <a:solidFill>
                  <a:schemeClr val="accent2"/>
                </a:solidFill>
                <a:latin typeface="Times New Roman" panose="02020603050405020304" pitchFamily="18" charset="0"/>
              </a:rPr>
              <a:t>U=10v</a:t>
            </a:r>
          </a:p>
        </p:txBody>
      </p:sp>
      <p:graphicFrame>
        <p:nvGraphicFramePr>
          <p:cNvPr id="50" name="Object 2075">
            <a:extLst>
              <a:ext uri="{FF2B5EF4-FFF2-40B4-BE49-F238E27FC236}">
                <a16:creationId xmlns:a16="http://schemas.microsoft.com/office/drawing/2014/main" id="{7A37C8C1-BE41-4847-A32B-446ECB17D8C7}"/>
              </a:ext>
            </a:extLst>
          </p:cNvPr>
          <p:cNvGraphicFramePr>
            <a:graphicFrameLocks noChangeAspect="1"/>
          </p:cNvGraphicFramePr>
          <p:nvPr>
            <p:extLst>
              <p:ext uri="{D42A27DB-BD31-4B8C-83A1-F6EECF244321}">
                <p14:modId xmlns:p14="http://schemas.microsoft.com/office/powerpoint/2010/main" val="2409787673"/>
              </p:ext>
            </p:extLst>
          </p:nvPr>
        </p:nvGraphicFramePr>
        <p:xfrm>
          <a:off x="3387288" y="3785365"/>
          <a:ext cx="2955737" cy="886430"/>
        </p:xfrm>
        <a:graphic>
          <a:graphicData uri="http://schemas.openxmlformats.org/presentationml/2006/ole">
            <mc:AlternateContent xmlns:mc="http://schemas.openxmlformats.org/markup-compatibility/2006">
              <mc:Choice xmlns:v="urn:schemas-microsoft-com:vml" Requires="v">
                <p:oleObj spid="_x0000_s331582" name="Equation" r:id="rId7" imgW="1396800" imgH="419040" progId="Equation.3">
                  <p:embed/>
                </p:oleObj>
              </mc:Choice>
              <mc:Fallback>
                <p:oleObj name="Equation" r:id="rId7" imgW="1396800" imgH="419040" progId="Equation.3">
                  <p:embed/>
                  <p:pic>
                    <p:nvPicPr>
                      <p:cNvPr id="46" name="Object 2075">
                        <a:extLst>
                          <a:ext uri="{FF2B5EF4-FFF2-40B4-BE49-F238E27FC236}">
                            <a16:creationId xmlns:a16="http://schemas.microsoft.com/office/drawing/2014/main" id="{6136F535-8365-48FB-B42E-F6B4F537649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87288" y="3785365"/>
                        <a:ext cx="2955737" cy="886430"/>
                      </a:xfrm>
                      <a:prstGeom prst="rect">
                        <a:avLst/>
                      </a:prstGeom>
                      <a:noFill/>
                      <a:ln>
                        <a:noFill/>
                      </a:ln>
                      <a:effectLst/>
                    </p:spPr>
                  </p:pic>
                </p:oleObj>
              </mc:Fallback>
            </mc:AlternateContent>
          </a:graphicData>
        </a:graphic>
      </p:graphicFrame>
      <p:graphicFrame>
        <p:nvGraphicFramePr>
          <p:cNvPr id="51" name="Object 2076">
            <a:extLst>
              <a:ext uri="{FF2B5EF4-FFF2-40B4-BE49-F238E27FC236}">
                <a16:creationId xmlns:a16="http://schemas.microsoft.com/office/drawing/2014/main" id="{BD154F02-4ED6-4249-8EEE-5266A7945BE7}"/>
              </a:ext>
            </a:extLst>
          </p:cNvPr>
          <p:cNvGraphicFramePr>
            <a:graphicFrameLocks noChangeAspect="1"/>
          </p:cNvGraphicFramePr>
          <p:nvPr>
            <p:extLst>
              <p:ext uri="{D42A27DB-BD31-4B8C-83A1-F6EECF244321}">
                <p14:modId xmlns:p14="http://schemas.microsoft.com/office/powerpoint/2010/main" val="2069503204"/>
              </p:ext>
            </p:extLst>
          </p:nvPr>
        </p:nvGraphicFramePr>
        <p:xfrm>
          <a:off x="2208414" y="5635782"/>
          <a:ext cx="5360447" cy="540908"/>
        </p:xfrm>
        <a:graphic>
          <a:graphicData uri="http://schemas.openxmlformats.org/presentationml/2006/ole">
            <mc:AlternateContent xmlns:mc="http://schemas.openxmlformats.org/markup-compatibility/2006">
              <mc:Choice xmlns:v="urn:schemas-microsoft-com:vml" Requires="v">
                <p:oleObj spid="_x0000_s331583" name="Equation" r:id="rId9" imgW="2781000" imgH="291960" progId="Equation.3">
                  <p:embed/>
                </p:oleObj>
              </mc:Choice>
              <mc:Fallback>
                <p:oleObj name="Equation" r:id="rId9" imgW="2781000" imgH="291960" progId="Equation.3">
                  <p:embed/>
                  <p:pic>
                    <p:nvPicPr>
                      <p:cNvPr id="47" name="Object 2076">
                        <a:extLst>
                          <a:ext uri="{FF2B5EF4-FFF2-40B4-BE49-F238E27FC236}">
                            <a16:creationId xmlns:a16="http://schemas.microsoft.com/office/drawing/2014/main" id="{008768E3-B9D4-419B-9F56-7951A9AE31F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8414" y="5635782"/>
                        <a:ext cx="5360447" cy="540908"/>
                      </a:xfrm>
                      <a:prstGeom prst="rect">
                        <a:avLst/>
                      </a:prstGeom>
                      <a:noFill/>
                      <a:ln>
                        <a:noFill/>
                      </a:ln>
                      <a:effectLst/>
                    </p:spPr>
                  </p:pic>
                </p:oleObj>
              </mc:Fallback>
            </mc:AlternateContent>
          </a:graphicData>
        </a:graphic>
      </p:graphicFrame>
      <p:graphicFrame>
        <p:nvGraphicFramePr>
          <p:cNvPr id="52" name="Object 2077">
            <a:extLst>
              <a:ext uri="{FF2B5EF4-FFF2-40B4-BE49-F238E27FC236}">
                <a16:creationId xmlns:a16="http://schemas.microsoft.com/office/drawing/2014/main" id="{4CECBF09-85D9-416A-94A1-CE3ED80B14BD}"/>
              </a:ext>
            </a:extLst>
          </p:cNvPr>
          <p:cNvGraphicFramePr>
            <a:graphicFrameLocks noChangeAspect="1"/>
          </p:cNvGraphicFramePr>
          <p:nvPr>
            <p:extLst>
              <p:ext uri="{D42A27DB-BD31-4B8C-83A1-F6EECF244321}">
                <p14:modId xmlns:p14="http://schemas.microsoft.com/office/powerpoint/2010/main" val="2602069843"/>
              </p:ext>
            </p:extLst>
          </p:nvPr>
        </p:nvGraphicFramePr>
        <p:xfrm>
          <a:off x="2247895" y="6307938"/>
          <a:ext cx="2896007" cy="477035"/>
        </p:xfrm>
        <a:graphic>
          <a:graphicData uri="http://schemas.openxmlformats.org/presentationml/2006/ole">
            <mc:AlternateContent xmlns:mc="http://schemas.openxmlformats.org/markup-compatibility/2006">
              <mc:Choice xmlns:v="urn:schemas-microsoft-com:vml" Requires="v">
                <p:oleObj spid="_x0000_s331584" name="Equation" r:id="rId11" imgW="1536480" imgH="253800" progId="Equation.3">
                  <p:embed/>
                </p:oleObj>
              </mc:Choice>
              <mc:Fallback>
                <p:oleObj name="Equation" r:id="rId11" imgW="1536480" imgH="253800" progId="Equation.3">
                  <p:embed/>
                  <p:pic>
                    <p:nvPicPr>
                      <p:cNvPr id="48" name="Object 2077">
                        <a:extLst>
                          <a:ext uri="{FF2B5EF4-FFF2-40B4-BE49-F238E27FC236}">
                            <a16:creationId xmlns:a16="http://schemas.microsoft.com/office/drawing/2014/main" id="{6C86B010-9E49-483A-9C86-0B219BF47C3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47895" y="6307938"/>
                        <a:ext cx="2896007" cy="477035"/>
                      </a:xfrm>
                      <a:prstGeom prst="rect">
                        <a:avLst/>
                      </a:prstGeom>
                      <a:noFill/>
                      <a:ln>
                        <a:noFill/>
                      </a:ln>
                      <a:effectLst/>
                    </p:spPr>
                  </p:pic>
                </p:oleObj>
              </mc:Fallback>
            </mc:AlternateContent>
          </a:graphicData>
        </a:graphic>
      </p:graphicFrame>
      <p:grpSp>
        <p:nvGrpSpPr>
          <p:cNvPr id="53" name="Group 2078">
            <a:extLst>
              <a:ext uri="{FF2B5EF4-FFF2-40B4-BE49-F238E27FC236}">
                <a16:creationId xmlns:a16="http://schemas.microsoft.com/office/drawing/2014/main" id="{8F28BCFC-9C45-4778-8522-254C50615E72}"/>
              </a:ext>
            </a:extLst>
          </p:cNvPr>
          <p:cNvGrpSpPr>
            <a:grpSpLocks/>
          </p:cNvGrpSpPr>
          <p:nvPr/>
        </p:nvGrpSpPr>
        <p:grpSpPr bwMode="auto">
          <a:xfrm>
            <a:off x="1133225" y="4961994"/>
            <a:ext cx="6794896" cy="600208"/>
            <a:chOff x="708" y="3024"/>
            <a:chExt cx="3716" cy="349"/>
          </a:xfrm>
        </p:grpSpPr>
        <p:graphicFrame>
          <p:nvGraphicFramePr>
            <p:cNvPr id="54" name="Object 2079">
              <a:extLst>
                <a:ext uri="{FF2B5EF4-FFF2-40B4-BE49-F238E27FC236}">
                  <a16:creationId xmlns:a16="http://schemas.microsoft.com/office/drawing/2014/main" id="{13A49031-80F8-469F-A98B-300E596E2215}"/>
                </a:ext>
              </a:extLst>
            </p:cNvPr>
            <p:cNvGraphicFramePr>
              <a:graphicFrameLocks noChangeAspect="1"/>
            </p:cNvGraphicFramePr>
            <p:nvPr/>
          </p:nvGraphicFramePr>
          <p:xfrm>
            <a:off x="1296" y="3024"/>
            <a:ext cx="3128" cy="349"/>
          </p:xfrm>
          <a:graphic>
            <a:graphicData uri="http://schemas.openxmlformats.org/presentationml/2006/ole">
              <mc:AlternateContent xmlns:mc="http://schemas.openxmlformats.org/markup-compatibility/2006">
                <mc:Choice xmlns:v="urn:schemas-microsoft-com:vml" Requires="v">
                  <p:oleObj spid="_x0000_s331585" name="Equation" r:id="rId13" imgW="2158920" imgH="241200" progId="Equation.3">
                    <p:embed/>
                  </p:oleObj>
                </mc:Choice>
                <mc:Fallback>
                  <p:oleObj name="Equation" r:id="rId13" imgW="2158920" imgH="241200" progId="Equation.3">
                    <p:embed/>
                    <p:pic>
                      <p:nvPicPr>
                        <p:cNvPr id="50" name="Object 2079">
                          <a:extLst>
                            <a:ext uri="{FF2B5EF4-FFF2-40B4-BE49-F238E27FC236}">
                              <a16:creationId xmlns:a16="http://schemas.microsoft.com/office/drawing/2014/main" id="{7DA97A83-556F-43C1-BCBD-62CE26C44F6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96" y="3024"/>
                          <a:ext cx="3128" cy="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 name="Text Box 2080">
              <a:extLst>
                <a:ext uri="{FF2B5EF4-FFF2-40B4-BE49-F238E27FC236}">
                  <a16:creationId xmlns:a16="http://schemas.microsoft.com/office/drawing/2014/main" id="{EB51D059-1FB5-4EFD-ACCC-2FD0FD8D112F}"/>
                </a:ext>
              </a:extLst>
            </p:cNvPr>
            <p:cNvSpPr txBox="1">
              <a:spLocks noChangeArrowheads="1"/>
            </p:cNvSpPr>
            <p:nvPr/>
          </p:nvSpPr>
          <p:spPr bwMode="auto">
            <a:xfrm>
              <a:off x="708" y="3033"/>
              <a:ext cx="636"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600" b="1" dirty="0">
                  <a:solidFill>
                    <a:schemeClr val="accent2"/>
                  </a:solidFill>
                  <a:latin typeface="Times New Roman" panose="02020603050405020304" pitchFamily="18" charset="0"/>
                  <a:cs typeface="Times New Roman" panose="02020603050405020304" pitchFamily="18" charset="0"/>
                </a:rPr>
                <a:t>（</a:t>
              </a:r>
              <a:r>
                <a:rPr lang="en-US" altLang="zh-CN" sz="2600" b="1" dirty="0">
                  <a:solidFill>
                    <a:schemeClr val="accent2"/>
                  </a:solidFill>
                  <a:latin typeface="Times New Roman" panose="02020603050405020304" pitchFamily="18" charset="0"/>
                  <a:cs typeface="Times New Roman" panose="02020603050405020304" pitchFamily="18" charset="0"/>
                </a:rPr>
                <a:t>3</a:t>
              </a:r>
              <a:r>
                <a:rPr lang="zh-CN" altLang="en-US" sz="2600" b="1" dirty="0">
                  <a:solidFill>
                    <a:schemeClr val="accent2"/>
                  </a:solidFill>
                  <a:latin typeface="Times New Roman" panose="02020603050405020304" pitchFamily="18" charset="0"/>
                  <a:cs typeface="Times New Roman" panose="02020603050405020304" pitchFamily="18" charset="0"/>
                </a:rPr>
                <a:t>）</a:t>
              </a:r>
            </a:p>
          </p:txBody>
        </p:sp>
      </p:grpSp>
      <p:grpSp>
        <p:nvGrpSpPr>
          <p:cNvPr id="56" name="Group 2081">
            <a:extLst>
              <a:ext uri="{FF2B5EF4-FFF2-40B4-BE49-F238E27FC236}">
                <a16:creationId xmlns:a16="http://schemas.microsoft.com/office/drawing/2014/main" id="{6578FB29-2723-4DE9-9D94-50141AD1962F}"/>
              </a:ext>
            </a:extLst>
          </p:cNvPr>
          <p:cNvGrpSpPr>
            <a:grpSpLocks/>
          </p:cNvGrpSpPr>
          <p:nvPr/>
        </p:nvGrpSpPr>
        <p:grpSpPr bwMode="auto">
          <a:xfrm>
            <a:off x="6895860" y="3361571"/>
            <a:ext cx="2493122" cy="2374556"/>
            <a:chOff x="6020" y="5419"/>
            <a:chExt cx="1719" cy="1508"/>
          </a:xfrm>
        </p:grpSpPr>
        <p:sp>
          <p:nvSpPr>
            <p:cNvPr id="57" name="AutoShape 2082">
              <a:extLst>
                <a:ext uri="{FF2B5EF4-FFF2-40B4-BE49-F238E27FC236}">
                  <a16:creationId xmlns:a16="http://schemas.microsoft.com/office/drawing/2014/main" id="{F3A5A860-01F1-4ED9-A4CE-41D19E0DFB72}"/>
                </a:ext>
              </a:extLst>
            </p:cNvPr>
            <p:cNvSpPr>
              <a:spLocks noChangeArrowheads="1"/>
            </p:cNvSpPr>
            <p:nvPr/>
          </p:nvSpPr>
          <p:spPr bwMode="auto">
            <a:xfrm>
              <a:off x="6020" y="5419"/>
              <a:ext cx="1719" cy="1508"/>
            </a:xfrm>
            <a:prstGeom prst="irregularSeal1">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a:p>
          </p:txBody>
        </p:sp>
        <p:sp>
          <p:nvSpPr>
            <p:cNvPr id="58" name="Text Box 2083">
              <a:extLst>
                <a:ext uri="{FF2B5EF4-FFF2-40B4-BE49-F238E27FC236}">
                  <a16:creationId xmlns:a16="http://schemas.microsoft.com/office/drawing/2014/main" id="{90DC1A5B-7CF9-4898-9C98-87DF01A66828}"/>
                </a:ext>
              </a:extLst>
            </p:cNvPr>
            <p:cNvSpPr txBox="1">
              <a:spLocks noChangeArrowheads="1"/>
            </p:cNvSpPr>
            <p:nvPr/>
          </p:nvSpPr>
          <p:spPr bwMode="auto">
            <a:xfrm>
              <a:off x="6377" y="5825"/>
              <a:ext cx="1225" cy="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dirty="0">
                  <a:solidFill>
                    <a:srgbClr val="FF3300"/>
                  </a:solidFill>
                  <a:latin typeface="黑体" panose="02010609060101010101" pitchFamily="49" charset="-122"/>
                  <a:ea typeface="黑体" panose="02010609060101010101" pitchFamily="49" charset="-122"/>
                </a:rPr>
                <a:t>注意单位的区别！</a:t>
              </a:r>
            </a:p>
          </p:txBody>
        </p:sp>
      </p:grpSp>
      <p:grpSp>
        <p:nvGrpSpPr>
          <p:cNvPr id="59" name="组合 58">
            <a:extLst>
              <a:ext uri="{FF2B5EF4-FFF2-40B4-BE49-F238E27FC236}">
                <a16:creationId xmlns:a16="http://schemas.microsoft.com/office/drawing/2014/main" id="{D9EA1125-767F-47D1-9A19-53E512CC8809}"/>
              </a:ext>
            </a:extLst>
          </p:cNvPr>
          <p:cNvGrpSpPr/>
          <p:nvPr/>
        </p:nvGrpSpPr>
        <p:grpSpPr>
          <a:xfrm>
            <a:off x="3326985" y="2877291"/>
            <a:ext cx="2806700" cy="784219"/>
            <a:chOff x="3352800" y="2922659"/>
            <a:chExt cx="2590800" cy="723894"/>
          </a:xfrm>
        </p:grpSpPr>
        <p:grpSp>
          <p:nvGrpSpPr>
            <p:cNvPr id="60" name="Group 2060">
              <a:extLst>
                <a:ext uri="{FF2B5EF4-FFF2-40B4-BE49-F238E27FC236}">
                  <a16:creationId xmlns:a16="http://schemas.microsoft.com/office/drawing/2014/main" id="{8C3DDA37-326C-43CE-8583-F052BD171E47}"/>
                </a:ext>
              </a:extLst>
            </p:cNvPr>
            <p:cNvGrpSpPr>
              <a:grpSpLocks/>
            </p:cNvGrpSpPr>
            <p:nvPr/>
          </p:nvGrpSpPr>
          <p:grpSpPr bwMode="auto">
            <a:xfrm>
              <a:off x="3352800" y="2922659"/>
              <a:ext cx="2590800" cy="609600"/>
              <a:chOff x="2496" y="1824"/>
              <a:chExt cx="1632" cy="384"/>
            </a:xfrm>
          </p:grpSpPr>
          <p:grpSp>
            <p:nvGrpSpPr>
              <p:cNvPr id="62" name="Group 2061">
                <a:extLst>
                  <a:ext uri="{FF2B5EF4-FFF2-40B4-BE49-F238E27FC236}">
                    <a16:creationId xmlns:a16="http://schemas.microsoft.com/office/drawing/2014/main" id="{C48C1E71-3FF8-453E-A963-444A505DCDD3}"/>
                  </a:ext>
                </a:extLst>
              </p:cNvPr>
              <p:cNvGrpSpPr>
                <a:grpSpLocks/>
              </p:cNvGrpSpPr>
              <p:nvPr/>
            </p:nvGrpSpPr>
            <p:grpSpPr bwMode="auto">
              <a:xfrm>
                <a:off x="2496" y="2106"/>
                <a:ext cx="1632" cy="102"/>
                <a:chOff x="2592" y="2058"/>
                <a:chExt cx="1632" cy="102"/>
              </a:xfrm>
            </p:grpSpPr>
            <p:sp>
              <p:nvSpPr>
                <p:cNvPr id="65" name="Line 2062">
                  <a:extLst>
                    <a:ext uri="{FF2B5EF4-FFF2-40B4-BE49-F238E27FC236}">
                      <a16:creationId xmlns:a16="http://schemas.microsoft.com/office/drawing/2014/main" id="{FBAB2F82-4631-46C9-98FF-C4F1408DCD0C}"/>
                    </a:ext>
                  </a:extLst>
                </p:cNvPr>
                <p:cNvSpPr>
                  <a:spLocks noChangeShapeType="1"/>
                </p:cNvSpPr>
                <p:nvPr/>
              </p:nvSpPr>
              <p:spPr bwMode="auto">
                <a:xfrm>
                  <a:off x="2640" y="2112"/>
                  <a:ext cx="852"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600"/>
                </a:p>
              </p:txBody>
            </p:sp>
            <p:sp>
              <p:nvSpPr>
                <p:cNvPr id="66" name="Rectangle 2063">
                  <a:extLst>
                    <a:ext uri="{FF2B5EF4-FFF2-40B4-BE49-F238E27FC236}">
                      <a16:creationId xmlns:a16="http://schemas.microsoft.com/office/drawing/2014/main" id="{632D21FB-4192-4BE4-B28E-1D2D76840378}"/>
                    </a:ext>
                  </a:extLst>
                </p:cNvPr>
                <p:cNvSpPr>
                  <a:spLocks noChangeArrowheads="1"/>
                </p:cNvSpPr>
                <p:nvPr/>
              </p:nvSpPr>
              <p:spPr bwMode="auto">
                <a:xfrm>
                  <a:off x="2928" y="2064"/>
                  <a:ext cx="288" cy="96"/>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a:p>
              </p:txBody>
            </p:sp>
            <p:grpSp>
              <p:nvGrpSpPr>
                <p:cNvPr id="67" name="Group 2064">
                  <a:extLst>
                    <a:ext uri="{FF2B5EF4-FFF2-40B4-BE49-F238E27FC236}">
                      <a16:creationId xmlns:a16="http://schemas.microsoft.com/office/drawing/2014/main" id="{DE0EF12F-AC55-44CD-BCFC-0D8CE9F2265F}"/>
                    </a:ext>
                  </a:extLst>
                </p:cNvPr>
                <p:cNvGrpSpPr>
                  <a:grpSpLocks noChangeAspect="1"/>
                </p:cNvGrpSpPr>
                <p:nvPr/>
              </p:nvGrpSpPr>
              <p:grpSpPr bwMode="auto">
                <a:xfrm rot="-5400000">
                  <a:off x="3585" y="1952"/>
                  <a:ext cx="60" cy="272"/>
                  <a:chOff x="442" y="3084"/>
                  <a:chExt cx="94" cy="612"/>
                </a:xfrm>
              </p:grpSpPr>
              <p:sp>
                <p:nvSpPr>
                  <p:cNvPr id="71" name="AutoShape 2065">
                    <a:extLst>
                      <a:ext uri="{FF2B5EF4-FFF2-40B4-BE49-F238E27FC236}">
                        <a16:creationId xmlns:a16="http://schemas.microsoft.com/office/drawing/2014/main" id="{61BF7DE5-6E1A-4182-8E40-542DF4DE2B5D}"/>
                      </a:ext>
                    </a:extLst>
                  </p:cNvPr>
                  <p:cNvSpPr>
                    <a:spLocks noChangeAspect="1" noChangeArrowheads="1"/>
                  </p:cNvSpPr>
                  <p:nvPr/>
                </p:nvSpPr>
                <p:spPr bwMode="auto">
                  <a:xfrm flipH="1">
                    <a:off x="453" y="3288"/>
                    <a:ext cx="83" cy="204"/>
                  </a:xfrm>
                  <a:prstGeom prst="moon">
                    <a:avLst>
                      <a:gd name="adj" fmla="val 0"/>
                    </a:avLst>
                  </a:prstGeom>
                  <a:solidFill>
                    <a:srgbClr val="FFFFFF"/>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a:p>
                </p:txBody>
              </p:sp>
              <p:sp>
                <p:nvSpPr>
                  <p:cNvPr id="72" name="AutoShape 2066">
                    <a:extLst>
                      <a:ext uri="{FF2B5EF4-FFF2-40B4-BE49-F238E27FC236}">
                        <a16:creationId xmlns:a16="http://schemas.microsoft.com/office/drawing/2014/main" id="{715E719F-E6BB-4206-A4C2-F128D1E32757}"/>
                      </a:ext>
                    </a:extLst>
                  </p:cNvPr>
                  <p:cNvSpPr>
                    <a:spLocks noChangeAspect="1" noChangeArrowheads="1"/>
                  </p:cNvSpPr>
                  <p:nvPr/>
                </p:nvSpPr>
                <p:spPr bwMode="auto">
                  <a:xfrm flipH="1">
                    <a:off x="445" y="3084"/>
                    <a:ext cx="83" cy="204"/>
                  </a:xfrm>
                  <a:prstGeom prst="moon">
                    <a:avLst>
                      <a:gd name="adj" fmla="val 0"/>
                    </a:avLst>
                  </a:prstGeom>
                  <a:solidFill>
                    <a:srgbClr val="FFFFFF"/>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a:p>
                </p:txBody>
              </p:sp>
              <p:sp>
                <p:nvSpPr>
                  <p:cNvPr id="73" name="AutoShape 2067">
                    <a:extLst>
                      <a:ext uri="{FF2B5EF4-FFF2-40B4-BE49-F238E27FC236}">
                        <a16:creationId xmlns:a16="http://schemas.microsoft.com/office/drawing/2014/main" id="{D9E394EB-FDC3-4A03-AA62-19C17F6D82DB}"/>
                      </a:ext>
                    </a:extLst>
                  </p:cNvPr>
                  <p:cNvSpPr>
                    <a:spLocks noChangeAspect="1" noChangeArrowheads="1"/>
                  </p:cNvSpPr>
                  <p:nvPr/>
                </p:nvSpPr>
                <p:spPr bwMode="auto">
                  <a:xfrm flipH="1">
                    <a:off x="442" y="3492"/>
                    <a:ext cx="83" cy="204"/>
                  </a:xfrm>
                  <a:prstGeom prst="moon">
                    <a:avLst>
                      <a:gd name="adj" fmla="val 0"/>
                    </a:avLst>
                  </a:prstGeom>
                  <a:solidFill>
                    <a:srgbClr val="FFFFFF"/>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dirty="0"/>
                  </a:p>
                </p:txBody>
              </p:sp>
            </p:grpSp>
            <p:sp>
              <p:nvSpPr>
                <p:cNvPr id="68" name="Line 2068">
                  <a:extLst>
                    <a:ext uri="{FF2B5EF4-FFF2-40B4-BE49-F238E27FC236}">
                      <a16:creationId xmlns:a16="http://schemas.microsoft.com/office/drawing/2014/main" id="{611181B7-D831-468A-B921-7CA3B7776B79}"/>
                    </a:ext>
                  </a:extLst>
                </p:cNvPr>
                <p:cNvSpPr>
                  <a:spLocks noChangeShapeType="1"/>
                </p:cNvSpPr>
                <p:nvPr/>
              </p:nvSpPr>
              <p:spPr bwMode="auto">
                <a:xfrm>
                  <a:off x="3744" y="2112"/>
                  <a:ext cx="48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600"/>
                </a:p>
              </p:txBody>
            </p:sp>
            <p:sp>
              <p:nvSpPr>
                <p:cNvPr id="69" name="AutoShape 2069">
                  <a:extLst>
                    <a:ext uri="{FF2B5EF4-FFF2-40B4-BE49-F238E27FC236}">
                      <a16:creationId xmlns:a16="http://schemas.microsoft.com/office/drawing/2014/main" id="{19042A7E-83DA-4E46-BD90-CCE2CD5F37BC}"/>
                    </a:ext>
                  </a:extLst>
                </p:cNvPr>
                <p:cNvSpPr>
                  <a:spLocks noChangeArrowheads="1"/>
                </p:cNvSpPr>
                <p:nvPr/>
              </p:nvSpPr>
              <p:spPr bwMode="auto">
                <a:xfrm>
                  <a:off x="2592" y="2088"/>
                  <a:ext cx="48" cy="48"/>
                </a:xfrm>
                <a:prstGeom prst="flowChartConnector">
                  <a:avLst/>
                </a:prstGeom>
                <a:solidFill>
                  <a:schemeClr val="accent1"/>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a:p>
              </p:txBody>
            </p:sp>
            <p:sp>
              <p:nvSpPr>
                <p:cNvPr id="70" name="AutoShape 2070">
                  <a:extLst>
                    <a:ext uri="{FF2B5EF4-FFF2-40B4-BE49-F238E27FC236}">
                      <a16:creationId xmlns:a16="http://schemas.microsoft.com/office/drawing/2014/main" id="{DCF37F3D-3D5E-4E92-91F8-462AA5B2EFF4}"/>
                    </a:ext>
                  </a:extLst>
                </p:cNvPr>
                <p:cNvSpPr>
                  <a:spLocks noChangeArrowheads="1"/>
                </p:cNvSpPr>
                <p:nvPr/>
              </p:nvSpPr>
              <p:spPr bwMode="auto">
                <a:xfrm>
                  <a:off x="4176" y="2088"/>
                  <a:ext cx="48" cy="48"/>
                </a:xfrm>
                <a:prstGeom prst="flowChartConnector">
                  <a:avLst/>
                </a:prstGeom>
                <a:solidFill>
                  <a:schemeClr val="accent1"/>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a:p>
              </p:txBody>
            </p:sp>
          </p:grpSp>
          <p:sp>
            <p:nvSpPr>
              <p:cNvPr id="63" name="Text Box 2071">
                <a:extLst>
                  <a:ext uri="{FF2B5EF4-FFF2-40B4-BE49-F238E27FC236}">
                    <a16:creationId xmlns:a16="http://schemas.microsoft.com/office/drawing/2014/main" id="{B65C2DDB-CC62-439A-BCCF-9955588428BC}"/>
                  </a:ext>
                </a:extLst>
              </p:cNvPr>
              <p:cNvSpPr txBox="1">
                <a:spLocks noChangeArrowheads="1"/>
              </p:cNvSpPr>
              <p:nvPr/>
            </p:nvSpPr>
            <p:spPr bwMode="auto">
              <a:xfrm>
                <a:off x="2820" y="1824"/>
                <a:ext cx="336"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2600" b="1" i="1" dirty="0">
                    <a:solidFill>
                      <a:schemeClr val="accent2"/>
                    </a:solidFill>
                    <a:latin typeface="Times New Roman" panose="02020603050405020304" pitchFamily="18" charset="0"/>
                  </a:rPr>
                  <a:t>R</a:t>
                </a:r>
              </a:p>
            </p:txBody>
          </p:sp>
          <p:sp>
            <p:nvSpPr>
              <p:cNvPr id="64" name="Text Box 2072">
                <a:extLst>
                  <a:ext uri="{FF2B5EF4-FFF2-40B4-BE49-F238E27FC236}">
                    <a16:creationId xmlns:a16="http://schemas.microsoft.com/office/drawing/2014/main" id="{6604C8EC-5346-44A7-BC37-F099F352E0DE}"/>
                  </a:ext>
                </a:extLst>
              </p:cNvPr>
              <p:cNvSpPr txBox="1">
                <a:spLocks noChangeArrowheads="1"/>
              </p:cNvSpPr>
              <p:nvPr/>
            </p:nvSpPr>
            <p:spPr bwMode="auto">
              <a:xfrm>
                <a:off x="3405" y="1832"/>
                <a:ext cx="336"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2600" b="1" i="1" dirty="0">
                    <a:solidFill>
                      <a:schemeClr val="accent2"/>
                    </a:solidFill>
                    <a:latin typeface="Times New Roman" panose="02020603050405020304" pitchFamily="18" charset="0"/>
                  </a:rPr>
                  <a:t>L</a:t>
                </a:r>
              </a:p>
            </p:txBody>
          </p:sp>
        </p:grpSp>
        <p:sp>
          <p:nvSpPr>
            <p:cNvPr id="61" name="矩形 60">
              <a:extLst>
                <a:ext uri="{FF2B5EF4-FFF2-40B4-BE49-F238E27FC236}">
                  <a16:creationId xmlns:a16="http://schemas.microsoft.com/office/drawing/2014/main" id="{2C18438C-DA9F-44EC-8B6A-77B4328B5830}"/>
                </a:ext>
              </a:extLst>
            </p:cNvPr>
            <p:cNvSpPr/>
            <p:nvPr/>
          </p:nvSpPr>
          <p:spPr>
            <a:xfrm>
              <a:off x="4723205" y="3484733"/>
              <a:ext cx="567841" cy="1618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50"/>
            </a:p>
          </p:txBody>
        </p:sp>
      </p:grpSp>
      <p:sp>
        <p:nvSpPr>
          <p:cNvPr id="2" name="灯片编号占位符 1">
            <a:extLst>
              <a:ext uri="{FF2B5EF4-FFF2-40B4-BE49-F238E27FC236}">
                <a16:creationId xmlns:a16="http://schemas.microsoft.com/office/drawing/2014/main" id="{89990B09-ED62-40AF-B351-00E6622C7A58}"/>
              </a:ext>
            </a:extLst>
          </p:cNvPr>
          <p:cNvSpPr>
            <a:spLocks noGrp="1"/>
          </p:cNvSpPr>
          <p:nvPr>
            <p:ph type="sldNum" sz="quarter" idx="12"/>
          </p:nvPr>
        </p:nvSpPr>
        <p:spPr/>
        <p:txBody>
          <a:bodyPr/>
          <a:lstStyle/>
          <a:p>
            <a:fld id="{DD7B16FF-69CA-4A0B-BD3A-C4B4E2184A49}" type="slidenum">
              <a:rPr lang="zh-CN" altLang="en-US" smtClean="0"/>
              <a:pPr/>
              <a:t>104</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checkerboard(across)">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wipe(left)">
                                      <p:cBhvr>
                                        <p:cTn id="12" dur="5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slide(fromRight)">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barn(outVertical)">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17" presetClass="entr" presetSubtype="10" fill="hold" nodeType="clickEffect">
                                  <p:stCondLst>
                                    <p:cond delay="0"/>
                                  </p:stCondLst>
                                  <p:childTnLst>
                                    <p:set>
                                      <p:cBhvr>
                                        <p:cTn id="26" dur="1" fill="hold">
                                          <p:stCondLst>
                                            <p:cond delay="0"/>
                                          </p:stCondLst>
                                        </p:cTn>
                                        <p:tgtEl>
                                          <p:spTgt spid="50"/>
                                        </p:tgtEl>
                                        <p:attrNameLst>
                                          <p:attrName>style.visibility</p:attrName>
                                        </p:attrNameLst>
                                      </p:cBhvr>
                                      <p:to>
                                        <p:strVal val="visible"/>
                                      </p:to>
                                    </p:set>
                                    <p:anim calcmode="lin" valueType="num">
                                      <p:cBhvr>
                                        <p:cTn id="27" dur="500" fill="hold"/>
                                        <p:tgtEl>
                                          <p:spTgt spid="50"/>
                                        </p:tgtEl>
                                        <p:attrNameLst>
                                          <p:attrName>ppt_w</p:attrName>
                                        </p:attrNameLst>
                                      </p:cBhvr>
                                      <p:tavLst>
                                        <p:tav tm="0">
                                          <p:val>
                                            <p:fltVal val="0"/>
                                          </p:val>
                                        </p:tav>
                                        <p:tav tm="100000">
                                          <p:val>
                                            <p:strVal val="#ppt_w"/>
                                          </p:val>
                                        </p:tav>
                                      </p:tavLst>
                                    </p:anim>
                                    <p:anim calcmode="lin" valueType="num">
                                      <p:cBhvr>
                                        <p:cTn id="28" dur="500" fill="hold"/>
                                        <p:tgtEl>
                                          <p:spTgt spid="50"/>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box(in)">
                                      <p:cBhvr>
                                        <p:cTn id="33" dur="500"/>
                                        <p:tgtEl>
                                          <p:spTgt spid="53"/>
                                        </p:tgtEl>
                                      </p:cBhvr>
                                    </p:animEffect>
                                  </p:childTnLst>
                                </p:cTn>
                              </p:par>
                            </p:childTnLst>
                          </p:cTn>
                        </p:par>
                      </p:childTnLst>
                    </p:cTn>
                  </p:par>
                  <p:par>
                    <p:cTn id="34" fill="hold">
                      <p:stCondLst>
                        <p:cond delay="indefinite"/>
                      </p:stCondLst>
                      <p:childTnLst>
                        <p:par>
                          <p:cTn id="35" fill="hold">
                            <p:stCondLst>
                              <p:cond delay="0"/>
                            </p:stCondLst>
                            <p:childTnLst>
                              <p:par>
                                <p:cTn id="36" presetID="17" presetClass="entr" presetSubtype="10" fill="hold" nodeType="clickEffect">
                                  <p:stCondLst>
                                    <p:cond delay="0"/>
                                  </p:stCondLst>
                                  <p:childTnLst>
                                    <p:set>
                                      <p:cBhvr>
                                        <p:cTn id="37" dur="1" fill="hold">
                                          <p:stCondLst>
                                            <p:cond delay="0"/>
                                          </p:stCondLst>
                                        </p:cTn>
                                        <p:tgtEl>
                                          <p:spTgt spid="51"/>
                                        </p:tgtEl>
                                        <p:attrNameLst>
                                          <p:attrName>style.visibility</p:attrName>
                                        </p:attrNameLst>
                                      </p:cBhvr>
                                      <p:to>
                                        <p:strVal val="visible"/>
                                      </p:to>
                                    </p:set>
                                    <p:anim calcmode="lin" valueType="num">
                                      <p:cBhvr>
                                        <p:cTn id="38" dur="500" fill="hold"/>
                                        <p:tgtEl>
                                          <p:spTgt spid="51"/>
                                        </p:tgtEl>
                                        <p:attrNameLst>
                                          <p:attrName>ppt_w</p:attrName>
                                        </p:attrNameLst>
                                      </p:cBhvr>
                                      <p:tavLst>
                                        <p:tav tm="0">
                                          <p:val>
                                            <p:fltVal val="0"/>
                                          </p:val>
                                        </p:tav>
                                        <p:tav tm="100000">
                                          <p:val>
                                            <p:strVal val="#ppt_w"/>
                                          </p:val>
                                        </p:tav>
                                      </p:tavLst>
                                    </p:anim>
                                    <p:anim calcmode="lin" valueType="num">
                                      <p:cBhvr>
                                        <p:cTn id="39" dur="500" fill="hold"/>
                                        <p:tgtEl>
                                          <p:spTgt spid="51"/>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17" presetClass="entr" presetSubtype="10" fill="hold" nodeType="clickEffect">
                                  <p:stCondLst>
                                    <p:cond delay="0"/>
                                  </p:stCondLst>
                                  <p:childTnLst>
                                    <p:set>
                                      <p:cBhvr>
                                        <p:cTn id="43" dur="1" fill="hold">
                                          <p:stCondLst>
                                            <p:cond delay="0"/>
                                          </p:stCondLst>
                                        </p:cTn>
                                        <p:tgtEl>
                                          <p:spTgt spid="52"/>
                                        </p:tgtEl>
                                        <p:attrNameLst>
                                          <p:attrName>style.visibility</p:attrName>
                                        </p:attrNameLst>
                                      </p:cBhvr>
                                      <p:to>
                                        <p:strVal val="visible"/>
                                      </p:to>
                                    </p:set>
                                    <p:anim calcmode="lin" valueType="num">
                                      <p:cBhvr>
                                        <p:cTn id="44" dur="500" fill="hold"/>
                                        <p:tgtEl>
                                          <p:spTgt spid="52"/>
                                        </p:tgtEl>
                                        <p:attrNameLst>
                                          <p:attrName>ppt_w</p:attrName>
                                        </p:attrNameLst>
                                      </p:cBhvr>
                                      <p:tavLst>
                                        <p:tav tm="0">
                                          <p:val>
                                            <p:fltVal val="0"/>
                                          </p:val>
                                        </p:tav>
                                        <p:tav tm="100000">
                                          <p:val>
                                            <p:strVal val="#ppt_w"/>
                                          </p:val>
                                        </p:tav>
                                      </p:tavLst>
                                    </p:anim>
                                    <p:anim calcmode="lin" valueType="num">
                                      <p:cBhvr>
                                        <p:cTn id="45" dur="500" fill="hold"/>
                                        <p:tgtEl>
                                          <p:spTgt spid="52"/>
                                        </p:tgtEl>
                                        <p:attrNameLst>
                                          <p:attrName>ppt_h</p:attrName>
                                        </p:attrNameLst>
                                      </p:cBhvr>
                                      <p:tavLst>
                                        <p:tav tm="0">
                                          <p:val>
                                            <p:strVal val="#ppt_h"/>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4" presetClass="entr" presetSubtype="32" fill="hold" nodeType="clickEffect">
                                  <p:stCondLst>
                                    <p:cond delay="0"/>
                                  </p:stCondLst>
                                  <p:childTnLst>
                                    <p:set>
                                      <p:cBhvr>
                                        <p:cTn id="49" dur="1" fill="hold">
                                          <p:stCondLst>
                                            <p:cond delay="0"/>
                                          </p:stCondLst>
                                        </p:cTn>
                                        <p:tgtEl>
                                          <p:spTgt spid="56"/>
                                        </p:tgtEl>
                                        <p:attrNameLst>
                                          <p:attrName>style.visibility</p:attrName>
                                        </p:attrNameLst>
                                      </p:cBhvr>
                                      <p:to>
                                        <p:strVal val="visible"/>
                                      </p:to>
                                    </p:set>
                                    <p:animEffect transition="in" filter="box(out)">
                                      <p:cBhvr>
                                        <p:cTn id="50"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utoUpdateAnimBg="0"/>
      <p:bldP spid="48" grpId="0" autoUpdateAnimBg="0"/>
      <p:bldP spid="49"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Text Box 3">
            <a:extLst>
              <a:ext uri="{FF2B5EF4-FFF2-40B4-BE49-F238E27FC236}">
                <a16:creationId xmlns:a16="http://schemas.microsoft.com/office/drawing/2014/main" id="{394D1C8E-E614-4858-870C-FB28A6BA336F}"/>
              </a:ext>
            </a:extLst>
          </p:cNvPr>
          <p:cNvSpPr txBox="1">
            <a:spLocks noChangeArrowheads="1"/>
          </p:cNvSpPr>
          <p:nvPr/>
        </p:nvSpPr>
        <p:spPr bwMode="auto">
          <a:xfrm>
            <a:off x="1395603" y="1174169"/>
            <a:ext cx="3769279"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US" sz="2600" b="1" dirty="0">
                <a:latin typeface="黑体" panose="02010609060101010101" pitchFamily="49" charset="-122"/>
                <a:ea typeface="黑体" panose="02010609060101010101" pitchFamily="49" charset="-122"/>
              </a:rPr>
              <a:t>功率因数</a:t>
            </a:r>
            <a:r>
              <a:rPr lang="zh-CN" altLang="en-US" sz="2600" b="1" dirty="0">
                <a:latin typeface="Times New Roman" panose="02020603050405020304" pitchFamily="18" charset="0"/>
                <a:ea typeface="隶书" panose="02010509060101010101" pitchFamily="49" charset="-122"/>
                <a:cs typeface="Times New Roman" panose="02020603050405020304" pitchFamily="18" charset="0"/>
              </a:rPr>
              <a:t>：</a:t>
            </a:r>
            <a:r>
              <a:rPr lang="en-US" altLang="zh-CN" sz="2600" dirty="0">
                <a:latin typeface="Times New Roman" panose="02020603050405020304" pitchFamily="18" charset="0"/>
                <a:ea typeface="隶书" panose="02010509060101010101" pitchFamily="49" charset="-122"/>
              </a:rPr>
              <a:t>cos</a:t>
            </a:r>
            <a:r>
              <a:rPr lang="en-US" altLang="zh-CN" sz="2600" i="1" dirty="0">
                <a:latin typeface="Times New Roman" panose="02020603050405020304" pitchFamily="18" charset="0"/>
                <a:ea typeface="隶书" panose="02010509060101010101" pitchFamily="49" charset="-122"/>
                <a:sym typeface="Symbol" panose="05050102010706020507" pitchFamily="18" charset="2"/>
              </a:rPr>
              <a:t> = P/S</a:t>
            </a:r>
          </a:p>
        </p:txBody>
      </p:sp>
      <p:sp>
        <p:nvSpPr>
          <p:cNvPr id="151556" name="Text Box 4">
            <a:extLst>
              <a:ext uri="{FF2B5EF4-FFF2-40B4-BE49-F238E27FC236}">
                <a16:creationId xmlns:a16="http://schemas.microsoft.com/office/drawing/2014/main" id="{BF768C6F-1EC5-4152-8700-0A2008413AF8}"/>
              </a:ext>
            </a:extLst>
          </p:cNvPr>
          <p:cNvSpPr txBox="1">
            <a:spLocks noChangeArrowheads="1"/>
          </p:cNvSpPr>
          <p:nvPr/>
        </p:nvSpPr>
        <p:spPr bwMode="auto">
          <a:xfrm>
            <a:off x="1395603" y="1965191"/>
            <a:ext cx="3190276"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2600" b="1"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2600" b="1" i="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：电路的阻抗角</a:t>
            </a:r>
            <a:endParaRPr lang="zh-CN" altLang="en-US" sz="26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1557" name="Text Box 5">
            <a:extLst>
              <a:ext uri="{FF2B5EF4-FFF2-40B4-BE49-F238E27FC236}">
                <a16:creationId xmlns:a16="http://schemas.microsoft.com/office/drawing/2014/main" id="{07598350-E071-4639-92C5-6D40E4B2C2D8}"/>
              </a:ext>
            </a:extLst>
          </p:cNvPr>
          <p:cNvSpPr txBox="1">
            <a:spLocks noChangeArrowheads="1"/>
          </p:cNvSpPr>
          <p:nvPr/>
        </p:nvSpPr>
        <p:spPr bwMode="auto">
          <a:xfrm>
            <a:off x="428465" y="2695780"/>
            <a:ext cx="4354513" cy="492443"/>
          </a:xfrm>
          <a:prstGeom prst="rect">
            <a:avLst/>
          </a:prstGeom>
          <a:noFill/>
          <a:ln>
            <a:noFill/>
          </a:ln>
          <a:effectLst/>
          <a:extLst>
            <a:ext uri="{909E8E84-426E-40DD-AFC4-6F175D3DCCD1}">
              <a14:hiddenFill xmlns:a14="http://schemas.microsoft.com/office/drawing/2010/main">
                <a:gradFill rotWithShape="0">
                  <a:gsLst>
                    <a:gs pos="0">
                      <a:srgbClr val="FF9900"/>
                    </a:gs>
                    <a:gs pos="50000">
                      <a:srgbClr val="FFFFFF"/>
                    </a:gs>
                    <a:gs pos="100000">
                      <a:srgbClr val="FF99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）功率因数低的影响：</a:t>
            </a:r>
          </a:p>
        </p:txBody>
      </p:sp>
      <p:sp>
        <p:nvSpPr>
          <p:cNvPr id="151558" name="Text Box 6">
            <a:extLst>
              <a:ext uri="{FF2B5EF4-FFF2-40B4-BE49-F238E27FC236}">
                <a16:creationId xmlns:a16="http://schemas.microsoft.com/office/drawing/2014/main" id="{A59692C5-87B3-485E-A5F2-99B10FF08A2F}"/>
              </a:ext>
            </a:extLst>
          </p:cNvPr>
          <p:cNvSpPr txBox="1">
            <a:spLocks noChangeArrowheads="1"/>
          </p:cNvSpPr>
          <p:nvPr/>
        </p:nvSpPr>
        <p:spPr bwMode="auto">
          <a:xfrm>
            <a:off x="953743" y="3405355"/>
            <a:ext cx="8216124"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marL="371464" indent="-371464">
              <a:buFont typeface="Wingdings" panose="05000000000000000000" pitchFamily="2" charset="2"/>
              <a:buChar char="u"/>
            </a:pPr>
            <a:r>
              <a:rPr lang="zh-CN" altLang="en-US" sz="26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传输线路电压和传输有功功率一定时，增加线路损耗</a:t>
            </a:r>
          </a:p>
        </p:txBody>
      </p:sp>
      <p:sp>
        <p:nvSpPr>
          <p:cNvPr id="151559" name="Text Box 7">
            <a:extLst>
              <a:ext uri="{FF2B5EF4-FFF2-40B4-BE49-F238E27FC236}">
                <a16:creationId xmlns:a16="http://schemas.microsoft.com/office/drawing/2014/main" id="{3C75F13D-D0EF-4104-8ED1-FEB8B746E3DE}"/>
              </a:ext>
            </a:extLst>
          </p:cNvPr>
          <p:cNvSpPr txBox="1">
            <a:spLocks noChangeArrowheads="1"/>
          </p:cNvSpPr>
          <p:nvPr/>
        </p:nvSpPr>
        <p:spPr bwMode="auto">
          <a:xfrm>
            <a:off x="1384433" y="4252067"/>
            <a:ext cx="2062030"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0"/>
              </a:spcBef>
            </a:pPr>
            <a:r>
              <a:rPr lang="en-US" altLang="zh-CN" sz="2600" b="1" i="1" dirty="0">
                <a:latin typeface="Times New Roman" panose="02020603050405020304" pitchFamily="18" charset="0"/>
                <a:ea typeface="宋体" panose="02010600030101010101" pitchFamily="2" charset="-122"/>
              </a:rPr>
              <a:t>P </a:t>
            </a:r>
            <a:r>
              <a:rPr lang="en-US" altLang="zh-CN" sz="2600" b="1" dirty="0">
                <a:latin typeface="Times New Roman" panose="02020603050405020304" pitchFamily="18" charset="0"/>
                <a:ea typeface="宋体" panose="02010600030101010101" pitchFamily="2" charset="-122"/>
              </a:rPr>
              <a:t>=</a:t>
            </a:r>
            <a:r>
              <a:rPr lang="en-US" altLang="zh-CN" sz="2600" b="1" i="1" dirty="0">
                <a:latin typeface="Times New Roman" panose="02020603050405020304" pitchFamily="18" charset="0"/>
                <a:ea typeface="宋体" panose="02010600030101010101" pitchFamily="2" charset="-122"/>
              </a:rPr>
              <a:t> </a:t>
            </a:r>
            <a:r>
              <a:rPr lang="en-US" altLang="zh-CN" sz="2600" b="1" i="1" dirty="0" err="1">
                <a:latin typeface="Times New Roman" panose="02020603050405020304" pitchFamily="18" charset="0"/>
                <a:ea typeface="宋体" panose="02010600030101010101" pitchFamily="2" charset="-122"/>
              </a:rPr>
              <a:t>UIcos</a:t>
            </a:r>
            <a:r>
              <a:rPr lang="en-US" altLang="zh-CN" sz="2600" b="1" i="1" dirty="0">
                <a:latin typeface="Times New Roman" panose="02020603050405020304" pitchFamily="18" charset="0"/>
                <a:ea typeface="宋体" panose="02010600030101010101" pitchFamily="2" charset="-122"/>
                <a:sym typeface="Symbol" panose="05050102010706020507" pitchFamily="18" charset="2"/>
              </a:rPr>
              <a:t></a:t>
            </a:r>
          </a:p>
        </p:txBody>
      </p:sp>
      <p:sp>
        <p:nvSpPr>
          <p:cNvPr id="151568" name="Text Box 16">
            <a:extLst>
              <a:ext uri="{FF2B5EF4-FFF2-40B4-BE49-F238E27FC236}">
                <a16:creationId xmlns:a16="http://schemas.microsoft.com/office/drawing/2014/main" id="{48033510-51FC-49B4-AC72-C8E0A6E36B4D}"/>
              </a:ext>
            </a:extLst>
          </p:cNvPr>
          <p:cNvSpPr txBox="1">
            <a:spLocks noChangeArrowheads="1"/>
          </p:cNvSpPr>
          <p:nvPr/>
        </p:nvSpPr>
        <p:spPr bwMode="auto">
          <a:xfrm>
            <a:off x="4338419" y="5386473"/>
            <a:ext cx="3386443" cy="492443"/>
          </a:xfrm>
          <a:prstGeom prst="rect">
            <a:avLst/>
          </a:prstGeom>
          <a:noFill/>
          <a:ln w="9525">
            <a:solidFill>
              <a:srgbClr val="000000"/>
            </a:solidFill>
            <a:prstDash val="lg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ctr"/>
            <a:r>
              <a:rPr lang="en-US" altLang="zh-CN" sz="2600" b="1" i="1" dirty="0">
                <a:latin typeface="Times New Roman" panose="02020603050405020304" pitchFamily="18" charset="0"/>
                <a:ea typeface="隶书" panose="02010509060101010101" pitchFamily="49" charset="-122"/>
              </a:rPr>
              <a:t>cos</a:t>
            </a:r>
            <a:r>
              <a:rPr lang="en-US" altLang="zh-CN" sz="2600" b="1" i="1" dirty="0">
                <a:latin typeface="Times New Roman" panose="02020603050405020304" pitchFamily="18" charset="0"/>
                <a:ea typeface="隶书" panose="02010509060101010101" pitchFamily="49" charset="-122"/>
                <a:sym typeface="Symbol" panose="05050102010706020507" pitchFamily="18" charset="2"/>
              </a:rPr>
              <a:t></a:t>
            </a:r>
            <a:r>
              <a:rPr lang="en-US" altLang="zh-CN" sz="2600" b="1" dirty="0">
                <a:latin typeface="Times New Roman" panose="02020603050405020304" pitchFamily="18" charset="0"/>
                <a:ea typeface="宋体" panose="02010600030101010101" pitchFamily="2" charset="-122"/>
              </a:rPr>
              <a:t> </a:t>
            </a:r>
            <a:r>
              <a:rPr lang="en-US" altLang="zh-CN" sz="26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600" b="1" dirty="0">
                <a:latin typeface="Times New Roman" panose="02020603050405020304" pitchFamily="18" charset="0"/>
                <a:ea typeface="宋体" panose="02010600030101010101" pitchFamily="2" charset="-122"/>
                <a:sym typeface="Symbol" panose="05050102010706020507" pitchFamily="18" charset="2"/>
              </a:rPr>
              <a:t>  </a:t>
            </a:r>
            <a:r>
              <a:rPr lang="en-US" altLang="zh-CN" sz="2600" b="1" i="1" dirty="0">
                <a:latin typeface="Times New Roman" panose="02020603050405020304" pitchFamily="18" charset="0"/>
                <a:ea typeface="宋体" panose="02010600030101010101" pitchFamily="2" charset="-122"/>
                <a:sym typeface="Symbol" panose="05050102010706020507" pitchFamily="18" charset="2"/>
              </a:rPr>
              <a:t>I</a:t>
            </a:r>
            <a:r>
              <a:rPr lang="en-US" altLang="zh-CN" sz="2600" b="1" i="1" dirty="0">
                <a:solidFill>
                  <a:srgbClr val="6600FF"/>
                </a:solidFill>
                <a:latin typeface="Times New Roman" panose="02020603050405020304" pitchFamily="18" charset="0"/>
                <a:ea typeface="宋体" panose="02010600030101010101" pitchFamily="2" charset="-122"/>
                <a:sym typeface="Symbol" panose="05050102010706020507" pitchFamily="18" charset="2"/>
              </a:rPr>
              <a:t> </a:t>
            </a:r>
            <a:r>
              <a:rPr lang="en-US" altLang="zh-CN" sz="26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600" b="1" dirty="0">
                <a:latin typeface="Times New Roman" panose="02020603050405020304" pitchFamily="18" charset="0"/>
                <a:ea typeface="宋体" panose="02010600030101010101" pitchFamily="2" charset="-122"/>
                <a:sym typeface="Symbol" panose="05050102010706020507" pitchFamily="18" charset="2"/>
              </a:rPr>
              <a:t>  </a:t>
            </a:r>
            <a:r>
              <a:rPr lang="en-US" altLang="zh-CN" sz="2600" b="1" i="1" dirty="0">
                <a:latin typeface="Times New Roman" panose="02020603050405020304" pitchFamily="18" charset="0"/>
                <a:ea typeface="宋体" panose="02010600030101010101" pitchFamily="2" charset="-122"/>
                <a:sym typeface="Symbol" panose="05050102010706020507" pitchFamily="18" charset="2"/>
              </a:rPr>
              <a:t>I</a:t>
            </a:r>
            <a:r>
              <a:rPr lang="en-US" altLang="zh-CN" sz="2600" b="1" i="1" baseline="30000" dirty="0">
                <a:latin typeface="Times New Roman" panose="02020603050405020304" pitchFamily="18" charset="0"/>
                <a:ea typeface="宋体" panose="02010600030101010101" pitchFamily="2" charset="-122"/>
                <a:sym typeface="Symbol" panose="05050102010706020507" pitchFamily="18" charset="2"/>
              </a:rPr>
              <a:t>2</a:t>
            </a:r>
            <a:r>
              <a:rPr lang="en-US" altLang="zh-CN" sz="2600" b="1" i="1" dirty="0">
                <a:latin typeface="Times New Roman" panose="02020603050405020304" pitchFamily="18" charset="0"/>
                <a:ea typeface="宋体" panose="02010600030101010101" pitchFamily="2" charset="-122"/>
                <a:sym typeface="Symbol" panose="05050102010706020507" pitchFamily="18" charset="2"/>
              </a:rPr>
              <a:t>r </a:t>
            </a:r>
            <a:r>
              <a:rPr lang="en-US" altLang="zh-CN" sz="26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a:t>
            </a:r>
          </a:p>
        </p:txBody>
      </p:sp>
      <p:sp>
        <p:nvSpPr>
          <p:cNvPr id="151569" name="Text Box 17">
            <a:extLst>
              <a:ext uri="{FF2B5EF4-FFF2-40B4-BE49-F238E27FC236}">
                <a16:creationId xmlns:a16="http://schemas.microsoft.com/office/drawing/2014/main" id="{2E158719-9CB7-472C-B7B3-3162978D6944}"/>
              </a:ext>
            </a:extLst>
          </p:cNvPr>
          <p:cNvSpPr txBox="1">
            <a:spLocks noChangeArrowheads="1"/>
          </p:cNvSpPr>
          <p:nvPr/>
        </p:nvSpPr>
        <p:spPr bwMode="auto">
          <a:xfrm>
            <a:off x="664582" y="385658"/>
            <a:ext cx="3134233" cy="492443"/>
          </a:xfrm>
          <a:prstGeom prst="rect">
            <a:avLst/>
          </a:prstGeom>
          <a:gradFill rotWithShape="0">
            <a:gsLst>
              <a:gs pos="0">
                <a:srgbClr val="FF9900"/>
              </a:gs>
              <a:gs pos="50000">
                <a:srgbClr val="FFFFFF"/>
              </a:gs>
              <a:gs pos="100000">
                <a:srgbClr val="FF9900"/>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a:ea typeface="黑体" panose="02010609060101010101" pitchFamily="49" charset="-122"/>
                <a:cs typeface="Times New Roman" panose="02020603050405020304" pitchFamily="18" charset="0"/>
              </a:rPr>
              <a:t>3. </a:t>
            </a:r>
            <a:r>
              <a:rPr lang="zh-CN" altLang="en-US" sz="2600" b="1">
                <a:ea typeface="黑体" panose="02010609060101010101" pitchFamily="49" charset="-122"/>
                <a:cs typeface="Times New Roman" panose="02020603050405020304" pitchFamily="18" charset="0"/>
              </a:rPr>
              <a:t>功率因数的提高</a:t>
            </a:r>
          </a:p>
        </p:txBody>
      </p:sp>
      <p:graphicFrame>
        <p:nvGraphicFramePr>
          <p:cNvPr id="2" name="对象 1">
            <a:extLst>
              <a:ext uri="{FF2B5EF4-FFF2-40B4-BE49-F238E27FC236}">
                <a16:creationId xmlns:a16="http://schemas.microsoft.com/office/drawing/2014/main" id="{493FC2AA-9A1B-4B41-9AF2-AD5DD50497AE}"/>
              </a:ext>
            </a:extLst>
          </p:cNvPr>
          <p:cNvGraphicFramePr>
            <a:graphicFrameLocks noChangeAspect="1"/>
          </p:cNvGraphicFramePr>
          <p:nvPr>
            <p:extLst>
              <p:ext uri="{D42A27DB-BD31-4B8C-83A1-F6EECF244321}">
                <p14:modId xmlns:p14="http://schemas.microsoft.com/office/powerpoint/2010/main" val="2433224400"/>
              </p:ext>
            </p:extLst>
          </p:nvPr>
        </p:nvGraphicFramePr>
        <p:xfrm>
          <a:off x="1266826" y="5120299"/>
          <a:ext cx="1929744" cy="1041450"/>
        </p:xfrm>
        <a:graphic>
          <a:graphicData uri="http://schemas.openxmlformats.org/presentationml/2006/ole">
            <mc:AlternateContent xmlns:mc="http://schemas.openxmlformats.org/markup-compatibility/2006">
              <mc:Choice xmlns:v="urn:schemas-microsoft-com:vml" Requires="v">
                <p:oleObj spid="_x0000_s370756" name="公式" r:id="rId6" imgW="799920" imgH="431640" progId="Equation.3">
                  <p:embed/>
                </p:oleObj>
              </mc:Choice>
              <mc:Fallback>
                <p:oleObj name="公式" r:id="rId6" imgW="799920" imgH="431640" progId="Equation.3">
                  <p:embed/>
                  <p:pic>
                    <p:nvPicPr>
                      <p:cNvPr id="0" name=""/>
                      <p:cNvPicPr/>
                      <p:nvPr/>
                    </p:nvPicPr>
                    <p:blipFill>
                      <a:blip r:embed="rId7"/>
                      <a:stretch>
                        <a:fillRect/>
                      </a:stretch>
                    </p:blipFill>
                    <p:spPr>
                      <a:xfrm>
                        <a:off x="1266826" y="5120299"/>
                        <a:ext cx="1929744" cy="1041450"/>
                      </a:xfrm>
                      <a:prstGeom prst="rect">
                        <a:avLst/>
                      </a:prstGeom>
                    </p:spPr>
                  </p:pic>
                </p:oleObj>
              </mc:Fallback>
            </mc:AlternateContent>
          </a:graphicData>
        </a:graphic>
      </p:graphicFrame>
      <p:sp>
        <p:nvSpPr>
          <p:cNvPr id="3" name="灯片编号占位符 2">
            <a:extLst>
              <a:ext uri="{FF2B5EF4-FFF2-40B4-BE49-F238E27FC236}">
                <a16:creationId xmlns:a16="http://schemas.microsoft.com/office/drawing/2014/main" id="{2DEB3D7B-77DC-4F7E-AA08-2ADEC838C287}"/>
              </a:ext>
            </a:extLst>
          </p:cNvPr>
          <p:cNvSpPr>
            <a:spLocks noGrp="1"/>
          </p:cNvSpPr>
          <p:nvPr>
            <p:ph type="sldNum" sz="quarter" idx="12"/>
          </p:nvPr>
        </p:nvSpPr>
        <p:spPr/>
        <p:txBody>
          <a:bodyPr/>
          <a:lstStyle/>
          <a:p>
            <a:fld id="{DD7B16FF-69CA-4A0B-BD3A-C4B4E2184A49}" type="slidenum">
              <a:rPr lang="zh-CN" altLang="en-US" smtClean="0"/>
              <a:pPr/>
              <a:t>105</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1569"/>
                                        </p:tgtEl>
                                        <p:attrNameLst>
                                          <p:attrName>style.visibility</p:attrName>
                                        </p:attrNameLst>
                                      </p:cBhvr>
                                      <p:to>
                                        <p:strVal val="visible"/>
                                      </p:to>
                                    </p:set>
                                    <p:anim calcmode="lin" valueType="num">
                                      <p:cBhvr additive="base">
                                        <p:cTn id="7" dur="500" fill="hold"/>
                                        <p:tgtEl>
                                          <p:spTgt spid="151569"/>
                                        </p:tgtEl>
                                        <p:attrNameLst>
                                          <p:attrName>ppt_x</p:attrName>
                                        </p:attrNameLst>
                                      </p:cBhvr>
                                      <p:tavLst>
                                        <p:tav tm="0">
                                          <p:val>
                                            <p:strVal val="0-#ppt_w/2"/>
                                          </p:val>
                                        </p:tav>
                                        <p:tav tm="100000">
                                          <p:val>
                                            <p:strVal val="#ppt_x"/>
                                          </p:val>
                                        </p:tav>
                                      </p:tavLst>
                                    </p:anim>
                                    <p:anim calcmode="lin" valueType="num">
                                      <p:cBhvr additive="base">
                                        <p:cTn id="8" dur="500" fill="hold"/>
                                        <p:tgtEl>
                                          <p:spTgt spid="15156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51555"/>
                                        </p:tgtEl>
                                        <p:attrNameLst>
                                          <p:attrName>style.visibility</p:attrName>
                                        </p:attrNameLst>
                                      </p:cBhvr>
                                      <p:to>
                                        <p:strVal val="visible"/>
                                      </p:to>
                                    </p:set>
                                    <p:animEffect transition="in" filter="wipe(left)">
                                      <p:cBhvr>
                                        <p:cTn id="13" dur="500"/>
                                        <p:tgtEl>
                                          <p:spTgt spid="151555"/>
                                        </p:tgtEl>
                                      </p:cBhvr>
                                    </p:animEffect>
                                  </p:childTnLst>
                                  <p:subTnLst>
                                    <p:audio>
                                      <p:cMediaNode>
                                        <p:cTn display="0" masterRel="sameClick">
                                          <p:stCondLst>
                                            <p:cond evt="begin" delay="0">
                                              <p:tn val="11"/>
                                            </p:cond>
                                          </p:stCondLst>
                                          <p:endCondLst>
                                            <p:cond evt="onStopAudio" delay="0">
                                              <p:tgtEl>
                                                <p:sldTgt/>
                                              </p:tgtEl>
                                            </p:cond>
                                          </p:endCondLst>
                                        </p:cTn>
                                        <p:tgtEl>
                                          <p:sndTgt r:embed="rId4" name="TYPE.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51556">
                                            <p:txEl>
                                              <p:pRg st="0" end="0"/>
                                            </p:txEl>
                                          </p:spTgt>
                                        </p:tgtEl>
                                        <p:attrNameLst>
                                          <p:attrName>style.visibility</p:attrName>
                                        </p:attrNameLst>
                                      </p:cBhvr>
                                      <p:to>
                                        <p:strVal val="visible"/>
                                      </p:to>
                                    </p:set>
                                    <p:anim calcmode="lin" valueType="num">
                                      <p:cBhvr additive="base">
                                        <p:cTn id="18" dur="500" fill="hold"/>
                                        <p:tgtEl>
                                          <p:spTgt spid="151556">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5155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5" name="WHOOSH.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6" fill="hold" grpId="0" nodeType="clickEffect">
                                  <p:stCondLst>
                                    <p:cond delay="0"/>
                                  </p:stCondLst>
                                  <p:iterate type="lt">
                                    <p:tmPct val="100000"/>
                                  </p:iterate>
                                  <p:childTnLst>
                                    <p:set>
                                      <p:cBhvr>
                                        <p:cTn id="23" dur="1" fill="hold">
                                          <p:stCondLst>
                                            <p:cond delay="0"/>
                                          </p:stCondLst>
                                        </p:cTn>
                                        <p:tgtEl>
                                          <p:spTgt spid="151557"/>
                                        </p:tgtEl>
                                        <p:attrNameLst>
                                          <p:attrName>style.visibility</p:attrName>
                                        </p:attrNameLst>
                                      </p:cBhvr>
                                      <p:to>
                                        <p:strVal val="visible"/>
                                      </p:to>
                                    </p:set>
                                    <p:animEffect transition="in" filter="strips(downRight)">
                                      <p:cBhvr>
                                        <p:cTn id="24" dur="75"/>
                                        <p:tgtEl>
                                          <p:spTgt spid="15155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5" fill="hold" grpId="0" nodeType="clickEffect">
                                  <p:stCondLst>
                                    <p:cond delay="0"/>
                                  </p:stCondLst>
                                  <p:childTnLst>
                                    <p:set>
                                      <p:cBhvr>
                                        <p:cTn id="28" dur="1" fill="hold">
                                          <p:stCondLst>
                                            <p:cond delay="0"/>
                                          </p:stCondLst>
                                        </p:cTn>
                                        <p:tgtEl>
                                          <p:spTgt spid="151558"/>
                                        </p:tgtEl>
                                        <p:attrNameLst>
                                          <p:attrName>style.visibility</p:attrName>
                                        </p:attrNameLst>
                                      </p:cBhvr>
                                      <p:to>
                                        <p:strVal val="visible"/>
                                      </p:to>
                                    </p:set>
                                    <p:animEffect transition="in" filter="blinds(vertical)">
                                      <p:cBhvr>
                                        <p:cTn id="29" dur="500"/>
                                        <p:tgtEl>
                                          <p:spTgt spid="15155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51559"/>
                                        </p:tgtEl>
                                        <p:attrNameLst>
                                          <p:attrName>style.visibility</p:attrName>
                                        </p:attrNameLst>
                                      </p:cBhvr>
                                      <p:to>
                                        <p:strVal val="visible"/>
                                      </p:to>
                                    </p:set>
                                    <p:animEffect transition="in" filter="wipe(left)">
                                      <p:cBhvr>
                                        <p:cTn id="34" dur="500"/>
                                        <p:tgtEl>
                                          <p:spTgt spid="15155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childTnLst>
                          </p:cTn>
                        </p:par>
                      </p:childTnLst>
                    </p:cTn>
                  </p:par>
                  <p:par>
                    <p:cTn id="40" fill="hold">
                      <p:stCondLst>
                        <p:cond delay="indefinite"/>
                      </p:stCondLst>
                      <p:childTnLst>
                        <p:par>
                          <p:cTn id="41" fill="hold">
                            <p:stCondLst>
                              <p:cond delay="0"/>
                            </p:stCondLst>
                            <p:childTnLst>
                              <p:par>
                                <p:cTn id="42" presetID="17" presetClass="entr" presetSubtype="8" fill="hold" grpId="0" nodeType="clickEffect">
                                  <p:stCondLst>
                                    <p:cond delay="0"/>
                                  </p:stCondLst>
                                  <p:childTnLst>
                                    <p:set>
                                      <p:cBhvr>
                                        <p:cTn id="43" dur="1" fill="hold">
                                          <p:stCondLst>
                                            <p:cond delay="0"/>
                                          </p:stCondLst>
                                        </p:cTn>
                                        <p:tgtEl>
                                          <p:spTgt spid="151568"/>
                                        </p:tgtEl>
                                        <p:attrNameLst>
                                          <p:attrName>style.visibility</p:attrName>
                                        </p:attrNameLst>
                                      </p:cBhvr>
                                      <p:to>
                                        <p:strVal val="visible"/>
                                      </p:to>
                                    </p:set>
                                    <p:anim calcmode="lin" valueType="num">
                                      <p:cBhvr>
                                        <p:cTn id="44" dur="500" fill="hold"/>
                                        <p:tgtEl>
                                          <p:spTgt spid="151568"/>
                                        </p:tgtEl>
                                        <p:attrNameLst>
                                          <p:attrName>ppt_x</p:attrName>
                                        </p:attrNameLst>
                                      </p:cBhvr>
                                      <p:tavLst>
                                        <p:tav tm="0">
                                          <p:val>
                                            <p:strVal val="#ppt_x-#ppt_w/2"/>
                                          </p:val>
                                        </p:tav>
                                        <p:tav tm="100000">
                                          <p:val>
                                            <p:strVal val="#ppt_x"/>
                                          </p:val>
                                        </p:tav>
                                      </p:tavLst>
                                    </p:anim>
                                    <p:anim calcmode="lin" valueType="num">
                                      <p:cBhvr>
                                        <p:cTn id="45" dur="500" fill="hold"/>
                                        <p:tgtEl>
                                          <p:spTgt spid="151568"/>
                                        </p:tgtEl>
                                        <p:attrNameLst>
                                          <p:attrName>ppt_y</p:attrName>
                                        </p:attrNameLst>
                                      </p:cBhvr>
                                      <p:tavLst>
                                        <p:tav tm="0">
                                          <p:val>
                                            <p:strVal val="#ppt_y"/>
                                          </p:val>
                                        </p:tav>
                                        <p:tav tm="100000">
                                          <p:val>
                                            <p:strVal val="#ppt_y"/>
                                          </p:val>
                                        </p:tav>
                                      </p:tavLst>
                                    </p:anim>
                                    <p:anim calcmode="lin" valueType="num">
                                      <p:cBhvr>
                                        <p:cTn id="46" dur="500" fill="hold"/>
                                        <p:tgtEl>
                                          <p:spTgt spid="151568"/>
                                        </p:tgtEl>
                                        <p:attrNameLst>
                                          <p:attrName>ppt_w</p:attrName>
                                        </p:attrNameLst>
                                      </p:cBhvr>
                                      <p:tavLst>
                                        <p:tav tm="0">
                                          <p:val>
                                            <p:fltVal val="0"/>
                                          </p:val>
                                        </p:tav>
                                        <p:tav tm="100000">
                                          <p:val>
                                            <p:strVal val="#ppt_w"/>
                                          </p:val>
                                        </p:tav>
                                      </p:tavLst>
                                    </p:anim>
                                    <p:anim calcmode="lin" valueType="num">
                                      <p:cBhvr>
                                        <p:cTn id="47" dur="500" fill="hold"/>
                                        <p:tgtEl>
                                          <p:spTgt spid="15156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autoUpdateAnimBg="0"/>
      <p:bldP spid="151556" grpId="0" build="p" autoUpdateAnimBg="0"/>
      <p:bldP spid="151557" grpId="0" autoUpdateAnimBg="0"/>
      <p:bldP spid="151558" grpId="0" autoUpdateAnimBg="0"/>
      <p:bldP spid="151559" grpId="0" autoUpdateAnimBg="0"/>
      <p:bldP spid="151568" grpId="0" animBg="1" autoUpdateAnimBg="0"/>
      <p:bldP spid="151569" grpId="0" animBg="1"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ext Box 2">
            <a:extLst>
              <a:ext uri="{FF2B5EF4-FFF2-40B4-BE49-F238E27FC236}">
                <a16:creationId xmlns:a16="http://schemas.microsoft.com/office/drawing/2014/main" id="{8515F0BA-FA02-4334-B2CB-4646FF68A2C8}"/>
              </a:ext>
            </a:extLst>
          </p:cNvPr>
          <p:cNvSpPr txBox="1">
            <a:spLocks noChangeArrowheads="1"/>
          </p:cNvSpPr>
          <p:nvPr/>
        </p:nvSpPr>
        <p:spPr bwMode="auto">
          <a:xfrm>
            <a:off x="712499" y="251148"/>
            <a:ext cx="3508375"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09553" indent="-309553" algn="ctr">
              <a:buFont typeface="Wingdings" panose="05000000000000000000" pitchFamily="2" charset="2"/>
              <a:buChar char="u"/>
            </a:pPr>
            <a:r>
              <a:rPr lang="zh-CN" altLang="en-US" sz="2600" b="1" dirty="0">
                <a:solidFill>
                  <a:srgbClr val="C00000"/>
                </a:solidFill>
                <a:latin typeface="黑体" panose="02010609060101010101" pitchFamily="49" charset="-122"/>
                <a:ea typeface="黑体" panose="02010609060101010101" pitchFamily="49" charset="-122"/>
              </a:rPr>
              <a:t>电源的利用率低</a:t>
            </a:r>
          </a:p>
        </p:txBody>
      </p:sp>
      <p:sp>
        <p:nvSpPr>
          <p:cNvPr id="152579" name="Text Box 3">
            <a:extLst>
              <a:ext uri="{FF2B5EF4-FFF2-40B4-BE49-F238E27FC236}">
                <a16:creationId xmlns:a16="http://schemas.microsoft.com/office/drawing/2014/main" id="{99B6FFFE-C0B2-46C6-BF32-2BF879D83DCD}"/>
              </a:ext>
            </a:extLst>
          </p:cNvPr>
          <p:cNvSpPr txBox="1">
            <a:spLocks noChangeArrowheads="1"/>
          </p:cNvSpPr>
          <p:nvPr/>
        </p:nvSpPr>
        <p:spPr bwMode="auto">
          <a:xfrm>
            <a:off x="1775523" y="957821"/>
            <a:ext cx="3381899"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0"/>
              </a:spcBef>
            </a:pPr>
            <a:r>
              <a:rPr lang="en-US" altLang="zh-CN" sz="2600" b="1" i="1" dirty="0">
                <a:latin typeface="Times New Roman" panose="02020603050405020304" pitchFamily="18" charset="0"/>
                <a:ea typeface="宋体" panose="02010600030101010101" pitchFamily="2" charset="-122"/>
              </a:rPr>
              <a:t>P </a:t>
            </a:r>
            <a:r>
              <a:rPr lang="en-US" altLang="zh-CN" sz="2600" b="1" dirty="0">
                <a:latin typeface="Times New Roman" panose="02020603050405020304" pitchFamily="18" charset="0"/>
                <a:ea typeface="宋体" panose="02010600030101010101" pitchFamily="2" charset="-122"/>
              </a:rPr>
              <a:t>=</a:t>
            </a:r>
            <a:r>
              <a:rPr lang="en-US" altLang="zh-CN" sz="2600" b="1" i="1" dirty="0">
                <a:latin typeface="Times New Roman" panose="02020603050405020304" pitchFamily="18" charset="0"/>
                <a:ea typeface="宋体" panose="02010600030101010101" pitchFamily="2" charset="-122"/>
              </a:rPr>
              <a:t> </a:t>
            </a:r>
            <a:r>
              <a:rPr lang="en-US" altLang="zh-CN" sz="2600" b="1" i="1" dirty="0" err="1">
                <a:latin typeface="Times New Roman" panose="02020603050405020304" pitchFamily="18" charset="0"/>
                <a:ea typeface="宋体" panose="02010600030101010101" pitchFamily="2" charset="-122"/>
              </a:rPr>
              <a:t>UIcos</a:t>
            </a:r>
            <a:r>
              <a:rPr lang="en-US" altLang="zh-CN" sz="2600" b="1" i="1" dirty="0">
                <a:latin typeface="Times New Roman" panose="02020603050405020304" pitchFamily="18" charset="0"/>
                <a:ea typeface="宋体" panose="02010600030101010101" pitchFamily="2" charset="-122"/>
                <a:sym typeface="Symbol" panose="05050102010706020507" pitchFamily="18" charset="2"/>
              </a:rPr>
              <a:t> </a:t>
            </a:r>
            <a:r>
              <a:rPr lang="en-US" altLang="zh-CN" sz="2600" b="1" dirty="0">
                <a:latin typeface="Times New Roman" panose="02020603050405020304" pitchFamily="18" charset="0"/>
                <a:ea typeface="宋体" panose="02010600030101010101" pitchFamily="2" charset="-122"/>
              </a:rPr>
              <a:t>=</a:t>
            </a:r>
            <a:r>
              <a:rPr lang="en-US" altLang="zh-CN" sz="2600" b="1" i="1" dirty="0">
                <a:latin typeface="Times New Roman" panose="02020603050405020304" pitchFamily="18" charset="0"/>
                <a:ea typeface="宋体" panose="02010600030101010101" pitchFamily="2" charset="-122"/>
              </a:rPr>
              <a:t> </a:t>
            </a:r>
            <a:r>
              <a:rPr lang="en-US" altLang="zh-CN" sz="2600" b="1" i="1" dirty="0" err="1">
                <a:latin typeface="Times New Roman" panose="02020603050405020304" pitchFamily="18" charset="0"/>
                <a:ea typeface="宋体" panose="02010600030101010101" pitchFamily="2" charset="-122"/>
              </a:rPr>
              <a:t>Scos</a:t>
            </a:r>
            <a:r>
              <a:rPr lang="en-US" altLang="zh-CN" sz="2600" b="1" i="1" dirty="0">
                <a:latin typeface="Times New Roman" panose="02020603050405020304" pitchFamily="18" charset="0"/>
                <a:ea typeface="宋体" panose="02010600030101010101" pitchFamily="2" charset="-122"/>
                <a:sym typeface="Symbol" panose="05050102010706020507" pitchFamily="18" charset="2"/>
              </a:rPr>
              <a:t></a:t>
            </a:r>
          </a:p>
        </p:txBody>
      </p:sp>
      <p:sp>
        <p:nvSpPr>
          <p:cNvPr id="152580" name="Text Box 4">
            <a:extLst>
              <a:ext uri="{FF2B5EF4-FFF2-40B4-BE49-F238E27FC236}">
                <a16:creationId xmlns:a16="http://schemas.microsoft.com/office/drawing/2014/main" id="{36EDE7A6-C94C-4EA3-B6A3-6D5B22077011}"/>
              </a:ext>
            </a:extLst>
          </p:cNvPr>
          <p:cNvSpPr txBox="1">
            <a:spLocks noChangeArrowheads="1"/>
          </p:cNvSpPr>
          <p:nvPr/>
        </p:nvSpPr>
        <p:spPr bwMode="auto">
          <a:xfrm>
            <a:off x="1820412" y="1697492"/>
            <a:ext cx="4835802"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当</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cos</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0.5</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时，利用率为</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50%</a:t>
            </a:r>
            <a:endParaRPr lang="en-US" altLang="zh-CN" sz="2600" b="1" i="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endParaRPr>
          </a:p>
        </p:txBody>
      </p:sp>
      <p:sp>
        <p:nvSpPr>
          <p:cNvPr id="152581" name="Text Box 5" descr="小棋盘">
            <a:extLst>
              <a:ext uri="{FF2B5EF4-FFF2-40B4-BE49-F238E27FC236}">
                <a16:creationId xmlns:a16="http://schemas.microsoft.com/office/drawing/2014/main" id="{13751206-DAFA-49E6-863D-162AB279D389}"/>
              </a:ext>
            </a:extLst>
          </p:cNvPr>
          <p:cNvSpPr txBox="1">
            <a:spLocks noChangeArrowheads="1"/>
          </p:cNvSpPr>
          <p:nvPr/>
        </p:nvSpPr>
        <p:spPr bwMode="auto">
          <a:xfrm>
            <a:off x="846137" y="2620034"/>
            <a:ext cx="4106863" cy="492443"/>
          </a:xfrm>
          <a:prstGeom prst="rect">
            <a:avLst/>
          </a:prstGeom>
          <a:noFill/>
          <a:ln>
            <a:noFill/>
          </a:ln>
          <a:effectLst/>
          <a:extLst>
            <a:ext uri="{909E8E84-426E-40DD-AFC4-6F175D3DCCD1}">
              <a14:hiddenFill xmlns:a14="http://schemas.microsoft.com/office/drawing/2010/main">
                <a:pattFill prst="smCheck">
                  <a:fgClr>
                    <a:srgbClr val="FF9900"/>
                  </a:fgClr>
                  <a:bgClr>
                    <a:srgbClr val="FFFFFF"/>
                  </a:bgClr>
                </a:patt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2600" b="1" dirty="0">
                <a:latin typeface="黑体" panose="02010609060101010101" pitchFamily="49" charset="-122"/>
                <a:ea typeface="黑体" panose="02010609060101010101" pitchFamily="49" charset="-122"/>
              </a:rPr>
              <a:t>2</a:t>
            </a:r>
            <a:r>
              <a:rPr lang="zh-CN" altLang="en-US" sz="2600" b="1" dirty="0">
                <a:latin typeface="黑体" panose="02010609060101010101" pitchFamily="49" charset="-122"/>
                <a:ea typeface="黑体" panose="02010609060101010101" pitchFamily="49" charset="-122"/>
              </a:rPr>
              <a:t>）功率因数低的原因</a:t>
            </a:r>
            <a:endParaRPr lang="zh-CN" altLang="en-US" sz="2600" b="1" u="sng" dirty="0">
              <a:latin typeface="黑体" panose="02010609060101010101" pitchFamily="49" charset="-122"/>
              <a:ea typeface="黑体" panose="02010609060101010101" pitchFamily="49" charset="-122"/>
            </a:endParaRPr>
          </a:p>
        </p:txBody>
      </p:sp>
      <p:sp>
        <p:nvSpPr>
          <p:cNvPr id="152582" name="Text Box 6">
            <a:extLst>
              <a:ext uri="{FF2B5EF4-FFF2-40B4-BE49-F238E27FC236}">
                <a16:creationId xmlns:a16="http://schemas.microsoft.com/office/drawing/2014/main" id="{912DEB2F-F67E-4CA9-8F93-C9F4E6AB6109}"/>
              </a:ext>
            </a:extLst>
          </p:cNvPr>
          <p:cNvSpPr txBox="1">
            <a:spLocks noChangeArrowheads="1"/>
          </p:cNvSpPr>
          <p:nvPr/>
        </p:nvSpPr>
        <p:spPr bwMode="auto">
          <a:xfrm>
            <a:off x="846137" y="3301960"/>
            <a:ext cx="7821613"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zh-CN" altLang="en-US" sz="2600" b="1" dirty="0">
                <a:solidFill>
                  <a:srgbClr val="6600FF"/>
                </a:solidFill>
                <a:latin typeface="黑体" panose="02010609060101010101" pitchFamily="49" charset="-122"/>
                <a:ea typeface="黑体" panose="02010609060101010101" pitchFamily="49" charset="-122"/>
              </a:rPr>
              <a:t>工业负载及日常用电中，大部分为感性负载</a:t>
            </a:r>
          </a:p>
        </p:txBody>
      </p:sp>
      <p:grpSp>
        <p:nvGrpSpPr>
          <p:cNvPr id="3" name="组合 2">
            <a:extLst>
              <a:ext uri="{FF2B5EF4-FFF2-40B4-BE49-F238E27FC236}">
                <a16:creationId xmlns:a16="http://schemas.microsoft.com/office/drawing/2014/main" id="{D49F7E05-89B4-4E78-97E2-BAA13623D672}"/>
              </a:ext>
            </a:extLst>
          </p:cNvPr>
          <p:cNvGrpSpPr/>
          <p:nvPr/>
        </p:nvGrpSpPr>
        <p:grpSpPr>
          <a:xfrm>
            <a:off x="1955958" y="3956559"/>
            <a:ext cx="2020455" cy="2376752"/>
            <a:chOff x="1465385" y="3984064"/>
            <a:chExt cx="1865035" cy="2193925"/>
          </a:xfrm>
        </p:grpSpPr>
        <p:grpSp>
          <p:nvGrpSpPr>
            <p:cNvPr id="152583" name="Group 7">
              <a:extLst>
                <a:ext uri="{FF2B5EF4-FFF2-40B4-BE49-F238E27FC236}">
                  <a16:creationId xmlns:a16="http://schemas.microsoft.com/office/drawing/2014/main" id="{B3A1530A-0DFE-441B-8137-082EC0F4D8D9}"/>
                </a:ext>
              </a:extLst>
            </p:cNvPr>
            <p:cNvGrpSpPr>
              <a:grpSpLocks/>
            </p:cNvGrpSpPr>
            <p:nvPr/>
          </p:nvGrpSpPr>
          <p:grpSpPr bwMode="auto">
            <a:xfrm>
              <a:off x="1465385" y="3984064"/>
              <a:ext cx="1865035" cy="2193925"/>
              <a:chOff x="1852" y="1273"/>
              <a:chExt cx="1200" cy="1382"/>
            </a:xfrm>
          </p:grpSpPr>
          <p:sp>
            <p:nvSpPr>
              <p:cNvPr id="152584" name="Line 8">
                <a:extLst>
                  <a:ext uri="{FF2B5EF4-FFF2-40B4-BE49-F238E27FC236}">
                    <a16:creationId xmlns:a16="http://schemas.microsoft.com/office/drawing/2014/main" id="{F9F8B916-E6BC-4B26-B7C1-4475255EBD77}"/>
                  </a:ext>
                </a:extLst>
              </p:cNvPr>
              <p:cNvSpPr>
                <a:spLocks noChangeShapeType="1"/>
              </p:cNvSpPr>
              <p:nvPr/>
            </p:nvSpPr>
            <p:spPr bwMode="auto">
              <a:xfrm flipH="1">
                <a:off x="1864" y="1554"/>
                <a:ext cx="71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nvGrpSpPr>
              <p:cNvPr id="152585" name="Group 9">
                <a:extLst>
                  <a:ext uri="{FF2B5EF4-FFF2-40B4-BE49-F238E27FC236}">
                    <a16:creationId xmlns:a16="http://schemas.microsoft.com/office/drawing/2014/main" id="{E3D88110-236C-4531-9EFF-8059E3FF6D30}"/>
                  </a:ext>
                </a:extLst>
              </p:cNvPr>
              <p:cNvGrpSpPr>
                <a:grpSpLocks/>
              </p:cNvGrpSpPr>
              <p:nvPr/>
            </p:nvGrpSpPr>
            <p:grpSpPr bwMode="auto">
              <a:xfrm>
                <a:off x="1852" y="1273"/>
                <a:ext cx="1200" cy="1382"/>
                <a:chOff x="1852" y="1273"/>
                <a:chExt cx="1200" cy="1382"/>
              </a:xfrm>
            </p:grpSpPr>
            <p:sp>
              <p:nvSpPr>
                <p:cNvPr id="152586" name="Rectangle 10">
                  <a:extLst>
                    <a:ext uri="{FF2B5EF4-FFF2-40B4-BE49-F238E27FC236}">
                      <a16:creationId xmlns:a16="http://schemas.microsoft.com/office/drawing/2014/main" id="{25D38909-BF7E-4F45-8CE4-57CECF56138D}"/>
                    </a:ext>
                  </a:extLst>
                </p:cNvPr>
                <p:cNvSpPr>
                  <a:spLocks noChangeArrowheads="1"/>
                </p:cNvSpPr>
                <p:nvPr/>
              </p:nvSpPr>
              <p:spPr bwMode="auto">
                <a:xfrm>
                  <a:off x="1861" y="1982"/>
                  <a:ext cx="29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b="1" i="1" dirty="0"/>
                    <a:t>u</a:t>
                  </a:r>
                </a:p>
              </p:txBody>
            </p:sp>
            <p:sp>
              <p:nvSpPr>
                <p:cNvPr id="152587" name="Line 11">
                  <a:extLst>
                    <a:ext uri="{FF2B5EF4-FFF2-40B4-BE49-F238E27FC236}">
                      <a16:creationId xmlns:a16="http://schemas.microsoft.com/office/drawing/2014/main" id="{BDA00A30-47CF-4ED9-A2BC-3B7DA354D138}"/>
                    </a:ext>
                  </a:extLst>
                </p:cNvPr>
                <p:cNvSpPr>
                  <a:spLocks noChangeShapeType="1"/>
                </p:cNvSpPr>
                <p:nvPr/>
              </p:nvSpPr>
              <p:spPr bwMode="auto">
                <a:xfrm flipH="1">
                  <a:off x="1862" y="1744"/>
                  <a:ext cx="0" cy="79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52588" name="Line 12">
                  <a:extLst>
                    <a:ext uri="{FF2B5EF4-FFF2-40B4-BE49-F238E27FC236}">
                      <a16:creationId xmlns:a16="http://schemas.microsoft.com/office/drawing/2014/main" id="{55686154-124E-4D97-8029-827A2E2E5C5E}"/>
                    </a:ext>
                  </a:extLst>
                </p:cNvPr>
                <p:cNvSpPr>
                  <a:spLocks noChangeShapeType="1"/>
                </p:cNvSpPr>
                <p:nvPr/>
              </p:nvSpPr>
              <p:spPr bwMode="auto">
                <a:xfrm>
                  <a:off x="1943" y="1473"/>
                  <a:ext cx="27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52589" name="Line 13">
                  <a:extLst>
                    <a:ext uri="{FF2B5EF4-FFF2-40B4-BE49-F238E27FC236}">
                      <a16:creationId xmlns:a16="http://schemas.microsoft.com/office/drawing/2014/main" id="{687B7482-6025-44BE-912D-10ABB07DD81B}"/>
                    </a:ext>
                  </a:extLst>
                </p:cNvPr>
                <p:cNvSpPr>
                  <a:spLocks noChangeShapeType="1"/>
                </p:cNvSpPr>
                <p:nvPr/>
              </p:nvSpPr>
              <p:spPr bwMode="auto">
                <a:xfrm>
                  <a:off x="2715" y="1656"/>
                  <a:ext cx="0" cy="27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52590" name="Line 14">
                  <a:extLst>
                    <a:ext uri="{FF2B5EF4-FFF2-40B4-BE49-F238E27FC236}">
                      <a16:creationId xmlns:a16="http://schemas.microsoft.com/office/drawing/2014/main" id="{E8E6F54C-A366-406A-BC24-9DDCCD259295}"/>
                    </a:ext>
                  </a:extLst>
                </p:cNvPr>
                <p:cNvSpPr>
                  <a:spLocks noChangeShapeType="1"/>
                </p:cNvSpPr>
                <p:nvPr/>
              </p:nvSpPr>
              <p:spPr bwMode="auto">
                <a:xfrm>
                  <a:off x="2738" y="2134"/>
                  <a:ext cx="0" cy="24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52591" name="Rectangle 15">
                  <a:extLst>
                    <a:ext uri="{FF2B5EF4-FFF2-40B4-BE49-F238E27FC236}">
                      <a16:creationId xmlns:a16="http://schemas.microsoft.com/office/drawing/2014/main" id="{A99809E7-16B8-4FE4-B7A3-3B101EECFBA1}"/>
                    </a:ext>
                  </a:extLst>
                </p:cNvPr>
                <p:cNvSpPr>
                  <a:spLocks noChangeArrowheads="1"/>
                </p:cNvSpPr>
                <p:nvPr/>
              </p:nvSpPr>
              <p:spPr bwMode="auto">
                <a:xfrm>
                  <a:off x="2210" y="1273"/>
                  <a:ext cx="29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b="1" i="1" dirty="0" err="1"/>
                    <a:t>i</a:t>
                  </a:r>
                  <a:endParaRPr lang="en-US" altLang="zh-CN" sz="2600" b="1" i="1" dirty="0"/>
                </a:p>
              </p:txBody>
            </p:sp>
            <p:sp>
              <p:nvSpPr>
                <p:cNvPr id="152592" name="Line 16">
                  <a:extLst>
                    <a:ext uri="{FF2B5EF4-FFF2-40B4-BE49-F238E27FC236}">
                      <a16:creationId xmlns:a16="http://schemas.microsoft.com/office/drawing/2014/main" id="{717416C0-4834-4F26-9211-B871CF5C9D4C}"/>
                    </a:ext>
                  </a:extLst>
                </p:cNvPr>
                <p:cNvSpPr>
                  <a:spLocks noChangeShapeType="1"/>
                </p:cNvSpPr>
                <p:nvPr/>
              </p:nvSpPr>
              <p:spPr bwMode="auto">
                <a:xfrm>
                  <a:off x="2567" y="1554"/>
                  <a:ext cx="0" cy="53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52593" name="Rectangle 17">
                  <a:extLst>
                    <a:ext uri="{FF2B5EF4-FFF2-40B4-BE49-F238E27FC236}">
                      <a16:creationId xmlns:a16="http://schemas.microsoft.com/office/drawing/2014/main" id="{65401506-1000-4640-A545-CECCF452BEA1}"/>
                    </a:ext>
                  </a:extLst>
                </p:cNvPr>
                <p:cNvSpPr>
                  <a:spLocks noChangeArrowheads="1"/>
                </p:cNvSpPr>
                <p:nvPr/>
              </p:nvSpPr>
              <p:spPr bwMode="auto">
                <a:xfrm>
                  <a:off x="2516" y="1716"/>
                  <a:ext cx="107" cy="254"/>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52594" name="Line 18">
                  <a:extLst>
                    <a:ext uri="{FF2B5EF4-FFF2-40B4-BE49-F238E27FC236}">
                      <a16:creationId xmlns:a16="http://schemas.microsoft.com/office/drawing/2014/main" id="{33F771C0-3B2C-427B-A8BC-0B59AE32374D}"/>
                    </a:ext>
                  </a:extLst>
                </p:cNvPr>
                <p:cNvSpPr>
                  <a:spLocks noChangeShapeType="1"/>
                </p:cNvSpPr>
                <p:nvPr/>
              </p:nvSpPr>
              <p:spPr bwMode="auto">
                <a:xfrm flipH="1">
                  <a:off x="1852" y="2652"/>
                  <a:ext cx="71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52595" name="Text Box 19">
                  <a:extLst>
                    <a:ext uri="{FF2B5EF4-FFF2-40B4-BE49-F238E27FC236}">
                      <a16:creationId xmlns:a16="http://schemas.microsoft.com/office/drawing/2014/main" id="{6B38B73A-7F2D-428A-B312-9DAEF9D4BC28}"/>
                    </a:ext>
                  </a:extLst>
                </p:cNvPr>
                <p:cNvSpPr txBox="1">
                  <a:spLocks noChangeArrowheads="1"/>
                </p:cNvSpPr>
                <p:nvPr/>
              </p:nvSpPr>
              <p:spPr bwMode="auto">
                <a:xfrm>
                  <a:off x="2244" y="1712"/>
                  <a:ext cx="24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t>R</a:t>
                  </a:r>
                </a:p>
              </p:txBody>
            </p:sp>
            <p:sp>
              <p:nvSpPr>
                <p:cNvPr id="152596" name="Text Box 20">
                  <a:extLst>
                    <a:ext uri="{FF2B5EF4-FFF2-40B4-BE49-F238E27FC236}">
                      <a16:creationId xmlns:a16="http://schemas.microsoft.com/office/drawing/2014/main" id="{B592C38C-EB19-4C69-9078-A6E189D736F8}"/>
                    </a:ext>
                  </a:extLst>
                </p:cNvPr>
                <p:cNvSpPr txBox="1">
                  <a:spLocks noChangeArrowheads="1"/>
                </p:cNvSpPr>
                <p:nvPr/>
              </p:nvSpPr>
              <p:spPr bwMode="auto">
                <a:xfrm>
                  <a:off x="2249" y="2147"/>
                  <a:ext cx="231"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t>L</a:t>
                  </a:r>
                </a:p>
              </p:txBody>
            </p:sp>
            <p:graphicFrame>
              <p:nvGraphicFramePr>
                <p:cNvPr id="152597" name="Object 21">
                  <a:extLst>
                    <a:ext uri="{FF2B5EF4-FFF2-40B4-BE49-F238E27FC236}">
                      <a16:creationId xmlns:a16="http://schemas.microsoft.com/office/drawing/2014/main" id="{39AF7FBB-3A2E-46D8-8668-B729A1CA0AB1}"/>
                    </a:ext>
                  </a:extLst>
                </p:cNvPr>
                <p:cNvGraphicFramePr>
                  <a:graphicFrameLocks noChangeAspect="1"/>
                </p:cNvGraphicFramePr>
                <p:nvPr>
                  <p:extLst>
                    <p:ext uri="{D42A27DB-BD31-4B8C-83A1-F6EECF244321}">
                      <p14:modId xmlns:p14="http://schemas.microsoft.com/office/powerpoint/2010/main" val="2639766319"/>
                    </p:ext>
                  </p:extLst>
                </p:nvPr>
              </p:nvGraphicFramePr>
              <p:xfrm>
                <a:off x="2762" y="1591"/>
                <a:ext cx="256" cy="333"/>
              </p:xfrm>
              <a:graphic>
                <a:graphicData uri="http://schemas.openxmlformats.org/presentationml/2006/ole">
                  <mc:AlternateContent xmlns:mc="http://schemas.openxmlformats.org/markup-compatibility/2006">
                    <mc:Choice xmlns:v="urn:schemas-microsoft-com:vml" Requires="v">
                      <p:oleObj spid="_x0000_s332459" name="公式" r:id="rId4" imgW="190440" imgH="215640" progId="Equation.3">
                        <p:embed/>
                      </p:oleObj>
                    </mc:Choice>
                    <mc:Fallback>
                      <p:oleObj name="公式" r:id="rId4" imgW="190440" imgH="215640" progId="Equation.3">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2" y="1591"/>
                              <a:ext cx="256" cy="333"/>
                            </a:xfrm>
                            <a:prstGeom prst="rect">
                              <a:avLst/>
                            </a:prstGeom>
                            <a:noFill/>
                            <a:ln>
                              <a:noFill/>
                            </a:ln>
                            <a:effectLst/>
                          </p:spPr>
                        </p:pic>
                      </p:oleObj>
                    </mc:Fallback>
                  </mc:AlternateContent>
                </a:graphicData>
              </a:graphic>
            </p:graphicFrame>
            <p:graphicFrame>
              <p:nvGraphicFramePr>
                <p:cNvPr id="152598" name="Object 22">
                  <a:extLst>
                    <a:ext uri="{FF2B5EF4-FFF2-40B4-BE49-F238E27FC236}">
                      <a16:creationId xmlns:a16="http://schemas.microsoft.com/office/drawing/2014/main" id="{9D1E76CC-B53E-4A0E-95C1-97202A550D9C}"/>
                    </a:ext>
                  </a:extLst>
                </p:cNvPr>
                <p:cNvGraphicFramePr>
                  <a:graphicFrameLocks noChangeAspect="1"/>
                </p:cNvGraphicFramePr>
                <p:nvPr>
                  <p:extLst>
                    <p:ext uri="{D42A27DB-BD31-4B8C-83A1-F6EECF244321}">
                      <p14:modId xmlns:p14="http://schemas.microsoft.com/office/powerpoint/2010/main" val="3414005323"/>
                    </p:ext>
                  </p:extLst>
                </p:nvPr>
              </p:nvGraphicFramePr>
              <p:xfrm>
                <a:off x="2816" y="2087"/>
                <a:ext cx="236" cy="315"/>
              </p:xfrm>
              <a:graphic>
                <a:graphicData uri="http://schemas.openxmlformats.org/presentationml/2006/ole">
                  <mc:AlternateContent xmlns:mc="http://schemas.openxmlformats.org/markup-compatibility/2006">
                    <mc:Choice xmlns:v="urn:schemas-microsoft-com:vml" Requires="v">
                      <p:oleObj spid="_x0000_s332460" name="公式" r:id="rId6" imgW="177480" imgH="215640" progId="Equation.3">
                        <p:embed/>
                      </p:oleObj>
                    </mc:Choice>
                    <mc:Fallback>
                      <p:oleObj name="公式" r:id="rId6" imgW="177480" imgH="215640" progId="Equation.3">
                        <p:embed/>
                        <p:pic>
                          <p:nvPicPr>
                            <p:cNvPr id="0" name="Object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6" y="2087"/>
                              <a:ext cx="236" cy="315"/>
                            </a:xfrm>
                            <a:prstGeom prst="rect">
                              <a:avLst/>
                            </a:prstGeom>
                            <a:noFill/>
                            <a:ln>
                              <a:noFill/>
                            </a:ln>
                            <a:effectLst/>
                          </p:spPr>
                        </p:pic>
                      </p:oleObj>
                    </mc:Fallback>
                  </mc:AlternateContent>
                </a:graphicData>
              </a:graphic>
            </p:graphicFrame>
            <p:sp>
              <p:nvSpPr>
                <p:cNvPr id="152603" name="Line 27">
                  <a:extLst>
                    <a:ext uri="{FF2B5EF4-FFF2-40B4-BE49-F238E27FC236}">
                      <a16:creationId xmlns:a16="http://schemas.microsoft.com/office/drawing/2014/main" id="{32827FA4-12FD-4499-800B-859D92BBD040}"/>
                    </a:ext>
                  </a:extLst>
                </p:cNvPr>
                <p:cNvSpPr>
                  <a:spLocks noChangeShapeType="1"/>
                </p:cNvSpPr>
                <p:nvPr/>
              </p:nvSpPr>
              <p:spPr bwMode="auto">
                <a:xfrm>
                  <a:off x="2568" y="2472"/>
                  <a:ext cx="0" cy="183"/>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grpSp>
        <p:sp>
          <p:nvSpPr>
            <p:cNvPr id="50" name="AutoShape 25">
              <a:extLst>
                <a:ext uri="{FF2B5EF4-FFF2-40B4-BE49-F238E27FC236}">
                  <a16:creationId xmlns:a16="http://schemas.microsoft.com/office/drawing/2014/main" id="{0AB85FA4-03F2-4CD9-A08A-A0B0692AE28E}"/>
                </a:ext>
              </a:extLst>
            </p:cNvPr>
            <p:cNvSpPr>
              <a:spLocks noChangeArrowheads="1"/>
            </p:cNvSpPr>
            <p:nvPr/>
          </p:nvSpPr>
          <p:spPr bwMode="auto">
            <a:xfrm flipH="1">
              <a:off x="2591501" y="5285946"/>
              <a:ext cx="96360" cy="15716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51" name="AutoShape 25">
              <a:extLst>
                <a:ext uri="{FF2B5EF4-FFF2-40B4-BE49-F238E27FC236}">
                  <a16:creationId xmlns:a16="http://schemas.microsoft.com/office/drawing/2014/main" id="{0CBA4F21-E72D-458E-B6C8-FA8E8A21C1A8}"/>
                </a:ext>
              </a:extLst>
            </p:cNvPr>
            <p:cNvSpPr>
              <a:spLocks noChangeArrowheads="1"/>
            </p:cNvSpPr>
            <p:nvPr/>
          </p:nvSpPr>
          <p:spPr bwMode="auto">
            <a:xfrm flipH="1">
              <a:off x="2591501" y="5438346"/>
              <a:ext cx="96360" cy="15716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52" name="AutoShape 25">
              <a:extLst>
                <a:ext uri="{FF2B5EF4-FFF2-40B4-BE49-F238E27FC236}">
                  <a16:creationId xmlns:a16="http://schemas.microsoft.com/office/drawing/2014/main" id="{D96FF304-7629-458A-AA68-738BD9249875}"/>
                </a:ext>
              </a:extLst>
            </p:cNvPr>
            <p:cNvSpPr>
              <a:spLocks noChangeArrowheads="1"/>
            </p:cNvSpPr>
            <p:nvPr/>
          </p:nvSpPr>
          <p:spPr bwMode="auto">
            <a:xfrm flipH="1">
              <a:off x="2591501" y="5590746"/>
              <a:ext cx="96360" cy="15716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53" name="AutoShape 25">
              <a:extLst>
                <a:ext uri="{FF2B5EF4-FFF2-40B4-BE49-F238E27FC236}">
                  <a16:creationId xmlns:a16="http://schemas.microsoft.com/office/drawing/2014/main" id="{4D8F9B2B-66C5-4C9C-B03C-4903B8BAD8E5}"/>
                </a:ext>
              </a:extLst>
            </p:cNvPr>
            <p:cNvSpPr>
              <a:spLocks noChangeArrowheads="1"/>
            </p:cNvSpPr>
            <p:nvPr/>
          </p:nvSpPr>
          <p:spPr bwMode="auto">
            <a:xfrm flipH="1">
              <a:off x="2591501" y="5743146"/>
              <a:ext cx="96360" cy="15716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2" name="矩形 1">
              <a:extLst>
                <a:ext uri="{FF2B5EF4-FFF2-40B4-BE49-F238E27FC236}">
                  <a16:creationId xmlns:a16="http://schemas.microsoft.com/office/drawing/2014/main" id="{789FECBF-0A57-4D06-8CCB-F088CB0ECEAD}"/>
                </a:ext>
              </a:extLst>
            </p:cNvPr>
            <p:cNvSpPr/>
            <p:nvPr/>
          </p:nvSpPr>
          <p:spPr>
            <a:xfrm>
              <a:off x="2372954" y="5238750"/>
              <a:ext cx="175813" cy="751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50"/>
            </a:p>
          </p:txBody>
        </p:sp>
      </p:grpSp>
      <p:grpSp>
        <p:nvGrpSpPr>
          <p:cNvPr id="5" name="组合 4">
            <a:extLst>
              <a:ext uri="{FF2B5EF4-FFF2-40B4-BE49-F238E27FC236}">
                <a16:creationId xmlns:a16="http://schemas.microsoft.com/office/drawing/2014/main" id="{3143376F-BE2B-478B-A039-260BBBE98BF5}"/>
              </a:ext>
            </a:extLst>
          </p:cNvPr>
          <p:cNvGrpSpPr/>
          <p:nvPr/>
        </p:nvGrpSpPr>
        <p:grpSpPr>
          <a:xfrm>
            <a:off x="5157423" y="4507037"/>
            <a:ext cx="2539321" cy="2203479"/>
            <a:chOff x="4845800" y="4283075"/>
            <a:chExt cx="2343989" cy="2033981"/>
          </a:xfrm>
        </p:grpSpPr>
        <p:grpSp>
          <p:nvGrpSpPr>
            <p:cNvPr id="152604" name="Group 28">
              <a:extLst>
                <a:ext uri="{FF2B5EF4-FFF2-40B4-BE49-F238E27FC236}">
                  <a16:creationId xmlns:a16="http://schemas.microsoft.com/office/drawing/2014/main" id="{414CC405-C201-4C44-A3F7-3D80F53D0F67}"/>
                </a:ext>
              </a:extLst>
            </p:cNvPr>
            <p:cNvGrpSpPr>
              <a:grpSpLocks/>
            </p:cNvGrpSpPr>
            <p:nvPr/>
          </p:nvGrpSpPr>
          <p:grpSpPr bwMode="auto">
            <a:xfrm>
              <a:off x="5322888" y="4540658"/>
              <a:ext cx="1866901" cy="1295400"/>
              <a:chOff x="3864" y="1427"/>
              <a:chExt cx="1176" cy="816"/>
            </a:xfrm>
          </p:grpSpPr>
          <p:graphicFrame>
            <p:nvGraphicFramePr>
              <p:cNvPr id="152605" name="Object 29">
                <a:extLst>
                  <a:ext uri="{FF2B5EF4-FFF2-40B4-BE49-F238E27FC236}">
                    <a16:creationId xmlns:a16="http://schemas.microsoft.com/office/drawing/2014/main" id="{3AB48A2D-A46F-4BC4-B6A5-9EA77C4D9BEF}"/>
                  </a:ext>
                </a:extLst>
              </p:cNvPr>
              <p:cNvGraphicFramePr>
                <a:graphicFrameLocks noChangeAspect="1"/>
              </p:cNvGraphicFramePr>
              <p:nvPr>
                <p:extLst>
                  <p:ext uri="{D42A27DB-BD31-4B8C-83A1-F6EECF244321}">
                    <p14:modId xmlns:p14="http://schemas.microsoft.com/office/powerpoint/2010/main" val="3242775032"/>
                  </p:ext>
                </p:extLst>
              </p:nvPr>
            </p:nvGraphicFramePr>
            <p:xfrm>
              <a:off x="4080" y="2015"/>
              <a:ext cx="189" cy="217"/>
            </p:xfrm>
            <a:graphic>
              <a:graphicData uri="http://schemas.openxmlformats.org/presentationml/2006/ole">
                <mc:AlternateContent xmlns:mc="http://schemas.openxmlformats.org/markup-compatibility/2006">
                  <mc:Choice xmlns:v="urn:schemas-microsoft-com:vml" Requires="v">
                    <p:oleObj spid="_x0000_s332461" name="公式" r:id="rId8" imgW="139680" imgH="164880" progId="Equation.3">
                      <p:embed/>
                    </p:oleObj>
                  </mc:Choice>
                  <mc:Fallback>
                    <p:oleObj name="公式" r:id="rId8" imgW="139680" imgH="164880" progId="Equation.3">
                      <p:embed/>
                      <p:pic>
                        <p:nvPicPr>
                          <p:cNvPr id="0" name="Object 2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80" y="2015"/>
                            <a:ext cx="189" cy="217"/>
                          </a:xfrm>
                          <a:prstGeom prst="rect">
                            <a:avLst/>
                          </a:prstGeom>
                          <a:noFill/>
                          <a:ln>
                            <a:noFill/>
                          </a:ln>
                          <a:effectLst/>
                        </p:spPr>
                      </p:pic>
                    </p:oleObj>
                  </mc:Fallback>
                </mc:AlternateContent>
              </a:graphicData>
            </a:graphic>
          </p:graphicFrame>
          <p:sp>
            <p:nvSpPr>
              <p:cNvPr id="152606" name="Line 30">
                <a:extLst>
                  <a:ext uri="{FF2B5EF4-FFF2-40B4-BE49-F238E27FC236}">
                    <a16:creationId xmlns:a16="http://schemas.microsoft.com/office/drawing/2014/main" id="{A4974C9D-FBD3-469F-B250-CA8536576A10}"/>
                  </a:ext>
                </a:extLst>
              </p:cNvPr>
              <p:cNvSpPr>
                <a:spLocks noChangeShapeType="1"/>
              </p:cNvSpPr>
              <p:nvPr/>
            </p:nvSpPr>
            <p:spPr bwMode="auto">
              <a:xfrm>
                <a:off x="3864" y="1427"/>
                <a:ext cx="0" cy="816"/>
              </a:xfrm>
              <a:prstGeom prst="line">
                <a:avLst/>
              </a:prstGeom>
              <a:noFill/>
              <a:ln w="38100">
                <a:solidFill>
                  <a:srgbClr val="FF0000"/>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52607" name="Line 31">
                <a:extLst>
                  <a:ext uri="{FF2B5EF4-FFF2-40B4-BE49-F238E27FC236}">
                    <a16:creationId xmlns:a16="http://schemas.microsoft.com/office/drawing/2014/main" id="{987DDD39-FA0C-4C50-BB3A-FD5556DA5335}"/>
                  </a:ext>
                </a:extLst>
              </p:cNvPr>
              <p:cNvSpPr>
                <a:spLocks noChangeShapeType="1"/>
              </p:cNvSpPr>
              <p:nvPr/>
            </p:nvSpPr>
            <p:spPr bwMode="auto">
              <a:xfrm>
                <a:off x="3864" y="2226"/>
                <a:ext cx="1176" cy="0"/>
              </a:xfrm>
              <a:prstGeom prst="line">
                <a:avLst/>
              </a:prstGeom>
              <a:noFill/>
              <a:ln w="38100">
                <a:solidFill>
                  <a:srgbClr val="00000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52608" name="Line 32">
                <a:extLst>
                  <a:ext uri="{FF2B5EF4-FFF2-40B4-BE49-F238E27FC236}">
                    <a16:creationId xmlns:a16="http://schemas.microsoft.com/office/drawing/2014/main" id="{01B8A640-534E-4781-B7A9-6E50064665CD}"/>
                  </a:ext>
                </a:extLst>
              </p:cNvPr>
              <p:cNvSpPr>
                <a:spLocks noChangeShapeType="1"/>
              </p:cNvSpPr>
              <p:nvPr/>
            </p:nvSpPr>
            <p:spPr bwMode="auto">
              <a:xfrm flipV="1">
                <a:off x="3864" y="2236"/>
                <a:ext cx="731" cy="0"/>
              </a:xfrm>
              <a:prstGeom prst="line">
                <a:avLst/>
              </a:prstGeom>
              <a:noFill/>
              <a:ln w="38100">
                <a:solidFill>
                  <a:srgbClr val="FF000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dirty="0"/>
              </a:p>
            </p:txBody>
          </p:sp>
          <p:sp>
            <p:nvSpPr>
              <p:cNvPr id="152609" name="Line 33">
                <a:extLst>
                  <a:ext uri="{FF2B5EF4-FFF2-40B4-BE49-F238E27FC236}">
                    <a16:creationId xmlns:a16="http://schemas.microsoft.com/office/drawing/2014/main" id="{477A65D0-CABB-4988-A9AD-6F22FEADB56A}"/>
                  </a:ext>
                </a:extLst>
              </p:cNvPr>
              <p:cNvSpPr>
                <a:spLocks noChangeShapeType="1"/>
              </p:cNvSpPr>
              <p:nvPr/>
            </p:nvSpPr>
            <p:spPr bwMode="auto">
              <a:xfrm>
                <a:off x="3880" y="1442"/>
                <a:ext cx="683" cy="0"/>
              </a:xfrm>
              <a:prstGeom prst="line">
                <a:avLst/>
              </a:prstGeom>
              <a:noFill/>
              <a:ln w="381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52610" name="Line 34">
                <a:extLst>
                  <a:ext uri="{FF2B5EF4-FFF2-40B4-BE49-F238E27FC236}">
                    <a16:creationId xmlns:a16="http://schemas.microsoft.com/office/drawing/2014/main" id="{8D42F22E-785C-4A8D-8172-B69809EA3D15}"/>
                  </a:ext>
                </a:extLst>
              </p:cNvPr>
              <p:cNvSpPr>
                <a:spLocks noChangeShapeType="1"/>
              </p:cNvSpPr>
              <p:nvPr/>
            </p:nvSpPr>
            <p:spPr bwMode="auto">
              <a:xfrm>
                <a:off x="4611" y="1442"/>
                <a:ext cx="0" cy="768"/>
              </a:xfrm>
              <a:prstGeom prst="line">
                <a:avLst/>
              </a:prstGeom>
              <a:noFill/>
              <a:ln w="381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52611" name="Line 35">
                <a:extLst>
                  <a:ext uri="{FF2B5EF4-FFF2-40B4-BE49-F238E27FC236}">
                    <a16:creationId xmlns:a16="http://schemas.microsoft.com/office/drawing/2014/main" id="{E5B34731-859C-40F5-8880-298878B96B99}"/>
                  </a:ext>
                </a:extLst>
              </p:cNvPr>
              <p:cNvSpPr>
                <a:spLocks noChangeShapeType="1"/>
              </p:cNvSpPr>
              <p:nvPr/>
            </p:nvSpPr>
            <p:spPr bwMode="auto">
              <a:xfrm flipV="1">
                <a:off x="3888" y="1440"/>
                <a:ext cx="763" cy="768"/>
              </a:xfrm>
              <a:prstGeom prst="line">
                <a:avLst/>
              </a:prstGeom>
              <a:noFill/>
              <a:ln w="38100">
                <a:solidFill>
                  <a:srgbClr val="0000FF"/>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dirty="0"/>
              </a:p>
            </p:txBody>
          </p:sp>
        </p:grpSp>
        <p:graphicFrame>
          <p:nvGraphicFramePr>
            <p:cNvPr id="4" name="对象 3">
              <a:extLst>
                <a:ext uri="{FF2B5EF4-FFF2-40B4-BE49-F238E27FC236}">
                  <a16:creationId xmlns:a16="http://schemas.microsoft.com/office/drawing/2014/main" id="{379C223D-A89D-40AB-9695-0F717E25A3D6}"/>
                </a:ext>
              </a:extLst>
            </p:cNvPr>
            <p:cNvGraphicFramePr>
              <a:graphicFrameLocks noChangeAspect="1"/>
            </p:cNvGraphicFramePr>
            <p:nvPr>
              <p:extLst>
                <p:ext uri="{D42A27DB-BD31-4B8C-83A1-F6EECF244321}">
                  <p14:modId xmlns:p14="http://schemas.microsoft.com/office/powerpoint/2010/main" val="3858102681"/>
                </p:ext>
              </p:extLst>
            </p:nvPr>
          </p:nvGraphicFramePr>
          <p:xfrm>
            <a:off x="6220634" y="5893223"/>
            <a:ext cx="423833" cy="423833"/>
          </p:xfrm>
          <a:graphic>
            <a:graphicData uri="http://schemas.openxmlformats.org/presentationml/2006/ole">
              <mc:AlternateContent xmlns:mc="http://schemas.openxmlformats.org/markup-compatibility/2006">
                <mc:Choice xmlns:v="urn:schemas-microsoft-com:vml" Requires="v">
                  <p:oleObj spid="_x0000_s332462" name="公式" r:id="rId10" imgW="228600" imgH="228600" progId="Equation.3">
                    <p:embed/>
                  </p:oleObj>
                </mc:Choice>
                <mc:Fallback>
                  <p:oleObj name="公式" r:id="rId10" imgW="228600" imgH="228600" progId="Equation.3">
                    <p:embed/>
                    <p:pic>
                      <p:nvPicPr>
                        <p:cNvPr id="0" name=""/>
                        <p:cNvPicPr/>
                        <p:nvPr/>
                      </p:nvPicPr>
                      <p:blipFill>
                        <a:blip r:embed="rId11"/>
                        <a:stretch>
                          <a:fillRect/>
                        </a:stretch>
                      </p:blipFill>
                      <p:spPr>
                        <a:xfrm>
                          <a:off x="6220634" y="5893223"/>
                          <a:ext cx="423833" cy="423833"/>
                        </a:xfrm>
                        <a:prstGeom prst="rect">
                          <a:avLst/>
                        </a:prstGeom>
                      </p:spPr>
                    </p:pic>
                  </p:oleObj>
                </mc:Fallback>
              </mc:AlternateContent>
            </a:graphicData>
          </a:graphic>
        </p:graphicFrame>
        <p:graphicFrame>
          <p:nvGraphicFramePr>
            <p:cNvPr id="57" name="对象 56">
              <a:extLst>
                <a:ext uri="{FF2B5EF4-FFF2-40B4-BE49-F238E27FC236}">
                  <a16:creationId xmlns:a16="http://schemas.microsoft.com/office/drawing/2014/main" id="{5AE9A1A7-E48A-40BE-99C6-32B8A4FB257B}"/>
                </a:ext>
              </a:extLst>
            </p:cNvPr>
            <p:cNvGraphicFramePr>
              <a:graphicFrameLocks noChangeAspect="1"/>
            </p:cNvGraphicFramePr>
            <p:nvPr>
              <p:extLst>
                <p:ext uri="{D42A27DB-BD31-4B8C-83A1-F6EECF244321}">
                  <p14:modId xmlns:p14="http://schemas.microsoft.com/office/powerpoint/2010/main" val="357984038"/>
                </p:ext>
              </p:extLst>
            </p:nvPr>
          </p:nvGraphicFramePr>
          <p:xfrm>
            <a:off x="4845800" y="4407309"/>
            <a:ext cx="401638" cy="423862"/>
          </p:xfrm>
          <a:graphic>
            <a:graphicData uri="http://schemas.openxmlformats.org/presentationml/2006/ole">
              <mc:AlternateContent xmlns:mc="http://schemas.openxmlformats.org/markup-compatibility/2006">
                <mc:Choice xmlns:v="urn:schemas-microsoft-com:vml" Requires="v">
                  <p:oleObj spid="_x0000_s332463" name="公式" r:id="rId12" imgW="215640" imgH="228600" progId="Equation.3">
                    <p:embed/>
                  </p:oleObj>
                </mc:Choice>
                <mc:Fallback>
                  <p:oleObj name="公式" r:id="rId12" imgW="215640" imgH="228600" progId="Equation.3">
                    <p:embed/>
                    <p:pic>
                      <p:nvPicPr>
                        <p:cNvPr id="4" name="对象 3">
                          <a:extLst>
                            <a:ext uri="{FF2B5EF4-FFF2-40B4-BE49-F238E27FC236}">
                              <a16:creationId xmlns:a16="http://schemas.microsoft.com/office/drawing/2014/main" id="{379C223D-A89D-40AB-9695-0F717E25A3D6}"/>
                            </a:ext>
                          </a:extLst>
                        </p:cNvPr>
                        <p:cNvPicPr/>
                        <p:nvPr/>
                      </p:nvPicPr>
                      <p:blipFill>
                        <a:blip r:embed="rId13"/>
                        <a:stretch>
                          <a:fillRect/>
                        </a:stretch>
                      </p:blipFill>
                      <p:spPr>
                        <a:xfrm>
                          <a:off x="4845800" y="4407309"/>
                          <a:ext cx="401638" cy="423862"/>
                        </a:xfrm>
                        <a:prstGeom prst="rect">
                          <a:avLst/>
                        </a:prstGeom>
                      </p:spPr>
                    </p:pic>
                  </p:oleObj>
                </mc:Fallback>
              </mc:AlternateContent>
            </a:graphicData>
          </a:graphic>
        </p:graphicFrame>
        <p:graphicFrame>
          <p:nvGraphicFramePr>
            <p:cNvPr id="58" name="对象 57">
              <a:extLst>
                <a:ext uri="{FF2B5EF4-FFF2-40B4-BE49-F238E27FC236}">
                  <a16:creationId xmlns:a16="http://schemas.microsoft.com/office/drawing/2014/main" id="{A2D07CF4-BC0C-43EA-8B96-4AED711F269E}"/>
                </a:ext>
              </a:extLst>
            </p:cNvPr>
            <p:cNvGraphicFramePr>
              <a:graphicFrameLocks noChangeAspect="1"/>
            </p:cNvGraphicFramePr>
            <p:nvPr>
              <p:extLst>
                <p:ext uri="{D42A27DB-BD31-4B8C-83A1-F6EECF244321}">
                  <p14:modId xmlns:p14="http://schemas.microsoft.com/office/powerpoint/2010/main" val="3002399832"/>
                </p:ext>
              </p:extLst>
            </p:nvPr>
          </p:nvGraphicFramePr>
          <p:xfrm>
            <a:off x="6954839" y="5893223"/>
            <a:ext cx="234950" cy="354012"/>
          </p:xfrm>
          <a:graphic>
            <a:graphicData uri="http://schemas.openxmlformats.org/presentationml/2006/ole">
              <mc:AlternateContent xmlns:mc="http://schemas.openxmlformats.org/markup-compatibility/2006">
                <mc:Choice xmlns:v="urn:schemas-microsoft-com:vml" Requires="v">
                  <p:oleObj spid="_x0000_s332464" name="公式" r:id="rId14" imgW="126720" imgH="190440" progId="Equation.3">
                    <p:embed/>
                  </p:oleObj>
                </mc:Choice>
                <mc:Fallback>
                  <p:oleObj name="公式" r:id="rId14" imgW="126720" imgH="190440" progId="Equation.3">
                    <p:embed/>
                    <p:pic>
                      <p:nvPicPr>
                        <p:cNvPr id="4" name="对象 3">
                          <a:extLst>
                            <a:ext uri="{FF2B5EF4-FFF2-40B4-BE49-F238E27FC236}">
                              <a16:creationId xmlns:a16="http://schemas.microsoft.com/office/drawing/2014/main" id="{379C223D-A89D-40AB-9695-0F717E25A3D6}"/>
                            </a:ext>
                          </a:extLst>
                        </p:cNvPr>
                        <p:cNvPicPr/>
                        <p:nvPr/>
                      </p:nvPicPr>
                      <p:blipFill>
                        <a:blip r:embed="rId15"/>
                        <a:stretch>
                          <a:fillRect/>
                        </a:stretch>
                      </p:blipFill>
                      <p:spPr>
                        <a:xfrm>
                          <a:off x="6954839" y="5893223"/>
                          <a:ext cx="234950" cy="354012"/>
                        </a:xfrm>
                        <a:prstGeom prst="rect">
                          <a:avLst/>
                        </a:prstGeom>
                      </p:spPr>
                    </p:pic>
                  </p:oleObj>
                </mc:Fallback>
              </mc:AlternateContent>
            </a:graphicData>
          </a:graphic>
        </p:graphicFrame>
        <p:graphicFrame>
          <p:nvGraphicFramePr>
            <p:cNvPr id="59" name="对象 58">
              <a:extLst>
                <a:ext uri="{FF2B5EF4-FFF2-40B4-BE49-F238E27FC236}">
                  <a16:creationId xmlns:a16="http://schemas.microsoft.com/office/drawing/2014/main" id="{336175E1-D15E-45A1-9D58-B5F735EEAF67}"/>
                </a:ext>
              </a:extLst>
            </p:cNvPr>
            <p:cNvGraphicFramePr>
              <a:graphicFrameLocks noChangeAspect="1"/>
            </p:cNvGraphicFramePr>
            <p:nvPr>
              <p:extLst>
                <p:ext uri="{D42A27DB-BD31-4B8C-83A1-F6EECF244321}">
                  <p14:modId xmlns:p14="http://schemas.microsoft.com/office/powerpoint/2010/main" val="1704453722"/>
                </p:ext>
              </p:extLst>
            </p:nvPr>
          </p:nvGraphicFramePr>
          <p:xfrm>
            <a:off x="6550025" y="4283075"/>
            <a:ext cx="306388" cy="377825"/>
          </p:xfrm>
          <a:graphic>
            <a:graphicData uri="http://schemas.openxmlformats.org/presentationml/2006/ole">
              <mc:AlternateContent xmlns:mc="http://schemas.openxmlformats.org/markup-compatibility/2006">
                <mc:Choice xmlns:v="urn:schemas-microsoft-com:vml" Requires="v">
                  <p:oleObj spid="_x0000_s332465" name="公式" r:id="rId16" imgW="164880" imgH="203040" progId="Equation.3">
                    <p:embed/>
                  </p:oleObj>
                </mc:Choice>
                <mc:Fallback>
                  <p:oleObj name="公式" r:id="rId16" imgW="164880" imgH="203040" progId="Equation.3">
                    <p:embed/>
                    <p:pic>
                      <p:nvPicPr>
                        <p:cNvPr id="58" name="对象 57">
                          <a:extLst>
                            <a:ext uri="{FF2B5EF4-FFF2-40B4-BE49-F238E27FC236}">
                              <a16:creationId xmlns:a16="http://schemas.microsoft.com/office/drawing/2014/main" id="{A2D07CF4-BC0C-43EA-8B96-4AED711F269E}"/>
                            </a:ext>
                          </a:extLst>
                        </p:cNvPr>
                        <p:cNvPicPr/>
                        <p:nvPr/>
                      </p:nvPicPr>
                      <p:blipFill>
                        <a:blip r:embed="rId17"/>
                        <a:stretch>
                          <a:fillRect/>
                        </a:stretch>
                      </p:blipFill>
                      <p:spPr>
                        <a:xfrm>
                          <a:off x="6550025" y="4283075"/>
                          <a:ext cx="306388" cy="377825"/>
                        </a:xfrm>
                        <a:prstGeom prst="rect">
                          <a:avLst/>
                        </a:prstGeom>
                      </p:spPr>
                    </p:pic>
                  </p:oleObj>
                </mc:Fallback>
              </mc:AlternateContent>
            </a:graphicData>
          </a:graphic>
        </p:graphicFrame>
      </p:grpSp>
      <p:sp>
        <p:nvSpPr>
          <p:cNvPr id="6" name="灯片编号占位符 5">
            <a:extLst>
              <a:ext uri="{FF2B5EF4-FFF2-40B4-BE49-F238E27FC236}">
                <a16:creationId xmlns:a16="http://schemas.microsoft.com/office/drawing/2014/main" id="{3746A833-9057-4BAE-B0E2-F88FE7BC9211}"/>
              </a:ext>
            </a:extLst>
          </p:cNvPr>
          <p:cNvSpPr>
            <a:spLocks noGrp="1"/>
          </p:cNvSpPr>
          <p:nvPr>
            <p:ph type="sldNum" sz="quarter" idx="12"/>
          </p:nvPr>
        </p:nvSpPr>
        <p:spPr/>
        <p:txBody>
          <a:bodyPr/>
          <a:lstStyle/>
          <a:p>
            <a:fld id="{DD7B16FF-69CA-4A0B-BD3A-C4B4E2184A49}" type="slidenum">
              <a:rPr lang="zh-CN" altLang="en-US" smtClean="0"/>
              <a:pPr/>
              <a:t>106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2578">
                                            <p:txEl>
                                              <p:pRg st="0" end="0"/>
                                            </p:txEl>
                                          </p:spTgt>
                                        </p:tgtEl>
                                        <p:attrNameLst>
                                          <p:attrName>style.visibility</p:attrName>
                                        </p:attrNameLst>
                                      </p:cBhvr>
                                      <p:to>
                                        <p:strVal val="visible"/>
                                      </p:to>
                                    </p:set>
                                    <p:anim calcmode="lin" valueType="num">
                                      <p:cBhvr additive="base">
                                        <p:cTn id="7" dur="500" fill="hold"/>
                                        <p:tgtEl>
                                          <p:spTgt spid="15257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257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52579"/>
                                        </p:tgtEl>
                                        <p:attrNameLst>
                                          <p:attrName>style.visibility</p:attrName>
                                        </p:attrNameLst>
                                      </p:cBhvr>
                                      <p:to>
                                        <p:strVal val="visible"/>
                                      </p:to>
                                    </p:set>
                                    <p:animEffect transition="in" filter="wipe(left)">
                                      <p:cBhvr>
                                        <p:cTn id="13" dur="500"/>
                                        <p:tgtEl>
                                          <p:spTgt spid="15257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152580"/>
                                        </p:tgtEl>
                                        <p:attrNameLst>
                                          <p:attrName>style.visibility</p:attrName>
                                        </p:attrNameLst>
                                      </p:cBhvr>
                                      <p:to>
                                        <p:strVal val="visible"/>
                                      </p:to>
                                    </p:set>
                                    <p:animEffect transition="in" filter="strips(downRight)">
                                      <p:cBhvr>
                                        <p:cTn id="18" dur="500"/>
                                        <p:tgtEl>
                                          <p:spTgt spid="15258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152581"/>
                                        </p:tgtEl>
                                        <p:attrNameLst>
                                          <p:attrName>style.visibility</p:attrName>
                                        </p:attrNameLst>
                                      </p:cBhvr>
                                      <p:to>
                                        <p:strVal val="visible"/>
                                      </p:to>
                                    </p:set>
                                    <p:animEffect transition="in" filter="strips(downRight)">
                                      <p:cBhvr>
                                        <p:cTn id="23" dur="500"/>
                                        <p:tgtEl>
                                          <p:spTgt spid="15258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8" fill="hold" grpId="0" nodeType="clickEffect">
                                  <p:stCondLst>
                                    <p:cond delay="0"/>
                                  </p:stCondLst>
                                  <p:childTnLst>
                                    <p:set>
                                      <p:cBhvr>
                                        <p:cTn id="27" dur="1" fill="hold">
                                          <p:stCondLst>
                                            <p:cond delay="0"/>
                                          </p:stCondLst>
                                        </p:cTn>
                                        <p:tgtEl>
                                          <p:spTgt spid="152582"/>
                                        </p:tgtEl>
                                        <p:attrNameLst>
                                          <p:attrName>style.visibility</p:attrName>
                                        </p:attrNameLst>
                                      </p:cBhvr>
                                      <p:to>
                                        <p:strVal val="visible"/>
                                      </p:to>
                                    </p:set>
                                    <p:anim calcmode="lin" valueType="num">
                                      <p:cBhvr>
                                        <p:cTn id="28" dur="500" fill="hold"/>
                                        <p:tgtEl>
                                          <p:spTgt spid="152582"/>
                                        </p:tgtEl>
                                        <p:attrNameLst>
                                          <p:attrName>ppt_x</p:attrName>
                                        </p:attrNameLst>
                                      </p:cBhvr>
                                      <p:tavLst>
                                        <p:tav tm="0">
                                          <p:val>
                                            <p:strVal val="#ppt_x-#ppt_w/2"/>
                                          </p:val>
                                        </p:tav>
                                        <p:tav tm="100000">
                                          <p:val>
                                            <p:strVal val="#ppt_x"/>
                                          </p:val>
                                        </p:tav>
                                      </p:tavLst>
                                    </p:anim>
                                    <p:anim calcmode="lin" valueType="num">
                                      <p:cBhvr>
                                        <p:cTn id="29" dur="500" fill="hold"/>
                                        <p:tgtEl>
                                          <p:spTgt spid="152582"/>
                                        </p:tgtEl>
                                        <p:attrNameLst>
                                          <p:attrName>ppt_y</p:attrName>
                                        </p:attrNameLst>
                                      </p:cBhvr>
                                      <p:tavLst>
                                        <p:tav tm="0">
                                          <p:val>
                                            <p:strVal val="#ppt_y"/>
                                          </p:val>
                                        </p:tav>
                                        <p:tav tm="100000">
                                          <p:val>
                                            <p:strVal val="#ppt_y"/>
                                          </p:val>
                                        </p:tav>
                                      </p:tavLst>
                                    </p:anim>
                                    <p:anim calcmode="lin" valueType="num">
                                      <p:cBhvr>
                                        <p:cTn id="30" dur="500" fill="hold"/>
                                        <p:tgtEl>
                                          <p:spTgt spid="152582"/>
                                        </p:tgtEl>
                                        <p:attrNameLst>
                                          <p:attrName>ppt_w</p:attrName>
                                        </p:attrNameLst>
                                      </p:cBhvr>
                                      <p:tavLst>
                                        <p:tav tm="0">
                                          <p:val>
                                            <p:fltVal val="0"/>
                                          </p:val>
                                        </p:tav>
                                        <p:tav tm="100000">
                                          <p:val>
                                            <p:strVal val="#ppt_w"/>
                                          </p:val>
                                        </p:tav>
                                      </p:tavLst>
                                    </p:anim>
                                    <p:anim calcmode="lin" valueType="num">
                                      <p:cBhvr>
                                        <p:cTn id="31" dur="500" fill="hold"/>
                                        <p:tgtEl>
                                          <p:spTgt spid="152582"/>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up)">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down)">
                                      <p:cBhvr>
                                        <p:cTn id="4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8" grpId="0" build="p" autoUpdateAnimBg="0"/>
      <p:bldP spid="152579" grpId="0" autoUpdateAnimBg="0"/>
      <p:bldP spid="152580" grpId="0" autoUpdateAnimBg="0"/>
      <p:bldP spid="152581" grpId="0" autoUpdateAnimBg="0"/>
      <p:bldP spid="152582" grpId="0"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5" name="Text Box 5">
            <a:extLst>
              <a:ext uri="{FF2B5EF4-FFF2-40B4-BE49-F238E27FC236}">
                <a16:creationId xmlns:a16="http://schemas.microsoft.com/office/drawing/2014/main" id="{638C31D5-BD7A-42D3-9E91-8A8A22F328DA}"/>
              </a:ext>
            </a:extLst>
          </p:cNvPr>
          <p:cNvSpPr txBox="1">
            <a:spLocks noChangeArrowheads="1"/>
          </p:cNvSpPr>
          <p:nvPr/>
        </p:nvSpPr>
        <p:spPr bwMode="auto">
          <a:xfrm>
            <a:off x="2004195" y="508655"/>
            <a:ext cx="193995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dirty="0">
                <a:solidFill>
                  <a:srgbClr val="0000FF"/>
                </a:solidFill>
                <a:ea typeface="黑体" panose="02010609060101010101" pitchFamily="49" charset="-122"/>
                <a:cs typeface="Times New Roman" panose="02020603050405020304" pitchFamily="18" charset="0"/>
              </a:rPr>
              <a:t>40W</a:t>
            </a:r>
            <a:r>
              <a:rPr lang="zh-CN" altLang="en-US" sz="2600" b="1" dirty="0">
                <a:solidFill>
                  <a:srgbClr val="0000FF"/>
                </a:solidFill>
                <a:ea typeface="黑体" panose="02010609060101010101" pitchFamily="49" charset="-122"/>
                <a:cs typeface="Times New Roman" panose="02020603050405020304" pitchFamily="18" charset="0"/>
              </a:rPr>
              <a:t>白炽灯 </a:t>
            </a:r>
          </a:p>
        </p:txBody>
      </p:sp>
      <p:sp>
        <p:nvSpPr>
          <p:cNvPr id="153624" name="Rectangle 24">
            <a:extLst>
              <a:ext uri="{FF2B5EF4-FFF2-40B4-BE49-F238E27FC236}">
                <a16:creationId xmlns:a16="http://schemas.microsoft.com/office/drawing/2014/main" id="{B905A7D3-B968-43CF-B042-CF91F3D8B5AD}"/>
              </a:ext>
            </a:extLst>
          </p:cNvPr>
          <p:cNvSpPr>
            <a:spLocks noChangeArrowheads="1"/>
          </p:cNvSpPr>
          <p:nvPr/>
        </p:nvSpPr>
        <p:spPr bwMode="auto">
          <a:xfrm>
            <a:off x="4206137" y="566564"/>
            <a:ext cx="16957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spcBef>
                <a:spcPct val="0"/>
              </a:spcBef>
            </a:pPr>
            <a:r>
              <a:rPr lang="en-US" altLang="zh-CN" sz="2600" b="1" dirty="0" err="1">
                <a:solidFill>
                  <a:srgbClr val="000000"/>
                </a:solidFill>
                <a:latin typeface="Times New Roman" panose="02020603050405020304" pitchFamily="18" charset="0"/>
              </a:rPr>
              <a:t>cos</a:t>
            </a:r>
            <a:r>
              <a:rPr lang="en-US" altLang="zh-CN" sz="2600" b="1" i="1" dirty="0" err="1">
                <a:solidFill>
                  <a:srgbClr val="000000"/>
                </a:solidFill>
                <a:latin typeface="Symbol" panose="05050102010706020507" pitchFamily="18" charset="2"/>
              </a:rPr>
              <a:t>j</a:t>
            </a:r>
            <a:r>
              <a:rPr lang="en-US" altLang="zh-CN" sz="2600" b="1" i="1" dirty="0">
                <a:solidFill>
                  <a:srgbClr val="000000"/>
                </a:solidFill>
                <a:latin typeface="Symbol" panose="05050102010706020507" pitchFamily="18" charset="2"/>
              </a:rPr>
              <a:t> </a:t>
            </a:r>
            <a:r>
              <a:rPr lang="en-US" altLang="zh-CN" sz="2600" b="1" dirty="0">
                <a:solidFill>
                  <a:srgbClr val="000000"/>
                </a:solidFill>
                <a:latin typeface="Symbol" panose="05050102010706020507" pitchFamily="18" charset="2"/>
              </a:rPr>
              <a:t>=1</a:t>
            </a:r>
            <a:endParaRPr lang="en-US" altLang="zh-CN" sz="2167" b="1" dirty="0">
              <a:latin typeface="Times New Roman" panose="02020603050405020304" pitchFamily="18" charset="0"/>
            </a:endParaRPr>
          </a:p>
        </p:txBody>
      </p:sp>
      <p:sp>
        <p:nvSpPr>
          <p:cNvPr id="153607" name="Text Box 7">
            <a:extLst>
              <a:ext uri="{FF2B5EF4-FFF2-40B4-BE49-F238E27FC236}">
                <a16:creationId xmlns:a16="http://schemas.microsoft.com/office/drawing/2014/main" id="{425B216D-189D-477D-8E97-16330660438C}"/>
              </a:ext>
            </a:extLst>
          </p:cNvPr>
          <p:cNvSpPr txBox="1">
            <a:spLocks noChangeArrowheads="1"/>
          </p:cNvSpPr>
          <p:nvPr/>
        </p:nvSpPr>
        <p:spPr bwMode="auto">
          <a:xfrm>
            <a:off x="2093132" y="2928906"/>
            <a:ext cx="193995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dirty="0">
                <a:solidFill>
                  <a:srgbClr val="0000FF"/>
                </a:solidFill>
                <a:ea typeface="黑体" panose="02010609060101010101" pitchFamily="49" charset="-122"/>
                <a:cs typeface="Times New Roman" panose="02020603050405020304" pitchFamily="18" charset="0"/>
              </a:rPr>
              <a:t>40W</a:t>
            </a:r>
            <a:r>
              <a:rPr lang="zh-CN" altLang="en-US" sz="2600" b="1" dirty="0">
                <a:solidFill>
                  <a:srgbClr val="0000FF"/>
                </a:solidFill>
                <a:ea typeface="黑体" panose="02010609060101010101" pitchFamily="49" charset="-122"/>
                <a:cs typeface="Times New Roman" panose="02020603050405020304" pitchFamily="18" charset="0"/>
              </a:rPr>
              <a:t>日光灯 </a:t>
            </a:r>
          </a:p>
        </p:txBody>
      </p:sp>
      <p:sp>
        <p:nvSpPr>
          <p:cNvPr id="153610" name="AutoShape 10">
            <a:extLst>
              <a:ext uri="{FF2B5EF4-FFF2-40B4-BE49-F238E27FC236}">
                <a16:creationId xmlns:a16="http://schemas.microsoft.com/office/drawing/2014/main" id="{AD2B7961-4A80-4438-989E-0CA30507662C}"/>
              </a:ext>
            </a:extLst>
          </p:cNvPr>
          <p:cNvSpPr>
            <a:spLocks noChangeArrowheads="1"/>
          </p:cNvSpPr>
          <p:nvPr/>
        </p:nvSpPr>
        <p:spPr bwMode="auto">
          <a:xfrm>
            <a:off x="7089235" y="2769332"/>
            <a:ext cx="2022475" cy="1238250"/>
          </a:xfrm>
          <a:prstGeom prst="wedgeRoundRectCallout">
            <a:avLst>
              <a:gd name="adj1" fmla="val -77849"/>
              <a:gd name="adj2" fmla="val 51092"/>
              <a:gd name="adj3" fmla="val 16667"/>
            </a:avLst>
          </a:prstGeom>
          <a:gradFill rotWithShape="0">
            <a:gsLst>
              <a:gs pos="0">
                <a:srgbClr val="9966FF"/>
              </a:gs>
              <a:gs pos="50000">
                <a:srgbClr val="FFFFFF"/>
              </a:gs>
              <a:gs pos="100000">
                <a:srgbClr val="9966FF"/>
              </a:gs>
            </a:gsLst>
            <a:lin ang="5400000" scaled="1"/>
          </a:gradFill>
          <a:ln w="19050">
            <a:solidFill>
              <a:srgbClr val="99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600" b="1">
                <a:latin typeface="黑体" panose="02010609060101010101" pitchFamily="49" charset="-122"/>
                <a:ea typeface="黑体" panose="02010609060101010101" pitchFamily="49" charset="-122"/>
              </a:rPr>
              <a:t>发电与供电</a:t>
            </a:r>
          </a:p>
          <a:p>
            <a:pPr eaLnBrk="0" hangingPunct="0"/>
            <a:r>
              <a:rPr lang="zh-CN" altLang="en-US" sz="2600" b="1">
                <a:latin typeface="黑体" panose="02010609060101010101" pitchFamily="49" charset="-122"/>
                <a:ea typeface="黑体" panose="02010609060101010101" pitchFamily="49" charset="-122"/>
              </a:rPr>
              <a:t>设备的容量</a:t>
            </a:r>
          </a:p>
          <a:p>
            <a:pPr eaLnBrk="0" hangingPunct="0"/>
            <a:r>
              <a:rPr lang="zh-CN" altLang="en-US" sz="2600" b="1">
                <a:latin typeface="黑体" panose="02010609060101010101" pitchFamily="49" charset="-122"/>
                <a:ea typeface="黑体" panose="02010609060101010101" pitchFamily="49" charset="-122"/>
              </a:rPr>
              <a:t>要求较大</a:t>
            </a:r>
            <a:endParaRPr lang="zh-CN" altLang="en-US" sz="3467" b="1">
              <a:latin typeface="黑体" panose="02010609060101010101" pitchFamily="49" charset="-122"/>
              <a:ea typeface="黑体" panose="02010609060101010101" pitchFamily="49" charset="-122"/>
            </a:endParaRPr>
          </a:p>
        </p:txBody>
      </p:sp>
      <p:grpSp>
        <p:nvGrpSpPr>
          <p:cNvPr id="153687" name="Group 87">
            <a:extLst>
              <a:ext uri="{FF2B5EF4-FFF2-40B4-BE49-F238E27FC236}">
                <a16:creationId xmlns:a16="http://schemas.microsoft.com/office/drawing/2014/main" id="{9233FFF0-894E-441A-A50A-426CC5694CF7}"/>
              </a:ext>
            </a:extLst>
          </p:cNvPr>
          <p:cNvGrpSpPr>
            <a:grpSpLocks/>
          </p:cNvGrpSpPr>
          <p:nvPr/>
        </p:nvGrpSpPr>
        <p:grpSpPr bwMode="auto">
          <a:xfrm>
            <a:off x="486703" y="228468"/>
            <a:ext cx="966307" cy="660400"/>
            <a:chOff x="192" y="240"/>
            <a:chExt cx="708" cy="384"/>
          </a:xfrm>
        </p:grpSpPr>
        <p:sp>
          <p:nvSpPr>
            <p:cNvPr id="153619" name="Oval 19">
              <a:extLst>
                <a:ext uri="{FF2B5EF4-FFF2-40B4-BE49-F238E27FC236}">
                  <a16:creationId xmlns:a16="http://schemas.microsoft.com/office/drawing/2014/main" id="{8EFF1293-BC09-488A-88D7-3F00A901BC7F}"/>
                </a:ext>
              </a:extLst>
            </p:cNvPr>
            <p:cNvSpPr>
              <a:spLocks noChangeArrowheads="1"/>
            </p:cNvSpPr>
            <p:nvPr/>
          </p:nvSpPr>
          <p:spPr bwMode="auto">
            <a:xfrm>
              <a:off x="192" y="240"/>
              <a:ext cx="708" cy="384"/>
            </a:xfrm>
            <a:prstGeom prst="ellipse">
              <a:avLst/>
            </a:prstGeom>
            <a:gradFill rotWithShape="0">
              <a:gsLst>
                <a:gs pos="0">
                  <a:srgbClr val="CC9900"/>
                </a:gs>
                <a:gs pos="50000">
                  <a:schemeClr val="bg1"/>
                </a:gs>
                <a:gs pos="100000">
                  <a:srgbClr val="CC9900"/>
                </a:gs>
              </a:gsLst>
              <a:lin ang="5400000" scaled="1"/>
            </a:gradFill>
            <a:ln w="9525">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3620" name="Text Box 20">
              <a:extLst>
                <a:ext uri="{FF2B5EF4-FFF2-40B4-BE49-F238E27FC236}">
                  <a16:creationId xmlns:a16="http://schemas.microsoft.com/office/drawing/2014/main" id="{56FF3713-8B2C-47C8-86F7-AE696293B8F3}"/>
                </a:ext>
              </a:extLst>
            </p:cNvPr>
            <p:cNvSpPr txBox="1">
              <a:spLocks noChangeArrowheads="1"/>
            </p:cNvSpPr>
            <p:nvPr/>
          </p:nvSpPr>
          <p:spPr bwMode="auto">
            <a:xfrm>
              <a:off x="222" y="289"/>
              <a:ext cx="678" cy="286"/>
            </a:xfrm>
            <a:prstGeom prst="rect">
              <a:avLst/>
            </a:prstGeom>
            <a:noFill/>
            <a:ln>
              <a:noFill/>
            </a:ln>
            <a:effectLst/>
            <a:extLst>
              <a:ext uri="{909E8E84-426E-40DD-AFC4-6F175D3DCCD1}">
                <a14:hiddenFill xmlns:a14="http://schemas.microsoft.com/office/drawing/2010/main">
                  <a:gradFill rotWithShape="0">
                    <a:gsLst>
                      <a:gs pos="0">
                        <a:srgbClr val="CC9900"/>
                      </a:gs>
                      <a:gs pos="50000">
                        <a:schemeClr val="bg1"/>
                      </a:gs>
                      <a:gs pos="100000">
                        <a:srgbClr val="CC9900"/>
                      </a:gs>
                    </a:gsLst>
                    <a:lin ang="5400000" scaled="1"/>
                  </a:gra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例</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11</a:t>
              </a:r>
            </a:p>
          </p:txBody>
        </p:sp>
      </p:grpSp>
      <p:sp>
        <p:nvSpPr>
          <p:cNvPr id="153690" name="Text Box 90">
            <a:extLst>
              <a:ext uri="{FF2B5EF4-FFF2-40B4-BE49-F238E27FC236}">
                <a16:creationId xmlns:a16="http://schemas.microsoft.com/office/drawing/2014/main" id="{307E27D7-07AA-4F7E-BCC5-1566AEFD7738}"/>
              </a:ext>
            </a:extLst>
          </p:cNvPr>
          <p:cNvSpPr txBox="1">
            <a:spLocks noChangeArrowheads="1"/>
          </p:cNvSpPr>
          <p:nvPr/>
        </p:nvSpPr>
        <p:spPr bwMode="auto">
          <a:xfrm>
            <a:off x="1962584" y="5316636"/>
            <a:ext cx="566016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dirty="0">
                <a:ea typeface="黑体" panose="02010609060101010101" pitchFamily="49" charset="-122"/>
                <a:cs typeface="Times New Roman" panose="02020603050405020304" pitchFamily="18" charset="0"/>
              </a:rPr>
              <a:t> </a:t>
            </a:r>
            <a:r>
              <a:rPr lang="zh-CN" altLang="en-US" sz="2600" b="1" dirty="0">
                <a:ea typeface="黑体" panose="02010609060101010101" pitchFamily="49" charset="-122"/>
                <a:cs typeface="Times New Roman" panose="02020603050405020304" pitchFamily="18" charset="0"/>
              </a:rPr>
              <a:t>供电局一般要求用户的</a:t>
            </a:r>
            <a:r>
              <a:rPr lang="en-US" altLang="zh-CN" sz="2600" b="1" dirty="0" err="1">
                <a:solidFill>
                  <a:srgbClr val="000000"/>
                </a:solidFill>
                <a:ea typeface="黑体" panose="02010609060101010101" pitchFamily="49" charset="-122"/>
                <a:cs typeface="Times New Roman" panose="02020603050405020304" pitchFamily="18" charset="0"/>
              </a:rPr>
              <a:t>cos</a:t>
            </a:r>
            <a:r>
              <a:rPr lang="en-US" altLang="zh-CN" sz="2600" b="1" i="1" dirty="0" err="1">
                <a:solidFill>
                  <a:srgbClr val="000000"/>
                </a:solidFill>
                <a:latin typeface="Symbol" panose="05050102010706020507" pitchFamily="18" charset="2"/>
              </a:rPr>
              <a:t>j</a:t>
            </a:r>
            <a:r>
              <a:rPr lang="en-US" altLang="zh-CN" sz="2600" b="1" i="1" dirty="0">
                <a:solidFill>
                  <a:srgbClr val="000000"/>
                </a:solidFill>
                <a:ea typeface="黑体" panose="02010609060101010101" pitchFamily="49" charset="-122"/>
                <a:cs typeface="Times New Roman" panose="02020603050405020304" pitchFamily="18" charset="0"/>
              </a:rPr>
              <a:t> </a:t>
            </a:r>
            <a:r>
              <a:rPr lang="en-US" altLang="zh-CN" sz="2600" b="1" dirty="0">
                <a:solidFill>
                  <a:srgbClr val="000000"/>
                </a:solidFill>
                <a:ea typeface="黑体" panose="02010609060101010101" pitchFamily="49" charset="-122"/>
                <a:cs typeface="Times New Roman" panose="02020603050405020304" pitchFamily="18" charset="0"/>
              </a:rPr>
              <a:t>&gt;0.85</a:t>
            </a:r>
            <a:r>
              <a:rPr lang="zh-CN" altLang="en-US" sz="2600" b="1" dirty="0">
                <a:ea typeface="黑体" panose="02010609060101010101" pitchFamily="49" charset="-122"/>
                <a:cs typeface="Times New Roman" panose="02020603050405020304" pitchFamily="18" charset="0"/>
              </a:rPr>
              <a:t>                          </a:t>
            </a:r>
          </a:p>
        </p:txBody>
      </p:sp>
      <p:sp>
        <p:nvSpPr>
          <p:cNvPr id="71" name="Rectangle 30">
            <a:extLst>
              <a:ext uri="{FF2B5EF4-FFF2-40B4-BE49-F238E27FC236}">
                <a16:creationId xmlns:a16="http://schemas.microsoft.com/office/drawing/2014/main" id="{A282B9AB-D642-44E5-B8C4-0C31395E5EE2}"/>
              </a:ext>
            </a:extLst>
          </p:cNvPr>
          <p:cNvSpPr>
            <a:spLocks noChangeArrowheads="1"/>
          </p:cNvSpPr>
          <p:nvPr/>
        </p:nvSpPr>
        <p:spPr bwMode="auto">
          <a:xfrm>
            <a:off x="6855579" y="541998"/>
            <a:ext cx="1769002" cy="46673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p>
            <a:pPr algn="ctr">
              <a:spcBef>
                <a:spcPct val="0"/>
              </a:spcBef>
            </a:pPr>
            <a:r>
              <a:rPr lang="en-US" altLang="zh-CN" sz="3033" b="1" i="1" dirty="0">
                <a:solidFill>
                  <a:srgbClr val="000000"/>
                </a:solidFill>
                <a:latin typeface="Times New Roman" panose="02020603050405020304" pitchFamily="18" charset="0"/>
              </a:rPr>
              <a:t>P=</a:t>
            </a:r>
            <a:r>
              <a:rPr lang="en-US" altLang="zh-CN" sz="3033" b="1" i="1" dirty="0" err="1">
                <a:solidFill>
                  <a:srgbClr val="000000"/>
                </a:solidFill>
                <a:latin typeface="Times New Roman" panose="02020603050405020304" pitchFamily="18" charset="0"/>
              </a:rPr>
              <a:t>UIcos</a:t>
            </a:r>
            <a:r>
              <a:rPr lang="en-US" altLang="zh-CN" sz="3033" b="1" i="1" dirty="0">
                <a:solidFill>
                  <a:srgbClr val="000000"/>
                </a:solidFill>
                <a:latin typeface="Times New Roman" panose="02020603050405020304" pitchFamily="18" charset="0"/>
                <a:sym typeface="Symbol" panose="05050102010706020507" pitchFamily="18" charset="2"/>
              </a:rPr>
              <a:t></a:t>
            </a:r>
            <a:endParaRPr lang="en-US" altLang="zh-CN" sz="3033" b="1" dirty="0">
              <a:latin typeface="Times New Roman" panose="02020603050405020304" pitchFamily="18" charset="0"/>
            </a:endParaRPr>
          </a:p>
        </p:txBody>
      </p:sp>
      <p:graphicFrame>
        <p:nvGraphicFramePr>
          <p:cNvPr id="2" name="对象 1">
            <a:extLst>
              <a:ext uri="{FF2B5EF4-FFF2-40B4-BE49-F238E27FC236}">
                <a16:creationId xmlns:a16="http://schemas.microsoft.com/office/drawing/2014/main" id="{935F5B8D-F7B3-4A0E-9A94-40733A1DD9A1}"/>
              </a:ext>
            </a:extLst>
          </p:cNvPr>
          <p:cNvGraphicFramePr>
            <a:graphicFrameLocks noChangeAspect="1"/>
          </p:cNvGraphicFramePr>
          <p:nvPr>
            <p:extLst>
              <p:ext uri="{D42A27DB-BD31-4B8C-83A1-F6EECF244321}">
                <p14:modId xmlns:p14="http://schemas.microsoft.com/office/powerpoint/2010/main" val="1052364371"/>
              </p:ext>
            </p:extLst>
          </p:nvPr>
        </p:nvGraphicFramePr>
        <p:xfrm>
          <a:off x="1896846" y="1487550"/>
          <a:ext cx="3843413" cy="917829"/>
        </p:xfrm>
        <a:graphic>
          <a:graphicData uri="http://schemas.openxmlformats.org/presentationml/2006/ole">
            <mc:AlternateContent xmlns:mc="http://schemas.openxmlformats.org/markup-compatibility/2006">
              <mc:Choice xmlns:v="urn:schemas-microsoft-com:vml" Requires="v">
                <p:oleObj spid="_x0000_s371842" name="公式" r:id="rId4" imgW="1701720" imgH="406080" progId="Equation.3">
                  <p:embed/>
                </p:oleObj>
              </mc:Choice>
              <mc:Fallback>
                <p:oleObj name="公式" r:id="rId4" imgW="1701720" imgH="406080" progId="Equation.3">
                  <p:embed/>
                  <p:pic>
                    <p:nvPicPr>
                      <p:cNvPr id="0" name=""/>
                      <p:cNvPicPr/>
                      <p:nvPr/>
                    </p:nvPicPr>
                    <p:blipFill>
                      <a:blip r:embed="rId5"/>
                      <a:stretch>
                        <a:fillRect/>
                      </a:stretch>
                    </p:blipFill>
                    <p:spPr>
                      <a:xfrm>
                        <a:off x="1896846" y="1487550"/>
                        <a:ext cx="3843413" cy="917829"/>
                      </a:xfrm>
                      <a:prstGeom prst="rect">
                        <a:avLst/>
                      </a:prstGeom>
                    </p:spPr>
                  </p:pic>
                </p:oleObj>
              </mc:Fallback>
            </mc:AlternateContent>
          </a:graphicData>
        </a:graphic>
      </p:graphicFrame>
      <p:sp>
        <p:nvSpPr>
          <p:cNvPr id="73" name="Rectangle 24">
            <a:extLst>
              <a:ext uri="{FF2B5EF4-FFF2-40B4-BE49-F238E27FC236}">
                <a16:creationId xmlns:a16="http://schemas.microsoft.com/office/drawing/2014/main" id="{927F9B62-CB16-4E64-BBCC-78454E7414A4}"/>
              </a:ext>
            </a:extLst>
          </p:cNvPr>
          <p:cNvSpPr>
            <a:spLocks noChangeArrowheads="1"/>
          </p:cNvSpPr>
          <p:nvPr/>
        </p:nvSpPr>
        <p:spPr bwMode="auto">
          <a:xfrm>
            <a:off x="4529272" y="2988347"/>
            <a:ext cx="16957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spcBef>
                <a:spcPct val="0"/>
              </a:spcBef>
            </a:pPr>
            <a:r>
              <a:rPr lang="en-US" altLang="zh-CN" sz="2600" b="1" dirty="0" err="1">
                <a:solidFill>
                  <a:srgbClr val="000000"/>
                </a:solidFill>
                <a:latin typeface="Times New Roman" panose="02020603050405020304" pitchFamily="18" charset="0"/>
              </a:rPr>
              <a:t>cos</a:t>
            </a:r>
            <a:r>
              <a:rPr lang="en-US" altLang="zh-CN" sz="2600" b="1" i="1" dirty="0" err="1">
                <a:solidFill>
                  <a:srgbClr val="000000"/>
                </a:solidFill>
                <a:latin typeface="Symbol" panose="05050102010706020507" pitchFamily="18" charset="2"/>
              </a:rPr>
              <a:t>j</a:t>
            </a:r>
            <a:r>
              <a:rPr lang="en-US" altLang="zh-CN" sz="2600" b="1" i="1" dirty="0">
                <a:solidFill>
                  <a:srgbClr val="000000"/>
                </a:solidFill>
                <a:latin typeface="Symbol" panose="05050102010706020507" pitchFamily="18" charset="2"/>
              </a:rPr>
              <a:t> </a:t>
            </a:r>
            <a:r>
              <a:rPr lang="en-US" altLang="zh-CN" sz="2600" b="1" dirty="0">
                <a:solidFill>
                  <a:srgbClr val="000000"/>
                </a:solidFill>
                <a:latin typeface="Symbol" panose="05050102010706020507" pitchFamily="18" charset="2"/>
              </a:rPr>
              <a:t>=0.5</a:t>
            </a:r>
            <a:endParaRPr lang="en-US" altLang="zh-CN" sz="2167" b="1" dirty="0">
              <a:latin typeface="Times New Roman" panose="02020603050405020304" pitchFamily="18" charset="0"/>
            </a:endParaRPr>
          </a:p>
        </p:txBody>
      </p:sp>
      <p:graphicFrame>
        <p:nvGraphicFramePr>
          <p:cNvPr id="74" name="对象 73">
            <a:extLst>
              <a:ext uri="{FF2B5EF4-FFF2-40B4-BE49-F238E27FC236}">
                <a16:creationId xmlns:a16="http://schemas.microsoft.com/office/drawing/2014/main" id="{E7F439BA-CF6C-4EFC-A2B4-7E8D1351C5B2}"/>
              </a:ext>
            </a:extLst>
          </p:cNvPr>
          <p:cNvGraphicFramePr>
            <a:graphicFrameLocks noChangeAspect="1"/>
          </p:cNvGraphicFramePr>
          <p:nvPr>
            <p:extLst>
              <p:ext uri="{D42A27DB-BD31-4B8C-83A1-F6EECF244321}">
                <p14:modId xmlns:p14="http://schemas.microsoft.com/office/powerpoint/2010/main" val="548678457"/>
              </p:ext>
            </p:extLst>
          </p:nvPr>
        </p:nvGraphicFramePr>
        <p:xfrm>
          <a:off x="1962583" y="3850076"/>
          <a:ext cx="5117090" cy="934892"/>
        </p:xfrm>
        <a:graphic>
          <a:graphicData uri="http://schemas.openxmlformats.org/presentationml/2006/ole">
            <mc:AlternateContent xmlns:mc="http://schemas.openxmlformats.org/markup-compatibility/2006">
              <mc:Choice xmlns:v="urn:schemas-microsoft-com:vml" Requires="v">
                <p:oleObj spid="_x0000_s371843" name="公式" r:id="rId6" imgW="2361960" imgH="431640" progId="Equation.3">
                  <p:embed/>
                </p:oleObj>
              </mc:Choice>
              <mc:Fallback>
                <p:oleObj name="公式" r:id="rId6" imgW="2361960" imgH="431640" progId="Equation.3">
                  <p:embed/>
                  <p:pic>
                    <p:nvPicPr>
                      <p:cNvPr id="2" name="对象 1">
                        <a:extLst>
                          <a:ext uri="{FF2B5EF4-FFF2-40B4-BE49-F238E27FC236}">
                            <a16:creationId xmlns:a16="http://schemas.microsoft.com/office/drawing/2014/main" id="{935F5B8D-F7B3-4A0E-9A94-40733A1DD9A1}"/>
                          </a:ext>
                        </a:extLst>
                      </p:cNvPr>
                      <p:cNvPicPr/>
                      <p:nvPr/>
                    </p:nvPicPr>
                    <p:blipFill>
                      <a:blip r:embed="rId7"/>
                      <a:stretch>
                        <a:fillRect/>
                      </a:stretch>
                    </p:blipFill>
                    <p:spPr>
                      <a:xfrm>
                        <a:off x="1962583" y="3850076"/>
                        <a:ext cx="5117090" cy="934892"/>
                      </a:xfrm>
                      <a:prstGeom prst="rect">
                        <a:avLst/>
                      </a:prstGeom>
                    </p:spPr>
                  </p:pic>
                </p:oleObj>
              </mc:Fallback>
            </mc:AlternateContent>
          </a:graphicData>
        </a:graphic>
      </p:graphicFrame>
      <p:sp>
        <p:nvSpPr>
          <p:cNvPr id="3" name="灯片编号占位符 2">
            <a:extLst>
              <a:ext uri="{FF2B5EF4-FFF2-40B4-BE49-F238E27FC236}">
                <a16:creationId xmlns:a16="http://schemas.microsoft.com/office/drawing/2014/main" id="{EB5CDDB7-2E3E-497D-AA7D-7488E047368B}"/>
              </a:ext>
            </a:extLst>
          </p:cNvPr>
          <p:cNvSpPr>
            <a:spLocks noGrp="1"/>
          </p:cNvSpPr>
          <p:nvPr>
            <p:ph type="sldNum" sz="quarter" idx="12"/>
          </p:nvPr>
        </p:nvSpPr>
        <p:spPr/>
        <p:txBody>
          <a:bodyPr/>
          <a:lstStyle/>
          <a:p>
            <a:fld id="{DD7B16FF-69CA-4A0B-BD3A-C4B4E2184A49}" type="slidenum">
              <a:rPr lang="zh-CN" altLang="en-US" smtClean="0"/>
              <a:pPr/>
              <a:t>107</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05">
                                            <p:txEl>
                                              <p:pRg st="0" end="0"/>
                                            </p:txEl>
                                          </p:spTgt>
                                        </p:tgtEl>
                                        <p:attrNameLst>
                                          <p:attrName>style.visibility</p:attrName>
                                        </p:attrNameLst>
                                      </p:cBhvr>
                                      <p:to>
                                        <p:strVal val="visible"/>
                                      </p:to>
                                    </p:set>
                                    <p:animEffect transition="in" filter="wipe(left)">
                                      <p:cBhvr>
                                        <p:cTn id="7" dur="500"/>
                                        <p:tgtEl>
                                          <p:spTgt spid="15360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24"/>
                                        </p:tgtEl>
                                        <p:attrNameLst>
                                          <p:attrName>style.visibility</p:attrName>
                                        </p:attrNameLst>
                                      </p:cBhvr>
                                      <p:to>
                                        <p:strVal val="visible"/>
                                      </p:to>
                                    </p:set>
                                    <p:animEffect transition="in" filter="fade">
                                      <p:cBhvr>
                                        <p:cTn id="12" dur="500"/>
                                        <p:tgtEl>
                                          <p:spTgt spid="1536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3607">
                                            <p:txEl>
                                              <p:pRg st="0" end="0"/>
                                            </p:txEl>
                                          </p:spTgt>
                                        </p:tgtEl>
                                        <p:attrNameLst>
                                          <p:attrName>style.visibility</p:attrName>
                                        </p:attrNameLst>
                                      </p:cBhvr>
                                      <p:to>
                                        <p:strVal val="visible"/>
                                      </p:to>
                                    </p:set>
                                    <p:animEffect transition="in" filter="wipe(left)">
                                      <p:cBhvr>
                                        <p:cTn id="22" dur="500"/>
                                        <p:tgtEl>
                                          <p:spTgt spid="15360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fade">
                                      <p:cBhvr>
                                        <p:cTn id="27" dur="500"/>
                                        <p:tgtEl>
                                          <p:spTgt spid="7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wipe(left)">
                                      <p:cBhvr>
                                        <p:cTn id="32" dur="500"/>
                                        <p:tgtEl>
                                          <p:spTgt spid="74"/>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2" fill="hold" grpId="0" nodeType="clickEffect">
                                  <p:stCondLst>
                                    <p:cond delay="0"/>
                                  </p:stCondLst>
                                  <p:childTnLst>
                                    <p:set>
                                      <p:cBhvr>
                                        <p:cTn id="36" dur="1" fill="hold">
                                          <p:stCondLst>
                                            <p:cond delay="0"/>
                                          </p:stCondLst>
                                        </p:cTn>
                                        <p:tgtEl>
                                          <p:spTgt spid="153610"/>
                                        </p:tgtEl>
                                        <p:attrNameLst>
                                          <p:attrName>style.visibility</p:attrName>
                                        </p:attrNameLst>
                                      </p:cBhvr>
                                      <p:to>
                                        <p:strVal val="visible"/>
                                      </p:to>
                                    </p:set>
                                    <p:animEffect transition="in" filter="slide(fromRight)">
                                      <p:cBhvr>
                                        <p:cTn id="37" dur="500"/>
                                        <p:tgtEl>
                                          <p:spTgt spid="153610"/>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53690"/>
                                        </p:tgtEl>
                                        <p:attrNameLst>
                                          <p:attrName>style.visibility</p:attrName>
                                        </p:attrNameLst>
                                      </p:cBhvr>
                                      <p:to>
                                        <p:strVal val="visible"/>
                                      </p:to>
                                    </p:set>
                                    <p:animEffect transition="in" filter="randombar(horizontal)">
                                      <p:cBhvr>
                                        <p:cTn id="42" dur="500"/>
                                        <p:tgtEl>
                                          <p:spTgt spid="153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5" grpId="0" build="p" autoUpdateAnimBg="0"/>
      <p:bldP spid="153624" grpId="0"/>
      <p:bldP spid="153607" grpId="0" build="p" autoUpdateAnimBg="0"/>
      <p:bldP spid="153610" grpId="0" animBg="1" autoUpdateAnimBg="0"/>
      <p:bldP spid="153690" grpId="0"/>
      <p:bldP spid="73"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 Box 2">
            <a:extLst>
              <a:ext uri="{FF2B5EF4-FFF2-40B4-BE49-F238E27FC236}">
                <a16:creationId xmlns:a16="http://schemas.microsoft.com/office/drawing/2014/main" id="{F0CF0FDF-E2AD-4CE1-B9A5-A17D7F347755}"/>
              </a:ext>
            </a:extLst>
          </p:cNvPr>
          <p:cNvSpPr txBox="1">
            <a:spLocks noChangeArrowheads="1"/>
          </p:cNvSpPr>
          <p:nvPr/>
        </p:nvSpPr>
        <p:spPr bwMode="auto">
          <a:xfrm>
            <a:off x="1129904" y="879954"/>
            <a:ext cx="185980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600" b="1" dirty="0">
                <a:solidFill>
                  <a:srgbClr val="0000FF"/>
                </a:solidFill>
                <a:latin typeface="黑体" panose="02010609060101010101" pitchFamily="49" charset="-122"/>
                <a:ea typeface="黑体" panose="02010609060101010101" pitchFamily="49" charset="-122"/>
              </a:rPr>
              <a:t>纯电阻电路</a:t>
            </a:r>
          </a:p>
        </p:txBody>
      </p:sp>
      <p:sp>
        <p:nvSpPr>
          <p:cNvPr id="154630" name="Text Box 6">
            <a:extLst>
              <a:ext uri="{FF2B5EF4-FFF2-40B4-BE49-F238E27FC236}">
                <a16:creationId xmlns:a16="http://schemas.microsoft.com/office/drawing/2014/main" id="{87537773-AF6C-48BB-B57F-44782D8A9E6A}"/>
              </a:ext>
            </a:extLst>
          </p:cNvPr>
          <p:cNvSpPr txBox="1">
            <a:spLocks noChangeArrowheads="1"/>
          </p:cNvSpPr>
          <p:nvPr/>
        </p:nvSpPr>
        <p:spPr bwMode="auto">
          <a:xfrm>
            <a:off x="1063651" y="3258280"/>
            <a:ext cx="244971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dirty="0">
                <a:solidFill>
                  <a:srgbClr val="0000FF"/>
                </a:solidFill>
                <a:ea typeface="黑体" panose="02010609060101010101" pitchFamily="49" charset="-122"/>
                <a:cs typeface="Times New Roman" panose="02020603050405020304" pitchFamily="18" charset="0"/>
              </a:rPr>
              <a:t>R-L-C</a:t>
            </a:r>
            <a:r>
              <a:rPr lang="zh-CN" altLang="en-US" sz="2600" b="1" dirty="0">
                <a:solidFill>
                  <a:srgbClr val="0000FF"/>
                </a:solidFill>
                <a:ea typeface="黑体" panose="02010609060101010101" pitchFamily="49" charset="-122"/>
                <a:cs typeface="Times New Roman" panose="02020603050405020304" pitchFamily="18" charset="0"/>
              </a:rPr>
              <a:t>串联电路</a:t>
            </a:r>
          </a:p>
        </p:txBody>
      </p:sp>
      <p:sp>
        <p:nvSpPr>
          <p:cNvPr id="154633" name="Text Box 9">
            <a:extLst>
              <a:ext uri="{FF2B5EF4-FFF2-40B4-BE49-F238E27FC236}">
                <a16:creationId xmlns:a16="http://schemas.microsoft.com/office/drawing/2014/main" id="{87CDA7B2-FD9C-4B98-8088-EE18E126651F}"/>
              </a:ext>
            </a:extLst>
          </p:cNvPr>
          <p:cNvSpPr txBox="1">
            <a:spLocks noChangeArrowheads="1"/>
          </p:cNvSpPr>
          <p:nvPr/>
        </p:nvSpPr>
        <p:spPr bwMode="auto">
          <a:xfrm>
            <a:off x="1117864" y="1707174"/>
            <a:ext cx="2194832" cy="1058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130000"/>
              </a:lnSpc>
            </a:pPr>
            <a:r>
              <a:rPr lang="zh-CN" altLang="en-US" sz="2600" b="1">
                <a:solidFill>
                  <a:srgbClr val="0000FF"/>
                </a:solidFill>
                <a:latin typeface="黑体" panose="02010609060101010101" pitchFamily="49" charset="-122"/>
                <a:ea typeface="黑体" panose="02010609060101010101" pitchFamily="49" charset="-122"/>
              </a:rPr>
              <a:t>纯电感电路或</a:t>
            </a:r>
          </a:p>
          <a:p>
            <a:pPr eaLnBrk="0" hangingPunct="0">
              <a:lnSpc>
                <a:spcPct val="130000"/>
              </a:lnSpc>
            </a:pPr>
            <a:r>
              <a:rPr lang="zh-CN" altLang="en-US" sz="2600" b="1">
                <a:solidFill>
                  <a:srgbClr val="0000FF"/>
                </a:solidFill>
                <a:latin typeface="黑体" panose="02010609060101010101" pitchFamily="49" charset="-122"/>
                <a:ea typeface="黑体" panose="02010609060101010101" pitchFamily="49" charset="-122"/>
              </a:rPr>
              <a:t>纯电容电路</a:t>
            </a:r>
          </a:p>
        </p:txBody>
      </p:sp>
      <p:sp>
        <p:nvSpPr>
          <p:cNvPr id="154637" name="Text Box 13">
            <a:extLst>
              <a:ext uri="{FF2B5EF4-FFF2-40B4-BE49-F238E27FC236}">
                <a16:creationId xmlns:a16="http://schemas.microsoft.com/office/drawing/2014/main" id="{E18379A6-AFC1-4158-97E0-51FF2F8317EC}"/>
              </a:ext>
            </a:extLst>
          </p:cNvPr>
          <p:cNvSpPr txBox="1">
            <a:spLocks noChangeArrowheads="1"/>
          </p:cNvSpPr>
          <p:nvPr/>
        </p:nvSpPr>
        <p:spPr bwMode="auto">
          <a:xfrm>
            <a:off x="1280235" y="4201488"/>
            <a:ext cx="1859805" cy="128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160000"/>
              </a:lnSpc>
            </a:pPr>
            <a:r>
              <a:rPr lang="zh-CN" altLang="en-US" sz="2600" b="1" dirty="0">
                <a:solidFill>
                  <a:srgbClr val="0000FF"/>
                </a:solidFill>
                <a:ea typeface="黑体" panose="02010609060101010101" pitchFamily="49" charset="-122"/>
                <a:cs typeface="Times New Roman" panose="02020603050405020304" pitchFamily="18" charset="0"/>
              </a:rPr>
              <a:t>电动机</a:t>
            </a:r>
            <a:r>
              <a:rPr lang="zh-CN" altLang="en-US" sz="2600" b="1" dirty="0">
                <a:ea typeface="黑体" panose="02010609060101010101" pitchFamily="49" charset="-122"/>
                <a:cs typeface="Times New Roman" panose="02020603050405020304" pitchFamily="18" charset="0"/>
              </a:rPr>
              <a:t>空载</a:t>
            </a:r>
          </a:p>
          <a:p>
            <a:pPr eaLnBrk="0" hangingPunct="0">
              <a:lnSpc>
                <a:spcPct val="160000"/>
              </a:lnSpc>
            </a:pPr>
            <a:r>
              <a:rPr lang="zh-CN" altLang="en-US" sz="2600" b="1" dirty="0">
                <a:ea typeface="黑体" panose="02010609060101010101" pitchFamily="49" charset="-122"/>
                <a:cs typeface="Times New Roman" panose="02020603050405020304" pitchFamily="18" charset="0"/>
              </a:rPr>
              <a:t>            满载</a:t>
            </a:r>
          </a:p>
        </p:txBody>
      </p:sp>
      <p:sp>
        <p:nvSpPr>
          <p:cNvPr id="154641" name="Text Box 17">
            <a:extLst>
              <a:ext uri="{FF2B5EF4-FFF2-40B4-BE49-F238E27FC236}">
                <a16:creationId xmlns:a16="http://schemas.microsoft.com/office/drawing/2014/main" id="{FEDD47E5-AED7-400F-8EAF-5EA87ADC246E}"/>
              </a:ext>
            </a:extLst>
          </p:cNvPr>
          <p:cNvSpPr txBox="1">
            <a:spLocks noChangeArrowheads="1"/>
          </p:cNvSpPr>
          <p:nvPr/>
        </p:nvSpPr>
        <p:spPr bwMode="auto">
          <a:xfrm>
            <a:off x="1165696" y="5813241"/>
            <a:ext cx="2830408"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dirty="0">
                <a:solidFill>
                  <a:srgbClr val="1E8890"/>
                </a:solidFill>
                <a:ea typeface="黑体" panose="02010609060101010101" pitchFamily="49" charset="-122"/>
                <a:cs typeface="Times New Roman" panose="02020603050405020304" pitchFamily="18" charset="0"/>
              </a:rPr>
              <a:t>  </a:t>
            </a:r>
            <a:r>
              <a:rPr lang="zh-CN" altLang="en-US" sz="2600" b="1" dirty="0">
                <a:solidFill>
                  <a:srgbClr val="0000FF"/>
                </a:solidFill>
                <a:ea typeface="黑体" panose="02010609060101010101" pitchFamily="49" charset="-122"/>
                <a:cs typeface="Times New Roman" panose="02020603050405020304" pitchFamily="18" charset="0"/>
              </a:rPr>
              <a:t>日光灯</a:t>
            </a:r>
            <a:r>
              <a:rPr lang="zh-CN" altLang="en-US" sz="2600" b="1" dirty="0">
                <a:ea typeface="黑体" panose="02010609060101010101" pitchFamily="49" charset="-122"/>
                <a:cs typeface="Times New Roman" panose="02020603050405020304" pitchFamily="18" charset="0"/>
              </a:rPr>
              <a:t> </a:t>
            </a:r>
          </a:p>
          <a:p>
            <a:pPr eaLnBrk="0" hangingPunct="0"/>
            <a:r>
              <a:rPr lang="zh-CN" altLang="en-US" sz="2600" b="1" dirty="0">
                <a:ea typeface="黑体" panose="02010609060101010101" pitchFamily="49" charset="-122"/>
                <a:cs typeface="Times New Roman" panose="02020603050405020304" pitchFamily="18" charset="0"/>
              </a:rPr>
              <a:t>（</a:t>
            </a:r>
            <a:r>
              <a:rPr lang="en-US" altLang="zh-CN" sz="2600" b="1" i="1" dirty="0">
                <a:ea typeface="黑体" panose="02010609060101010101" pitchFamily="49" charset="-122"/>
                <a:cs typeface="Times New Roman" panose="02020603050405020304" pitchFamily="18" charset="0"/>
              </a:rPr>
              <a:t>R</a:t>
            </a:r>
            <a:r>
              <a:rPr lang="en-US" altLang="zh-CN" sz="2600" b="1" dirty="0">
                <a:ea typeface="黑体" panose="02010609060101010101" pitchFamily="49" charset="-122"/>
                <a:cs typeface="Times New Roman" panose="02020603050405020304" pitchFamily="18" charset="0"/>
              </a:rPr>
              <a:t>-</a:t>
            </a:r>
            <a:r>
              <a:rPr lang="en-US" altLang="zh-CN" sz="2600" b="1" i="1" dirty="0">
                <a:ea typeface="黑体" panose="02010609060101010101" pitchFamily="49" charset="-122"/>
                <a:cs typeface="Times New Roman" panose="02020603050405020304" pitchFamily="18" charset="0"/>
              </a:rPr>
              <a:t>L</a:t>
            </a:r>
            <a:r>
              <a:rPr lang="zh-CN" altLang="en-US" sz="2600" b="1" dirty="0">
                <a:ea typeface="黑体" panose="02010609060101010101" pitchFamily="49" charset="-122"/>
                <a:cs typeface="Times New Roman" panose="02020603050405020304" pitchFamily="18" charset="0"/>
              </a:rPr>
              <a:t>串联电路）</a:t>
            </a:r>
          </a:p>
        </p:txBody>
      </p:sp>
      <p:grpSp>
        <p:nvGrpSpPr>
          <p:cNvPr id="154727" name="Group 103">
            <a:extLst>
              <a:ext uri="{FF2B5EF4-FFF2-40B4-BE49-F238E27FC236}">
                <a16:creationId xmlns:a16="http://schemas.microsoft.com/office/drawing/2014/main" id="{A189F01F-A4F9-4839-82C1-F3B77AFB3B14}"/>
              </a:ext>
            </a:extLst>
          </p:cNvPr>
          <p:cNvGrpSpPr>
            <a:grpSpLocks/>
          </p:cNvGrpSpPr>
          <p:nvPr/>
        </p:nvGrpSpPr>
        <p:grpSpPr bwMode="auto">
          <a:xfrm>
            <a:off x="431668" y="26937"/>
            <a:ext cx="9027187" cy="6686550"/>
            <a:chOff x="251" y="18"/>
            <a:chExt cx="5249" cy="3888"/>
          </a:xfrm>
        </p:grpSpPr>
        <p:sp>
          <p:nvSpPr>
            <p:cNvPr id="154632" name="Line 8">
              <a:extLst>
                <a:ext uri="{FF2B5EF4-FFF2-40B4-BE49-F238E27FC236}">
                  <a16:creationId xmlns:a16="http://schemas.microsoft.com/office/drawing/2014/main" id="{A2444DC8-B415-44E1-83E6-954FD29927DF}"/>
                </a:ext>
              </a:extLst>
            </p:cNvPr>
            <p:cNvSpPr>
              <a:spLocks noChangeShapeType="1"/>
            </p:cNvSpPr>
            <p:nvPr/>
          </p:nvSpPr>
          <p:spPr bwMode="auto">
            <a:xfrm>
              <a:off x="316" y="1667"/>
              <a:ext cx="5184"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54636" name="Line 12">
              <a:extLst>
                <a:ext uri="{FF2B5EF4-FFF2-40B4-BE49-F238E27FC236}">
                  <a16:creationId xmlns:a16="http://schemas.microsoft.com/office/drawing/2014/main" id="{4FB8969B-0521-4ED6-B02A-3A5D84F14DAA}"/>
                </a:ext>
              </a:extLst>
            </p:cNvPr>
            <p:cNvSpPr>
              <a:spLocks noChangeShapeType="1"/>
            </p:cNvSpPr>
            <p:nvPr/>
          </p:nvSpPr>
          <p:spPr bwMode="auto">
            <a:xfrm>
              <a:off x="280" y="996"/>
              <a:ext cx="5184" cy="7"/>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54640" name="Line 16">
              <a:extLst>
                <a:ext uri="{FF2B5EF4-FFF2-40B4-BE49-F238E27FC236}">
                  <a16:creationId xmlns:a16="http://schemas.microsoft.com/office/drawing/2014/main" id="{935E240D-A472-41A0-B9B7-27E8A729997E}"/>
                </a:ext>
              </a:extLst>
            </p:cNvPr>
            <p:cNvSpPr>
              <a:spLocks noChangeShapeType="1"/>
            </p:cNvSpPr>
            <p:nvPr/>
          </p:nvSpPr>
          <p:spPr bwMode="auto">
            <a:xfrm flipV="1">
              <a:off x="322" y="2409"/>
              <a:ext cx="5169" cy="7"/>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54643" name="Line 19">
              <a:extLst>
                <a:ext uri="{FF2B5EF4-FFF2-40B4-BE49-F238E27FC236}">
                  <a16:creationId xmlns:a16="http://schemas.microsoft.com/office/drawing/2014/main" id="{11C5DAFE-2814-4759-8497-E9588149729C}"/>
                </a:ext>
              </a:extLst>
            </p:cNvPr>
            <p:cNvSpPr>
              <a:spLocks noChangeShapeType="1"/>
            </p:cNvSpPr>
            <p:nvPr/>
          </p:nvSpPr>
          <p:spPr bwMode="auto">
            <a:xfrm>
              <a:off x="251" y="3254"/>
              <a:ext cx="5184"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54644" name="Text Box 20">
              <a:extLst>
                <a:ext uri="{FF2B5EF4-FFF2-40B4-BE49-F238E27FC236}">
                  <a16:creationId xmlns:a16="http://schemas.microsoft.com/office/drawing/2014/main" id="{3B62250E-27F5-4BF6-A8D7-206BB6CF68AB}"/>
                </a:ext>
              </a:extLst>
            </p:cNvPr>
            <p:cNvSpPr txBox="1">
              <a:spLocks noChangeArrowheads="1"/>
            </p:cNvSpPr>
            <p:nvPr/>
          </p:nvSpPr>
          <p:spPr bwMode="auto">
            <a:xfrm>
              <a:off x="1895" y="18"/>
              <a:ext cx="1861"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spAutoFit/>
            </a:bodyPr>
            <a:lstStyle/>
            <a:p>
              <a:pPr algn="r">
                <a:spcBef>
                  <a:spcPct val="0"/>
                </a:spcBef>
              </a:pPr>
              <a:r>
                <a:rPr lang="zh-CN" altLang="en-US" sz="2600" b="1" dirty="0">
                  <a:solidFill>
                    <a:srgbClr val="9900CC"/>
                  </a:solidFill>
                  <a:latin typeface="黑体" panose="02010609060101010101" pitchFamily="49" charset="-122"/>
                  <a:ea typeface="黑体" panose="02010609060101010101" pitchFamily="49" charset="-122"/>
                </a:rPr>
                <a:t>常用电路的功率因数</a:t>
              </a:r>
            </a:p>
          </p:txBody>
        </p:sp>
        <p:sp>
          <p:nvSpPr>
            <p:cNvPr id="154645" name="Line 21">
              <a:extLst>
                <a:ext uri="{FF2B5EF4-FFF2-40B4-BE49-F238E27FC236}">
                  <a16:creationId xmlns:a16="http://schemas.microsoft.com/office/drawing/2014/main" id="{835AB33F-C620-4511-BE9B-E96ACE6D5509}"/>
                </a:ext>
              </a:extLst>
            </p:cNvPr>
            <p:cNvSpPr>
              <a:spLocks noChangeShapeType="1"/>
            </p:cNvSpPr>
            <p:nvPr/>
          </p:nvSpPr>
          <p:spPr bwMode="auto">
            <a:xfrm flipV="1">
              <a:off x="288" y="446"/>
              <a:ext cx="5184"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a:p>
          </p:txBody>
        </p:sp>
        <p:sp>
          <p:nvSpPr>
            <p:cNvPr id="154646" name="Line 22">
              <a:extLst>
                <a:ext uri="{FF2B5EF4-FFF2-40B4-BE49-F238E27FC236}">
                  <a16:creationId xmlns:a16="http://schemas.microsoft.com/office/drawing/2014/main" id="{8EACE39A-DEB1-4CB6-95A1-F45A39E3974A}"/>
                </a:ext>
              </a:extLst>
            </p:cNvPr>
            <p:cNvSpPr>
              <a:spLocks noChangeShapeType="1"/>
            </p:cNvSpPr>
            <p:nvPr/>
          </p:nvSpPr>
          <p:spPr bwMode="auto">
            <a:xfrm>
              <a:off x="2491" y="455"/>
              <a:ext cx="8" cy="3451"/>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a:p>
          </p:txBody>
        </p:sp>
      </p:grpSp>
      <p:sp>
        <p:nvSpPr>
          <p:cNvPr id="87" name="Rectangle 24">
            <a:extLst>
              <a:ext uri="{FF2B5EF4-FFF2-40B4-BE49-F238E27FC236}">
                <a16:creationId xmlns:a16="http://schemas.microsoft.com/office/drawing/2014/main" id="{8759124A-8C0C-4674-8085-05122FDDE9BC}"/>
              </a:ext>
            </a:extLst>
          </p:cNvPr>
          <p:cNvSpPr>
            <a:spLocks noChangeArrowheads="1"/>
          </p:cNvSpPr>
          <p:nvPr/>
        </p:nvSpPr>
        <p:spPr bwMode="auto">
          <a:xfrm>
            <a:off x="4860132" y="1023599"/>
            <a:ext cx="16957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spcBef>
                <a:spcPct val="0"/>
              </a:spcBef>
            </a:pPr>
            <a:r>
              <a:rPr lang="en-US" altLang="zh-CN" sz="2600" b="1" dirty="0" err="1">
                <a:solidFill>
                  <a:srgbClr val="000000"/>
                </a:solidFill>
                <a:latin typeface="Times New Roman" panose="02020603050405020304" pitchFamily="18" charset="0"/>
              </a:rPr>
              <a:t>cos</a:t>
            </a:r>
            <a:r>
              <a:rPr lang="en-US" altLang="zh-CN" sz="2600" b="1" i="1" dirty="0" err="1">
                <a:solidFill>
                  <a:srgbClr val="000000"/>
                </a:solidFill>
                <a:latin typeface="Symbol" panose="05050102010706020507" pitchFamily="18" charset="2"/>
              </a:rPr>
              <a:t>j</a:t>
            </a:r>
            <a:r>
              <a:rPr lang="en-US" altLang="zh-CN" sz="2600" b="1" i="1" dirty="0">
                <a:solidFill>
                  <a:srgbClr val="000000"/>
                </a:solidFill>
                <a:latin typeface="Symbol" panose="05050102010706020507" pitchFamily="18" charset="2"/>
              </a:rPr>
              <a:t> </a:t>
            </a:r>
            <a:r>
              <a:rPr lang="en-US" altLang="zh-CN" sz="2600" b="1" dirty="0">
                <a:solidFill>
                  <a:srgbClr val="000000"/>
                </a:solidFill>
                <a:latin typeface="Symbol" panose="05050102010706020507" pitchFamily="18" charset="2"/>
              </a:rPr>
              <a:t>=1</a:t>
            </a:r>
            <a:endParaRPr lang="en-US" altLang="zh-CN" sz="2167" b="1" dirty="0">
              <a:latin typeface="Times New Roman" panose="02020603050405020304" pitchFamily="18" charset="0"/>
            </a:endParaRPr>
          </a:p>
        </p:txBody>
      </p:sp>
      <p:sp>
        <p:nvSpPr>
          <p:cNvPr id="88" name="Rectangle 33">
            <a:extLst>
              <a:ext uri="{FF2B5EF4-FFF2-40B4-BE49-F238E27FC236}">
                <a16:creationId xmlns:a16="http://schemas.microsoft.com/office/drawing/2014/main" id="{D169B7DD-9D6F-4EB0-A569-EC89F17B4FD6}"/>
              </a:ext>
            </a:extLst>
          </p:cNvPr>
          <p:cNvSpPr>
            <a:spLocks noChangeArrowheads="1"/>
          </p:cNvSpPr>
          <p:nvPr/>
        </p:nvSpPr>
        <p:spPr bwMode="auto">
          <a:xfrm>
            <a:off x="6664946" y="1060504"/>
            <a:ext cx="10593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spcBef>
                <a:spcPct val="0"/>
              </a:spcBef>
            </a:pPr>
            <a:r>
              <a:rPr lang="en-US" altLang="zh-CN" sz="2600" b="1" dirty="0">
                <a:solidFill>
                  <a:srgbClr val="000000"/>
                </a:solidFill>
                <a:latin typeface="Symbol" panose="05050102010706020507" pitchFamily="18" charset="2"/>
              </a:rPr>
              <a:t>(</a:t>
            </a:r>
            <a:r>
              <a:rPr lang="en-US" altLang="zh-CN" sz="2600" b="1" i="1" dirty="0">
                <a:solidFill>
                  <a:srgbClr val="000000"/>
                </a:solidFill>
                <a:latin typeface="Symbol" panose="05050102010706020507" pitchFamily="18" charset="2"/>
              </a:rPr>
              <a:t>j</a:t>
            </a:r>
            <a:r>
              <a:rPr lang="en-US" altLang="zh-CN" sz="2600" dirty="0">
                <a:solidFill>
                  <a:srgbClr val="000000"/>
                </a:solidFill>
                <a:latin typeface="Symbol" panose="05050102010706020507" pitchFamily="18" charset="2"/>
              </a:rPr>
              <a:t>=0)</a:t>
            </a:r>
            <a:endParaRPr lang="en-US" altLang="zh-CN" sz="2600" dirty="0">
              <a:latin typeface="Times New Roman" panose="02020603050405020304" pitchFamily="18" charset="0"/>
            </a:endParaRPr>
          </a:p>
        </p:txBody>
      </p:sp>
      <p:sp>
        <p:nvSpPr>
          <p:cNvPr id="89" name="Rectangle 24">
            <a:extLst>
              <a:ext uri="{FF2B5EF4-FFF2-40B4-BE49-F238E27FC236}">
                <a16:creationId xmlns:a16="http://schemas.microsoft.com/office/drawing/2014/main" id="{C653A2E8-4643-4F43-8C24-6D101F491A49}"/>
              </a:ext>
            </a:extLst>
          </p:cNvPr>
          <p:cNvSpPr>
            <a:spLocks noChangeArrowheads="1"/>
          </p:cNvSpPr>
          <p:nvPr/>
        </p:nvSpPr>
        <p:spPr bwMode="auto">
          <a:xfrm>
            <a:off x="4889819" y="2142023"/>
            <a:ext cx="16957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spcBef>
                <a:spcPct val="0"/>
              </a:spcBef>
            </a:pPr>
            <a:r>
              <a:rPr lang="en-US" altLang="zh-CN" sz="2600" b="1" dirty="0" err="1">
                <a:solidFill>
                  <a:srgbClr val="000000"/>
                </a:solidFill>
                <a:latin typeface="Times New Roman" panose="02020603050405020304" pitchFamily="18" charset="0"/>
              </a:rPr>
              <a:t>cos</a:t>
            </a:r>
            <a:r>
              <a:rPr lang="en-US" altLang="zh-CN" sz="2600" b="1" i="1" dirty="0" err="1">
                <a:solidFill>
                  <a:srgbClr val="000000"/>
                </a:solidFill>
                <a:latin typeface="Symbol" panose="05050102010706020507" pitchFamily="18" charset="2"/>
              </a:rPr>
              <a:t>j</a:t>
            </a:r>
            <a:r>
              <a:rPr lang="en-US" altLang="zh-CN" sz="2600" b="1" i="1" dirty="0">
                <a:solidFill>
                  <a:srgbClr val="000000"/>
                </a:solidFill>
                <a:latin typeface="Symbol" panose="05050102010706020507" pitchFamily="18" charset="2"/>
              </a:rPr>
              <a:t> </a:t>
            </a:r>
            <a:r>
              <a:rPr lang="en-US" altLang="zh-CN" sz="2600" b="1" dirty="0">
                <a:solidFill>
                  <a:srgbClr val="000000"/>
                </a:solidFill>
                <a:latin typeface="Symbol" panose="05050102010706020507" pitchFamily="18" charset="2"/>
              </a:rPr>
              <a:t>=0</a:t>
            </a:r>
            <a:endParaRPr lang="en-US" altLang="zh-CN" sz="2167" b="1" dirty="0">
              <a:latin typeface="Times New Roman" panose="02020603050405020304" pitchFamily="18" charset="0"/>
            </a:endParaRPr>
          </a:p>
        </p:txBody>
      </p:sp>
      <p:sp>
        <p:nvSpPr>
          <p:cNvPr id="90" name="Rectangle 33">
            <a:extLst>
              <a:ext uri="{FF2B5EF4-FFF2-40B4-BE49-F238E27FC236}">
                <a16:creationId xmlns:a16="http://schemas.microsoft.com/office/drawing/2014/main" id="{32A33558-1864-45DA-B7A6-2D8115EA5A2D}"/>
              </a:ext>
            </a:extLst>
          </p:cNvPr>
          <p:cNvSpPr>
            <a:spLocks noChangeArrowheads="1"/>
          </p:cNvSpPr>
          <p:nvPr/>
        </p:nvSpPr>
        <p:spPr bwMode="auto">
          <a:xfrm>
            <a:off x="6639385" y="2149986"/>
            <a:ext cx="13920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spcBef>
                <a:spcPct val="0"/>
              </a:spcBef>
            </a:pPr>
            <a:r>
              <a:rPr lang="en-US" altLang="zh-CN" sz="2600" b="1" i="1" dirty="0">
                <a:solidFill>
                  <a:srgbClr val="000000"/>
                </a:solidFill>
                <a:latin typeface="Symbol" panose="05050102010706020507" pitchFamily="18" charset="2"/>
              </a:rPr>
              <a:t>(j </a:t>
            </a:r>
            <a:r>
              <a:rPr lang="en-US" altLang="zh-CN" sz="2600" dirty="0">
                <a:solidFill>
                  <a:srgbClr val="000000"/>
                </a:solidFill>
                <a:latin typeface="Symbol" panose="05050102010706020507" pitchFamily="18" charset="2"/>
              </a:rPr>
              <a:t>= 90</a:t>
            </a:r>
            <a:r>
              <a:rPr lang="en-US" altLang="zh-CN" sz="2600" baseline="30000" dirty="0">
                <a:solidFill>
                  <a:srgbClr val="000000"/>
                </a:solidFill>
                <a:latin typeface="Times New Roman" panose="02020603050405020304" pitchFamily="18" charset="0"/>
              </a:rPr>
              <a:t>o</a:t>
            </a:r>
            <a:r>
              <a:rPr lang="en-US" altLang="zh-CN" sz="2600" dirty="0">
                <a:solidFill>
                  <a:srgbClr val="000000"/>
                </a:solidFill>
                <a:latin typeface="Symbol" panose="05050102010706020507" pitchFamily="18" charset="2"/>
              </a:rPr>
              <a:t>)</a:t>
            </a:r>
            <a:endParaRPr lang="en-US" altLang="zh-CN" sz="2600" dirty="0">
              <a:latin typeface="Times New Roman" panose="02020603050405020304" pitchFamily="18" charset="0"/>
            </a:endParaRPr>
          </a:p>
        </p:txBody>
      </p:sp>
      <p:sp>
        <p:nvSpPr>
          <p:cNvPr id="91" name="Rectangle 24">
            <a:extLst>
              <a:ext uri="{FF2B5EF4-FFF2-40B4-BE49-F238E27FC236}">
                <a16:creationId xmlns:a16="http://schemas.microsoft.com/office/drawing/2014/main" id="{EF302A9A-529F-4B98-A1C0-C54E925296AC}"/>
              </a:ext>
            </a:extLst>
          </p:cNvPr>
          <p:cNvSpPr>
            <a:spLocks noChangeArrowheads="1"/>
          </p:cNvSpPr>
          <p:nvPr/>
        </p:nvSpPr>
        <p:spPr bwMode="auto">
          <a:xfrm>
            <a:off x="5688307" y="3123464"/>
            <a:ext cx="16957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spcBef>
                <a:spcPct val="0"/>
              </a:spcBef>
            </a:pPr>
            <a:r>
              <a:rPr lang="en-US" altLang="zh-CN" sz="2600" b="1" dirty="0">
                <a:solidFill>
                  <a:srgbClr val="000000"/>
                </a:solidFill>
                <a:latin typeface="Times New Roman" panose="02020603050405020304" pitchFamily="18" charset="0"/>
              </a:rPr>
              <a:t>0&lt;</a:t>
            </a:r>
            <a:r>
              <a:rPr lang="en-US" altLang="zh-CN" sz="2600" b="1" dirty="0" err="1">
                <a:solidFill>
                  <a:srgbClr val="000000"/>
                </a:solidFill>
                <a:latin typeface="Times New Roman" panose="02020603050405020304" pitchFamily="18" charset="0"/>
              </a:rPr>
              <a:t>cos</a:t>
            </a:r>
            <a:r>
              <a:rPr lang="en-US" altLang="zh-CN" sz="2600" b="1" i="1" dirty="0" err="1">
                <a:solidFill>
                  <a:srgbClr val="000000"/>
                </a:solidFill>
                <a:latin typeface="Symbol" panose="05050102010706020507" pitchFamily="18" charset="2"/>
              </a:rPr>
              <a:t>j</a:t>
            </a:r>
            <a:r>
              <a:rPr lang="en-US" altLang="zh-CN" sz="2600" b="1" i="1" dirty="0">
                <a:solidFill>
                  <a:srgbClr val="000000"/>
                </a:solidFill>
                <a:latin typeface="Symbol" panose="05050102010706020507" pitchFamily="18" charset="2"/>
              </a:rPr>
              <a:t> </a:t>
            </a:r>
            <a:r>
              <a:rPr lang="en-US" altLang="zh-CN" sz="2600" b="1" dirty="0">
                <a:solidFill>
                  <a:srgbClr val="000000"/>
                </a:solidFill>
                <a:latin typeface="Symbol" panose="05050102010706020507" pitchFamily="18" charset="2"/>
              </a:rPr>
              <a:t>&lt;1</a:t>
            </a:r>
            <a:endParaRPr lang="en-US" altLang="zh-CN" sz="2167" b="1" dirty="0">
              <a:latin typeface="Times New Roman" panose="02020603050405020304" pitchFamily="18" charset="0"/>
            </a:endParaRPr>
          </a:p>
        </p:txBody>
      </p:sp>
      <p:sp>
        <p:nvSpPr>
          <p:cNvPr id="92" name="Rectangle 33">
            <a:extLst>
              <a:ext uri="{FF2B5EF4-FFF2-40B4-BE49-F238E27FC236}">
                <a16:creationId xmlns:a16="http://schemas.microsoft.com/office/drawing/2014/main" id="{E8949EB3-3773-45FB-93D1-1462742C6A98}"/>
              </a:ext>
            </a:extLst>
          </p:cNvPr>
          <p:cNvSpPr>
            <a:spLocks noChangeArrowheads="1"/>
          </p:cNvSpPr>
          <p:nvPr/>
        </p:nvSpPr>
        <p:spPr bwMode="auto">
          <a:xfrm>
            <a:off x="5398212" y="3591029"/>
            <a:ext cx="21657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spcBef>
                <a:spcPct val="0"/>
              </a:spcBef>
            </a:pPr>
            <a:r>
              <a:rPr lang="en-US" altLang="zh-CN" sz="2600" b="1" dirty="0">
                <a:solidFill>
                  <a:srgbClr val="000000"/>
                </a:solidFill>
                <a:latin typeface="Symbol" panose="05050102010706020507" pitchFamily="18" charset="2"/>
              </a:rPr>
              <a:t>(- 90</a:t>
            </a:r>
            <a:r>
              <a:rPr lang="en-US" altLang="zh-CN" sz="2600" b="1" baseline="30000" dirty="0">
                <a:solidFill>
                  <a:srgbClr val="000000"/>
                </a:solidFill>
                <a:latin typeface="Times New Roman" panose="02020603050405020304" pitchFamily="18" charset="0"/>
              </a:rPr>
              <a:t>o </a:t>
            </a:r>
            <a:r>
              <a:rPr lang="en-US" altLang="zh-CN" sz="2600" b="1" dirty="0">
                <a:solidFill>
                  <a:srgbClr val="000000"/>
                </a:solidFill>
                <a:latin typeface="Symbol" panose="05050102010706020507" pitchFamily="18" charset="2"/>
              </a:rPr>
              <a:t>&lt;</a:t>
            </a:r>
            <a:r>
              <a:rPr lang="en-US" altLang="zh-CN" sz="2600" b="1" i="1" dirty="0">
                <a:solidFill>
                  <a:srgbClr val="000000"/>
                </a:solidFill>
                <a:latin typeface="Symbol" panose="05050102010706020507" pitchFamily="18" charset="2"/>
              </a:rPr>
              <a:t>j </a:t>
            </a:r>
            <a:r>
              <a:rPr lang="en-US" altLang="zh-CN" sz="2600" b="1" dirty="0">
                <a:solidFill>
                  <a:srgbClr val="000000"/>
                </a:solidFill>
                <a:latin typeface="Symbol" panose="05050102010706020507" pitchFamily="18" charset="2"/>
              </a:rPr>
              <a:t>&lt;+90</a:t>
            </a:r>
            <a:r>
              <a:rPr lang="en-US" altLang="zh-CN" sz="2600" b="1" baseline="30000" dirty="0">
                <a:solidFill>
                  <a:srgbClr val="000000"/>
                </a:solidFill>
                <a:latin typeface="Times New Roman" panose="02020603050405020304" pitchFamily="18" charset="0"/>
              </a:rPr>
              <a:t>o</a:t>
            </a:r>
            <a:r>
              <a:rPr lang="en-US" altLang="zh-CN" sz="2600" b="1" dirty="0">
                <a:solidFill>
                  <a:srgbClr val="000000"/>
                </a:solidFill>
                <a:latin typeface="Symbol" panose="05050102010706020507" pitchFamily="18" charset="2"/>
              </a:rPr>
              <a:t>)</a:t>
            </a:r>
            <a:endParaRPr lang="en-US" altLang="zh-CN" sz="2600" b="1" dirty="0">
              <a:latin typeface="Times New Roman" panose="02020603050405020304" pitchFamily="18" charset="0"/>
            </a:endParaRPr>
          </a:p>
        </p:txBody>
      </p:sp>
      <p:sp>
        <p:nvSpPr>
          <p:cNvPr id="93" name="Rectangle 24">
            <a:extLst>
              <a:ext uri="{FF2B5EF4-FFF2-40B4-BE49-F238E27FC236}">
                <a16:creationId xmlns:a16="http://schemas.microsoft.com/office/drawing/2014/main" id="{21E99E59-9473-4974-A1EC-8003ABB7FE9F}"/>
              </a:ext>
            </a:extLst>
          </p:cNvPr>
          <p:cNvSpPr>
            <a:spLocks noChangeArrowheads="1"/>
          </p:cNvSpPr>
          <p:nvPr/>
        </p:nvSpPr>
        <p:spPr bwMode="auto">
          <a:xfrm>
            <a:off x="5596334" y="4346711"/>
            <a:ext cx="29632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spcBef>
                <a:spcPct val="0"/>
              </a:spcBef>
            </a:pPr>
            <a:r>
              <a:rPr lang="en-US" altLang="zh-CN" sz="2600" b="1" dirty="0" err="1">
                <a:solidFill>
                  <a:srgbClr val="000000"/>
                </a:solidFill>
                <a:latin typeface="Times New Roman" panose="02020603050405020304" pitchFamily="18" charset="0"/>
              </a:rPr>
              <a:t>cos</a:t>
            </a:r>
            <a:r>
              <a:rPr lang="en-US" altLang="zh-CN" sz="2600" b="1" i="1" dirty="0" err="1">
                <a:solidFill>
                  <a:srgbClr val="000000"/>
                </a:solidFill>
                <a:latin typeface="Symbol" panose="05050102010706020507" pitchFamily="18" charset="2"/>
              </a:rPr>
              <a:t>j</a:t>
            </a:r>
            <a:r>
              <a:rPr lang="en-US" altLang="zh-CN" sz="2600" b="1" i="1" dirty="0">
                <a:solidFill>
                  <a:srgbClr val="000000"/>
                </a:solidFill>
                <a:latin typeface="Symbol" panose="05050102010706020507" pitchFamily="18" charset="2"/>
              </a:rPr>
              <a:t> </a:t>
            </a:r>
            <a:r>
              <a:rPr lang="en-US" altLang="zh-CN" sz="2600" b="1" dirty="0">
                <a:solidFill>
                  <a:srgbClr val="000000"/>
                </a:solidFill>
                <a:latin typeface="Symbol" panose="05050102010706020507" pitchFamily="18" charset="2"/>
              </a:rPr>
              <a:t>=0.2~0.3</a:t>
            </a:r>
            <a:endParaRPr lang="en-US" altLang="zh-CN" sz="2167" b="1" dirty="0">
              <a:latin typeface="Times New Roman" panose="02020603050405020304" pitchFamily="18" charset="0"/>
            </a:endParaRPr>
          </a:p>
        </p:txBody>
      </p:sp>
      <p:sp>
        <p:nvSpPr>
          <p:cNvPr id="94" name="Rectangle 24">
            <a:extLst>
              <a:ext uri="{FF2B5EF4-FFF2-40B4-BE49-F238E27FC236}">
                <a16:creationId xmlns:a16="http://schemas.microsoft.com/office/drawing/2014/main" id="{C27F2DBF-70C2-43D7-A8F7-8FB7B7178B9E}"/>
              </a:ext>
            </a:extLst>
          </p:cNvPr>
          <p:cNvSpPr>
            <a:spLocks noChangeArrowheads="1"/>
          </p:cNvSpPr>
          <p:nvPr/>
        </p:nvSpPr>
        <p:spPr bwMode="auto">
          <a:xfrm>
            <a:off x="5596334" y="4907363"/>
            <a:ext cx="29632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spcBef>
                <a:spcPct val="0"/>
              </a:spcBef>
            </a:pPr>
            <a:r>
              <a:rPr lang="en-US" altLang="zh-CN" sz="2600" b="1" dirty="0" err="1">
                <a:solidFill>
                  <a:srgbClr val="000000"/>
                </a:solidFill>
                <a:latin typeface="Times New Roman" panose="02020603050405020304" pitchFamily="18" charset="0"/>
              </a:rPr>
              <a:t>cos</a:t>
            </a:r>
            <a:r>
              <a:rPr lang="en-US" altLang="zh-CN" sz="2600" b="1" i="1" dirty="0" err="1">
                <a:solidFill>
                  <a:srgbClr val="000000"/>
                </a:solidFill>
                <a:latin typeface="Symbol" panose="05050102010706020507" pitchFamily="18" charset="2"/>
              </a:rPr>
              <a:t>j</a:t>
            </a:r>
            <a:r>
              <a:rPr lang="en-US" altLang="zh-CN" sz="2600" b="1" i="1" dirty="0">
                <a:solidFill>
                  <a:srgbClr val="000000"/>
                </a:solidFill>
                <a:latin typeface="Symbol" panose="05050102010706020507" pitchFamily="18" charset="2"/>
              </a:rPr>
              <a:t> </a:t>
            </a:r>
            <a:r>
              <a:rPr lang="en-US" altLang="zh-CN" sz="2600" b="1" dirty="0">
                <a:solidFill>
                  <a:srgbClr val="000000"/>
                </a:solidFill>
                <a:latin typeface="Symbol" panose="05050102010706020507" pitchFamily="18" charset="2"/>
              </a:rPr>
              <a:t>=0.7~0.9</a:t>
            </a:r>
            <a:endParaRPr lang="en-US" altLang="zh-CN" sz="2167" b="1" dirty="0">
              <a:latin typeface="Times New Roman" panose="02020603050405020304" pitchFamily="18" charset="0"/>
            </a:endParaRPr>
          </a:p>
        </p:txBody>
      </p:sp>
      <p:sp>
        <p:nvSpPr>
          <p:cNvPr id="95" name="Rectangle 24">
            <a:extLst>
              <a:ext uri="{FF2B5EF4-FFF2-40B4-BE49-F238E27FC236}">
                <a16:creationId xmlns:a16="http://schemas.microsoft.com/office/drawing/2014/main" id="{CE58AC3C-58B8-4606-BF25-723F0D1C3D54}"/>
              </a:ext>
            </a:extLst>
          </p:cNvPr>
          <p:cNvSpPr>
            <a:spLocks noChangeArrowheads="1"/>
          </p:cNvSpPr>
          <p:nvPr/>
        </p:nvSpPr>
        <p:spPr bwMode="auto">
          <a:xfrm>
            <a:off x="5619939" y="5952781"/>
            <a:ext cx="29632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spcBef>
                <a:spcPct val="0"/>
              </a:spcBef>
            </a:pPr>
            <a:r>
              <a:rPr lang="en-US" altLang="zh-CN" sz="2600" b="1" dirty="0" err="1">
                <a:solidFill>
                  <a:srgbClr val="000000"/>
                </a:solidFill>
                <a:latin typeface="Times New Roman" panose="02020603050405020304" pitchFamily="18" charset="0"/>
              </a:rPr>
              <a:t>cos</a:t>
            </a:r>
            <a:r>
              <a:rPr lang="en-US" altLang="zh-CN" sz="2600" b="1" i="1" dirty="0" err="1">
                <a:solidFill>
                  <a:srgbClr val="000000"/>
                </a:solidFill>
                <a:latin typeface="Symbol" panose="05050102010706020507" pitchFamily="18" charset="2"/>
              </a:rPr>
              <a:t>j</a:t>
            </a:r>
            <a:r>
              <a:rPr lang="en-US" altLang="zh-CN" sz="2600" b="1" i="1" dirty="0">
                <a:solidFill>
                  <a:srgbClr val="000000"/>
                </a:solidFill>
                <a:latin typeface="Symbol" panose="05050102010706020507" pitchFamily="18" charset="2"/>
              </a:rPr>
              <a:t> </a:t>
            </a:r>
            <a:r>
              <a:rPr lang="en-US" altLang="zh-CN" sz="2600" b="1" dirty="0">
                <a:solidFill>
                  <a:srgbClr val="000000"/>
                </a:solidFill>
                <a:latin typeface="Symbol" panose="05050102010706020507" pitchFamily="18" charset="2"/>
              </a:rPr>
              <a:t>=0.5~0.6</a:t>
            </a:r>
            <a:endParaRPr lang="en-US" altLang="zh-CN" sz="2167" b="1" dirty="0">
              <a:latin typeface="Times New Roman" panose="02020603050405020304" pitchFamily="18" charset="0"/>
            </a:endParaRPr>
          </a:p>
        </p:txBody>
      </p:sp>
      <p:sp>
        <p:nvSpPr>
          <p:cNvPr id="2" name="灯片编号占位符 1">
            <a:extLst>
              <a:ext uri="{FF2B5EF4-FFF2-40B4-BE49-F238E27FC236}">
                <a16:creationId xmlns:a16="http://schemas.microsoft.com/office/drawing/2014/main" id="{A1E8C4B7-8E47-41E3-91DD-AECCC13D4D03}"/>
              </a:ext>
            </a:extLst>
          </p:cNvPr>
          <p:cNvSpPr>
            <a:spLocks noGrp="1"/>
          </p:cNvSpPr>
          <p:nvPr>
            <p:ph type="sldNum" sz="quarter" idx="12"/>
          </p:nvPr>
        </p:nvSpPr>
        <p:spPr/>
        <p:txBody>
          <a:bodyPr/>
          <a:lstStyle/>
          <a:p>
            <a:fld id="{DD7B16FF-69CA-4A0B-BD3A-C4B4E2184A49}" type="slidenum">
              <a:rPr lang="zh-CN" altLang="en-US" smtClean="0"/>
              <a:pPr/>
              <a:t>108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54626"/>
                                        </p:tgtEl>
                                        <p:attrNameLst>
                                          <p:attrName>style.visibility</p:attrName>
                                        </p:attrNameLst>
                                      </p:cBhvr>
                                      <p:to>
                                        <p:strVal val="visible"/>
                                      </p:to>
                                    </p:set>
                                    <p:animEffect transition="in" filter="wipe(left)">
                                      <p:cBhvr>
                                        <p:cTn id="7" dur="75"/>
                                        <p:tgtEl>
                                          <p:spTgt spid="1546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54633"/>
                                        </p:tgtEl>
                                        <p:attrNameLst>
                                          <p:attrName>style.visibility</p:attrName>
                                        </p:attrNameLst>
                                      </p:cBhvr>
                                      <p:to>
                                        <p:strVal val="visible"/>
                                      </p:to>
                                    </p:set>
                                    <p:animEffect transition="in" filter="wipe(left)">
                                      <p:cBhvr>
                                        <p:cTn id="12" dur="75"/>
                                        <p:tgtEl>
                                          <p:spTgt spid="1546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54630"/>
                                        </p:tgtEl>
                                        <p:attrNameLst>
                                          <p:attrName>style.visibility</p:attrName>
                                        </p:attrNameLst>
                                      </p:cBhvr>
                                      <p:to>
                                        <p:strVal val="visible"/>
                                      </p:to>
                                    </p:set>
                                    <p:animEffect transition="in" filter="wipe(left)">
                                      <p:cBhvr>
                                        <p:cTn id="17" dur="75"/>
                                        <p:tgtEl>
                                          <p:spTgt spid="1546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54637"/>
                                        </p:tgtEl>
                                        <p:attrNameLst>
                                          <p:attrName>style.visibility</p:attrName>
                                        </p:attrNameLst>
                                      </p:cBhvr>
                                      <p:to>
                                        <p:strVal val="visible"/>
                                      </p:to>
                                    </p:set>
                                    <p:animEffect transition="in" filter="wipe(left)">
                                      <p:cBhvr>
                                        <p:cTn id="22" dur="75"/>
                                        <p:tgtEl>
                                          <p:spTgt spid="1546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54641"/>
                                        </p:tgtEl>
                                        <p:attrNameLst>
                                          <p:attrName>style.visibility</p:attrName>
                                        </p:attrNameLst>
                                      </p:cBhvr>
                                      <p:to>
                                        <p:strVal val="visible"/>
                                      </p:to>
                                    </p:set>
                                    <p:animEffect transition="in" filter="wipe(left)">
                                      <p:cBhvr>
                                        <p:cTn id="27" dur="75"/>
                                        <p:tgtEl>
                                          <p:spTgt spid="15464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7"/>
                                        </p:tgtEl>
                                        <p:attrNameLst>
                                          <p:attrName>style.visibility</p:attrName>
                                        </p:attrNameLst>
                                      </p:cBhvr>
                                      <p:to>
                                        <p:strVal val="visible"/>
                                      </p:to>
                                    </p:set>
                                    <p:animEffect transition="in" filter="fade">
                                      <p:cBhvr>
                                        <p:cTn id="32" dur="500"/>
                                        <p:tgtEl>
                                          <p:spTgt spid="8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8"/>
                                        </p:tgtEl>
                                        <p:attrNameLst>
                                          <p:attrName>style.visibility</p:attrName>
                                        </p:attrNameLst>
                                      </p:cBhvr>
                                      <p:to>
                                        <p:strVal val="visible"/>
                                      </p:to>
                                    </p:set>
                                    <p:animEffect transition="in" filter="fade">
                                      <p:cBhvr>
                                        <p:cTn id="37" dur="500"/>
                                        <p:tgtEl>
                                          <p:spTgt spid="8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9"/>
                                        </p:tgtEl>
                                        <p:attrNameLst>
                                          <p:attrName>style.visibility</p:attrName>
                                        </p:attrNameLst>
                                      </p:cBhvr>
                                      <p:to>
                                        <p:strVal val="visible"/>
                                      </p:to>
                                    </p:set>
                                    <p:animEffect transition="in" filter="fade">
                                      <p:cBhvr>
                                        <p:cTn id="42" dur="500"/>
                                        <p:tgtEl>
                                          <p:spTgt spid="89"/>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90"/>
                                        </p:tgtEl>
                                        <p:attrNameLst>
                                          <p:attrName>style.visibility</p:attrName>
                                        </p:attrNameLst>
                                      </p:cBhvr>
                                      <p:to>
                                        <p:strVal val="visible"/>
                                      </p:to>
                                    </p:set>
                                    <p:animEffect transition="in" filter="randombar(horizontal)">
                                      <p:cBhvr>
                                        <p:cTn id="47" dur="500"/>
                                        <p:tgtEl>
                                          <p:spTgt spid="9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1"/>
                                        </p:tgtEl>
                                        <p:attrNameLst>
                                          <p:attrName>style.visibility</p:attrName>
                                        </p:attrNameLst>
                                      </p:cBhvr>
                                      <p:to>
                                        <p:strVal val="visible"/>
                                      </p:to>
                                    </p:set>
                                    <p:animEffect transition="in" filter="fade">
                                      <p:cBhvr>
                                        <p:cTn id="52" dur="500"/>
                                        <p:tgtEl>
                                          <p:spTgt spid="91"/>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92"/>
                                        </p:tgtEl>
                                        <p:attrNameLst>
                                          <p:attrName>style.visibility</p:attrName>
                                        </p:attrNameLst>
                                      </p:cBhvr>
                                      <p:to>
                                        <p:strVal val="visible"/>
                                      </p:to>
                                    </p:set>
                                    <p:animEffect transition="in" filter="randombar(horizontal)">
                                      <p:cBhvr>
                                        <p:cTn id="57" dur="500"/>
                                        <p:tgtEl>
                                          <p:spTgt spid="9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93"/>
                                        </p:tgtEl>
                                        <p:attrNameLst>
                                          <p:attrName>style.visibility</p:attrName>
                                        </p:attrNameLst>
                                      </p:cBhvr>
                                      <p:to>
                                        <p:strVal val="visible"/>
                                      </p:to>
                                    </p:set>
                                    <p:animEffect transition="in" filter="fade">
                                      <p:cBhvr>
                                        <p:cTn id="62" dur="500"/>
                                        <p:tgtEl>
                                          <p:spTgt spid="9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94"/>
                                        </p:tgtEl>
                                        <p:attrNameLst>
                                          <p:attrName>style.visibility</p:attrName>
                                        </p:attrNameLst>
                                      </p:cBhvr>
                                      <p:to>
                                        <p:strVal val="visible"/>
                                      </p:to>
                                    </p:set>
                                    <p:animEffect transition="in" filter="fade">
                                      <p:cBhvr>
                                        <p:cTn id="67" dur="500"/>
                                        <p:tgtEl>
                                          <p:spTgt spid="9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95"/>
                                        </p:tgtEl>
                                        <p:attrNameLst>
                                          <p:attrName>style.visibility</p:attrName>
                                        </p:attrNameLst>
                                      </p:cBhvr>
                                      <p:to>
                                        <p:strVal val="visible"/>
                                      </p:to>
                                    </p:set>
                                    <p:animEffect transition="in" filter="fade">
                                      <p:cBhvr>
                                        <p:cTn id="72"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6" grpId="0" autoUpdateAnimBg="0"/>
      <p:bldP spid="154630" grpId="0" autoUpdateAnimBg="0"/>
      <p:bldP spid="154633" grpId="0" autoUpdateAnimBg="0"/>
      <p:bldP spid="154637" grpId="0" autoUpdateAnimBg="0"/>
      <p:bldP spid="154641" grpId="0" autoUpdateAnimBg="0"/>
      <p:bldP spid="87" grpId="0"/>
      <p:bldP spid="88" grpId="0"/>
      <p:bldP spid="89" grpId="0"/>
      <p:bldP spid="90" grpId="0"/>
      <p:bldP spid="91" grpId="0"/>
      <p:bldP spid="92" grpId="0"/>
      <p:bldP spid="93" grpId="0"/>
      <p:bldP spid="94" grpId="0"/>
      <p:bldP spid="95"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2" descr="小棋盘">
            <a:extLst>
              <a:ext uri="{FF2B5EF4-FFF2-40B4-BE49-F238E27FC236}">
                <a16:creationId xmlns:a16="http://schemas.microsoft.com/office/drawing/2014/main" id="{9A6F40A5-9A95-40DB-9F0A-257B5049CCBA}"/>
              </a:ext>
            </a:extLst>
          </p:cNvPr>
          <p:cNvSpPr txBox="1">
            <a:spLocks noChangeArrowheads="1"/>
          </p:cNvSpPr>
          <p:nvPr/>
        </p:nvSpPr>
        <p:spPr bwMode="auto">
          <a:xfrm>
            <a:off x="536575" y="390018"/>
            <a:ext cx="4832615" cy="376513"/>
          </a:xfrm>
          <a:prstGeom prst="rect">
            <a:avLst/>
          </a:prstGeom>
          <a:noFill/>
          <a:ln>
            <a:noFill/>
          </a:ln>
          <a:effectLst/>
          <a:extLst>
            <a:ext uri="{909E8E84-426E-40DD-AFC4-6F175D3DCCD1}">
              <a14:hiddenFill xmlns:a14="http://schemas.microsoft.com/office/drawing/2010/main">
                <a:pattFill prst="smCheck">
                  <a:fgClr>
                    <a:srgbClr val="FF9900"/>
                  </a:fgClr>
                  <a:bgClr>
                    <a:srgbClr val="FFFFFF"/>
                  </a:bgClr>
                </a:patt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70000"/>
              </a:lnSpc>
              <a:spcBef>
                <a:spcPct val="0"/>
              </a:spcBef>
            </a:pP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3)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提高功率因数的原则</a:t>
            </a:r>
          </a:p>
        </p:txBody>
      </p:sp>
      <p:sp>
        <p:nvSpPr>
          <p:cNvPr id="155651" name="Text Box 3">
            <a:extLst>
              <a:ext uri="{FF2B5EF4-FFF2-40B4-BE49-F238E27FC236}">
                <a16:creationId xmlns:a16="http://schemas.microsoft.com/office/drawing/2014/main" id="{DD5D9A74-2A7F-46DD-82C8-9DFF4A7788EF}"/>
              </a:ext>
            </a:extLst>
          </p:cNvPr>
          <p:cNvSpPr txBox="1">
            <a:spLocks noChangeArrowheads="1"/>
          </p:cNvSpPr>
          <p:nvPr/>
        </p:nvSpPr>
        <p:spPr bwMode="auto">
          <a:xfrm>
            <a:off x="1085837" y="1074234"/>
            <a:ext cx="7847740" cy="10767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nSpc>
                <a:spcPct val="130000"/>
              </a:lnSpc>
              <a:spcBef>
                <a:spcPct val="0"/>
              </a:spcBef>
            </a:pPr>
            <a:r>
              <a:rPr lang="zh-CN" altLang="en-US" sz="2600" b="1" dirty="0">
                <a:solidFill>
                  <a:srgbClr val="6600FF"/>
                </a:solidFill>
                <a:latin typeface="Times New Roman" panose="02020603050405020304" pitchFamily="18" charset="0"/>
                <a:ea typeface="黑体" panose="02010609060101010101" pitchFamily="49" charset="-122"/>
                <a:cs typeface="Times New Roman" panose="02020603050405020304" pitchFamily="18" charset="0"/>
              </a:rPr>
              <a:t>必须保证原负载的工作状态不变。即：加至负载上的电压和负载的有功功率不变。</a:t>
            </a:r>
          </a:p>
        </p:txBody>
      </p:sp>
      <p:sp>
        <p:nvSpPr>
          <p:cNvPr id="155652" name="Text Box 4" descr="小棋盘">
            <a:extLst>
              <a:ext uri="{FF2B5EF4-FFF2-40B4-BE49-F238E27FC236}">
                <a16:creationId xmlns:a16="http://schemas.microsoft.com/office/drawing/2014/main" id="{3D03DC5B-561C-48AE-9319-A5284E58BC88}"/>
              </a:ext>
            </a:extLst>
          </p:cNvPr>
          <p:cNvSpPr txBox="1">
            <a:spLocks noChangeArrowheads="1"/>
          </p:cNvSpPr>
          <p:nvPr/>
        </p:nvSpPr>
        <p:spPr bwMode="auto">
          <a:xfrm>
            <a:off x="694261" y="2729761"/>
            <a:ext cx="4306358" cy="376513"/>
          </a:xfrm>
          <a:prstGeom prst="rect">
            <a:avLst/>
          </a:prstGeom>
          <a:noFill/>
          <a:ln>
            <a:noFill/>
          </a:ln>
          <a:effectLst/>
          <a:extLst>
            <a:ext uri="{909E8E84-426E-40DD-AFC4-6F175D3DCCD1}">
              <a14:hiddenFill xmlns:a14="http://schemas.microsoft.com/office/drawing/2010/main">
                <a:pattFill prst="smCheck">
                  <a:fgClr>
                    <a:srgbClr val="FF9900"/>
                  </a:fgClr>
                  <a:bgClr>
                    <a:srgbClr val="FFFFFF"/>
                  </a:bgClr>
                </a:patt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nSpc>
                <a:spcPct val="70000"/>
              </a:lnSpc>
              <a:spcBef>
                <a:spcPct val="0"/>
              </a:spcBef>
            </a:pP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4)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提高功率因数的措施</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55676" name="Text Box 28">
            <a:extLst>
              <a:ext uri="{FF2B5EF4-FFF2-40B4-BE49-F238E27FC236}">
                <a16:creationId xmlns:a16="http://schemas.microsoft.com/office/drawing/2014/main" id="{296A262D-A749-4120-8F57-99233413C5B6}"/>
              </a:ext>
            </a:extLst>
          </p:cNvPr>
          <p:cNvSpPr txBox="1">
            <a:spLocks noChangeArrowheads="1"/>
          </p:cNvSpPr>
          <p:nvPr/>
        </p:nvSpPr>
        <p:spPr bwMode="auto">
          <a:xfrm>
            <a:off x="2123964" y="4034685"/>
            <a:ext cx="2187576" cy="892552"/>
          </a:xfrm>
          <a:prstGeom prst="rect">
            <a:avLst/>
          </a:prstGeom>
          <a:gradFill rotWithShape="0">
            <a:gsLst>
              <a:gs pos="0">
                <a:srgbClr val="9966FF"/>
              </a:gs>
              <a:gs pos="50000">
                <a:schemeClr val="bg1"/>
              </a:gs>
              <a:gs pos="100000">
                <a:srgbClr val="9966FF"/>
              </a:gs>
            </a:gsLst>
            <a:lin ang="5400000" scaled="1"/>
          </a:gradFill>
          <a:ln w="38100">
            <a:solidFill>
              <a:srgbClr val="9900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ctr">
              <a:spcBef>
                <a:spcPct val="0"/>
              </a:spcBef>
            </a:pPr>
            <a:r>
              <a:rPr lang="zh-CN" altLang="en-US" sz="2600" b="1" dirty="0">
                <a:latin typeface="黑体" panose="02010609060101010101" pitchFamily="49" charset="-122"/>
                <a:ea typeface="黑体" panose="02010609060101010101" pitchFamily="49" charset="-122"/>
              </a:rPr>
              <a:t>在感性负载两端并电容</a:t>
            </a:r>
          </a:p>
        </p:txBody>
      </p:sp>
      <p:grpSp>
        <p:nvGrpSpPr>
          <p:cNvPr id="155677" name="Group 29">
            <a:extLst>
              <a:ext uri="{FF2B5EF4-FFF2-40B4-BE49-F238E27FC236}">
                <a16:creationId xmlns:a16="http://schemas.microsoft.com/office/drawing/2014/main" id="{9FA18C84-C2FC-4ED7-9803-A934049A87BA}"/>
              </a:ext>
            </a:extLst>
          </p:cNvPr>
          <p:cNvGrpSpPr>
            <a:grpSpLocks/>
          </p:cNvGrpSpPr>
          <p:nvPr/>
        </p:nvGrpSpPr>
        <p:grpSpPr bwMode="auto">
          <a:xfrm>
            <a:off x="7186871" y="4070058"/>
            <a:ext cx="1557512" cy="1932670"/>
            <a:chOff x="3912" y="2284"/>
            <a:chExt cx="1160" cy="1620"/>
          </a:xfrm>
        </p:grpSpPr>
        <p:sp>
          <p:nvSpPr>
            <p:cNvPr id="155678" name="Line 30">
              <a:extLst>
                <a:ext uri="{FF2B5EF4-FFF2-40B4-BE49-F238E27FC236}">
                  <a16:creationId xmlns:a16="http://schemas.microsoft.com/office/drawing/2014/main" id="{80069DD3-DBA5-4EAB-B0FF-07A163B65116}"/>
                </a:ext>
              </a:extLst>
            </p:cNvPr>
            <p:cNvSpPr>
              <a:spLocks noChangeShapeType="1"/>
            </p:cNvSpPr>
            <p:nvPr/>
          </p:nvSpPr>
          <p:spPr bwMode="auto">
            <a:xfrm>
              <a:off x="3912" y="2288"/>
              <a:ext cx="852"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55679" name="Line 31">
              <a:extLst>
                <a:ext uri="{FF2B5EF4-FFF2-40B4-BE49-F238E27FC236}">
                  <a16:creationId xmlns:a16="http://schemas.microsoft.com/office/drawing/2014/main" id="{C7C8E4CF-AF2B-442E-AF25-CC8D639AEF1B}"/>
                </a:ext>
              </a:extLst>
            </p:cNvPr>
            <p:cNvSpPr>
              <a:spLocks noChangeShapeType="1"/>
            </p:cNvSpPr>
            <p:nvPr/>
          </p:nvSpPr>
          <p:spPr bwMode="auto">
            <a:xfrm>
              <a:off x="3912" y="3892"/>
              <a:ext cx="864"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nvGrpSpPr>
            <p:cNvPr id="155680" name="Group 32">
              <a:extLst>
                <a:ext uri="{FF2B5EF4-FFF2-40B4-BE49-F238E27FC236}">
                  <a16:creationId xmlns:a16="http://schemas.microsoft.com/office/drawing/2014/main" id="{DB61563C-D6EF-4099-93FA-197E4B2647A6}"/>
                </a:ext>
              </a:extLst>
            </p:cNvPr>
            <p:cNvGrpSpPr>
              <a:grpSpLocks/>
            </p:cNvGrpSpPr>
            <p:nvPr/>
          </p:nvGrpSpPr>
          <p:grpSpPr bwMode="auto">
            <a:xfrm>
              <a:off x="4632" y="2768"/>
              <a:ext cx="286" cy="808"/>
              <a:chOff x="2112" y="2256"/>
              <a:chExt cx="384" cy="1296"/>
            </a:xfrm>
          </p:grpSpPr>
          <p:sp>
            <p:nvSpPr>
              <p:cNvPr id="155681" name="Line 33">
                <a:extLst>
                  <a:ext uri="{FF2B5EF4-FFF2-40B4-BE49-F238E27FC236}">
                    <a16:creationId xmlns:a16="http://schemas.microsoft.com/office/drawing/2014/main" id="{C683D14E-2AD9-47E3-965D-0B7F072D6350}"/>
                  </a:ext>
                </a:extLst>
              </p:cNvPr>
              <p:cNvSpPr>
                <a:spLocks noChangeShapeType="1"/>
              </p:cNvSpPr>
              <p:nvPr/>
            </p:nvSpPr>
            <p:spPr bwMode="auto">
              <a:xfrm>
                <a:off x="2304" y="2256"/>
                <a:ext cx="0" cy="57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55682" name="Line 34">
                <a:extLst>
                  <a:ext uri="{FF2B5EF4-FFF2-40B4-BE49-F238E27FC236}">
                    <a16:creationId xmlns:a16="http://schemas.microsoft.com/office/drawing/2014/main" id="{D74FB5DC-4CC2-4361-9BE5-C369C0ACE147}"/>
                  </a:ext>
                </a:extLst>
              </p:cNvPr>
              <p:cNvSpPr>
                <a:spLocks noChangeShapeType="1"/>
              </p:cNvSpPr>
              <p:nvPr/>
            </p:nvSpPr>
            <p:spPr bwMode="auto">
              <a:xfrm>
                <a:off x="2304" y="2976"/>
                <a:ext cx="0" cy="57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55683" name="Line 35">
                <a:extLst>
                  <a:ext uri="{FF2B5EF4-FFF2-40B4-BE49-F238E27FC236}">
                    <a16:creationId xmlns:a16="http://schemas.microsoft.com/office/drawing/2014/main" id="{66045DA9-1893-4902-8A69-A1DECA26AF0F}"/>
                  </a:ext>
                </a:extLst>
              </p:cNvPr>
              <p:cNvSpPr>
                <a:spLocks noChangeShapeType="1"/>
              </p:cNvSpPr>
              <p:nvPr/>
            </p:nvSpPr>
            <p:spPr bwMode="auto">
              <a:xfrm>
                <a:off x="2112" y="2832"/>
                <a:ext cx="384"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55684" name="Line 36">
                <a:extLst>
                  <a:ext uri="{FF2B5EF4-FFF2-40B4-BE49-F238E27FC236}">
                    <a16:creationId xmlns:a16="http://schemas.microsoft.com/office/drawing/2014/main" id="{5EB88AAD-1121-4DF7-B923-7593DFBA5408}"/>
                  </a:ext>
                </a:extLst>
              </p:cNvPr>
              <p:cNvSpPr>
                <a:spLocks noChangeShapeType="1"/>
              </p:cNvSpPr>
              <p:nvPr/>
            </p:nvSpPr>
            <p:spPr bwMode="auto">
              <a:xfrm>
                <a:off x="2112" y="2976"/>
                <a:ext cx="384"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sp>
          <p:nvSpPr>
            <p:cNvPr id="155685" name="Line 37">
              <a:extLst>
                <a:ext uri="{FF2B5EF4-FFF2-40B4-BE49-F238E27FC236}">
                  <a16:creationId xmlns:a16="http://schemas.microsoft.com/office/drawing/2014/main" id="{A67C7FEC-34C0-4F1E-9494-759A482CF612}"/>
                </a:ext>
              </a:extLst>
            </p:cNvPr>
            <p:cNvSpPr>
              <a:spLocks noChangeShapeType="1"/>
            </p:cNvSpPr>
            <p:nvPr/>
          </p:nvSpPr>
          <p:spPr bwMode="auto">
            <a:xfrm flipV="1">
              <a:off x="4776" y="2284"/>
              <a:ext cx="0" cy="5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55686" name="Line 38">
              <a:extLst>
                <a:ext uri="{FF2B5EF4-FFF2-40B4-BE49-F238E27FC236}">
                  <a16:creationId xmlns:a16="http://schemas.microsoft.com/office/drawing/2014/main" id="{C0F4F4D4-2694-47CA-B204-AB32C61137F0}"/>
                </a:ext>
              </a:extLst>
            </p:cNvPr>
            <p:cNvSpPr>
              <a:spLocks noChangeShapeType="1"/>
            </p:cNvSpPr>
            <p:nvPr/>
          </p:nvSpPr>
          <p:spPr bwMode="auto">
            <a:xfrm>
              <a:off x="4776" y="3514"/>
              <a:ext cx="0" cy="39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55687" name="Text Box 39">
              <a:extLst>
                <a:ext uri="{FF2B5EF4-FFF2-40B4-BE49-F238E27FC236}">
                  <a16:creationId xmlns:a16="http://schemas.microsoft.com/office/drawing/2014/main" id="{977720E2-5747-4BF4-980B-364B95A11FE0}"/>
                </a:ext>
              </a:extLst>
            </p:cNvPr>
            <p:cNvSpPr txBox="1">
              <a:spLocks noChangeArrowheads="1"/>
            </p:cNvSpPr>
            <p:nvPr/>
          </p:nvSpPr>
          <p:spPr bwMode="auto">
            <a:xfrm>
              <a:off x="4769" y="2690"/>
              <a:ext cx="303" cy="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spcBef>
                  <a:spcPct val="0"/>
                </a:spcBef>
              </a:pPr>
              <a:r>
                <a:rPr lang="en-US" altLang="zh-CN" sz="2600" b="1" i="1" dirty="0">
                  <a:solidFill>
                    <a:srgbClr val="FF0000"/>
                  </a:solidFill>
                  <a:latin typeface="Times New Roman" panose="02020603050405020304" pitchFamily="18" charset="0"/>
                  <a:ea typeface="宋体" panose="02010600030101010101" pitchFamily="2" charset="-122"/>
                </a:rPr>
                <a:t>C</a:t>
              </a:r>
            </a:p>
          </p:txBody>
        </p:sp>
      </p:grpSp>
      <p:grpSp>
        <p:nvGrpSpPr>
          <p:cNvPr id="40" name="组合 39">
            <a:extLst>
              <a:ext uri="{FF2B5EF4-FFF2-40B4-BE49-F238E27FC236}">
                <a16:creationId xmlns:a16="http://schemas.microsoft.com/office/drawing/2014/main" id="{525D8418-EA5A-438A-98B2-B3A23FB8B132}"/>
              </a:ext>
            </a:extLst>
          </p:cNvPr>
          <p:cNvGrpSpPr/>
          <p:nvPr/>
        </p:nvGrpSpPr>
        <p:grpSpPr>
          <a:xfrm>
            <a:off x="5974481" y="3600553"/>
            <a:ext cx="2020455" cy="2376752"/>
            <a:chOff x="1465385" y="3984064"/>
            <a:chExt cx="1865035" cy="2193925"/>
          </a:xfrm>
        </p:grpSpPr>
        <p:grpSp>
          <p:nvGrpSpPr>
            <p:cNvPr id="41" name="Group 7">
              <a:extLst>
                <a:ext uri="{FF2B5EF4-FFF2-40B4-BE49-F238E27FC236}">
                  <a16:creationId xmlns:a16="http://schemas.microsoft.com/office/drawing/2014/main" id="{16717E91-9663-4EDC-9E97-0BBCDB66704A}"/>
                </a:ext>
              </a:extLst>
            </p:cNvPr>
            <p:cNvGrpSpPr>
              <a:grpSpLocks/>
            </p:cNvGrpSpPr>
            <p:nvPr/>
          </p:nvGrpSpPr>
          <p:grpSpPr bwMode="auto">
            <a:xfrm>
              <a:off x="1465385" y="3984064"/>
              <a:ext cx="1865035" cy="2193925"/>
              <a:chOff x="1852" y="1273"/>
              <a:chExt cx="1200" cy="1382"/>
            </a:xfrm>
          </p:grpSpPr>
          <p:sp>
            <p:nvSpPr>
              <p:cNvPr id="47" name="Line 8">
                <a:extLst>
                  <a:ext uri="{FF2B5EF4-FFF2-40B4-BE49-F238E27FC236}">
                    <a16:creationId xmlns:a16="http://schemas.microsoft.com/office/drawing/2014/main" id="{F8CC3289-2529-43B2-BAE3-4D9D8436537D}"/>
                  </a:ext>
                </a:extLst>
              </p:cNvPr>
              <p:cNvSpPr>
                <a:spLocks noChangeShapeType="1"/>
              </p:cNvSpPr>
              <p:nvPr/>
            </p:nvSpPr>
            <p:spPr bwMode="auto">
              <a:xfrm flipH="1">
                <a:off x="1864" y="1554"/>
                <a:ext cx="71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nvGrpSpPr>
              <p:cNvPr id="48" name="Group 9">
                <a:extLst>
                  <a:ext uri="{FF2B5EF4-FFF2-40B4-BE49-F238E27FC236}">
                    <a16:creationId xmlns:a16="http://schemas.microsoft.com/office/drawing/2014/main" id="{5635989D-CECF-4C58-8D5E-C7B3E8614835}"/>
                  </a:ext>
                </a:extLst>
              </p:cNvPr>
              <p:cNvGrpSpPr>
                <a:grpSpLocks/>
              </p:cNvGrpSpPr>
              <p:nvPr/>
            </p:nvGrpSpPr>
            <p:grpSpPr bwMode="auto">
              <a:xfrm>
                <a:off x="1852" y="1273"/>
                <a:ext cx="1200" cy="1382"/>
                <a:chOff x="1852" y="1273"/>
                <a:chExt cx="1200" cy="1382"/>
              </a:xfrm>
            </p:grpSpPr>
            <p:sp>
              <p:nvSpPr>
                <p:cNvPr id="49" name="Rectangle 10">
                  <a:extLst>
                    <a:ext uri="{FF2B5EF4-FFF2-40B4-BE49-F238E27FC236}">
                      <a16:creationId xmlns:a16="http://schemas.microsoft.com/office/drawing/2014/main" id="{B3BB0BD0-F0FD-48CB-AA32-592B2DB7D80F}"/>
                    </a:ext>
                  </a:extLst>
                </p:cNvPr>
                <p:cNvSpPr>
                  <a:spLocks noChangeArrowheads="1"/>
                </p:cNvSpPr>
                <p:nvPr/>
              </p:nvSpPr>
              <p:spPr bwMode="auto">
                <a:xfrm>
                  <a:off x="1861" y="1982"/>
                  <a:ext cx="29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b="1" i="1" dirty="0"/>
                    <a:t>u</a:t>
                  </a:r>
                </a:p>
              </p:txBody>
            </p:sp>
            <p:sp>
              <p:nvSpPr>
                <p:cNvPr id="50" name="Line 11">
                  <a:extLst>
                    <a:ext uri="{FF2B5EF4-FFF2-40B4-BE49-F238E27FC236}">
                      <a16:creationId xmlns:a16="http://schemas.microsoft.com/office/drawing/2014/main" id="{4018E1A9-D5B9-4868-9FFA-DEF78D951D64}"/>
                    </a:ext>
                  </a:extLst>
                </p:cNvPr>
                <p:cNvSpPr>
                  <a:spLocks noChangeShapeType="1"/>
                </p:cNvSpPr>
                <p:nvPr/>
              </p:nvSpPr>
              <p:spPr bwMode="auto">
                <a:xfrm flipH="1">
                  <a:off x="1862" y="1744"/>
                  <a:ext cx="0" cy="79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51" name="Line 12">
                  <a:extLst>
                    <a:ext uri="{FF2B5EF4-FFF2-40B4-BE49-F238E27FC236}">
                      <a16:creationId xmlns:a16="http://schemas.microsoft.com/office/drawing/2014/main" id="{E81E221F-92EB-4091-9025-789C8D468496}"/>
                    </a:ext>
                  </a:extLst>
                </p:cNvPr>
                <p:cNvSpPr>
                  <a:spLocks noChangeShapeType="1"/>
                </p:cNvSpPr>
                <p:nvPr/>
              </p:nvSpPr>
              <p:spPr bwMode="auto">
                <a:xfrm>
                  <a:off x="1943" y="1473"/>
                  <a:ext cx="27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52" name="Line 13">
                  <a:extLst>
                    <a:ext uri="{FF2B5EF4-FFF2-40B4-BE49-F238E27FC236}">
                      <a16:creationId xmlns:a16="http://schemas.microsoft.com/office/drawing/2014/main" id="{A52D876B-C554-4217-8EFB-57115D426FC5}"/>
                    </a:ext>
                  </a:extLst>
                </p:cNvPr>
                <p:cNvSpPr>
                  <a:spLocks noChangeShapeType="1"/>
                </p:cNvSpPr>
                <p:nvPr/>
              </p:nvSpPr>
              <p:spPr bwMode="auto">
                <a:xfrm>
                  <a:off x="2715" y="1656"/>
                  <a:ext cx="0" cy="27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53" name="Line 14">
                  <a:extLst>
                    <a:ext uri="{FF2B5EF4-FFF2-40B4-BE49-F238E27FC236}">
                      <a16:creationId xmlns:a16="http://schemas.microsoft.com/office/drawing/2014/main" id="{567E02A1-B3F7-4408-8C00-DD74CCBCE8C8}"/>
                    </a:ext>
                  </a:extLst>
                </p:cNvPr>
                <p:cNvSpPr>
                  <a:spLocks noChangeShapeType="1"/>
                </p:cNvSpPr>
                <p:nvPr/>
              </p:nvSpPr>
              <p:spPr bwMode="auto">
                <a:xfrm>
                  <a:off x="2738" y="2134"/>
                  <a:ext cx="0" cy="24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54" name="Rectangle 15">
                  <a:extLst>
                    <a:ext uri="{FF2B5EF4-FFF2-40B4-BE49-F238E27FC236}">
                      <a16:creationId xmlns:a16="http://schemas.microsoft.com/office/drawing/2014/main" id="{4E653B06-7EFD-44F2-8A69-CB6A01CF63A0}"/>
                    </a:ext>
                  </a:extLst>
                </p:cNvPr>
                <p:cNvSpPr>
                  <a:spLocks noChangeArrowheads="1"/>
                </p:cNvSpPr>
                <p:nvPr/>
              </p:nvSpPr>
              <p:spPr bwMode="auto">
                <a:xfrm>
                  <a:off x="2210" y="1273"/>
                  <a:ext cx="29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b="1" i="1" dirty="0" err="1"/>
                    <a:t>i</a:t>
                  </a:r>
                  <a:endParaRPr lang="en-US" altLang="zh-CN" sz="2600" b="1" i="1" dirty="0"/>
                </a:p>
              </p:txBody>
            </p:sp>
            <p:sp>
              <p:nvSpPr>
                <p:cNvPr id="55" name="Line 16">
                  <a:extLst>
                    <a:ext uri="{FF2B5EF4-FFF2-40B4-BE49-F238E27FC236}">
                      <a16:creationId xmlns:a16="http://schemas.microsoft.com/office/drawing/2014/main" id="{3AC0900F-4B8A-4FEB-904C-B7EE2FEDF1E1}"/>
                    </a:ext>
                  </a:extLst>
                </p:cNvPr>
                <p:cNvSpPr>
                  <a:spLocks noChangeShapeType="1"/>
                </p:cNvSpPr>
                <p:nvPr/>
              </p:nvSpPr>
              <p:spPr bwMode="auto">
                <a:xfrm>
                  <a:off x="2567" y="1554"/>
                  <a:ext cx="0" cy="53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56" name="Rectangle 17">
                  <a:extLst>
                    <a:ext uri="{FF2B5EF4-FFF2-40B4-BE49-F238E27FC236}">
                      <a16:creationId xmlns:a16="http://schemas.microsoft.com/office/drawing/2014/main" id="{3D072743-7EFC-426A-8DE0-468B0D63F960}"/>
                    </a:ext>
                  </a:extLst>
                </p:cNvPr>
                <p:cNvSpPr>
                  <a:spLocks noChangeArrowheads="1"/>
                </p:cNvSpPr>
                <p:nvPr/>
              </p:nvSpPr>
              <p:spPr bwMode="auto">
                <a:xfrm>
                  <a:off x="2516" y="1716"/>
                  <a:ext cx="107" cy="254"/>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57" name="Line 18">
                  <a:extLst>
                    <a:ext uri="{FF2B5EF4-FFF2-40B4-BE49-F238E27FC236}">
                      <a16:creationId xmlns:a16="http://schemas.microsoft.com/office/drawing/2014/main" id="{41821514-3AA6-4A74-AF3E-31DA8D8671F6}"/>
                    </a:ext>
                  </a:extLst>
                </p:cNvPr>
                <p:cNvSpPr>
                  <a:spLocks noChangeShapeType="1"/>
                </p:cNvSpPr>
                <p:nvPr/>
              </p:nvSpPr>
              <p:spPr bwMode="auto">
                <a:xfrm flipH="1">
                  <a:off x="1852" y="2652"/>
                  <a:ext cx="71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58" name="Text Box 19">
                  <a:extLst>
                    <a:ext uri="{FF2B5EF4-FFF2-40B4-BE49-F238E27FC236}">
                      <a16:creationId xmlns:a16="http://schemas.microsoft.com/office/drawing/2014/main" id="{00EA0D29-2D48-47B6-B5CA-403FF0703071}"/>
                    </a:ext>
                  </a:extLst>
                </p:cNvPr>
                <p:cNvSpPr txBox="1">
                  <a:spLocks noChangeArrowheads="1"/>
                </p:cNvSpPr>
                <p:nvPr/>
              </p:nvSpPr>
              <p:spPr bwMode="auto">
                <a:xfrm>
                  <a:off x="2244" y="1712"/>
                  <a:ext cx="24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t>R</a:t>
                  </a:r>
                </a:p>
              </p:txBody>
            </p:sp>
            <p:sp>
              <p:nvSpPr>
                <p:cNvPr id="59" name="Text Box 20">
                  <a:extLst>
                    <a:ext uri="{FF2B5EF4-FFF2-40B4-BE49-F238E27FC236}">
                      <a16:creationId xmlns:a16="http://schemas.microsoft.com/office/drawing/2014/main" id="{C24523BE-8542-423C-96A5-71094942848E}"/>
                    </a:ext>
                  </a:extLst>
                </p:cNvPr>
                <p:cNvSpPr txBox="1">
                  <a:spLocks noChangeArrowheads="1"/>
                </p:cNvSpPr>
                <p:nvPr/>
              </p:nvSpPr>
              <p:spPr bwMode="auto">
                <a:xfrm>
                  <a:off x="2249" y="2147"/>
                  <a:ext cx="231"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t>L</a:t>
                  </a:r>
                </a:p>
              </p:txBody>
            </p:sp>
            <p:graphicFrame>
              <p:nvGraphicFramePr>
                <p:cNvPr id="60" name="Object 21">
                  <a:extLst>
                    <a:ext uri="{FF2B5EF4-FFF2-40B4-BE49-F238E27FC236}">
                      <a16:creationId xmlns:a16="http://schemas.microsoft.com/office/drawing/2014/main" id="{54261A47-E1E8-48A6-8773-C647AB162752}"/>
                    </a:ext>
                  </a:extLst>
                </p:cNvPr>
                <p:cNvGraphicFramePr>
                  <a:graphicFrameLocks noChangeAspect="1"/>
                </p:cNvGraphicFramePr>
                <p:nvPr>
                  <p:extLst>
                    <p:ext uri="{D42A27DB-BD31-4B8C-83A1-F6EECF244321}">
                      <p14:modId xmlns:p14="http://schemas.microsoft.com/office/powerpoint/2010/main" val="346251571"/>
                    </p:ext>
                  </p:extLst>
                </p:nvPr>
              </p:nvGraphicFramePr>
              <p:xfrm>
                <a:off x="2762" y="1591"/>
                <a:ext cx="256" cy="333"/>
              </p:xfrm>
              <a:graphic>
                <a:graphicData uri="http://schemas.openxmlformats.org/presentationml/2006/ole">
                  <mc:AlternateContent xmlns:mc="http://schemas.openxmlformats.org/markup-compatibility/2006">
                    <mc:Choice xmlns:v="urn:schemas-microsoft-com:vml" Requires="v">
                      <p:oleObj spid="_x0000_s333074" name="公式" r:id="rId3" imgW="190440" imgH="215640" progId="Equation.3">
                        <p:embed/>
                      </p:oleObj>
                    </mc:Choice>
                    <mc:Fallback>
                      <p:oleObj name="公式" r:id="rId3" imgW="190440" imgH="215640" progId="Equation.3">
                        <p:embed/>
                        <p:pic>
                          <p:nvPicPr>
                            <p:cNvPr id="152597" name="Object 21">
                              <a:extLst>
                                <a:ext uri="{FF2B5EF4-FFF2-40B4-BE49-F238E27FC236}">
                                  <a16:creationId xmlns:a16="http://schemas.microsoft.com/office/drawing/2014/main" id="{39AF7FBB-3A2E-46D8-8668-B729A1CA0A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 y="1591"/>
                              <a:ext cx="256" cy="333"/>
                            </a:xfrm>
                            <a:prstGeom prst="rect">
                              <a:avLst/>
                            </a:prstGeom>
                            <a:noFill/>
                            <a:ln>
                              <a:noFill/>
                            </a:ln>
                            <a:effectLst/>
                          </p:spPr>
                        </p:pic>
                      </p:oleObj>
                    </mc:Fallback>
                  </mc:AlternateContent>
                </a:graphicData>
              </a:graphic>
            </p:graphicFrame>
            <p:graphicFrame>
              <p:nvGraphicFramePr>
                <p:cNvPr id="61" name="Object 22">
                  <a:extLst>
                    <a:ext uri="{FF2B5EF4-FFF2-40B4-BE49-F238E27FC236}">
                      <a16:creationId xmlns:a16="http://schemas.microsoft.com/office/drawing/2014/main" id="{8B84F2A7-7132-4B8E-A794-CEF789BF68B1}"/>
                    </a:ext>
                  </a:extLst>
                </p:cNvPr>
                <p:cNvGraphicFramePr>
                  <a:graphicFrameLocks noChangeAspect="1"/>
                </p:cNvGraphicFramePr>
                <p:nvPr>
                  <p:extLst>
                    <p:ext uri="{D42A27DB-BD31-4B8C-83A1-F6EECF244321}">
                      <p14:modId xmlns:p14="http://schemas.microsoft.com/office/powerpoint/2010/main" val="4171135715"/>
                    </p:ext>
                  </p:extLst>
                </p:nvPr>
              </p:nvGraphicFramePr>
              <p:xfrm>
                <a:off x="2816" y="2087"/>
                <a:ext cx="236" cy="315"/>
              </p:xfrm>
              <a:graphic>
                <a:graphicData uri="http://schemas.openxmlformats.org/presentationml/2006/ole">
                  <mc:AlternateContent xmlns:mc="http://schemas.openxmlformats.org/markup-compatibility/2006">
                    <mc:Choice xmlns:v="urn:schemas-microsoft-com:vml" Requires="v">
                      <p:oleObj spid="_x0000_s333075" name="公式" r:id="rId5" imgW="177480" imgH="215640" progId="Equation.3">
                        <p:embed/>
                      </p:oleObj>
                    </mc:Choice>
                    <mc:Fallback>
                      <p:oleObj name="公式" r:id="rId5" imgW="177480" imgH="215640" progId="Equation.3">
                        <p:embed/>
                        <p:pic>
                          <p:nvPicPr>
                            <p:cNvPr id="152598" name="Object 22">
                              <a:extLst>
                                <a:ext uri="{FF2B5EF4-FFF2-40B4-BE49-F238E27FC236}">
                                  <a16:creationId xmlns:a16="http://schemas.microsoft.com/office/drawing/2014/main" id="{9D1E76CC-B53E-4A0E-95C1-97202A550D9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6" y="2087"/>
                              <a:ext cx="236" cy="315"/>
                            </a:xfrm>
                            <a:prstGeom prst="rect">
                              <a:avLst/>
                            </a:prstGeom>
                            <a:noFill/>
                            <a:ln>
                              <a:noFill/>
                            </a:ln>
                            <a:effectLst/>
                          </p:spPr>
                        </p:pic>
                      </p:oleObj>
                    </mc:Fallback>
                  </mc:AlternateContent>
                </a:graphicData>
              </a:graphic>
            </p:graphicFrame>
            <p:sp>
              <p:nvSpPr>
                <p:cNvPr id="62" name="Line 27">
                  <a:extLst>
                    <a:ext uri="{FF2B5EF4-FFF2-40B4-BE49-F238E27FC236}">
                      <a16:creationId xmlns:a16="http://schemas.microsoft.com/office/drawing/2014/main" id="{BE8E4E57-0690-417D-99CE-823829A221A5}"/>
                    </a:ext>
                  </a:extLst>
                </p:cNvPr>
                <p:cNvSpPr>
                  <a:spLocks noChangeShapeType="1"/>
                </p:cNvSpPr>
                <p:nvPr/>
              </p:nvSpPr>
              <p:spPr bwMode="auto">
                <a:xfrm>
                  <a:off x="2568" y="2472"/>
                  <a:ext cx="0" cy="183"/>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grpSp>
        <p:sp>
          <p:nvSpPr>
            <p:cNvPr id="42" name="AutoShape 25">
              <a:extLst>
                <a:ext uri="{FF2B5EF4-FFF2-40B4-BE49-F238E27FC236}">
                  <a16:creationId xmlns:a16="http://schemas.microsoft.com/office/drawing/2014/main" id="{6C1DF7AC-0E2B-4FC3-B4E4-51056406E120}"/>
                </a:ext>
              </a:extLst>
            </p:cNvPr>
            <p:cNvSpPr>
              <a:spLocks noChangeArrowheads="1"/>
            </p:cNvSpPr>
            <p:nvPr/>
          </p:nvSpPr>
          <p:spPr bwMode="auto">
            <a:xfrm flipH="1">
              <a:off x="2591501" y="5285946"/>
              <a:ext cx="96360" cy="15716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43" name="AutoShape 25">
              <a:extLst>
                <a:ext uri="{FF2B5EF4-FFF2-40B4-BE49-F238E27FC236}">
                  <a16:creationId xmlns:a16="http://schemas.microsoft.com/office/drawing/2014/main" id="{1C19EE38-DF0E-4A48-8309-0A4F0177D122}"/>
                </a:ext>
              </a:extLst>
            </p:cNvPr>
            <p:cNvSpPr>
              <a:spLocks noChangeArrowheads="1"/>
            </p:cNvSpPr>
            <p:nvPr/>
          </p:nvSpPr>
          <p:spPr bwMode="auto">
            <a:xfrm flipH="1">
              <a:off x="2591501" y="5438346"/>
              <a:ext cx="96360" cy="15716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44" name="AutoShape 25">
              <a:extLst>
                <a:ext uri="{FF2B5EF4-FFF2-40B4-BE49-F238E27FC236}">
                  <a16:creationId xmlns:a16="http://schemas.microsoft.com/office/drawing/2014/main" id="{10CA540F-034E-443E-A09A-E1CA5886AAF8}"/>
                </a:ext>
              </a:extLst>
            </p:cNvPr>
            <p:cNvSpPr>
              <a:spLocks noChangeArrowheads="1"/>
            </p:cNvSpPr>
            <p:nvPr/>
          </p:nvSpPr>
          <p:spPr bwMode="auto">
            <a:xfrm flipH="1">
              <a:off x="2591501" y="5590746"/>
              <a:ext cx="96360" cy="15716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45" name="AutoShape 25">
              <a:extLst>
                <a:ext uri="{FF2B5EF4-FFF2-40B4-BE49-F238E27FC236}">
                  <a16:creationId xmlns:a16="http://schemas.microsoft.com/office/drawing/2014/main" id="{6FA38720-5D34-4AD1-8983-56349226E3D5}"/>
                </a:ext>
              </a:extLst>
            </p:cNvPr>
            <p:cNvSpPr>
              <a:spLocks noChangeArrowheads="1"/>
            </p:cNvSpPr>
            <p:nvPr/>
          </p:nvSpPr>
          <p:spPr bwMode="auto">
            <a:xfrm flipH="1">
              <a:off x="2591501" y="5743146"/>
              <a:ext cx="96360" cy="15716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46" name="矩形 45">
              <a:extLst>
                <a:ext uri="{FF2B5EF4-FFF2-40B4-BE49-F238E27FC236}">
                  <a16:creationId xmlns:a16="http://schemas.microsoft.com/office/drawing/2014/main" id="{4E7474A4-7A22-4FBA-9D91-CDE241093247}"/>
                </a:ext>
              </a:extLst>
            </p:cNvPr>
            <p:cNvSpPr/>
            <p:nvPr/>
          </p:nvSpPr>
          <p:spPr>
            <a:xfrm>
              <a:off x="2372954" y="5238750"/>
              <a:ext cx="175813" cy="751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50"/>
            </a:p>
          </p:txBody>
        </p:sp>
      </p:grpSp>
      <p:sp>
        <p:nvSpPr>
          <p:cNvPr id="2" name="灯片编号占位符 1">
            <a:extLst>
              <a:ext uri="{FF2B5EF4-FFF2-40B4-BE49-F238E27FC236}">
                <a16:creationId xmlns:a16="http://schemas.microsoft.com/office/drawing/2014/main" id="{03BC6C0D-4D2B-4DC2-BB95-30238A530F2D}"/>
              </a:ext>
            </a:extLst>
          </p:cNvPr>
          <p:cNvSpPr>
            <a:spLocks noGrp="1"/>
          </p:cNvSpPr>
          <p:nvPr>
            <p:ph type="sldNum" sz="quarter" idx="12"/>
          </p:nvPr>
        </p:nvSpPr>
        <p:spPr/>
        <p:txBody>
          <a:bodyPr/>
          <a:lstStyle/>
          <a:p>
            <a:fld id="{DD7B16FF-69CA-4A0B-BD3A-C4B4E2184A49}" type="slidenum">
              <a:rPr lang="zh-CN" altLang="en-US" smtClean="0"/>
              <a:pPr/>
              <a:t>109</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5650"/>
                                        </p:tgtEl>
                                        <p:attrNameLst>
                                          <p:attrName>style.visibility</p:attrName>
                                        </p:attrNameLst>
                                      </p:cBhvr>
                                      <p:to>
                                        <p:strVal val="visible"/>
                                      </p:to>
                                    </p:set>
                                    <p:animEffect transition="in" filter="strips(downRight)">
                                      <p:cBhvr>
                                        <p:cTn id="7" dur="500"/>
                                        <p:tgtEl>
                                          <p:spTgt spid="1556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5651"/>
                                        </p:tgtEl>
                                        <p:attrNameLst>
                                          <p:attrName>style.visibility</p:attrName>
                                        </p:attrNameLst>
                                      </p:cBhvr>
                                      <p:to>
                                        <p:strVal val="visible"/>
                                      </p:to>
                                    </p:set>
                                    <p:animEffect transition="in" filter="box(in)">
                                      <p:cBhvr>
                                        <p:cTn id="12" dur="500"/>
                                        <p:tgtEl>
                                          <p:spTgt spid="1556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55652"/>
                                        </p:tgtEl>
                                        <p:attrNameLst>
                                          <p:attrName>style.visibility</p:attrName>
                                        </p:attrNameLst>
                                      </p:cBhvr>
                                      <p:to>
                                        <p:strVal val="visible"/>
                                      </p:to>
                                    </p:set>
                                    <p:animEffect transition="in" filter="strips(downRight)">
                                      <p:cBhvr>
                                        <p:cTn id="17" dur="500"/>
                                        <p:tgtEl>
                                          <p:spTgt spid="1556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5676"/>
                                        </p:tgtEl>
                                        <p:attrNameLst>
                                          <p:attrName>style.visibility</p:attrName>
                                        </p:attrNameLst>
                                      </p:cBhvr>
                                      <p:to>
                                        <p:strVal val="visible"/>
                                      </p:to>
                                    </p:set>
                                    <p:animEffect transition="in" filter="wipe(left)">
                                      <p:cBhvr>
                                        <p:cTn id="22" dur="500"/>
                                        <p:tgtEl>
                                          <p:spTgt spid="15567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up)">
                                      <p:cBhvr>
                                        <p:cTn id="27" dur="500"/>
                                        <p:tgtEl>
                                          <p:spTgt spid="40"/>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155677"/>
                                        </p:tgtEl>
                                        <p:attrNameLst>
                                          <p:attrName>style.visibility</p:attrName>
                                        </p:attrNameLst>
                                      </p:cBhvr>
                                      <p:to>
                                        <p:strVal val="visible"/>
                                      </p:to>
                                    </p:set>
                                    <p:anim calcmode="lin" valueType="num">
                                      <p:cBhvr additive="base">
                                        <p:cTn id="32" dur="500" fill="hold"/>
                                        <p:tgtEl>
                                          <p:spTgt spid="155677"/>
                                        </p:tgtEl>
                                        <p:attrNameLst>
                                          <p:attrName>ppt_x</p:attrName>
                                        </p:attrNameLst>
                                      </p:cBhvr>
                                      <p:tavLst>
                                        <p:tav tm="0">
                                          <p:val>
                                            <p:strVal val="1+#ppt_w/2"/>
                                          </p:val>
                                        </p:tav>
                                        <p:tav tm="100000">
                                          <p:val>
                                            <p:strVal val="#ppt_x"/>
                                          </p:val>
                                        </p:tav>
                                      </p:tavLst>
                                    </p:anim>
                                    <p:anim calcmode="lin" valueType="num">
                                      <p:cBhvr additive="base">
                                        <p:cTn id="33" dur="500" fill="hold"/>
                                        <p:tgtEl>
                                          <p:spTgt spid="1556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0" grpId="0" autoUpdateAnimBg="0"/>
      <p:bldP spid="155651" grpId="0" autoUpdateAnimBg="0"/>
      <p:bldP spid="155652" grpId="0" autoUpdateAnimBg="0"/>
      <p:bldP spid="155676"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6" name="Group 2056">
            <a:extLst>
              <a:ext uri="{FF2B5EF4-FFF2-40B4-BE49-F238E27FC236}">
                <a16:creationId xmlns:a16="http://schemas.microsoft.com/office/drawing/2014/main" id="{1E5DA9A3-E7E2-48A9-AC7A-61F49F10EEDC}"/>
              </a:ext>
            </a:extLst>
          </p:cNvPr>
          <p:cNvGrpSpPr>
            <a:grpSpLocks/>
          </p:cNvGrpSpPr>
          <p:nvPr/>
        </p:nvGrpSpPr>
        <p:grpSpPr bwMode="auto">
          <a:xfrm>
            <a:off x="2930526" y="1239513"/>
            <a:ext cx="2108465" cy="1591416"/>
            <a:chOff x="864" y="751"/>
            <a:chExt cx="1226" cy="932"/>
          </a:xfrm>
        </p:grpSpPr>
        <p:graphicFrame>
          <p:nvGraphicFramePr>
            <p:cNvPr id="48137" name="Object 2057">
              <a:hlinkClick r:id="" action="ppaction://ole?verb=0"/>
              <a:extLst>
                <a:ext uri="{FF2B5EF4-FFF2-40B4-BE49-F238E27FC236}">
                  <a16:creationId xmlns:a16="http://schemas.microsoft.com/office/drawing/2014/main" id="{5AA35BCE-5509-4374-A535-B24FF4DDE8AF}"/>
                </a:ext>
              </a:extLst>
            </p:cNvPr>
            <p:cNvGraphicFramePr>
              <a:graphicFrameLocks/>
            </p:cNvGraphicFramePr>
            <p:nvPr>
              <p:extLst>
                <p:ext uri="{D42A27DB-BD31-4B8C-83A1-F6EECF244321}">
                  <p14:modId xmlns:p14="http://schemas.microsoft.com/office/powerpoint/2010/main" val="124526084"/>
                </p:ext>
              </p:extLst>
            </p:nvPr>
          </p:nvGraphicFramePr>
          <p:xfrm>
            <a:off x="864" y="751"/>
            <a:ext cx="1180" cy="778"/>
          </p:xfrm>
          <a:graphic>
            <a:graphicData uri="http://schemas.openxmlformats.org/presentationml/2006/ole">
              <mc:AlternateContent xmlns:mc="http://schemas.openxmlformats.org/markup-compatibility/2006">
                <mc:Choice xmlns:v="urn:schemas-microsoft-com:vml" Requires="v">
                  <p:oleObj spid="_x0000_s271031" name="公式" r:id="rId3" imgW="634680" imgH="355320" progId="Equation.3">
                    <p:embed/>
                  </p:oleObj>
                </mc:Choice>
                <mc:Fallback>
                  <p:oleObj name="公式" r:id="rId3" imgW="634680" imgH="355320" progId="Equation.3">
                    <p:embed/>
                    <p:pic>
                      <p:nvPicPr>
                        <p:cNvPr id="0" name="Object 205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751"/>
                          <a:ext cx="1180" cy="778"/>
                        </a:xfrm>
                        <a:prstGeom prst="rect">
                          <a:avLst/>
                        </a:prstGeom>
                        <a:noFill/>
                        <a:ln w="12700">
                          <a:solidFill>
                            <a:schemeClr val="bg1"/>
                          </a:solidFill>
                          <a:miter lim="800000"/>
                          <a:headEnd/>
                          <a:tailEnd/>
                        </a:ln>
                        <a:effectLst/>
                      </p:spPr>
                    </p:pic>
                  </p:oleObj>
                </mc:Fallback>
              </mc:AlternateContent>
            </a:graphicData>
          </a:graphic>
        </p:graphicFrame>
        <p:sp>
          <p:nvSpPr>
            <p:cNvPr id="48138" name="Rectangle 2058">
              <a:extLst>
                <a:ext uri="{FF2B5EF4-FFF2-40B4-BE49-F238E27FC236}">
                  <a16:creationId xmlns:a16="http://schemas.microsoft.com/office/drawing/2014/main" id="{50E0F0B5-C69B-48F1-B006-4E8A577FA680}"/>
                </a:ext>
              </a:extLst>
            </p:cNvPr>
            <p:cNvSpPr>
              <a:spLocks noChangeArrowheads="1"/>
            </p:cNvSpPr>
            <p:nvPr/>
          </p:nvSpPr>
          <p:spPr bwMode="auto">
            <a:xfrm>
              <a:off x="1392" y="1392"/>
              <a:ext cx="570"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p>
              <a:pPr eaLnBrk="0" hangingPunct="0"/>
              <a:r>
                <a:rPr lang="zh-CN" altLang="en-US" sz="2600" b="1" dirty="0">
                  <a:latin typeface="黑体" panose="02010609060101010101" pitchFamily="49" charset="-122"/>
                  <a:ea typeface="黑体" panose="02010609060101010101" pitchFamily="49" charset="-122"/>
                </a:rPr>
                <a:t>交流</a:t>
              </a:r>
            </a:p>
          </p:txBody>
        </p:sp>
        <p:sp>
          <p:nvSpPr>
            <p:cNvPr id="48139" name="Line 2059">
              <a:extLst>
                <a:ext uri="{FF2B5EF4-FFF2-40B4-BE49-F238E27FC236}">
                  <a16:creationId xmlns:a16="http://schemas.microsoft.com/office/drawing/2014/main" id="{24948E69-D51E-4D83-964A-C13961FFA5BA}"/>
                </a:ext>
              </a:extLst>
            </p:cNvPr>
            <p:cNvSpPr>
              <a:spLocks noChangeShapeType="1"/>
            </p:cNvSpPr>
            <p:nvPr/>
          </p:nvSpPr>
          <p:spPr bwMode="auto">
            <a:xfrm flipV="1">
              <a:off x="1280" y="1392"/>
              <a:ext cx="81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p>
          </p:txBody>
        </p:sp>
      </p:grpSp>
      <p:grpSp>
        <p:nvGrpSpPr>
          <p:cNvPr id="48140" name="Group 2060">
            <a:extLst>
              <a:ext uri="{FF2B5EF4-FFF2-40B4-BE49-F238E27FC236}">
                <a16:creationId xmlns:a16="http://schemas.microsoft.com/office/drawing/2014/main" id="{B475458C-3E6C-4686-A118-928E6985CA5B}"/>
              </a:ext>
            </a:extLst>
          </p:cNvPr>
          <p:cNvGrpSpPr>
            <a:grpSpLocks/>
          </p:cNvGrpSpPr>
          <p:nvPr/>
        </p:nvGrpSpPr>
        <p:grpSpPr bwMode="auto">
          <a:xfrm>
            <a:off x="5390400" y="1468439"/>
            <a:ext cx="1740429" cy="1362075"/>
            <a:chOff x="2915" y="1033"/>
            <a:chExt cx="924" cy="792"/>
          </a:xfrm>
        </p:grpSpPr>
        <p:sp>
          <p:nvSpPr>
            <p:cNvPr id="48141" name="Rectangle 2061">
              <a:extLst>
                <a:ext uri="{FF2B5EF4-FFF2-40B4-BE49-F238E27FC236}">
                  <a16:creationId xmlns:a16="http://schemas.microsoft.com/office/drawing/2014/main" id="{6EBEDBD1-1528-4426-8D9F-0F8ECADD03EB}"/>
                </a:ext>
              </a:extLst>
            </p:cNvPr>
            <p:cNvSpPr>
              <a:spLocks noChangeArrowheads="1"/>
            </p:cNvSpPr>
            <p:nvPr/>
          </p:nvSpPr>
          <p:spPr bwMode="auto">
            <a:xfrm>
              <a:off x="3245" y="1536"/>
              <a:ext cx="570"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p>
              <a:pPr eaLnBrk="0" hangingPunct="0"/>
              <a:r>
                <a:rPr lang="zh-CN" altLang="en-US" sz="2600" b="1" dirty="0">
                  <a:latin typeface="黑体" panose="02010609060101010101" pitchFamily="49" charset="-122"/>
                  <a:ea typeface="黑体" panose="02010609060101010101" pitchFamily="49" charset="-122"/>
                </a:rPr>
                <a:t>直流</a:t>
              </a:r>
            </a:p>
          </p:txBody>
        </p:sp>
        <p:sp>
          <p:nvSpPr>
            <p:cNvPr id="48142" name="Line 2062">
              <a:extLst>
                <a:ext uri="{FF2B5EF4-FFF2-40B4-BE49-F238E27FC236}">
                  <a16:creationId xmlns:a16="http://schemas.microsoft.com/office/drawing/2014/main" id="{48D3E29F-C415-473C-BD0E-F429D07CAAB8}"/>
                </a:ext>
              </a:extLst>
            </p:cNvPr>
            <p:cNvSpPr>
              <a:spLocks noChangeShapeType="1"/>
            </p:cNvSpPr>
            <p:nvPr/>
          </p:nvSpPr>
          <p:spPr bwMode="auto">
            <a:xfrm>
              <a:off x="3168" y="1536"/>
              <a:ext cx="62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p>
          </p:txBody>
        </p:sp>
        <p:graphicFrame>
          <p:nvGraphicFramePr>
            <p:cNvPr id="48143" name="Object 2063">
              <a:hlinkClick r:id="" action="ppaction://ole?verb=0"/>
              <a:extLst>
                <a:ext uri="{FF2B5EF4-FFF2-40B4-BE49-F238E27FC236}">
                  <a16:creationId xmlns:a16="http://schemas.microsoft.com/office/drawing/2014/main" id="{76FC873D-24BD-4BD6-AB3B-C09D0375C151}"/>
                </a:ext>
              </a:extLst>
            </p:cNvPr>
            <p:cNvGraphicFramePr>
              <a:graphicFrameLocks/>
            </p:cNvGraphicFramePr>
            <p:nvPr>
              <p:extLst>
                <p:ext uri="{D42A27DB-BD31-4B8C-83A1-F6EECF244321}">
                  <p14:modId xmlns:p14="http://schemas.microsoft.com/office/powerpoint/2010/main" val="2697762584"/>
                </p:ext>
              </p:extLst>
            </p:nvPr>
          </p:nvGraphicFramePr>
          <p:xfrm>
            <a:off x="2915" y="1033"/>
            <a:ext cx="924" cy="421"/>
          </p:xfrm>
          <a:graphic>
            <a:graphicData uri="http://schemas.openxmlformats.org/presentationml/2006/ole">
              <mc:AlternateContent xmlns:mc="http://schemas.openxmlformats.org/markup-compatibility/2006">
                <mc:Choice xmlns:v="urn:schemas-microsoft-com:vml" Requires="v">
                  <p:oleObj spid="_x0000_s271032" name="公式" r:id="rId5" imgW="495000" imgH="190440" progId="Equation.3">
                    <p:embed/>
                  </p:oleObj>
                </mc:Choice>
                <mc:Fallback>
                  <p:oleObj name="公式" r:id="rId5" imgW="495000" imgH="190440" progId="Equation.3">
                    <p:embed/>
                    <p:pic>
                      <p:nvPicPr>
                        <p:cNvPr id="0" name="Object 206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5" y="1033"/>
                          <a:ext cx="924" cy="421"/>
                        </a:xfrm>
                        <a:prstGeom prst="rect">
                          <a:avLst/>
                        </a:prstGeom>
                        <a:noFill/>
                        <a:ln w="12700">
                          <a:solidFill>
                            <a:schemeClr val="bg1"/>
                          </a:solidFill>
                          <a:miter lim="800000"/>
                          <a:headEnd/>
                          <a:tailEnd/>
                        </a:ln>
                        <a:effectLst/>
                      </p:spPr>
                    </p:pic>
                  </p:oleObj>
                </mc:Fallback>
              </mc:AlternateContent>
            </a:graphicData>
          </a:graphic>
        </p:graphicFrame>
      </p:grpSp>
      <p:grpSp>
        <p:nvGrpSpPr>
          <p:cNvPr id="48144" name="Group 2064">
            <a:extLst>
              <a:ext uri="{FF2B5EF4-FFF2-40B4-BE49-F238E27FC236}">
                <a16:creationId xmlns:a16="http://schemas.microsoft.com/office/drawing/2014/main" id="{9421EF48-97A2-4F55-B4B1-7C66A4E3D863}"/>
              </a:ext>
            </a:extLst>
          </p:cNvPr>
          <p:cNvGrpSpPr>
            <a:grpSpLocks/>
          </p:cNvGrpSpPr>
          <p:nvPr/>
        </p:nvGrpSpPr>
        <p:grpSpPr bwMode="auto">
          <a:xfrm>
            <a:off x="3965841" y="130539"/>
            <a:ext cx="2146300" cy="1356916"/>
            <a:chOff x="1552" y="27"/>
            <a:chExt cx="1248" cy="789"/>
          </a:xfrm>
        </p:grpSpPr>
        <p:sp>
          <p:nvSpPr>
            <p:cNvPr id="48145" name="Oval 2065">
              <a:extLst>
                <a:ext uri="{FF2B5EF4-FFF2-40B4-BE49-F238E27FC236}">
                  <a16:creationId xmlns:a16="http://schemas.microsoft.com/office/drawing/2014/main" id="{E5A0D079-8FA5-4BA9-B1F3-8234DA5245CE}"/>
                </a:ext>
              </a:extLst>
            </p:cNvPr>
            <p:cNvSpPr>
              <a:spLocks noChangeArrowheads="1"/>
            </p:cNvSpPr>
            <p:nvPr/>
          </p:nvSpPr>
          <p:spPr bwMode="auto">
            <a:xfrm>
              <a:off x="1552" y="27"/>
              <a:ext cx="1248" cy="576"/>
            </a:xfrm>
            <a:prstGeom prst="ellipse">
              <a:avLst/>
            </a:prstGeom>
            <a:solidFill>
              <a:schemeClr val="bg1">
                <a:lumMod val="95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zh-CN" altLang="en-US" sz="2600" b="1" dirty="0">
                  <a:latin typeface="黑体" panose="02010609060101010101" pitchFamily="49" charset="-122"/>
                  <a:ea typeface="黑体" panose="02010609060101010101" pitchFamily="49" charset="-122"/>
                </a:rPr>
                <a:t>热效应相当</a:t>
              </a:r>
            </a:p>
          </p:txBody>
        </p:sp>
        <p:sp>
          <p:nvSpPr>
            <p:cNvPr id="48146" name="Line 2066">
              <a:extLst>
                <a:ext uri="{FF2B5EF4-FFF2-40B4-BE49-F238E27FC236}">
                  <a16:creationId xmlns:a16="http://schemas.microsoft.com/office/drawing/2014/main" id="{8C3C91EE-2510-4EC3-912C-CCB5A7F165DD}"/>
                </a:ext>
              </a:extLst>
            </p:cNvPr>
            <p:cNvSpPr>
              <a:spLocks noChangeShapeType="1"/>
            </p:cNvSpPr>
            <p:nvPr/>
          </p:nvSpPr>
          <p:spPr bwMode="auto">
            <a:xfrm flipH="1">
              <a:off x="1728" y="624"/>
              <a:ext cx="144" cy="19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b="1"/>
            </a:p>
          </p:txBody>
        </p:sp>
        <p:sp>
          <p:nvSpPr>
            <p:cNvPr id="48147" name="Line 2067">
              <a:extLst>
                <a:ext uri="{FF2B5EF4-FFF2-40B4-BE49-F238E27FC236}">
                  <a16:creationId xmlns:a16="http://schemas.microsoft.com/office/drawing/2014/main" id="{4BD3CD4F-E644-4807-8A0A-D900F01667B9}"/>
                </a:ext>
              </a:extLst>
            </p:cNvPr>
            <p:cNvSpPr>
              <a:spLocks noChangeShapeType="1"/>
            </p:cNvSpPr>
            <p:nvPr/>
          </p:nvSpPr>
          <p:spPr bwMode="auto">
            <a:xfrm>
              <a:off x="2496" y="624"/>
              <a:ext cx="192" cy="19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b="1"/>
            </a:p>
          </p:txBody>
        </p:sp>
      </p:grpSp>
      <p:sp>
        <p:nvSpPr>
          <p:cNvPr id="48148" name="Text Box 2068">
            <a:extLst>
              <a:ext uri="{FF2B5EF4-FFF2-40B4-BE49-F238E27FC236}">
                <a16:creationId xmlns:a16="http://schemas.microsoft.com/office/drawing/2014/main" id="{D5DFD903-4736-4B7A-B805-00541EBD191C}"/>
              </a:ext>
            </a:extLst>
          </p:cNvPr>
          <p:cNvSpPr txBox="1">
            <a:spLocks noChangeArrowheads="1"/>
          </p:cNvSpPr>
          <p:nvPr/>
        </p:nvSpPr>
        <p:spPr bwMode="auto">
          <a:xfrm>
            <a:off x="920904" y="957341"/>
            <a:ext cx="651397" cy="200792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spAutoFit/>
          </a:bodyPr>
          <a:lstStyle/>
          <a:p>
            <a:pPr algn="ctr" eaLnBrk="0" hangingPunct="0"/>
            <a:r>
              <a:rPr lang="zh-CN" altLang="en-US" sz="3033" b="1" dirty="0">
                <a:solidFill>
                  <a:srgbClr val="9900CC"/>
                </a:solidFill>
                <a:latin typeface="黑体" panose="02010609060101010101" pitchFamily="49" charset="-122"/>
                <a:ea typeface="黑体" panose="02010609060101010101" pitchFamily="49" charset="-122"/>
              </a:rPr>
              <a:t>有效值概念</a:t>
            </a:r>
          </a:p>
        </p:txBody>
      </p:sp>
      <p:graphicFrame>
        <p:nvGraphicFramePr>
          <p:cNvPr id="48411" name="Object 2331">
            <a:hlinkClick r:id="" action="ppaction://ole?verb=0"/>
            <a:extLst>
              <a:ext uri="{FF2B5EF4-FFF2-40B4-BE49-F238E27FC236}">
                <a16:creationId xmlns:a16="http://schemas.microsoft.com/office/drawing/2014/main" id="{D605216A-23FA-4256-A818-B4632D9FB064}"/>
              </a:ext>
            </a:extLst>
          </p:cNvPr>
          <p:cNvGraphicFramePr>
            <a:graphicFrameLocks/>
          </p:cNvGraphicFramePr>
          <p:nvPr>
            <p:extLst>
              <p:ext uri="{D42A27DB-BD31-4B8C-83A1-F6EECF244321}">
                <p14:modId xmlns:p14="http://schemas.microsoft.com/office/powerpoint/2010/main" val="2851358076"/>
              </p:ext>
            </p:extLst>
          </p:nvPr>
        </p:nvGraphicFramePr>
        <p:xfrm>
          <a:off x="3233043" y="3464529"/>
          <a:ext cx="3171627" cy="1256621"/>
        </p:xfrm>
        <a:graphic>
          <a:graphicData uri="http://schemas.openxmlformats.org/presentationml/2006/ole">
            <mc:AlternateContent xmlns:mc="http://schemas.openxmlformats.org/markup-compatibility/2006">
              <mc:Choice xmlns:v="urn:schemas-microsoft-com:vml" Requires="v">
                <p:oleObj spid="_x0000_s271033" name="Equation" r:id="rId7" imgW="901440" imgH="444240" progId="Equation.DSMT4">
                  <p:embed/>
                </p:oleObj>
              </mc:Choice>
              <mc:Fallback>
                <p:oleObj name="Equation" r:id="rId7" imgW="901440" imgH="444240" progId="Equation.DSMT4">
                  <p:embed/>
                  <p:pic>
                    <p:nvPicPr>
                      <p:cNvPr id="0" name="Object 233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3043" y="3464529"/>
                        <a:ext cx="3171627" cy="1256621"/>
                      </a:xfrm>
                      <a:prstGeom prst="rect">
                        <a:avLst/>
                      </a:prstGeom>
                      <a:noFill/>
                      <a:ln w="12700">
                        <a:solidFill>
                          <a:srgbClr val="0000FF"/>
                        </a:solidFill>
                        <a:miter lim="800000"/>
                        <a:headEnd/>
                        <a:tailEnd/>
                      </a:ln>
                      <a:effectLst/>
                    </p:spPr>
                  </p:pic>
                </p:oleObj>
              </mc:Fallback>
            </mc:AlternateContent>
          </a:graphicData>
        </a:graphic>
      </p:graphicFrame>
      <p:sp>
        <p:nvSpPr>
          <p:cNvPr id="48412" name="Rectangle 2332">
            <a:extLst>
              <a:ext uri="{FF2B5EF4-FFF2-40B4-BE49-F238E27FC236}">
                <a16:creationId xmlns:a16="http://schemas.microsoft.com/office/drawing/2014/main" id="{A408FFBD-EA32-4EC9-8882-C4D95C93E957}"/>
              </a:ext>
            </a:extLst>
          </p:cNvPr>
          <p:cNvSpPr>
            <a:spLocks noChangeArrowheads="1"/>
          </p:cNvSpPr>
          <p:nvPr/>
        </p:nvSpPr>
        <p:spPr bwMode="auto">
          <a:xfrm>
            <a:off x="6707188" y="3533907"/>
            <a:ext cx="2619242" cy="4973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p>
            <a:pPr algn="ctr" eaLnBrk="0" hangingPunct="0"/>
            <a:r>
              <a:rPr lang="zh-CN" altLang="en-US" sz="2600" b="1" dirty="0">
                <a:latin typeface="黑体" panose="02010609060101010101" pitchFamily="49" charset="-122"/>
                <a:ea typeface="黑体" panose="02010609060101010101" pitchFamily="49" charset="-122"/>
              </a:rPr>
              <a:t>（方均根值）</a:t>
            </a:r>
          </a:p>
        </p:txBody>
      </p:sp>
      <p:sp>
        <p:nvSpPr>
          <p:cNvPr id="48413" name="Rectangle 2333">
            <a:extLst>
              <a:ext uri="{FF2B5EF4-FFF2-40B4-BE49-F238E27FC236}">
                <a16:creationId xmlns:a16="http://schemas.microsoft.com/office/drawing/2014/main" id="{EFBDB52B-7065-43C2-9B89-5CA3120F0530}"/>
              </a:ext>
            </a:extLst>
          </p:cNvPr>
          <p:cNvSpPr>
            <a:spLocks noChangeArrowheads="1"/>
          </p:cNvSpPr>
          <p:nvPr/>
        </p:nvSpPr>
        <p:spPr bwMode="auto">
          <a:xfrm>
            <a:off x="2765425" y="1239512"/>
            <a:ext cx="4725988" cy="11988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p>
        </p:txBody>
      </p:sp>
      <p:sp>
        <p:nvSpPr>
          <p:cNvPr id="48415" name="Rectangle 2335">
            <a:extLst>
              <a:ext uri="{FF2B5EF4-FFF2-40B4-BE49-F238E27FC236}">
                <a16:creationId xmlns:a16="http://schemas.microsoft.com/office/drawing/2014/main" id="{A7310CA2-FEF5-46D9-8F1C-3B2551BDAB1B}"/>
              </a:ext>
            </a:extLst>
          </p:cNvPr>
          <p:cNvSpPr>
            <a:spLocks noChangeArrowheads="1"/>
          </p:cNvSpPr>
          <p:nvPr/>
        </p:nvSpPr>
        <p:spPr bwMode="auto">
          <a:xfrm>
            <a:off x="5850290" y="5456430"/>
            <a:ext cx="1310481" cy="4973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p>
            <a:pPr algn="ctr" eaLnBrk="0" hangingPunct="0"/>
            <a:r>
              <a:rPr lang="zh-CN" altLang="en-US" sz="2600" b="1" dirty="0">
                <a:latin typeface="黑体" panose="02010609060101010101" pitchFamily="49" charset="-122"/>
                <a:ea typeface="黑体" panose="02010609060101010101" pitchFamily="49" charset="-122"/>
              </a:rPr>
              <a:t>可得</a:t>
            </a:r>
            <a:r>
              <a:rPr lang="en-US" altLang="zh-CN" sz="2600" b="1" dirty="0">
                <a:latin typeface="黑体" panose="02010609060101010101" pitchFamily="49" charset="-122"/>
                <a:ea typeface="黑体" panose="02010609060101010101" pitchFamily="49" charset="-122"/>
              </a:rPr>
              <a:t>,</a:t>
            </a:r>
          </a:p>
        </p:txBody>
      </p:sp>
      <p:grpSp>
        <p:nvGrpSpPr>
          <p:cNvPr id="48420" name="Group 2340">
            <a:extLst>
              <a:ext uri="{FF2B5EF4-FFF2-40B4-BE49-F238E27FC236}">
                <a16:creationId xmlns:a16="http://schemas.microsoft.com/office/drawing/2014/main" id="{BB1A655F-BA94-4D7C-BC25-4E6E6D8B7C9F}"/>
              </a:ext>
            </a:extLst>
          </p:cNvPr>
          <p:cNvGrpSpPr>
            <a:grpSpLocks/>
          </p:cNvGrpSpPr>
          <p:nvPr/>
        </p:nvGrpSpPr>
        <p:grpSpPr bwMode="auto">
          <a:xfrm>
            <a:off x="1129446" y="5401397"/>
            <a:ext cx="5306186" cy="754989"/>
            <a:chOff x="156" y="3400"/>
            <a:chExt cx="3036" cy="439"/>
          </a:xfrm>
        </p:grpSpPr>
        <p:sp>
          <p:nvSpPr>
            <p:cNvPr id="48417" name="Rectangle 2337">
              <a:extLst>
                <a:ext uri="{FF2B5EF4-FFF2-40B4-BE49-F238E27FC236}">
                  <a16:creationId xmlns:a16="http://schemas.microsoft.com/office/drawing/2014/main" id="{58AFC273-34FF-4977-A4AE-ABAAF135AFB5}"/>
                </a:ext>
              </a:extLst>
            </p:cNvPr>
            <p:cNvSpPr>
              <a:spLocks noChangeArrowheads="1"/>
            </p:cNvSpPr>
            <p:nvPr/>
          </p:nvSpPr>
          <p:spPr bwMode="auto">
            <a:xfrm>
              <a:off x="156" y="3432"/>
              <a:ext cx="432"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p>
              <a:pPr eaLnBrk="0" hangingPunct="0"/>
              <a:r>
                <a:rPr lang="zh-CN" altLang="en-US" sz="2600" b="1" dirty="0">
                  <a:latin typeface="黑体" panose="02010609060101010101" pitchFamily="49" charset="-122"/>
                  <a:ea typeface="黑体" panose="02010609060101010101" pitchFamily="49" charset="-122"/>
                </a:rPr>
                <a:t>当 </a:t>
              </a:r>
            </a:p>
          </p:txBody>
        </p:sp>
        <p:sp>
          <p:nvSpPr>
            <p:cNvPr id="48418" name="Rectangle 2338">
              <a:extLst>
                <a:ext uri="{FF2B5EF4-FFF2-40B4-BE49-F238E27FC236}">
                  <a16:creationId xmlns:a16="http://schemas.microsoft.com/office/drawing/2014/main" id="{6D132257-44E0-4A5B-9943-228A1A81B758}"/>
                </a:ext>
              </a:extLst>
            </p:cNvPr>
            <p:cNvSpPr>
              <a:spLocks noChangeArrowheads="1"/>
            </p:cNvSpPr>
            <p:nvPr/>
          </p:nvSpPr>
          <p:spPr bwMode="auto">
            <a:xfrm>
              <a:off x="2520" y="3432"/>
              <a:ext cx="672"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p>
              <a:pPr algn="ctr" eaLnBrk="0" hangingPunct="0"/>
              <a:r>
                <a:rPr lang="zh-CN" altLang="en-US" sz="2600" b="1" dirty="0">
                  <a:latin typeface="黑体" panose="02010609060101010101" pitchFamily="49" charset="-122"/>
                  <a:ea typeface="黑体" panose="02010609060101010101" pitchFamily="49" charset="-122"/>
                </a:rPr>
                <a:t>时，</a:t>
              </a:r>
            </a:p>
          </p:txBody>
        </p:sp>
        <p:graphicFrame>
          <p:nvGraphicFramePr>
            <p:cNvPr id="48419" name="Object 2339">
              <a:extLst>
                <a:ext uri="{FF2B5EF4-FFF2-40B4-BE49-F238E27FC236}">
                  <a16:creationId xmlns:a16="http://schemas.microsoft.com/office/drawing/2014/main" id="{62CEFA86-1C5F-48E5-8AD6-5C63BB4B95AE}"/>
                </a:ext>
              </a:extLst>
            </p:cNvPr>
            <p:cNvGraphicFramePr>
              <a:graphicFrameLocks noChangeAspect="1"/>
            </p:cNvGraphicFramePr>
            <p:nvPr>
              <p:extLst>
                <p:ext uri="{D42A27DB-BD31-4B8C-83A1-F6EECF244321}">
                  <p14:modId xmlns:p14="http://schemas.microsoft.com/office/powerpoint/2010/main" val="474627854"/>
                </p:ext>
              </p:extLst>
            </p:nvPr>
          </p:nvGraphicFramePr>
          <p:xfrm>
            <a:off x="563" y="3400"/>
            <a:ext cx="1936" cy="439"/>
          </p:xfrm>
          <a:graphic>
            <a:graphicData uri="http://schemas.openxmlformats.org/presentationml/2006/ole">
              <mc:AlternateContent xmlns:mc="http://schemas.openxmlformats.org/markup-compatibility/2006">
                <mc:Choice xmlns:v="urn:schemas-microsoft-com:vml" Requires="v">
                  <p:oleObj spid="_x0000_s271034" name="公式" r:id="rId9" imgW="1143000" imgH="228600" progId="Equation.3">
                    <p:embed/>
                  </p:oleObj>
                </mc:Choice>
                <mc:Fallback>
                  <p:oleObj name="公式" r:id="rId9" imgW="1143000" imgH="228600" progId="Equation.3">
                    <p:embed/>
                    <p:pic>
                      <p:nvPicPr>
                        <p:cNvPr id="0" name="Object 23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3" y="3400"/>
                          <a:ext cx="1936" cy="439"/>
                        </a:xfrm>
                        <a:prstGeom prst="rect">
                          <a:avLst/>
                        </a:prstGeom>
                        <a:noFill/>
                        <a:ln w="9525">
                          <a:solidFill>
                            <a:srgbClr val="0000FF"/>
                          </a:solidFill>
                          <a:miter lim="800000"/>
                          <a:headEnd/>
                          <a:tailEnd/>
                        </a:ln>
                        <a:effectLst/>
                      </p:spPr>
                    </p:pic>
                  </p:oleObj>
                </mc:Fallback>
              </mc:AlternateContent>
            </a:graphicData>
          </a:graphic>
        </p:graphicFrame>
      </p:grpSp>
      <p:graphicFrame>
        <p:nvGraphicFramePr>
          <p:cNvPr id="48436" name="Object 2356">
            <a:hlinkClick r:id="" action="ppaction://ole?verb=0"/>
            <a:extLst>
              <a:ext uri="{FF2B5EF4-FFF2-40B4-BE49-F238E27FC236}">
                <a16:creationId xmlns:a16="http://schemas.microsoft.com/office/drawing/2014/main" id="{620A0923-2781-4649-B663-241864B1128F}"/>
              </a:ext>
            </a:extLst>
          </p:cNvPr>
          <p:cNvGraphicFramePr>
            <a:graphicFrameLocks/>
          </p:cNvGraphicFramePr>
          <p:nvPr>
            <p:extLst>
              <p:ext uri="{D42A27DB-BD31-4B8C-83A1-F6EECF244321}">
                <p14:modId xmlns:p14="http://schemas.microsoft.com/office/powerpoint/2010/main" val="1767456671"/>
              </p:ext>
            </p:extLst>
          </p:nvPr>
        </p:nvGraphicFramePr>
        <p:xfrm>
          <a:off x="7160771" y="5188347"/>
          <a:ext cx="1712076" cy="1179351"/>
        </p:xfrm>
        <a:graphic>
          <a:graphicData uri="http://schemas.openxmlformats.org/presentationml/2006/ole">
            <mc:AlternateContent xmlns:mc="http://schemas.openxmlformats.org/markup-compatibility/2006">
              <mc:Choice xmlns:v="urn:schemas-microsoft-com:vml" Requires="v">
                <p:oleObj spid="_x0000_s271035" name="公式" r:id="rId11" imgW="925200" imgH="785520" progId="Equation.3">
                  <p:embed/>
                </p:oleObj>
              </mc:Choice>
              <mc:Fallback>
                <p:oleObj name="公式" r:id="rId11" imgW="925200" imgH="785520" progId="Equation.3">
                  <p:embed/>
                  <p:pic>
                    <p:nvPicPr>
                      <p:cNvPr id="0" name="Object 2356"/>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60771" y="5188347"/>
                        <a:ext cx="1712076" cy="1179351"/>
                      </a:xfrm>
                      <a:prstGeom prst="rect">
                        <a:avLst/>
                      </a:prstGeom>
                      <a:noFill/>
                      <a:ln w="38100">
                        <a:solidFill>
                          <a:srgbClr val="0000FF"/>
                        </a:solidFill>
                        <a:miter lim="800000"/>
                        <a:headEnd/>
                        <a:tailEnd/>
                      </a:ln>
                      <a:effectLst/>
                    </p:spPr>
                  </p:pic>
                </p:oleObj>
              </mc:Fallback>
            </mc:AlternateContent>
          </a:graphicData>
        </a:graphic>
      </p:graphicFrame>
      <p:sp>
        <p:nvSpPr>
          <p:cNvPr id="2" name="灯片编号占位符 1">
            <a:extLst>
              <a:ext uri="{FF2B5EF4-FFF2-40B4-BE49-F238E27FC236}">
                <a16:creationId xmlns:a16="http://schemas.microsoft.com/office/drawing/2014/main" id="{1115AAE0-4EFB-4FDA-B59B-DD80E7CD9E1B}"/>
              </a:ext>
            </a:extLst>
          </p:cNvPr>
          <p:cNvSpPr>
            <a:spLocks noGrp="1"/>
          </p:cNvSpPr>
          <p:nvPr>
            <p:ph type="sldNum" sz="quarter" idx="12"/>
          </p:nvPr>
        </p:nvSpPr>
        <p:spPr/>
        <p:txBody>
          <a:bodyPr/>
          <a:lstStyle/>
          <a:p>
            <a:fld id="{DD7B16FF-69CA-4A0B-BD3A-C4B4E2184A49}" type="slidenum">
              <a:rPr lang="zh-CN" altLang="en-US" smtClean="0"/>
              <a:pPr/>
              <a:t>11</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8136"/>
                                        </p:tgtEl>
                                        <p:attrNameLst>
                                          <p:attrName>style.visibility</p:attrName>
                                        </p:attrNameLst>
                                      </p:cBhvr>
                                      <p:to>
                                        <p:strVal val="visible"/>
                                      </p:to>
                                    </p:set>
                                    <p:animEffect transition="in" filter="box(out)">
                                      <p:cBhvr>
                                        <p:cTn id="7" dur="500"/>
                                        <p:tgtEl>
                                          <p:spTgt spid="481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8140"/>
                                        </p:tgtEl>
                                        <p:attrNameLst>
                                          <p:attrName>style.visibility</p:attrName>
                                        </p:attrNameLst>
                                      </p:cBhvr>
                                      <p:to>
                                        <p:strVal val="visible"/>
                                      </p:to>
                                    </p:set>
                                    <p:animEffect transition="in" filter="checkerboard(across)">
                                      <p:cBhvr>
                                        <p:cTn id="12" dur="500"/>
                                        <p:tgtEl>
                                          <p:spTgt spid="481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1" fill="hold" nodeType="clickEffect">
                                  <p:stCondLst>
                                    <p:cond delay="0"/>
                                  </p:stCondLst>
                                  <p:childTnLst>
                                    <p:set>
                                      <p:cBhvr>
                                        <p:cTn id="16" dur="1" fill="hold">
                                          <p:stCondLst>
                                            <p:cond delay="0"/>
                                          </p:stCondLst>
                                        </p:cTn>
                                        <p:tgtEl>
                                          <p:spTgt spid="48144"/>
                                        </p:tgtEl>
                                        <p:attrNameLst>
                                          <p:attrName>style.visibility</p:attrName>
                                        </p:attrNameLst>
                                      </p:cBhvr>
                                      <p:to>
                                        <p:strVal val="visible"/>
                                      </p:to>
                                    </p:set>
                                    <p:anim calcmode="lin" valueType="num">
                                      <p:cBhvr additive="base">
                                        <p:cTn id="17" dur="500" fill="hold"/>
                                        <p:tgtEl>
                                          <p:spTgt spid="48144"/>
                                        </p:tgtEl>
                                        <p:attrNameLst>
                                          <p:attrName>ppt_x</p:attrName>
                                        </p:attrNameLst>
                                      </p:cBhvr>
                                      <p:tavLst>
                                        <p:tav tm="0">
                                          <p:val>
                                            <p:strVal val="#ppt_x"/>
                                          </p:val>
                                        </p:tav>
                                        <p:tav tm="100000">
                                          <p:val>
                                            <p:strVal val="#ppt_x"/>
                                          </p:val>
                                        </p:tav>
                                      </p:tavLst>
                                    </p:anim>
                                    <p:anim calcmode="lin" valueType="num">
                                      <p:cBhvr additive="base">
                                        <p:cTn id="18" dur="500" fill="hold"/>
                                        <p:tgtEl>
                                          <p:spTgt spid="48144"/>
                                        </p:tgtEl>
                                        <p:attrNameLst>
                                          <p:attrName>ppt_y</p:attrName>
                                        </p:attrNameLst>
                                      </p:cBhvr>
                                      <p:tavLst>
                                        <p:tav tm="0">
                                          <p:val>
                                            <p:strVal val="0-#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 fill="hold" nodeType="clickEffect">
                                  <p:stCondLst>
                                    <p:cond delay="0"/>
                                  </p:stCondLst>
                                  <p:childTnLst>
                                    <p:set>
                                      <p:cBhvr>
                                        <p:cTn id="22" dur="1" fill="hold">
                                          <p:stCondLst>
                                            <p:cond delay="0"/>
                                          </p:stCondLst>
                                        </p:cTn>
                                        <p:tgtEl>
                                          <p:spTgt spid="48413"/>
                                        </p:tgtEl>
                                        <p:attrNameLst>
                                          <p:attrName>style.visibility</p:attrName>
                                        </p:attrNameLst>
                                      </p:cBhvr>
                                      <p:to>
                                        <p:strVal val="visible"/>
                                      </p:to>
                                    </p:set>
                                    <p:anim calcmode="lin" valueType="num">
                                      <p:cBhvr>
                                        <p:cTn id="23" dur="500" fill="hold"/>
                                        <p:tgtEl>
                                          <p:spTgt spid="48413"/>
                                        </p:tgtEl>
                                        <p:attrNameLst>
                                          <p:attrName>ppt_x</p:attrName>
                                        </p:attrNameLst>
                                      </p:cBhvr>
                                      <p:tavLst>
                                        <p:tav tm="0">
                                          <p:val>
                                            <p:strVal val="#ppt_x"/>
                                          </p:val>
                                        </p:tav>
                                        <p:tav tm="100000">
                                          <p:val>
                                            <p:strVal val="#ppt_x"/>
                                          </p:val>
                                        </p:tav>
                                      </p:tavLst>
                                    </p:anim>
                                    <p:anim calcmode="lin" valueType="num">
                                      <p:cBhvr>
                                        <p:cTn id="24" dur="500" fill="hold"/>
                                        <p:tgtEl>
                                          <p:spTgt spid="48413"/>
                                        </p:tgtEl>
                                        <p:attrNameLst>
                                          <p:attrName>ppt_y</p:attrName>
                                        </p:attrNameLst>
                                      </p:cBhvr>
                                      <p:tavLst>
                                        <p:tav tm="0">
                                          <p:val>
                                            <p:strVal val="#ppt_y-#ppt_h/2"/>
                                          </p:val>
                                        </p:tav>
                                        <p:tav tm="100000">
                                          <p:val>
                                            <p:strVal val="#ppt_y"/>
                                          </p:val>
                                        </p:tav>
                                      </p:tavLst>
                                    </p:anim>
                                    <p:anim calcmode="lin" valueType="num">
                                      <p:cBhvr>
                                        <p:cTn id="25" dur="500" fill="hold"/>
                                        <p:tgtEl>
                                          <p:spTgt spid="48413"/>
                                        </p:tgtEl>
                                        <p:attrNameLst>
                                          <p:attrName>ppt_w</p:attrName>
                                        </p:attrNameLst>
                                      </p:cBhvr>
                                      <p:tavLst>
                                        <p:tav tm="0">
                                          <p:val>
                                            <p:strVal val="#ppt_w"/>
                                          </p:val>
                                        </p:tav>
                                        <p:tav tm="100000">
                                          <p:val>
                                            <p:strVal val="#ppt_w"/>
                                          </p:val>
                                        </p:tav>
                                      </p:tavLst>
                                    </p:anim>
                                    <p:anim calcmode="lin" valueType="num">
                                      <p:cBhvr>
                                        <p:cTn id="26" dur="500" fill="hold"/>
                                        <p:tgtEl>
                                          <p:spTgt spid="48413"/>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nodeType="clickEffect">
                                  <p:stCondLst>
                                    <p:cond delay="0"/>
                                  </p:stCondLst>
                                  <p:childTnLst>
                                    <p:set>
                                      <p:cBhvr>
                                        <p:cTn id="30" dur="1" fill="hold">
                                          <p:stCondLst>
                                            <p:cond delay="0"/>
                                          </p:stCondLst>
                                        </p:cTn>
                                        <p:tgtEl>
                                          <p:spTgt spid="48411"/>
                                        </p:tgtEl>
                                        <p:attrNameLst>
                                          <p:attrName>style.visibility</p:attrName>
                                        </p:attrNameLst>
                                      </p:cBhvr>
                                      <p:to>
                                        <p:strVal val="visible"/>
                                      </p:to>
                                    </p:set>
                                    <p:animEffect transition="in" filter="box(in)">
                                      <p:cBhvr>
                                        <p:cTn id="31" dur="500"/>
                                        <p:tgtEl>
                                          <p:spTgt spid="4841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8412">
                                            <p:txEl>
                                              <p:pRg st="0" end="0"/>
                                            </p:txEl>
                                          </p:spTgt>
                                        </p:tgtEl>
                                        <p:attrNameLst>
                                          <p:attrName>style.visibility</p:attrName>
                                        </p:attrNameLst>
                                      </p:cBhvr>
                                      <p:to>
                                        <p:strVal val="visible"/>
                                      </p:to>
                                    </p:set>
                                    <p:animEffect transition="in" filter="wipe(left)">
                                      <p:cBhvr>
                                        <p:cTn id="36" dur="500"/>
                                        <p:tgtEl>
                                          <p:spTgt spid="48412">
                                            <p:txEl>
                                              <p:pRg st="0" end="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48420"/>
                                        </p:tgtEl>
                                        <p:attrNameLst>
                                          <p:attrName>style.visibility</p:attrName>
                                        </p:attrNameLst>
                                      </p:cBhvr>
                                      <p:to>
                                        <p:strVal val="visible"/>
                                      </p:to>
                                    </p:set>
                                    <p:animEffect transition="in" filter="wipe(left)">
                                      <p:cBhvr>
                                        <p:cTn id="41" dur="500"/>
                                        <p:tgtEl>
                                          <p:spTgt spid="4842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8415"/>
                                        </p:tgtEl>
                                        <p:attrNameLst>
                                          <p:attrName>style.visibility</p:attrName>
                                        </p:attrNameLst>
                                      </p:cBhvr>
                                      <p:to>
                                        <p:strVal val="visible"/>
                                      </p:to>
                                    </p:set>
                                    <p:animEffect transition="in" filter="wipe(left)">
                                      <p:cBhvr>
                                        <p:cTn id="46" dur="500"/>
                                        <p:tgtEl>
                                          <p:spTgt spid="4841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48436"/>
                                        </p:tgtEl>
                                        <p:attrNameLst>
                                          <p:attrName>style.visibility</p:attrName>
                                        </p:attrNameLst>
                                      </p:cBhvr>
                                      <p:to>
                                        <p:strVal val="visible"/>
                                      </p:to>
                                    </p:set>
                                    <p:animEffect transition="in" filter="wipe(left)">
                                      <p:cBhvr>
                                        <p:cTn id="51" dur="500"/>
                                        <p:tgtEl>
                                          <p:spTgt spid="48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12" grpId="0" build="p" autoUpdateAnimBg="0"/>
      <p:bldP spid="48415" grpId="0"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87" name="Text Box 15">
            <a:extLst>
              <a:ext uri="{FF2B5EF4-FFF2-40B4-BE49-F238E27FC236}">
                <a16:creationId xmlns:a16="http://schemas.microsoft.com/office/drawing/2014/main" id="{70CBC526-77C2-40EC-AC3E-30C151AB9F43}"/>
              </a:ext>
            </a:extLst>
          </p:cNvPr>
          <p:cNvSpPr txBox="1">
            <a:spLocks noChangeArrowheads="1"/>
          </p:cNvSpPr>
          <p:nvPr/>
        </p:nvSpPr>
        <p:spPr bwMode="auto">
          <a:xfrm>
            <a:off x="467061" y="175404"/>
            <a:ext cx="3860933"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0"/>
              </a:spcBef>
            </a:pP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5)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并联电容值的计算</a:t>
            </a:r>
          </a:p>
        </p:txBody>
      </p:sp>
      <p:sp>
        <p:nvSpPr>
          <p:cNvPr id="156723" name="Rectangle 51">
            <a:extLst>
              <a:ext uri="{FF2B5EF4-FFF2-40B4-BE49-F238E27FC236}">
                <a16:creationId xmlns:a16="http://schemas.microsoft.com/office/drawing/2014/main" id="{7FE77DAA-0557-4BAE-8C9B-AC39900DAA0A}"/>
              </a:ext>
            </a:extLst>
          </p:cNvPr>
          <p:cNvSpPr>
            <a:spLocks noChangeArrowheads="1"/>
          </p:cNvSpPr>
          <p:nvPr/>
        </p:nvSpPr>
        <p:spPr bwMode="auto">
          <a:xfrm>
            <a:off x="969963" y="804658"/>
            <a:ext cx="8284237" cy="846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bIns="0">
            <a:spAutoFit/>
          </a:bodyPr>
          <a:lstStyle/>
          <a:p>
            <a:pPr>
              <a:spcBef>
                <a:spcPct val="0"/>
              </a:spcBef>
            </a:pP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设原电路的功率因数为</a:t>
            </a:r>
            <a:r>
              <a:rPr lang="en-US" altLang="zh-CN" sz="2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cos</a:t>
            </a:r>
            <a:r>
              <a:rPr lang="en-US" altLang="zh-CN" sz="2600" b="1"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2600" b="1" baseline="-25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1</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，要求补偿到</a:t>
            </a:r>
            <a:r>
              <a:rPr lang="en-US" altLang="zh-CN" sz="2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cos</a:t>
            </a:r>
            <a:r>
              <a:rPr lang="en-US" altLang="zh-CN" sz="2600" b="1"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须并联多大电容？（设 </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U</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P</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为已知）</a:t>
            </a:r>
          </a:p>
        </p:txBody>
      </p:sp>
      <p:sp>
        <p:nvSpPr>
          <p:cNvPr id="156746" name="Text Box 74">
            <a:extLst>
              <a:ext uri="{FF2B5EF4-FFF2-40B4-BE49-F238E27FC236}">
                <a16:creationId xmlns:a16="http://schemas.microsoft.com/office/drawing/2014/main" id="{98BAE7B4-CF52-4A77-B60F-38113400B5A0}"/>
              </a:ext>
            </a:extLst>
          </p:cNvPr>
          <p:cNvSpPr txBox="1">
            <a:spLocks noChangeArrowheads="1"/>
          </p:cNvSpPr>
          <p:nvPr/>
        </p:nvSpPr>
        <p:spPr bwMode="auto">
          <a:xfrm>
            <a:off x="2546720" y="5736081"/>
            <a:ext cx="1315578" cy="492443"/>
          </a:xfrm>
          <a:prstGeom prst="rect">
            <a:avLst/>
          </a:prstGeom>
          <a:noFill/>
          <a:ln w="12700">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ctr"/>
            <a:r>
              <a:rPr lang="en-US" altLang="zh-CN" sz="2600" b="1" i="1" dirty="0">
                <a:latin typeface="Times New Roman" panose="02020603050405020304" pitchFamily="18" charset="0"/>
                <a:ea typeface="隶书" panose="02010509060101010101" pitchFamily="49" charset="-122"/>
                <a:sym typeface="Symbol" panose="05050102010706020507" pitchFamily="18" charset="2"/>
              </a:rPr>
              <a:t></a:t>
            </a:r>
            <a:r>
              <a:rPr lang="en-US" altLang="zh-CN" sz="2600" b="1" baseline="-25000" dirty="0">
                <a:latin typeface="隶书" panose="02010509060101010101" pitchFamily="49" charset="-122"/>
                <a:ea typeface="隶书" panose="02010509060101010101" pitchFamily="49" charset="-122"/>
                <a:sym typeface="Symbol" panose="05050102010706020507" pitchFamily="18" charset="2"/>
              </a:rPr>
              <a:t> </a:t>
            </a:r>
            <a:r>
              <a:rPr lang="en-US" altLang="zh-CN" sz="2600" b="1" dirty="0">
                <a:latin typeface="隶书" panose="02010509060101010101" pitchFamily="49" charset="-122"/>
                <a:ea typeface="隶书" panose="02010509060101010101" pitchFamily="49" charset="-122"/>
                <a:sym typeface="Symbol" panose="05050102010706020507" pitchFamily="18" charset="2"/>
              </a:rPr>
              <a:t></a:t>
            </a:r>
            <a:r>
              <a:rPr lang="en-US" altLang="zh-CN" sz="2600" b="1" i="1" dirty="0">
                <a:latin typeface="Times New Roman" panose="02020603050405020304" pitchFamily="18" charset="0"/>
                <a:ea typeface="隶书" panose="02010509060101010101" pitchFamily="49" charset="-122"/>
                <a:sym typeface="Symbol" panose="05050102010706020507" pitchFamily="18" charset="2"/>
              </a:rPr>
              <a:t></a:t>
            </a:r>
            <a:r>
              <a:rPr lang="en-US" altLang="zh-CN" sz="2600" b="1" baseline="-25000" dirty="0">
                <a:latin typeface="隶书" panose="02010509060101010101" pitchFamily="49" charset="-122"/>
                <a:ea typeface="隶书" panose="02010509060101010101" pitchFamily="49" charset="-122"/>
                <a:sym typeface="Symbol" panose="05050102010706020507" pitchFamily="18" charset="2"/>
              </a:rPr>
              <a:t>1</a:t>
            </a:r>
          </a:p>
        </p:txBody>
      </p:sp>
      <p:sp>
        <p:nvSpPr>
          <p:cNvPr id="156747" name="Text Box 75">
            <a:extLst>
              <a:ext uri="{FF2B5EF4-FFF2-40B4-BE49-F238E27FC236}">
                <a16:creationId xmlns:a16="http://schemas.microsoft.com/office/drawing/2014/main" id="{6426EC68-7475-42A9-8514-0AA05C8CCD95}"/>
              </a:ext>
            </a:extLst>
          </p:cNvPr>
          <p:cNvSpPr txBox="1">
            <a:spLocks noChangeArrowheads="1"/>
          </p:cNvSpPr>
          <p:nvPr/>
        </p:nvSpPr>
        <p:spPr bwMode="auto">
          <a:xfrm>
            <a:off x="4241763" y="5745237"/>
            <a:ext cx="2540133" cy="492443"/>
          </a:xfrm>
          <a:prstGeom prst="rect">
            <a:avLst/>
          </a:prstGeom>
          <a:noFill/>
          <a:ln w="12700">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ctr"/>
            <a:r>
              <a:rPr lang="en-US" altLang="zh-CN" sz="2600" b="1" i="1" dirty="0">
                <a:latin typeface="Times New Roman" panose="02020603050405020304" pitchFamily="18" charset="0"/>
                <a:ea typeface="隶书" panose="02010509060101010101" pitchFamily="49" charset="-122"/>
              </a:rPr>
              <a:t>cos</a:t>
            </a:r>
            <a:r>
              <a:rPr lang="en-US" altLang="zh-CN" sz="2600" b="1" i="1" dirty="0">
                <a:latin typeface="Times New Roman" panose="02020603050405020304" pitchFamily="18" charset="0"/>
                <a:ea typeface="隶书" panose="02010509060101010101" pitchFamily="49" charset="-122"/>
                <a:sym typeface="Symbol" panose="05050102010706020507" pitchFamily="18" charset="2"/>
              </a:rPr>
              <a:t></a:t>
            </a:r>
            <a:r>
              <a:rPr lang="en-US" altLang="zh-CN" sz="2600" b="1" baseline="-25000" dirty="0">
                <a:latin typeface="隶书" panose="02010509060101010101" pitchFamily="49" charset="-122"/>
                <a:ea typeface="隶书" panose="02010509060101010101" pitchFamily="49" charset="-122"/>
                <a:sym typeface="Symbol" panose="05050102010706020507" pitchFamily="18" charset="2"/>
              </a:rPr>
              <a:t> </a:t>
            </a:r>
            <a:r>
              <a:rPr lang="en-US" altLang="zh-CN" sz="2600" b="1" dirty="0">
                <a:latin typeface="隶书" panose="02010509060101010101" pitchFamily="49" charset="-122"/>
                <a:ea typeface="隶书" panose="02010509060101010101" pitchFamily="49" charset="-122"/>
                <a:sym typeface="Symbol" panose="05050102010706020507" pitchFamily="18" charset="2"/>
              </a:rPr>
              <a:t> </a:t>
            </a:r>
            <a:r>
              <a:rPr lang="en-US" altLang="zh-CN" sz="2600" b="1" i="1" dirty="0">
                <a:latin typeface="Times New Roman" panose="02020603050405020304" pitchFamily="18" charset="0"/>
                <a:ea typeface="隶书" panose="02010509060101010101" pitchFamily="49" charset="-122"/>
              </a:rPr>
              <a:t>cos</a:t>
            </a:r>
            <a:r>
              <a:rPr lang="en-US" altLang="zh-CN" sz="2600" b="1" i="1" dirty="0">
                <a:latin typeface="Times New Roman" panose="02020603050405020304" pitchFamily="18" charset="0"/>
                <a:ea typeface="隶书" panose="02010509060101010101" pitchFamily="49" charset="-122"/>
                <a:sym typeface="Symbol" panose="05050102010706020507" pitchFamily="18" charset="2"/>
              </a:rPr>
              <a:t></a:t>
            </a:r>
            <a:r>
              <a:rPr lang="en-US" altLang="zh-CN" sz="2600" b="1" baseline="-25000" dirty="0">
                <a:latin typeface="隶书" panose="02010509060101010101" pitchFamily="49" charset="-122"/>
                <a:ea typeface="隶书" panose="02010509060101010101" pitchFamily="49" charset="-122"/>
                <a:sym typeface="Symbol" panose="05050102010706020507" pitchFamily="18" charset="2"/>
              </a:rPr>
              <a:t>1</a:t>
            </a:r>
          </a:p>
        </p:txBody>
      </p:sp>
      <p:sp>
        <p:nvSpPr>
          <p:cNvPr id="156748" name="Text Box 76">
            <a:extLst>
              <a:ext uri="{FF2B5EF4-FFF2-40B4-BE49-F238E27FC236}">
                <a16:creationId xmlns:a16="http://schemas.microsoft.com/office/drawing/2014/main" id="{8D3B967F-72D4-4621-9BFF-36BEF73ACF4E}"/>
              </a:ext>
            </a:extLst>
          </p:cNvPr>
          <p:cNvSpPr txBox="1">
            <a:spLocks noChangeArrowheads="1"/>
          </p:cNvSpPr>
          <p:nvPr/>
        </p:nvSpPr>
        <p:spPr bwMode="auto">
          <a:xfrm>
            <a:off x="1058319" y="5736081"/>
            <a:ext cx="1393031"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zh-CN" altLang="en-US" sz="2600" b="1" dirty="0">
                <a:solidFill>
                  <a:srgbClr val="9900CC"/>
                </a:solidFill>
                <a:latin typeface="黑体" panose="02010609060101010101" pitchFamily="49" charset="-122"/>
                <a:ea typeface="黑体" panose="02010609060101010101" pitchFamily="49" charset="-122"/>
              </a:rPr>
              <a:t>显然，</a:t>
            </a:r>
          </a:p>
        </p:txBody>
      </p:sp>
      <p:grpSp>
        <p:nvGrpSpPr>
          <p:cNvPr id="2" name="组合 1">
            <a:extLst>
              <a:ext uri="{FF2B5EF4-FFF2-40B4-BE49-F238E27FC236}">
                <a16:creationId xmlns:a16="http://schemas.microsoft.com/office/drawing/2014/main" id="{F107863E-F245-45F3-840A-9D8F31AD770F}"/>
              </a:ext>
            </a:extLst>
          </p:cNvPr>
          <p:cNvGrpSpPr/>
          <p:nvPr/>
        </p:nvGrpSpPr>
        <p:grpSpPr>
          <a:xfrm>
            <a:off x="1678635" y="2223801"/>
            <a:ext cx="2769904" cy="2402175"/>
            <a:chOff x="1216929" y="2288239"/>
            <a:chExt cx="2556835" cy="2217392"/>
          </a:xfrm>
        </p:grpSpPr>
        <p:grpSp>
          <p:nvGrpSpPr>
            <p:cNvPr id="77" name="Group 29">
              <a:extLst>
                <a:ext uri="{FF2B5EF4-FFF2-40B4-BE49-F238E27FC236}">
                  <a16:creationId xmlns:a16="http://schemas.microsoft.com/office/drawing/2014/main" id="{8F911CDB-5519-4EC2-AC4B-B92F76F6CCB6}"/>
                </a:ext>
              </a:extLst>
            </p:cNvPr>
            <p:cNvGrpSpPr>
              <a:grpSpLocks/>
            </p:cNvGrpSpPr>
            <p:nvPr/>
          </p:nvGrpSpPr>
          <p:grpSpPr bwMode="auto">
            <a:xfrm>
              <a:off x="2336060" y="2721628"/>
              <a:ext cx="1437704" cy="1784003"/>
              <a:chOff x="3912" y="2284"/>
              <a:chExt cx="1160" cy="1620"/>
            </a:xfrm>
          </p:grpSpPr>
          <p:sp>
            <p:nvSpPr>
              <p:cNvPr id="78" name="Line 30">
                <a:extLst>
                  <a:ext uri="{FF2B5EF4-FFF2-40B4-BE49-F238E27FC236}">
                    <a16:creationId xmlns:a16="http://schemas.microsoft.com/office/drawing/2014/main" id="{31593BE1-6AB6-4B4F-B30A-816CD4A2DBB7}"/>
                  </a:ext>
                </a:extLst>
              </p:cNvPr>
              <p:cNvSpPr>
                <a:spLocks noChangeShapeType="1"/>
              </p:cNvSpPr>
              <p:nvPr/>
            </p:nvSpPr>
            <p:spPr bwMode="auto">
              <a:xfrm>
                <a:off x="3912" y="2288"/>
                <a:ext cx="852"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79" name="Line 31">
                <a:extLst>
                  <a:ext uri="{FF2B5EF4-FFF2-40B4-BE49-F238E27FC236}">
                    <a16:creationId xmlns:a16="http://schemas.microsoft.com/office/drawing/2014/main" id="{6BDEE697-3052-406A-8191-384E1BBB950A}"/>
                  </a:ext>
                </a:extLst>
              </p:cNvPr>
              <p:cNvSpPr>
                <a:spLocks noChangeShapeType="1"/>
              </p:cNvSpPr>
              <p:nvPr/>
            </p:nvSpPr>
            <p:spPr bwMode="auto">
              <a:xfrm>
                <a:off x="3912" y="3892"/>
                <a:ext cx="864"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nvGrpSpPr>
              <p:cNvPr id="80" name="Group 32">
                <a:extLst>
                  <a:ext uri="{FF2B5EF4-FFF2-40B4-BE49-F238E27FC236}">
                    <a16:creationId xmlns:a16="http://schemas.microsoft.com/office/drawing/2014/main" id="{A35CAEC2-6612-4E2C-8126-EFA9ED1C552C}"/>
                  </a:ext>
                </a:extLst>
              </p:cNvPr>
              <p:cNvGrpSpPr>
                <a:grpSpLocks/>
              </p:cNvGrpSpPr>
              <p:nvPr/>
            </p:nvGrpSpPr>
            <p:grpSpPr bwMode="auto">
              <a:xfrm>
                <a:off x="4632" y="2768"/>
                <a:ext cx="286" cy="808"/>
                <a:chOff x="2112" y="2256"/>
                <a:chExt cx="384" cy="1296"/>
              </a:xfrm>
            </p:grpSpPr>
            <p:sp>
              <p:nvSpPr>
                <p:cNvPr id="84" name="Line 33">
                  <a:extLst>
                    <a:ext uri="{FF2B5EF4-FFF2-40B4-BE49-F238E27FC236}">
                      <a16:creationId xmlns:a16="http://schemas.microsoft.com/office/drawing/2014/main" id="{D9358A51-5EA0-4E39-A3E2-3893E5380484}"/>
                    </a:ext>
                  </a:extLst>
                </p:cNvPr>
                <p:cNvSpPr>
                  <a:spLocks noChangeShapeType="1"/>
                </p:cNvSpPr>
                <p:nvPr/>
              </p:nvSpPr>
              <p:spPr bwMode="auto">
                <a:xfrm>
                  <a:off x="2304" y="2256"/>
                  <a:ext cx="0" cy="57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85" name="Line 34">
                  <a:extLst>
                    <a:ext uri="{FF2B5EF4-FFF2-40B4-BE49-F238E27FC236}">
                      <a16:creationId xmlns:a16="http://schemas.microsoft.com/office/drawing/2014/main" id="{BDA1066F-AAB8-421D-9CEF-41659146FCD0}"/>
                    </a:ext>
                  </a:extLst>
                </p:cNvPr>
                <p:cNvSpPr>
                  <a:spLocks noChangeShapeType="1"/>
                </p:cNvSpPr>
                <p:nvPr/>
              </p:nvSpPr>
              <p:spPr bwMode="auto">
                <a:xfrm>
                  <a:off x="2304" y="2976"/>
                  <a:ext cx="0" cy="57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86" name="Line 35">
                  <a:extLst>
                    <a:ext uri="{FF2B5EF4-FFF2-40B4-BE49-F238E27FC236}">
                      <a16:creationId xmlns:a16="http://schemas.microsoft.com/office/drawing/2014/main" id="{7BA512DD-365F-4123-8B35-57182951EB53}"/>
                    </a:ext>
                  </a:extLst>
                </p:cNvPr>
                <p:cNvSpPr>
                  <a:spLocks noChangeShapeType="1"/>
                </p:cNvSpPr>
                <p:nvPr/>
              </p:nvSpPr>
              <p:spPr bwMode="auto">
                <a:xfrm>
                  <a:off x="2112" y="2832"/>
                  <a:ext cx="384"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87" name="Line 36">
                  <a:extLst>
                    <a:ext uri="{FF2B5EF4-FFF2-40B4-BE49-F238E27FC236}">
                      <a16:creationId xmlns:a16="http://schemas.microsoft.com/office/drawing/2014/main" id="{D5590DEA-BE40-484F-AFA3-FA3ED94E4E51}"/>
                    </a:ext>
                  </a:extLst>
                </p:cNvPr>
                <p:cNvSpPr>
                  <a:spLocks noChangeShapeType="1"/>
                </p:cNvSpPr>
                <p:nvPr/>
              </p:nvSpPr>
              <p:spPr bwMode="auto">
                <a:xfrm>
                  <a:off x="2112" y="2976"/>
                  <a:ext cx="384"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sp>
            <p:nvSpPr>
              <p:cNvPr id="81" name="Line 37">
                <a:extLst>
                  <a:ext uri="{FF2B5EF4-FFF2-40B4-BE49-F238E27FC236}">
                    <a16:creationId xmlns:a16="http://schemas.microsoft.com/office/drawing/2014/main" id="{8C780C45-E59F-4497-83EE-1E0C9BD17F75}"/>
                  </a:ext>
                </a:extLst>
              </p:cNvPr>
              <p:cNvSpPr>
                <a:spLocks noChangeShapeType="1"/>
              </p:cNvSpPr>
              <p:nvPr/>
            </p:nvSpPr>
            <p:spPr bwMode="auto">
              <a:xfrm flipV="1">
                <a:off x="4776" y="2284"/>
                <a:ext cx="0" cy="5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82" name="Line 38">
                <a:extLst>
                  <a:ext uri="{FF2B5EF4-FFF2-40B4-BE49-F238E27FC236}">
                    <a16:creationId xmlns:a16="http://schemas.microsoft.com/office/drawing/2014/main" id="{80AAD1F7-B723-4D33-80AC-A6F603A5EB77}"/>
                  </a:ext>
                </a:extLst>
              </p:cNvPr>
              <p:cNvSpPr>
                <a:spLocks noChangeShapeType="1"/>
              </p:cNvSpPr>
              <p:nvPr/>
            </p:nvSpPr>
            <p:spPr bwMode="auto">
              <a:xfrm>
                <a:off x="4776" y="3514"/>
                <a:ext cx="0" cy="39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83" name="Text Box 39">
                <a:extLst>
                  <a:ext uri="{FF2B5EF4-FFF2-40B4-BE49-F238E27FC236}">
                    <a16:creationId xmlns:a16="http://schemas.microsoft.com/office/drawing/2014/main" id="{C92C55D0-0783-4DFC-9A54-B5C7144BD49B}"/>
                  </a:ext>
                </a:extLst>
              </p:cNvPr>
              <p:cNvSpPr txBox="1">
                <a:spLocks noChangeArrowheads="1"/>
              </p:cNvSpPr>
              <p:nvPr/>
            </p:nvSpPr>
            <p:spPr bwMode="auto">
              <a:xfrm>
                <a:off x="4769" y="2690"/>
                <a:ext cx="303" cy="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spcBef>
                    <a:spcPct val="0"/>
                  </a:spcBef>
                </a:pPr>
                <a:r>
                  <a:rPr lang="en-US" altLang="zh-CN" sz="2600" b="1" i="1" dirty="0">
                    <a:solidFill>
                      <a:srgbClr val="FF0000"/>
                    </a:solidFill>
                    <a:latin typeface="Times New Roman" panose="02020603050405020304" pitchFamily="18" charset="0"/>
                    <a:ea typeface="宋体" panose="02010600030101010101" pitchFamily="2" charset="-122"/>
                  </a:rPr>
                  <a:t>C</a:t>
                </a:r>
              </a:p>
            </p:txBody>
          </p:sp>
        </p:grpSp>
        <p:grpSp>
          <p:nvGrpSpPr>
            <p:cNvPr id="88" name="组合 87">
              <a:extLst>
                <a:ext uri="{FF2B5EF4-FFF2-40B4-BE49-F238E27FC236}">
                  <a16:creationId xmlns:a16="http://schemas.microsoft.com/office/drawing/2014/main" id="{02E1B8D8-1E55-4951-9939-06020AE00EC9}"/>
                </a:ext>
              </a:extLst>
            </p:cNvPr>
            <p:cNvGrpSpPr/>
            <p:nvPr/>
          </p:nvGrpSpPr>
          <p:grpSpPr>
            <a:xfrm>
              <a:off x="1216929" y="2288239"/>
              <a:ext cx="1865035" cy="2193925"/>
              <a:chOff x="1465385" y="3984064"/>
              <a:chExt cx="1865035" cy="2193925"/>
            </a:xfrm>
          </p:grpSpPr>
          <p:grpSp>
            <p:nvGrpSpPr>
              <p:cNvPr id="89" name="Group 7">
                <a:extLst>
                  <a:ext uri="{FF2B5EF4-FFF2-40B4-BE49-F238E27FC236}">
                    <a16:creationId xmlns:a16="http://schemas.microsoft.com/office/drawing/2014/main" id="{C0DC11D7-DCC8-4C6D-91A3-5243EA6E3CE9}"/>
                  </a:ext>
                </a:extLst>
              </p:cNvPr>
              <p:cNvGrpSpPr>
                <a:grpSpLocks/>
              </p:cNvGrpSpPr>
              <p:nvPr/>
            </p:nvGrpSpPr>
            <p:grpSpPr bwMode="auto">
              <a:xfrm>
                <a:off x="1465385" y="3984064"/>
                <a:ext cx="1865035" cy="2193925"/>
                <a:chOff x="1852" y="1273"/>
                <a:chExt cx="1200" cy="1382"/>
              </a:xfrm>
            </p:grpSpPr>
            <p:sp>
              <p:nvSpPr>
                <p:cNvPr id="95" name="Line 8">
                  <a:extLst>
                    <a:ext uri="{FF2B5EF4-FFF2-40B4-BE49-F238E27FC236}">
                      <a16:creationId xmlns:a16="http://schemas.microsoft.com/office/drawing/2014/main" id="{4160D8AD-8901-4770-A834-419DA634C856}"/>
                    </a:ext>
                  </a:extLst>
                </p:cNvPr>
                <p:cNvSpPr>
                  <a:spLocks noChangeShapeType="1"/>
                </p:cNvSpPr>
                <p:nvPr/>
              </p:nvSpPr>
              <p:spPr bwMode="auto">
                <a:xfrm flipH="1">
                  <a:off x="1864" y="1554"/>
                  <a:ext cx="71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nvGrpSpPr>
                <p:cNvPr id="96" name="Group 9">
                  <a:extLst>
                    <a:ext uri="{FF2B5EF4-FFF2-40B4-BE49-F238E27FC236}">
                      <a16:creationId xmlns:a16="http://schemas.microsoft.com/office/drawing/2014/main" id="{DE414CC5-0C0A-484E-99B2-5F1B953EADA4}"/>
                    </a:ext>
                  </a:extLst>
                </p:cNvPr>
                <p:cNvGrpSpPr>
                  <a:grpSpLocks/>
                </p:cNvGrpSpPr>
                <p:nvPr/>
              </p:nvGrpSpPr>
              <p:grpSpPr bwMode="auto">
                <a:xfrm>
                  <a:off x="1852" y="1273"/>
                  <a:ext cx="1200" cy="1382"/>
                  <a:chOff x="1852" y="1273"/>
                  <a:chExt cx="1200" cy="1382"/>
                </a:xfrm>
              </p:grpSpPr>
              <p:sp>
                <p:nvSpPr>
                  <p:cNvPr id="97" name="Rectangle 10">
                    <a:extLst>
                      <a:ext uri="{FF2B5EF4-FFF2-40B4-BE49-F238E27FC236}">
                        <a16:creationId xmlns:a16="http://schemas.microsoft.com/office/drawing/2014/main" id="{9B3D7BCC-845F-47A0-93F7-664CEA6DE901}"/>
                      </a:ext>
                    </a:extLst>
                  </p:cNvPr>
                  <p:cNvSpPr>
                    <a:spLocks noChangeArrowheads="1"/>
                  </p:cNvSpPr>
                  <p:nvPr/>
                </p:nvSpPr>
                <p:spPr bwMode="auto">
                  <a:xfrm>
                    <a:off x="1861" y="1982"/>
                    <a:ext cx="29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b="1" i="1" dirty="0"/>
                      <a:t>u</a:t>
                    </a:r>
                  </a:p>
                </p:txBody>
              </p:sp>
              <p:sp>
                <p:nvSpPr>
                  <p:cNvPr id="98" name="Line 11">
                    <a:extLst>
                      <a:ext uri="{FF2B5EF4-FFF2-40B4-BE49-F238E27FC236}">
                        <a16:creationId xmlns:a16="http://schemas.microsoft.com/office/drawing/2014/main" id="{870B08A7-B48B-42B5-9685-B47D57C3C443}"/>
                      </a:ext>
                    </a:extLst>
                  </p:cNvPr>
                  <p:cNvSpPr>
                    <a:spLocks noChangeShapeType="1"/>
                  </p:cNvSpPr>
                  <p:nvPr/>
                </p:nvSpPr>
                <p:spPr bwMode="auto">
                  <a:xfrm flipH="1">
                    <a:off x="1862" y="1744"/>
                    <a:ext cx="0" cy="79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99" name="Line 12">
                    <a:extLst>
                      <a:ext uri="{FF2B5EF4-FFF2-40B4-BE49-F238E27FC236}">
                        <a16:creationId xmlns:a16="http://schemas.microsoft.com/office/drawing/2014/main" id="{42DEE906-D9F0-4FF4-BC61-4BC23D92D138}"/>
                      </a:ext>
                    </a:extLst>
                  </p:cNvPr>
                  <p:cNvSpPr>
                    <a:spLocks noChangeShapeType="1"/>
                  </p:cNvSpPr>
                  <p:nvPr/>
                </p:nvSpPr>
                <p:spPr bwMode="auto">
                  <a:xfrm>
                    <a:off x="1943" y="1473"/>
                    <a:ext cx="27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00" name="Line 13">
                    <a:extLst>
                      <a:ext uri="{FF2B5EF4-FFF2-40B4-BE49-F238E27FC236}">
                        <a16:creationId xmlns:a16="http://schemas.microsoft.com/office/drawing/2014/main" id="{B870CB2F-27BF-4AAF-AF55-56187852686D}"/>
                      </a:ext>
                    </a:extLst>
                  </p:cNvPr>
                  <p:cNvSpPr>
                    <a:spLocks noChangeShapeType="1"/>
                  </p:cNvSpPr>
                  <p:nvPr/>
                </p:nvSpPr>
                <p:spPr bwMode="auto">
                  <a:xfrm>
                    <a:off x="2715" y="1656"/>
                    <a:ext cx="0" cy="27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01" name="Line 14">
                    <a:extLst>
                      <a:ext uri="{FF2B5EF4-FFF2-40B4-BE49-F238E27FC236}">
                        <a16:creationId xmlns:a16="http://schemas.microsoft.com/office/drawing/2014/main" id="{0527E335-72BE-4CC7-9645-8C4A4FB10258}"/>
                      </a:ext>
                    </a:extLst>
                  </p:cNvPr>
                  <p:cNvSpPr>
                    <a:spLocks noChangeShapeType="1"/>
                  </p:cNvSpPr>
                  <p:nvPr/>
                </p:nvSpPr>
                <p:spPr bwMode="auto">
                  <a:xfrm>
                    <a:off x="2738" y="2134"/>
                    <a:ext cx="0" cy="24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02" name="Rectangle 15">
                    <a:extLst>
                      <a:ext uri="{FF2B5EF4-FFF2-40B4-BE49-F238E27FC236}">
                        <a16:creationId xmlns:a16="http://schemas.microsoft.com/office/drawing/2014/main" id="{622491EB-8405-4A20-AC7C-299A3A182FD4}"/>
                      </a:ext>
                    </a:extLst>
                  </p:cNvPr>
                  <p:cNvSpPr>
                    <a:spLocks noChangeArrowheads="1"/>
                  </p:cNvSpPr>
                  <p:nvPr/>
                </p:nvSpPr>
                <p:spPr bwMode="auto">
                  <a:xfrm>
                    <a:off x="2210" y="1273"/>
                    <a:ext cx="29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b="1" i="1" dirty="0" err="1"/>
                      <a:t>i</a:t>
                    </a:r>
                    <a:endParaRPr lang="en-US" altLang="zh-CN" sz="2600" b="1" i="1" dirty="0"/>
                  </a:p>
                </p:txBody>
              </p:sp>
              <p:sp>
                <p:nvSpPr>
                  <p:cNvPr id="103" name="Line 16">
                    <a:extLst>
                      <a:ext uri="{FF2B5EF4-FFF2-40B4-BE49-F238E27FC236}">
                        <a16:creationId xmlns:a16="http://schemas.microsoft.com/office/drawing/2014/main" id="{CF7CB21D-33F7-4CFD-AD49-38D6197E9082}"/>
                      </a:ext>
                    </a:extLst>
                  </p:cNvPr>
                  <p:cNvSpPr>
                    <a:spLocks noChangeShapeType="1"/>
                  </p:cNvSpPr>
                  <p:nvPr/>
                </p:nvSpPr>
                <p:spPr bwMode="auto">
                  <a:xfrm>
                    <a:off x="2567" y="1554"/>
                    <a:ext cx="0" cy="53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04" name="Rectangle 17">
                    <a:extLst>
                      <a:ext uri="{FF2B5EF4-FFF2-40B4-BE49-F238E27FC236}">
                        <a16:creationId xmlns:a16="http://schemas.microsoft.com/office/drawing/2014/main" id="{B1D1F6E5-C63C-42B2-B82B-5C5D7FCE07C1}"/>
                      </a:ext>
                    </a:extLst>
                  </p:cNvPr>
                  <p:cNvSpPr>
                    <a:spLocks noChangeArrowheads="1"/>
                  </p:cNvSpPr>
                  <p:nvPr/>
                </p:nvSpPr>
                <p:spPr bwMode="auto">
                  <a:xfrm>
                    <a:off x="2516" y="1716"/>
                    <a:ext cx="107" cy="254"/>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05" name="Line 18">
                    <a:extLst>
                      <a:ext uri="{FF2B5EF4-FFF2-40B4-BE49-F238E27FC236}">
                        <a16:creationId xmlns:a16="http://schemas.microsoft.com/office/drawing/2014/main" id="{BA308F41-44D2-4F8D-9DE2-7AAEA7DAEEC3}"/>
                      </a:ext>
                    </a:extLst>
                  </p:cNvPr>
                  <p:cNvSpPr>
                    <a:spLocks noChangeShapeType="1"/>
                  </p:cNvSpPr>
                  <p:nvPr/>
                </p:nvSpPr>
                <p:spPr bwMode="auto">
                  <a:xfrm flipH="1">
                    <a:off x="1852" y="2652"/>
                    <a:ext cx="71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06" name="Text Box 19">
                    <a:extLst>
                      <a:ext uri="{FF2B5EF4-FFF2-40B4-BE49-F238E27FC236}">
                        <a16:creationId xmlns:a16="http://schemas.microsoft.com/office/drawing/2014/main" id="{FD95853C-CCDB-4758-8364-B051669878C7}"/>
                      </a:ext>
                    </a:extLst>
                  </p:cNvPr>
                  <p:cNvSpPr txBox="1">
                    <a:spLocks noChangeArrowheads="1"/>
                  </p:cNvSpPr>
                  <p:nvPr/>
                </p:nvSpPr>
                <p:spPr bwMode="auto">
                  <a:xfrm>
                    <a:off x="2244" y="1712"/>
                    <a:ext cx="24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t>R</a:t>
                    </a:r>
                  </a:p>
                </p:txBody>
              </p:sp>
              <p:sp>
                <p:nvSpPr>
                  <p:cNvPr id="107" name="Text Box 20">
                    <a:extLst>
                      <a:ext uri="{FF2B5EF4-FFF2-40B4-BE49-F238E27FC236}">
                        <a16:creationId xmlns:a16="http://schemas.microsoft.com/office/drawing/2014/main" id="{2058A205-7B07-41FB-A820-D7EADDA0A9B5}"/>
                      </a:ext>
                    </a:extLst>
                  </p:cNvPr>
                  <p:cNvSpPr txBox="1">
                    <a:spLocks noChangeArrowheads="1"/>
                  </p:cNvSpPr>
                  <p:nvPr/>
                </p:nvSpPr>
                <p:spPr bwMode="auto">
                  <a:xfrm>
                    <a:off x="2249" y="2147"/>
                    <a:ext cx="231"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t>L</a:t>
                    </a:r>
                  </a:p>
                </p:txBody>
              </p:sp>
              <p:graphicFrame>
                <p:nvGraphicFramePr>
                  <p:cNvPr id="108" name="Object 21">
                    <a:extLst>
                      <a:ext uri="{FF2B5EF4-FFF2-40B4-BE49-F238E27FC236}">
                        <a16:creationId xmlns:a16="http://schemas.microsoft.com/office/drawing/2014/main" id="{FD7E61D0-C18F-495B-8CA9-671CC6CC525F}"/>
                      </a:ext>
                    </a:extLst>
                  </p:cNvPr>
                  <p:cNvGraphicFramePr>
                    <a:graphicFrameLocks noChangeAspect="1"/>
                  </p:cNvGraphicFramePr>
                  <p:nvPr>
                    <p:extLst>
                      <p:ext uri="{D42A27DB-BD31-4B8C-83A1-F6EECF244321}">
                        <p14:modId xmlns:p14="http://schemas.microsoft.com/office/powerpoint/2010/main" val="3757873667"/>
                      </p:ext>
                    </p:extLst>
                  </p:nvPr>
                </p:nvGraphicFramePr>
                <p:xfrm>
                  <a:off x="2762" y="1591"/>
                  <a:ext cx="256" cy="333"/>
                </p:xfrm>
                <a:graphic>
                  <a:graphicData uri="http://schemas.openxmlformats.org/presentationml/2006/ole">
                    <mc:AlternateContent xmlns:mc="http://schemas.openxmlformats.org/markup-compatibility/2006">
                      <mc:Choice xmlns:v="urn:schemas-microsoft-com:vml" Requires="v">
                        <p:oleObj spid="_x0000_s334561" name="公式" r:id="rId4" imgW="190440" imgH="215640" progId="Equation.3">
                          <p:embed/>
                        </p:oleObj>
                      </mc:Choice>
                      <mc:Fallback>
                        <p:oleObj name="公式" r:id="rId4" imgW="190440" imgH="215640" progId="Equation.3">
                          <p:embed/>
                          <p:pic>
                            <p:nvPicPr>
                              <p:cNvPr id="60" name="Object 21">
                                <a:extLst>
                                  <a:ext uri="{FF2B5EF4-FFF2-40B4-BE49-F238E27FC236}">
                                    <a16:creationId xmlns:a16="http://schemas.microsoft.com/office/drawing/2014/main" id="{54261A47-E1E8-48A6-8773-C647AB1627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2" y="1591"/>
                                <a:ext cx="256" cy="333"/>
                              </a:xfrm>
                              <a:prstGeom prst="rect">
                                <a:avLst/>
                              </a:prstGeom>
                              <a:noFill/>
                              <a:ln>
                                <a:noFill/>
                              </a:ln>
                              <a:effectLst/>
                            </p:spPr>
                          </p:pic>
                        </p:oleObj>
                      </mc:Fallback>
                    </mc:AlternateContent>
                  </a:graphicData>
                </a:graphic>
              </p:graphicFrame>
              <p:graphicFrame>
                <p:nvGraphicFramePr>
                  <p:cNvPr id="109" name="Object 22">
                    <a:extLst>
                      <a:ext uri="{FF2B5EF4-FFF2-40B4-BE49-F238E27FC236}">
                        <a16:creationId xmlns:a16="http://schemas.microsoft.com/office/drawing/2014/main" id="{35ED0766-1CC4-4E60-A23B-54114831DED1}"/>
                      </a:ext>
                    </a:extLst>
                  </p:cNvPr>
                  <p:cNvGraphicFramePr>
                    <a:graphicFrameLocks noChangeAspect="1"/>
                  </p:cNvGraphicFramePr>
                  <p:nvPr>
                    <p:extLst>
                      <p:ext uri="{D42A27DB-BD31-4B8C-83A1-F6EECF244321}">
                        <p14:modId xmlns:p14="http://schemas.microsoft.com/office/powerpoint/2010/main" val="3502813094"/>
                      </p:ext>
                    </p:extLst>
                  </p:nvPr>
                </p:nvGraphicFramePr>
                <p:xfrm>
                  <a:off x="2816" y="2087"/>
                  <a:ext cx="236" cy="315"/>
                </p:xfrm>
                <a:graphic>
                  <a:graphicData uri="http://schemas.openxmlformats.org/presentationml/2006/ole">
                    <mc:AlternateContent xmlns:mc="http://schemas.openxmlformats.org/markup-compatibility/2006">
                      <mc:Choice xmlns:v="urn:schemas-microsoft-com:vml" Requires="v">
                        <p:oleObj spid="_x0000_s334562" name="公式" r:id="rId6" imgW="177480" imgH="215640" progId="Equation.3">
                          <p:embed/>
                        </p:oleObj>
                      </mc:Choice>
                      <mc:Fallback>
                        <p:oleObj name="公式" r:id="rId6" imgW="177480" imgH="215640" progId="Equation.3">
                          <p:embed/>
                          <p:pic>
                            <p:nvPicPr>
                              <p:cNvPr id="61" name="Object 22">
                                <a:extLst>
                                  <a:ext uri="{FF2B5EF4-FFF2-40B4-BE49-F238E27FC236}">
                                    <a16:creationId xmlns:a16="http://schemas.microsoft.com/office/drawing/2014/main" id="{8B84F2A7-7132-4B8E-A794-CEF789BF68B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6" y="2087"/>
                                <a:ext cx="236" cy="315"/>
                              </a:xfrm>
                              <a:prstGeom prst="rect">
                                <a:avLst/>
                              </a:prstGeom>
                              <a:noFill/>
                              <a:ln>
                                <a:noFill/>
                              </a:ln>
                              <a:effectLst/>
                            </p:spPr>
                          </p:pic>
                        </p:oleObj>
                      </mc:Fallback>
                    </mc:AlternateContent>
                  </a:graphicData>
                </a:graphic>
              </p:graphicFrame>
              <p:sp>
                <p:nvSpPr>
                  <p:cNvPr id="110" name="Line 27">
                    <a:extLst>
                      <a:ext uri="{FF2B5EF4-FFF2-40B4-BE49-F238E27FC236}">
                        <a16:creationId xmlns:a16="http://schemas.microsoft.com/office/drawing/2014/main" id="{E968911B-8137-4255-8D8A-805F8018EDCE}"/>
                      </a:ext>
                    </a:extLst>
                  </p:cNvPr>
                  <p:cNvSpPr>
                    <a:spLocks noChangeShapeType="1"/>
                  </p:cNvSpPr>
                  <p:nvPr/>
                </p:nvSpPr>
                <p:spPr bwMode="auto">
                  <a:xfrm>
                    <a:off x="2568" y="2472"/>
                    <a:ext cx="0" cy="183"/>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grpSp>
          <p:sp>
            <p:nvSpPr>
              <p:cNvPr id="90" name="AutoShape 25">
                <a:extLst>
                  <a:ext uri="{FF2B5EF4-FFF2-40B4-BE49-F238E27FC236}">
                    <a16:creationId xmlns:a16="http://schemas.microsoft.com/office/drawing/2014/main" id="{4F90540C-F04A-4770-95B5-4FCABA4D11FA}"/>
                  </a:ext>
                </a:extLst>
              </p:cNvPr>
              <p:cNvSpPr>
                <a:spLocks noChangeArrowheads="1"/>
              </p:cNvSpPr>
              <p:nvPr/>
            </p:nvSpPr>
            <p:spPr bwMode="auto">
              <a:xfrm flipH="1">
                <a:off x="2591501" y="5285946"/>
                <a:ext cx="96360" cy="15716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91" name="AutoShape 25">
                <a:extLst>
                  <a:ext uri="{FF2B5EF4-FFF2-40B4-BE49-F238E27FC236}">
                    <a16:creationId xmlns:a16="http://schemas.microsoft.com/office/drawing/2014/main" id="{3EC07A9F-2636-45A5-AAC4-D65E1AA1D9EF}"/>
                  </a:ext>
                </a:extLst>
              </p:cNvPr>
              <p:cNvSpPr>
                <a:spLocks noChangeArrowheads="1"/>
              </p:cNvSpPr>
              <p:nvPr/>
            </p:nvSpPr>
            <p:spPr bwMode="auto">
              <a:xfrm flipH="1">
                <a:off x="2591501" y="5438346"/>
                <a:ext cx="96360" cy="15716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92" name="AutoShape 25">
                <a:extLst>
                  <a:ext uri="{FF2B5EF4-FFF2-40B4-BE49-F238E27FC236}">
                    <a16:creationId xmlns:a16="http://schemas.microsoft.com/office/drawing/2014/main" id="{764F2058-0CC6-4E60-84BA-F7356EBC26E9}"/>
                  </a:ext>
                </a:extLst>
              </p:cNvPr>
              <p:cNvSpPr>
                <a:spLocks noChangeArrowheads="1"/>
              </p:cNvSpPr>
              <p:nvPr/>
            </p:nvSpPr>
            <p:spPr bwMode="auto">
              <a:xfrm flipH="1">
                <a:off x="2591501" y="5590746"/>
                <a:ext cx="96360" cy="15716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93" name="AutoShape 25">
                <a:extLst>
                  <a:ext uri="{FF2B5EF4-FFF2-40B4-BE49-F238E27FC236}">
                    <a16:creationId xmlns:a16="http://schemas.microsoft.com/office/drawing/2014/main" id="{180E4C7D-C636-4D88-8158-B1EEF6025887}"/>
                  </a:ext>
                </a:extLst>
              </p:cNvPr>
              <p:cNvSpPr>
                <a:spLocks noChangeArrowheads="1"/>
              </p:cNvSpPr>
              <p:nvPr/>
            </p:nvSpPr>
            <p:spPr bwMode="auto">
              <a:xfrm flipH="1">
                <a:off x="2591501" y="5743146"/>
                <a:ext cx="96360" cy="15716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94" name="矩形 93">
                <a:extLst>
                  <a:ext uri="{FF2B5EF4-FFF2-40B4-BE49-F238E27FC236}">
                    <a16:creationId xmlns:a16="http://schemas.microsoft.com/office/drawing/2014/main" id="{C56F1743-3760-4EAB-96E8-F334198D3873}"/>
                  </a:ext>
                </a:extLst>
              </p:cNvPr>
              <p:cNvSpPr/>
              <p:nvPr/>
            </p:nvSpPr>
            <p:spPr>
              <a:xfrm>
                <a:off x="2372954" y="5238750"/>
                <a:ext cx="175813" cy="751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50"/>
              </a:p>
            </p:txBody>
          </p:sp>
        </p:grpSp>
      </p:grpSp>
      <p:grpSp>
        <p:nvGrpSpPr>
          <p:cNvPr id="6" name="组合 5">
            <a:extLst>
              <a:ext uri="{FF2B5EF4-FFF2-40B4-BE49-F238E27FC236}">
                <a16:creationId xmlns:a16="http://schemas.microsoft.com/office/drawing/2014/main" id="{4E26C509-A604-4D3D-86F0-DA66D3D27F99}"/>
              </a:ext>
            </a:extLst>
          </p:cNvPr>
          <p:cNvGrpSpPr/>
          <p:nvPr/>
        </p:nvGrpSpPr>
        <p:grpSpPr>
          <a:xfrm>
            <a:off x="6191250" y="3284983"/>
            <a:ext cx="2664920" cy="458740"/>
            <a:chOff x="5715000" y="3296061"/>
            <a:chExt cx="2459926" cy="423452"/>
          </a:xfrm>
        </p:grpSpPr>
        <p:sp>
          <p:nvSpPr>
            <p:cNvPr id="156731" name="Line 59">
              <a:extLst>
                <a:ext uri="{FF2B5EF4-FFF2-40B4-BE49-F238E27FC236}">
                  <a16:creationId xmlns:a16="http://schemas.microsoft.com/office/drawing/2014/main" id="{1459EEBE-D92C-4A2D-8E9B-DC868CF8DB01}"/>
                </a:ext>
              </a:extLst>
            </p:cNvPr>
            <p:cNvSpPr>
              <a:spLocks noChangeShapeType="1"/>
            </p:cNvSpPr>
            <p:nvPr/>
          </p:nvSpPr>
          <p:spPr bwMode="auto">
            <a:xfrm>
              <a:off x="5715000" y="3543300"/>
              <a:ext cx="2038350"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a:p>
          </p:txBody>
        </p:sp>
        <p:graphicFrame>
          <p:nvGraphicFramePr>
            <p:cNvPr id="3" name="对象 2">
              <a:extLst>
                <a:ext uri="{FF2B5EF4-FFF2-40B4-BE49-F238E27FC236}">
                  <a16:creationId xmlns:a16="http://schemas.microsoft.com/office/drawing/2014/main" id="{04B57179-041E-4198-94C3-9553DA7756E5}"/>
                </a:ext>
              </a:extLst>
            </p:cNvPr>
            <p:cNvGraphicFramePr>
              <a:graphicFrameLocks noChangeAspect="1"/>
            </p:cNvGraphicFramePr>
            <p:nvPr>
              <p:extLst>
                <p:ext uri="{D42A27DB-BD31-4B8C-83A1-F6EECF244321}">
                  <p14:modId xmlns:p14="http://schemas.microsoft.com/office/powerpoint/2010/main" val="4057340351"/>
                </p:ext>
              </p:extLst>
            </p:nvPr>
          </p:nvGraphicFramePr>
          <p:xfrm>
            <a:off x="7830871" y="3296061"/>
            <a:ext cx="344055" cy="423452"/>
          </p:xfrm>
          <a:graphic>
            <a:graphicData uri="http://schemas.openxmlformats.org/presentationml/2006/ole">
              <mc:AlternateContent xmlns:mc="http://schemas.openxmlformats.org/markup-compatibility/2006">
                <mc:Choice xmlns:v="urn:schemas-microsoft-com:vml" Requires="v">
                  <p:oleObj spid="_x0000_s334563" name="公式" r:id="rId8" imgW="164880" imgH="203040" progId="Equation.3">
                    <p:embed/>
                  </p:oleObj>
                </mc:Choice>
                <mc:Fallback>
                  <p:oleObj name="公式" r:id="rId8" imgW="164880" imgH="203040" progId="Equation.3">
                    <p:embed/>
                    <p:pic>
                      <p:nvPicPr>
                        <p:cNvPr id="0" name=""/>
                        <p:cNvPicPr/>
                        <p:nvPr/>
                      </p:nvPicPr>
                      <p:blipFill>
                        <a:blip r:embed="rId9"/>
                        <a:stretch>
                          <a:fillRect/>
                        </a:stretch>
                      </p:blipFill>
                      <p:spPr>
                        <a:xfrm>
                          <a:off x="7830871" y="3296061"/>
                          <a:ext cx="344055" cy="423452"/>
                        </a:xfrm>
                        <a:prstGeom prst="rect">
                          <a:avLst/>
                        </a:prstGeom>
                      </p:spPr>
                    </p:pic>
                  </p:oleObj>
                </mc:Fallback>
              </mc:AlternateContent>
            </a:graphicData>
          </a:graphic>
        </p:graphicFrame>
      </p:grpSp>
      <p:grpSp>
        <p:nvGrpSpPr>
          <p:cNvPr id="7" name="组合 6">
            <a:extLst>
              <a:ext uri="{FF2B5EF4-FFF2-40B4-BE49-F238E27FC236}">
                <a16:creationId xmlns:a16="http://schemas.microsoft.com/office/drawing/2014/main" id="{15356E8C-BFEA-4416-9286-4E99B091EE62}"/>
              </a:ext>
            </a:extLst>
          </p:cNvPr>
          <p:cNvGrpSpPr/>
          <p:nvPr/>
        </p:nvGrpSpPr>
        <p:grpSpPr>
          <a:xfrm>
            <a:off x="6062833" y="1835390"/>
            <a:ext cx="429948" cy="1715716"/>
            <a:chOff x="5596461" y="1957975"/>
            <a:chExt cx="396875" cy="1583738"/>
          </a:xfrm>
        </p:grpSpPr>
        <p:sp>
          <p:nvSpPr>
            <p:cNvPr id="156725" name="Line 53">
              <a:extLst>
                <a:ext uri="{FF2B5EF4-FFF2-40B4-BE49-F238E27FC236}">
                  <a16:creationId xmlns:a16="http://schemas.microsoft.com/office/drawing/2014/main" id="{C8B15216-002E-4057-9D22-A62FDE2C3D8D}"/>
                </a:ext>
              </a:extLst>
            </p:cNvPr>
            <p:cNvSpPr>
              <a:spLocks noChangeShapeType="1"/>
            </p:cNvSpPr>
            <p:nvPr/>
          </p:nvSpPr>
          <p:spPr bwMode="auto">
            <a:xfrm flipV="1">
              <a:off x="5715008" y="2417763"/>
              <a:ext cx="0" cy="112395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113" name="对象 112">
              <a:extLst>
                <a:ext uri="{FF2B5EF4-FFF2-40B4-BE49-F238E27FC236}">
                  <a16:creationId xmlns:a16="http://schemas.microsoft.com/office/drawing/2014/main" id="{7E122A47-B3C6-419B-8ED1-7BF3C1D00830}"/>
                </a:ext>
              </a:extLst>
            </p:cNvPr>
            <p:cNvGraphicFramePr>
              <a:graphicFrameLocks noChangeAspect="1"/>
            </p:cNvGraphicFramePr>
            <p:nvPr>
              <p:extLst>
                <p:ext uri="{D42A27DB-BD31-4B8C-83A1-F6EECF244321}">
                  <p14:modId xmlns:p14="http://schemas.microsoft.com/office/powerpoint/2010/main" val="4253674130"/>
                </p:ext>
              </p:extLst>
            </p:nvPr>
          </p:nvGraphicFramePr>
          <p:xfrm>
            <a:off x="5596461" y="1957975"/>
            <a:ext cx="396875" cy="501650"/>
          </p:xfrm>
          <a:graphic>
            <a:graphicData uri="http://schemas.openxmlformats.org/presentationml/2006/ole">
              <mc:AlternateContent xmlns:mc="http://schemas.openxmlformats.org/markup-compatibility/2006">
                <mc:Choice xmlns:v="urn:schemas-microsoft-com:vml" Requires="v">
                  <p:oleObj spid="_x0000_s334564" name="公式" r:id="rId10" imgW="190440" imgH="241200" progId="Equation.3">
                    <p:embed/>
                  </p:oleObj>
                </mc:Choice>
                <mc:Fallback>
                  <p:oleObj name="公式" r:id="rId10" imgW="190440" imgH="241200" progId="Equation.3">
                    <p:embed/>
                    <p:pic>
                      <p:nvPicPr>
                        <p:cNvPr id="3" name="对象 2">
                          <a:extLst>
                            <a:ext uri="{FF2B5EF4-FFF2-40B4-BE49-F238E27FC236}">
                              <a16:creationId xmlns:a16="http://schemas.microsoft.com/office/drawing/2014/main" id="{04B57179-041E-4198-94C3-9553DA7756E5}"/>
                            </a:ext>
                          </a:extLst>
                        </p:cNvPr>
                        <p:cNvPicPr/>
                        <p:nvPr/>
                      </p:nvPicPr>
                      <p:blipFill>
                        <a:blip r:embed="rId11"/>
                        <a:stretch>
                          <a:fillRect/>
                        </a:stretch>
                      </p:blipFill>
                      <p:spPr>
                        <a:xfrm>
                          <a:off x="5596461" y="1957975"/>
                          <a:ext cx="396875" cy="501650"/>
                        </a:xfrm>
                        <a:prstGeom prst="rect">
                          <a:avLst/>
                        </a:prstGeom>
                      </p:spPr>
                    </p:pic>
                  </p:oleObj>
                </mc:Fallback>
              </mc:AlternateContent>
            </a:graphicData>
          </a:graphic>
        </p:graphicFrame>
      </p:grpSp>
      <p:grpSp>
        <p:nvGrpSpPr>
          <p:cNvPr id="4" name="组合 3">
            <a:extLst>
              <a:ext uri="{FF2B5EF4-FFF2-40B4-BE49-F238E27FC236}">
                <a16:creationId xmlns:a16="http://schemas.microsoft.com/office/drawing/2014/main" id="{5ABC917A-21C9-4F47-B077-574FC022BF70}"/>
              </a:ext>
            </a:extLst>
          </p:cNvPr>
          <p:cNvGrpSpPr/>
          <p:nvPr/>
        </p:nvGrpSpPr>
        <p:grpSpPr>
          <a:xfrm>
            <a:off x="6177489" y="3530471"/>
            <a:ext cx="1224494" cy="1927884"/>
            <a:chOff x="5702298" y="3522665"/>
            <a:chExt cx="1130302" cy="1779585"/>
          </a:xfrm>
        </p:grpSpPr>
        <p:sp>
          <p:nvSpPr>
            <p:cNvPr id="156736" name="Line 64">
              <a:extLst>
                <a:ext uri="{FF2B5EF4-FFF2-40B4-BE49-F238E27FC236}">
                  <a16:creationId xmlns:a16="http://schemas.microsoft.com/office/drawing/2014/main" id="{BF36208C-8DF7-4FC0-82DE-304C5DF7F58A}"/>
                </a:ext>
              </a:extLst>
            </p:cNvPr>
            <p:cNvSpPr>
              <a:spLocks noChangeShapeType="1"/>
            </p:cNvSpPr>
            <p:nvPr/>
          </p:nvSpPr>
          <p:spPr bwMode="auto">
            <a:xfrm>
              <a:off x="5702298" y="3522665"/>
              <a:ext cx="735013" cy="1284288"/>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114" name="对象 113">
              <a:extLst>
                <a:ext uri="{FF2B5EF4-FFF2-40B4-BE49-F238E27FC236}">
                  <a16:creationId xmlns:a16="http://schemas.microsoft.com/office/drawing/2014/main" id="{C573DA3B-8B76-4B67-A0D3-A55CF9896D65}"/>
                </a:ext>
              </a:extLst>
            </p:cNvPr>
            <p:cNvGraphicFramePr>
              <a:graphicFrameLocks noChangeAspect="1"/>
            </p:cNvGraphicFramePr>
            <p:nvPr>
              <p:extLst>
                <p:ext uri="{D42A27DB-BD31-4B8C-83A1-F6EECF244321}">
                  <p14:modId xmlns:p14="http://schemas.microsoft.com/office/powerpoint/2010/main" val="2680280101"/>
                </p:ext>
              </p:extLst>
            </p:nvPr>
          </p:nvGraphicFramePr>
          <p:xfrm>
            <a:off x="6302375" y="4826000"/>
            <a:ext cx="530225" cy="476250"/>
          </p:xfrm>
          <a:graphic>
            <a:graphicData uri="http://schemas.openxmlformats.org/presentationml/2006/ole">
              <mc:AlternateContent xmlns:mc="http://schemas.openxmlformats.org/markup-compatibility/2006">
                <mc:Choice xmlns:v="urn:schemas-microsoft-com:vml" Requires="v">
                  <p:oleObj spid="_x0000_s334565" name="公式" r:id="rId12" imgW="253800" imgH="228600" progId="Equation.3">
                    <p:embed/>
                  </p:oleObj>
                </mc:Choice>
                <mc:Fallback>
                  <p:oleObj name="公式" r:id="rId12" imgW="253800" imgH="228600" progId="Equation.3">
                    <p:embed/>
                    <p:pic>
                      <p:nvPicPr>
                        <p:cNvPr id="113" name="对象 112">
                          <a:extLst>
                            <a:ext uri="{FF2B5EF4-FFF2-40B4-BE49-F238E27FC236}">
                              <a16:creationId xmlns:a16="http://schemas.microsoft.com/office/drawing/2014/main" id="{7E122A47-B3C6-419B-8ED1-7BF3C1D00830}"/>
                            </a:ext>
                          </a:extLst>
                        </p:cNvPr>
                        <p:cNvPicPr/>
                        <p:nvPr/>
                      </p:nvPicPr>
                      <p:blipFill>
                        <a:blip r:embed="rId13"/>
                        <a:stretch>
                          <a:fillRect/>
                        </a:stretch>
                      </p:blipFill>
                      <p:spPr>
                        <a:xfrm>
                          <a:off x="6302375" y="4826000"/>
                          <a:ext cx="530225" cy="476250"/>
                        </a:xfrm>
                        <a:prstGeom prst="rect">
                          <a:avLst/>
                        </a:prstGeom>
                      </p:spPr>
                    </p:pic>
                  </p:oleObj>
                </mc:Fallback>
              </mc:AlternateContent>
            </a:graphicData>
          </a:graphic>
        </p:graphicFrame>
      </p:grpSp>
      <p:grpSp>
        <p:nvGrpSpPr>
          <p:cNvPr id="8" name="组合 7">
            <a:extLst>
              <a:ext uri="{FF2B5EF4-FFF2-40B4-BE49-F238E27FC236}">
                <a16:creationId xmlns:a16="http://schemas.microsoft.com/office/drawing/2014/main" id="{77AB03FA-D5CB-4819-B23F-0E6E3369817F}"/>
              </a:ext>
            </a:extLst>
          </p:cNvPr>
          <p:cNvGrpSpPr/>
          <p:nvPr/>
        </p:nvGrpSpPr>
        <p:grpSpPr>
          <a:xfrm>
            <a:off x="6191251" y="2438402"/>
            <a:ext cx="1135993" cy="2443825"/>
            <a:chOff x="5715000" y="2514602"/>
            <a:chExt cx="1048609" cy="2255838"/>
          </a:xfrm>
        </p:grpSpPr>
        <p:grpSp>
          <p:nvGrpSpPr>
            <p:cNvPr id="156679" name="Group 7">
              <a:extLst>
                <a:ext uri="{FF2B5EF4-FFF2-40B4-BE49-F238E27FC236}">
                  <a16:creationId xmlns:a16="http://schemas.microsoft.com/office/drawing/2014/main" id="{2070098E-E3E7-481E-88CF-40A787B0091C}"/>
                </a:ext>
              </a:extLst>
            </p:cNvPr>
            <p:cNvGrpSpPr>
              <a:grpSpLocks/>
            </p:cNvGrpSpPr>
            <p:nvPr/>
          </p:nvGrpSpPr>
          <p:grpSpPr bwMode="auto">
            <a:xfrm>
              <a:off x="5764215" y="2514602"/>
              <a:ext cx="736600" cy="2255838"/>
              <a:chOff x="3703" y="1872"/>
              <a:chExt cx="464" cy="1421"/>
            </a:xfrm>
          </p:grpSpPr>
          <p:sp>
            <p:nvSpPr>
              <p:cNvPr id="156680" name="Line 8">
                <a:extLst>
                  <a:ext uri="{FF2B5EF4-FFF2-40B4-BE49-F238E27FC236}">
                    <a16:creationId xmlns:a16="http://schemas.microsoft.com/office/drawing/2014/main" id="{BC1BF85B-A4F0-446D-B34B-1FD2600C6A62}"/>
                  </a:ext>
                </a:extLst>
              </p:cNvPr>
              <p:cNvSpPr>
                <a:spLocks noChangeShapeType="1"/>
              </p:cNvSpPr>
              <p:nvPr/>
            </p:nvSpPr>
            <p:spPr bwMode="auto">
              <a:xfrm flipV="1">
                <a:off x="4166" y="2663"/>
                <a:ext cx="0" cy="630"/>
              </a:xfrm>
              <a:prstGeom prst="line">
                <a:avLst/>
              </a:prstGeom>
              <a:noFill/>
              <a:ln w="28575" cap="rnd">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56681" name="Line 9">
                <a:extLst>
                  <a:ext uri="{FF2B5EF4-FFF2-40B4-BE49-F238E27FC236}">
                    <a16:creationId xmlns:a16="http://schemas.microsoft.com/office/drawing/2014/main" id="{936718FD-FFDE-46B5-AFD7-A4A0F81E4C2E}"/>
                  </a:ext>
                </a:extLst>
              </p:cNvPr>
              <p:cNvSpPr>
                <a:spLocks noChangeShapeType="1"/>
              </p:cNvSpPr>
              <p:nvPr/>
            </p:nvSpPr>
            <p:spPr bwMode="auto">
              <a:xfrm>
                <a:off x="3703" y="1872"/>
                <a:ext cx="464" cy="808"/>
              </a:xfrm>
              <a:prstGeom prst="line">
                <a:avLst/>
              </a:prstGeom>
              <a:noFill/>
              <a:ln w="28575" cap="rnd">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grpSp>
          <p:nvGrpSpPr>
            <p:cNvPr id="5" name="组合 4">
              <a:extLst>
                <a:ext uri="{FF2B5EF4-FFF2-40B4-BE49-F238E27FC236}">
                  <a16:creationId xmlns:a16="http://schemas.microsoft.com/office/drawing/2014/main" id="{48887D68-493E-4F54-868C-8207CE676729}"/>
                </a:ext>
              </a:extLst>
            </p:cNvPr>
            <p:cNvGrpSpPr/>
            <p:nvPr/>
          </p:nvGrpSpPr>
          <p:grpSpPr>
            <a:xfrm>
              <a:off x="5715000" y="3541713"/>
              <a:ext cx="1048609" cy="501104"/>
              <a:chOff x="5715000" y="3541713"/>
              <a:chExt cx="1048609" cy="501104"/>
            </a:xfrm>
          </p:grpSpPr>
          <p:sp>
            <p:nvSpPr>
              <p:cNvPr id="156742" name="Line 70">
                <a:extLst>
                  <a:ext uri="{FF2B5EF4-FFF2-40B4-BE49-F238E27FC236}">
                    <a16:creationId xmlns:a16="http://schemas.microsoft.com/office/drawing/2014/main" id="{A33D57CE-2831-42C2-87A8-7F9A94525ABB}"/>
                  </a:ext>
                </a:extLst>
              </p:cNvPr>
              <p:cNvSpPr>
                <a:spLocks noChangeShapeType="1"/>
              </p:cNvSpPr>
              <p:nvPr/>
            </p:nvSpPr>
            <p:spPr bwMode="auto">
              <a:xfrm>
                <a:off x="5715000" y="3541713"/>
                <a:ext cx="736600" cy="2508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115" name="对象 114">
                <a:extLst>
                  <a:ext uri="{FF2B5EF4-FFF2-40B4-BE49-F238E27FC236}">
                    <a16:creationId xmlns:a16="http://schemas.microsoft.com/office/drawing/2014/main" id="{4564FF15-745C-4664-B724-3D60C4919284}"/>
                  </a:ext>
                </a:extLst>
              </p:cNvPr>
              <p:cNvGraphicFramePr>
                <a:graphicFrameLocks noChangeAspect="1"/>
              </p:cNvGraphicFramePr>
              <p:nvPr>
                <p:extLst>
                  <p:ext uri="{D42A27DB-BD31-4B8C-83A1-F6EECF244321}">
                    <p14:modId xmlns:p14="http://schemas.microsoft.com/office/powerpoint/2010/main" val="2068653145"/>
                  </p:ext>
                </p:extLst>
              </p:nvPr>
            </p:nvGraphicFramePr>
            <p:xfrm>
              <a:off x="6498497" y="3645942"/>
              <a:ext cx="265112" cy="396875"/>
            </p:xfrm>
            <a:graphic>
              <a:graphicData uri="http://schemas.openxmlformats.org/presentationml/2006/ole">
                <mc:AlternateContent xmlns:mc="http://schemas.openxmlformats.org/markup-compatibility/2006">
                  <mc:Choice xmlns:v="urn:schemas-microsoft-com:vml" Requires="v">
                    <p:oleObj spid="_x0000_s334566" name="公式" r:id="rId14" imgW="126720" imgH="190440" progId="Equation.3">
                      <p:embed/>
                    </p:oleObj>
                  </mc:Choice>
                  <mc:Fallback>
                    <p:oleObj name="公式" r:id="rId14" imgW="126720" imgH="190440" progId="Equation.3">
                      <p:embed/>
                      <p:pic>
                        <p:nvPicPr>
                          <p:cNvPr id="114" name="对象 113">
                            <a:extLst>
                              <a:ext uri="{FF2B5EF4-FFF2-40B4-BE49-F238E27FC236}">
                                <a16:creationId xmlns:a16="http://schemas.microsoft.com/office/drawing/2014/main" id="{C573DA3B-8B76-4B67-A0D3-A55CF9896D65}"/>
                              </a:ext>
                            </a:extLst>
                          </p:cNvPr>
                          <p:cNvPicPr/>
                          <p:nvPr/>
                        </p:nvPicPr>
                        <p:blipFill>
                          <a:blip r:embed="rId15"/>
                          <a:stretch>
                            <a:fillRect/>
                          </a:stretch>
                        </p:blipFill>
                        <p:spPr>
                          <a:xfrm>
                            <a:off x="6498497" y="3645942"/>
                            <a:ext cx="265112" cy="396875"/>
                          </a:xfrm>
                          <a:prstGeom prst="rect">
                            <a:avLst/>
                          </a:prstGeom>
                        </p:spPr>
                      </p:pic>
                    </p:oleObj>
                  </mc:Fallback>
                </mc:AlternateContent>
              </a:graphicData>
            </a:graphic>
          </p:graphicFrame>
        </p:grpSp>
      </p:grpSp>
      <p:grpSp>
        <p:nvGrpSpPr>
          <p:cNvPr id="9" name="组合 8">
            <a:extLst>
              <a:ext uri="{FF2B5EF4-FFF2-40B4-BE49-F238E27FC236}">
                <a16:creationId xmlns:a16="http://schemas.microsoft.com/office/drawing/2014/main" id="{3C3FE5FD-89BE-43DA-B07D-AF0AD715F2A1}"/>
              </a:ext>
            </a:extLst>
          </p:cNvPr>
          <p:cNvGrpSpPr/>
          <p:nvPr/>
        </p:nvGrpSpPr>
        <p:grpSpPr>
          <a:xfrm>
            <a:off x="6459538" y="3591765"/>
            <a:ext cx="1939925" cy="1671638"/>
            <a:chOff x="5962650" y="3579245"/>
            <a:chExt cx="1790700" cy="1543050"/>
          </a:xfrm>
        </p:grpSpPr>
        <p:grpSp>
          <p:nvGrpSpPr>
            <p:cNvPr id="156682" name="Group 10">
              <a:extLst>
                <a:ext uri="{FF2B5EF4-FFF2-40B4-BE49-F238E27FC236}">
                  <a16:creationId xmlns:a16="http://schemas.microsoft.com/office/drawing/2014/main" id="{6C0D7BC0-CB7B-4260-BE0A-F72BF5C2D2C9}"/>
                </a:ext>
              </a:extLst>
            </p:cNvPr>
            <p:cNvGrpSpPr>
              <a:grpSpLocks/>
            </p:cNvGrpSpPr>
            <p:nvPr/>
          </p:nvGrpSpPr>
          <p:grpSpPr bwMode="auto">
            <a:xfrm>
              <a:off x="5962650" y="3579245"/>
              <a:ext cx="1790700" cy="1543050"/>
              <a:chOff x="3792" y="2544"/>
              <a:chExt cx="1128" cy="972"/>
            </a:xfrm>
          </p:grpSpPr>
          <p:sp>
            <p:nvSpPr>
              <p:cNvPr id="156683" name="Freeform 11">
                <a:extLst>
                  <a:ext uri="{FF2B5EF4-FFF2-40B4-BE49-F238E27FC236}">
                    <a16:creationId xmlns:a16="http://schemas.microsoft.com/office/drawing/2014/main" id="{31DF61FC-3E4D-47FD-8E78-9F71E538D286}"/>
                  </a:ext>
                </a:extLst>
              </p:cNvPr>
              <p:cNvSpPr>
                <a:spLocks/>
              </p:cNvSpPr>
              <p:nvPr/>
            </p:nvSpPr>
            <p:spPr bwMode="auto">
              <a:xfrm>
                <a:off x="3792" y="2544"/>
                <a:ext cx="85" cy="199"/>
              </a:xfrm>
              <a:custGeom>
                <a:avLst/>
                <a:gdLst>
                  <a:gd name="T0" fmla="*/ 96 w 96"/>
                  <a:gd name="T1" fmla="*/ 0 h 192"/>
                  <a:gd name="T2" fmla="*/ 67 w 96"/>
                  <a:gd name="T3" fmla="*/ 134 h 192"/>
                  <a:gd name="T4" fmla="*/ 28 w 96"/>
                  <a:gd name="T5" fmla="*/ 173 h 192"/>
                  <a:gd name="T6" fmla="*/ 0 w 96"/>
                  <a:gd name="T7" fmla="*/ 192 h 192"/>
                </a:gdLst>
                <a:ahLst/>
                <a:cxnLst>
                  <a:cxn ang="0">
                    <a:pos x="T0" y="T1"/>
                  </a:cxn>
                  <a:cxn ang="0">
                    <a:pos x="T2" y="T3"/>
                  </a:cxn>
                  <a:cxn ang="0">
                    <a:pos x="T4" y="T5"/>
                  </a:cxn>
                  <a:cxn ang="0">
                    <a:pos x="T6" y="T7"/>
                  </a:cxn>
                </a:cxnLst>
                <a:rect l="0" t="0" r="r" b="b"/>
                <a:pathLst>
                  <a:path w="96" h="192">
                    <a:moveTo>
                      <a:pt x="96" y="0"/>
                    </a:moveTo>
                    <a:cubicBezTo>
                      <a:pt x="94" y="16"/>
                      <a:pt x="86" y="115"/>
                      <a:pt x="67" y="134"/>
                    </a:cubicBezTo>
                    <a:cubicBezTo>
                      <a:pt x="54" y="147"/>
                      <a:pt x="43" y="163"/>
                      <a:pt x="28" y="173"/>
                    </a:cubicBezTo>
                    <a:cubicBezTo>
                      <a:pt x="19" y="179"/>
                      <a:pt x="0" y="192"/>
                      <a:pt x="0" y="192"/>
                    </a:cubicBezTo>
                  </a:path>
                </a:pathLst>
              </a:custGeom>
              <a:noFill/>
              <a:ln w="12700"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56684" name="AutoShape 12">
                <a:extLst>
                  <a:ext uri="{FF2B5EF4-FFF2-40B4-BE49-F238E27FC236}">
                    <a16:creationId xmlns:a16="http://schemas.microsoft.com/office/drawing/2014/main" id="{2F58E50E-075C-40FE-8247-5F3B68AEB608}"/>
                  </a:ext>
                </a:extLst>
              </p:cNvPr>
              <p:cNvSpPr>
                <a:spLocks noChangeArrowheads="1"/>
              </p:cNvSpPr>
              <p:nvPr/>
            </p:nvSpPr>
            <p:spPr bwMode="auto">
              <a:xfrm>
                <a:off x="4474" y="3082"/>
                <a:ext cx="446" cy="434"/>
              </a:xfrm>
              <a:prstGeom prst="wedgeEllipseCallout">
                <a:avLst>
                  <a:gd name="adj1" fmla="val -191269"/>
                  <a:gd name="adj2" fmla="val -140569"/>
                </a:avLst>
              </a:prstGeom>
              <a:solidFill>
                <a:srgbClr val="FFFFFF"/>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pPr algn="ctr">
                  <a:spcBef>
                    <a:spcPct val="0"/>
                  </a:spcBef>
                </a:pPr>
                <a:endParaRPr lang="zh-CN" altLang="zh-CN" sz="1950" u="sng" dirty="0">
                  <a:latin typeface="Times New Roman" panose="02020603050405020304" pitchFamily="18" charset="0"/>
                  <a:ea typeface="宋体" panose="02010600030101010101" pitchFamily="2" charset="-122"/>
                </a:endParaRPr>
              </a:p>
            </p:txBody>
          </p:sp>
        </p:grpSp>
        <p:graphicFrame>
          <p:nvGraphicFramePr>
            <p:cNvPr id="116" name="对象 115">
              <a:extLst>
                <a:ext uri="{FF2B5EF4-FFF2-40B4-BE49-F238E27FC236}">
                  <a16:creationId xmlns:a16="http://schemas.microsoft.com/office/drawing/2014/main" id="{07746182-74DA-4757-B1D8-2FAC4186F37E}"/>
                </a:ext>
              </a:extLst>
            </p:cNvPr>
            <p:cNvGraphicFramePr>
              <a:graphicFrameLocks noChangeAspect="1"/>
            </p:cNvGraphicFramePr>
            <p:nvPr>
              <p:extLst>
                <p:ext uri="{D42A27DB-BD31-4B8C-83A1-F6EECF244321}">
                  <p14:modId xmlns:p14="http://schemas.microsoft.com/office/powerpoint/2010/main" val="2879658925"/>
                </p:ext>
              </p:extLst>
            </p:nvPr>
          </p:nvGraphicFramePr>
          <p:xfrm>
            <a:off x="7192963" y="4497388"/>
            <a:ext cx="371475" cy="476250"/>
          </p:xfrm>
          <a:graphic>
            <a:graphicData uri="http://schemas.openxmlformats.org/presentationml/2006/ole">
              <mc:AlternateContent xmlns:mc="http://schemas.openxmlformats.org/markup-compatibility/2006">
                <mc:Choice xmlns:v="urn:schemas-microsoft-com:vml" Requires="v">
                  <p:oleObj spid="_x0000_s334567" name="公式" r:id="rId16" imgW="177480" imgH="228600" progId="Equation.3">
                    <p:embed/>
                  </p:oleObj>
                </mc:Choice>
                <mc:Fallback>
                  <p:oleObj name="公式" r:id="rId16" imgW="177480" imgH="228600" progId="Equation.3">
                    <p:embed/>
                    <p:pic>
                      <p:nvPicPr>
                        <p:cNvPr id="114" name="对象 113">
                          <a:extLst>
                            <a:ext uri="{FF2B5EF4-FFF2-40B4-BE49-F238E27FC236}">
                              <a16:creationId xmlns:a16="http://schemas.microsoft.com/office/drawing/2014/main" id="{C573DA3B-8B76-4B67-A0D3-A55CF9896D65}"/>
                            </a:ext>
                          </a:extLst>
                        </p:cNvPr>
                        <p:cNvPicPr/>
                        <p:nvPr/>
                      </p:nvPicPr>
                      <p:blipFill>
                        <a:blip r:embed="rId17"/>
                        <a:stretch>
                          <a:fillRect/>
                        </a:stretch>
                      </p:blipFill>
                      <p:spPr>
                        <a:xfrm>
                          <a:off x="7192963" y="4497388"/>
                          <a:ext cx="371475" cy="476250"/>
                        </a:xfrm>
                        <a:prstGeom prst="rect">
                          <a:avLst/>
                        </a:prstGeom>
                      </p:spPr>
                    </p:pic>
                  </p:oleObj>
                </mc:Fallback>
              </mc:AlternateContent>
            </a:graphicData>
          </a:graphic>
        </p:graphicFrame>
      </p:grpSp>
      <p:grpSp>
        <p:nvGrpSpPr>
          <p:cNvPr id="10" name="组合 9">
            <a:extLst>
              <a:ext uri="{FF2B5EF4-FFF2-40B4-BE49-F238E27FC236}">
                <a16:creationId xmlns:a16="http://schemas.microsoft.com/office/drawing/2014/main" id="{0881A0CF-5A82-4A5F-8058-304F33C31F9B}"/>
              </a:ext>
            </a:extLst>
          </p:cNvPr>
          <p:cNvGrpSpPr/>
          <p:nvPr/>
        </p:nvGrpSpPr>
        <p:grpSpPr>
          <a:xfrm>
            <a:off x="6684838" y="3568307"/>
            <a:ext cx="1833300" cy="870216"/>
            <a:chOff x="6170619" y="3557591"/>
            <a:chExt cx="1692277" cy="803276"/>
          </a:xfrm>
        </p:grpSpPr>
        <p:grpSp>
          <p:nvGrpSpPr>
            <p:cNvPr id="156674" name="Group 2">
              <a:extLst>
                <a:ext uri="{FF2B5EF4-FFF2-40B4-BE49-F238E27FC236}">
                  <a16:creationId xmlns:a16="http://schemas.microsoft.com/office/drawing/2014/main" id="{E83ED319-38F9-4B5A-BEB1-FA2C25185AD0}"/>
                </a:ext>
              </a:extLst>
            </p:cNvPr>
            <p:cNvGrpSpPr>
              <a:grpSpLocks/>
            </p:cNvGrpSpPr>
            <p:nvPr/>
          </p:nvGrpSpPr>
          <p:grpSpPr bwMode="auto">
            <a:xfrm>
              <a:off x="6170619" y="3557591"/>
              <a:ext cx="1692277" cy="803276"/>
              <a:chOff x="3883" y="2481"/>
              <a:chExt cx="1066" cy="506"/>
            </a:xfrm>
          </p:grpSpPr>
          <p:sp>
            <p:nvSpPr>
              <p:cNvPr id="156676" name="AutoShape 4">
                <a:extLst>
                  <a:ext uri="{FF2B5EF4-FFF2-40B4-BE49-F238E27FC236}">
                    <a16:creationId xmlns:a16="http://schemas.microsoft.com/office/drawing/2014/main" id="{455F44F6-4568-4BB5-8F77-485E409F49CD}"/>
                  </a:ext>
                </a:extLst>
              </p:cNvPr>
              <p:cNvSpPr>
                <a:spLocks noChangeArrowheads="1"/>
              </p:cNvSpPr>
              <p:nvPr/>
            </p:nvSpPr>
            <p:spPr bwMode="auto">
              <a:xfrm>
                <a:off x="4589" y="2675"/>
                <a:ext cx="360" cy="312"/>
              </a:xfrm>
              <a:prstGeom prst="wedgeEllipseCallout">
                <a:avLst>
                  <a:gd name="adj1" fmla="val -220556"/>
                  <a:gd name="adj2" fmla="val -94551"/>
                </a:avLst>
              </a:prstGeom>
              <a:solidFill>
                <a:srgbClr val="FFFFFF"/>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pPr algn="ctr">
                  <a:spcBef>
                    <a:spcPct val="0"/>
                  </a:spcBef>
                </a:pPr>
                <a:endParaRPr lang="zh-CN" altLang="zh-CN" sz="2600" u="sng">
                  <a:latin typeface="Times New Roman" panose="02020603050405020304" pitchFamily="18" charset="0"/>
                  <a:ea typeface="宋体" panose="02010600030101010101" pitchFamily="2" charset="-122"/>
                </a:endParaRPr>
              </a:p>
            </p:txBody>
          </p:sp>
          <p:sp>
            <p:nvSpPr>
              <p:cNvPr id="156678" name="Freeform 6">
                <a:extLst>
                  <a:ext uri="{FF2B5EF4-FFF2-40B4-BE49-F238E27FC236}">
                    <a16:creationId xmlns:a16="http://schemas.microsoft.com/office/drawing/2014/main" id="{5752FC5B-9574-4F8E-BCB5-B6A39F05E769}"/>
                  </a:ext>
                </a:extLst>
              </p:cNvPr>
              <p:cNvSpPr>
                <a:spLocks/>
              </p:cNvSpPr>
              <p:nvPr/>
            </p:nvSpPr>
            <p:spPr bwMode="auto">
              <a:xfrm rot="1206440">
                <a:off x="3883" y="2481"/>
                <a:ext cx="61" cy="97"/>
              </a:xfrm>
              <a:custGeom>
                <a:avLst/>
                <a:gdLst>
                  <a:gd name="T0" fmla="*/ 18 w 39"/>
                  <a:gd name="T1" fmla="*/ 0 h 79"/>
                  <a:gd name="T2" fmla="*/ 36 w 39"/>
                  <a:gd name="T3" fmla="*/ 66 h 79"/>
                  <a:gd name="T4" fmla="*/ 0 w 39"/>
                  <a:gd name="T5" fmla="*/ 78 h 79"/>
                </a:gdLst>
                <a:ahLst/>
                <a:cxnLst>
                  <a:cxn ang="0">
                    <a:pos x="T0" y="T1"/>
                  </a:cxn>
                  <a:cxn ang="0">
                    <a:pos x="T2" y="T3"/>
                  </a:cxn>
                  <a:cxn ang="0">
                    <a:pos x="T4" y="T5"/>
                  </a:cxn>
                </a:cxnLst>
                <a:rect l="0" t="0" r="r" b="b"/>
                <a:pathLst>
                  <a:path w="39" h="79">
                    <a:moveTo>
                      <a:pt x="18" y="0"/>
                    </a:moveTo>
                    <a:cubicBezTo>
                      <a:pt x="28" y="26"/>
                      <a:pt x="39" y="53"/>
                      <a:pt x="36" y="66"/>
                    </a:cubicBezTo>
                    <a:cubicBezTo>
                      <a:pt x="33" y="79"/>
                      <a:pt x="3" y="78"/>
                      <a:pt x="0" y="78"/>
                    </a:cubicBezTo>
                  </a:path>
                </a:pathLst>
              </a:custGeom>
              <a:noFill/>
              <a:ln w="28575" cap="flat" cmpd="sng">
                <a:solidFill>
                  <a:srgbClr val="FF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dirty="0"/>
              </a:p>
            </p:txBody>
          </p:sp>
        </p:grpSp>
        <p:graphicFrame>
          <p:nvGraphicFramePr>
            <p:cNvPr id="117" name="对象 116">
              <a:extLst>
                <a:ext uri="{FF2B5EF4-FFF2-40B4-BE49-F238E27FC236}">
                  <a16:creationId xmlns:a16="http://schemas.microsoft.com/office/drawing/2014/main" id="{F5C41892-591E-406C-ABD2-1903632298E6}"/>
                </a:ext>
              </a:extLst>
            </p:cNvPr>
            <p:cNvGraphicFramePr>
              <a:graphicFrameLocks noChangeAspect="1"/>
            </p:cNvGraphicFramePr>
            <p:nvPr>
              <p:extLst>
                <p:ext uri="{D42A27DB-BD31-4B8C-83A1-F6EECF244321}">
                  <p14:modId xmlns:p14="http://schemas.microsoft.com/office/powerpoint/2010/main" val="4170079319"/>
                </p:ext>
              </p:extLst>
            </p:nvPr>
          </p:nvGraphicFramePr>
          <p:xfrm>
            <a:off x="7461250" y="3974672"/>
            <a:ext cx="292100" cy="344488"/>
          </p:xfrm>
          <a:graphic>
            <a:graphicData uri="http://schemas.openxmlformats.org/presentationml/2006/ole">
              <mc:AlternateContent xmlns:mc="http://schemas.openxmlformats.org/markup-compatibility/2006">
                <mc:Choice xmlns:v="urn:schemas-microsoft-com:vml" Requires="v">
                  <p:oleObj spid="_x0000_s334568" name="公式" r:id="rId18" imgW="139680" imgH="164880" progId="Equation.3">
                    <p:embed/>
                  </p:oleObj>
                </mc:Choice>
                <mc:Fallback>
                  <p:oleObj name="公式" r:id="rId18" imgW="139680" imgH="164880" progId="Equation.3">
                    <p:embed/>
                    <p:pic>
                      <p:nvPicPr>
                        <p:cNvPr id="116" name="对象 115">
                          <a:extLst>
                            <a:ext uri="{FF2B5EF4-FFF2-40B4-BE49-F238E27FC236}">
                              <a16:creationId xmlns:a16="http://schemas.microsoft.com/office/drawing/2014/main" id="{07746182-74DA-4757-B1D8-2FAC4186F37E}"/>
                            </a:ext>
                          </a:extLst>
                        </p:cNvPr>
                        <p:cNvPicPr/>
                        <p:nvPr/>
                      </p:nvPicPr>
                      <p:blipFill>
                        <a:blip r:embed="rId19"/>
                        <a:stretch>
                          <a:fillRect/>
                        </a:stretch>
                      </p:blipFill>
                      <p:spPr>
                        <a:xfrm>
                          <a:off x="7461250" y="3974672"/>
                          <a:ext cx="292100" cy="344488"/>
                        </a:xfrm>
                        <a:prstGeom prst="rect">
                          <a:avLst/>
                        </a:prstGeom>
                      </p:spPr>
                    </p:pic>
                  </p:oleObj>
                </mc:Fallback>
              </mc:AlternateContent>
            </a:graphicData>
          </a:graphic>
        </p:graphicFrame>
      </p:grpSp>
      <p:sp>
        <p:nvSpPr>
          <p:cNvPr id="11" name="灯片编号占位符 10">
            <a:extLst>
              <a:ext uri="{FF2B5EF4-FFF2-40B4-BE49-F238E27FC236}">
                <a16:creationId xmlns:a16="http://schemas.microsoft.com/office/drawing/2014/main" id="{0D35B2AD-E9A3-47EE-BFC8-7AC253BDC31A}"/>
              </a:ext>
            </a:extLst>
          </p:cNvPr>
          <p:cNvSpPr>
            <a:spLocks noGrp="1"/>
          </p:cNvSpPr>
          <p:nvPr>
            <p:ph type="sldNum" sz="quarter" idx="12"/>
          </p:nvPr>
        </p:nvSpPr>
        <p:spPr/>
        <p:txBody>
          <a:bodyPr/>
          <a:lstStyle/>
          <a:p>
            <a:fld id="{DD7B16FF-69CA-4A0B-BD3A-C4B4E2184A49}" type="slidenum">
              <a:rPr lang="zh-CN" altLang="en-US" smtClean="0"/>
              <a:pPr/>
              <a:t>110</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6748">
                                            <p:txEl>
                                              <p:pRg st="0" end="0"/>
                                            </p:txEl>
                                          </p:spTgt>
                                        </p:tgtEl>
                                        <p:attrNameLst>
                                          <p:attrName>style.visibility</p:attrName>
                                        </p:attrNameLst>
                                      </p:cBhvr>
                                      <p:to>
                                        <p:strVal val="visible"/>
                                      </p:to>
                                    </p:set>
                                    <p:anim calcmode="lin" valueType="num">
                                      <p:cBhvr additive="base">
                                        <p:cTn id="37" dur="500" fill="hold"/>
                                        <p:tgtEl>
                                          <p:spTgt spid="156748">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5674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156746"/>
                                        </p:tgtEl>
                                        <p:attrNameLst>
                                          <p:attrName>style.visibility</p:attrName>
                                        </p:attrNameLst>
                                      </p:cBhvr>
                                      <p:to>
                                        <p:strVal val="visible"/>
                                      </p:to>
                                    </p:set>
                                    <p:animEffect transition="in" filter="slide(fromBottom)">
                                      <p:cBhvr>
                                        <p:cTn id="43" dur="500"/>
                                        <p:tgtEl>
                                          <p:spTgt spid="156746"/>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2" fill="hold" grpId="0" nodeType="clickEffect">
                                  <p:stCondLst>
                                    <p:cond delay="0"/>
                                  </p:stCondLst>
                                  <p:childTnLst>
                                    <p:set>
                                      <p:cBhvr>
                                        <p:cTn id="47" dur="1" fill="hold">
                                          <p:stCondLst>
                                            <p:cond delay="0"/>
                                          </p:stCondLst>
                                        </p:cTn>
                                        <p:tgtEl>
                                          <p:spTgt spid="156747"/>
                                        </p:tgtEl>
                                        <p:attrNameLst>
                                          <p:attrName>style.visibility</p:attrName>
                                        </p:attrNameLst>
                                      </p:cBhvr>
                                      <p:to>
                                        <p:strVal val="visible"/>
                                      </p:to>
                                    </p:set>
                                    <p:animEffect transition="in" filter="slide(fromRight)">
                                      <p:cBhvr>
                                        <p:cTn id="48" dur="500"/>
                                        <p:tgtEl>
                                          <p:spTgt spid="156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746" grpId="0" animBg="1" autoUpdateAnimBg="0"/>
      <p:bldP spid="156747" grpId="0" animBg="1" autoUpdateAnimBg="0"/>
      <p:bldP spid="156748" grpId="0" build="p"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 Box 2">
            <a:extLst>
              <a:ext uri="{FF2B5EF4-FFF2-40B4-BE49-F238E27FC236}">
                <a16:creationId xmlns:a16="http://schemas.microsoft.com/office/drawing/2014/main" id="{87523E24-C3B3-4389-977C-E6EB2B1BBC8B}"/>
              </a:ext>
            </a:extLst>
          </p:cNvPr>
          <p:cNvSpPr txBox="1">
            <a:spLocks noChangeArrowheads="1"/>
          </p:cNvSpPr>
          <p:nvPr/>
        </p:nvSpPr>
        <p:spPr bwMode="auto">
          <a:xfrm>
            <a:off x="611687" y="228052"/>
            <a:ext cx="624284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分析依据：补偿前后 </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P</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U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不变。</a:t>
            </a:r>
          </a:p>
        </p:txBody>
      </p:sp>
      <p:sp>
        <p:nvSpPr>
          <p:cNvPr id="157699" name="Text Box 3">
            <a:extLst>
              <a:ext uri="{FF2B5EF4-FFF2-40B4-BE49-F238E27FC236}">
                <a16:creationId xmlns:a16="http://schemas.microsoft.com/office/drawing/2014/main" id="{DBFB6A06-1FA1-4093-A968-A04E5CE015F3}"/>
              </a:ext>
            </a:extLst>
          </p:cNvPr>
          <p:cNvSpPr txBox="1">
            <a:spLocks noChangeArrowheads="1"/>
          </p:cNvSpPr>
          <p:nvPr/>
        </p:nvSpPr>
        <p:spPr bwMode="auto">
          <a:xfrm>
            <a:off x="696900" y="936475"/>
            <a:ext cx="300791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dirty="0">
                <a:latin typeface="黑体" panose="02010609060101010101" pitchFamily="49" charset="-122"/>
                <a:ea typeface="黑体" panose="02010609060101010101" pitchFamily="49" charset="-122"/>
              </a:rPr>
              <a:t>由相量图可知：</a:t>
            </a:r>
          </a:p>
        </p:txBody>
      </p:sp>
      <p:sp>
        <p:nvSpPr>
          <p:cNvPr id="157815" name="AutoShape 119">
            <a:extLst>
              <a:ext uri="{FF2B5EF4-FFF2-40B4-BE49-F238E27FC236}">
                <a16:creationId xmlns:a16="http://schemas.microsoft.com/office/drawing/2014/main" id="{ADB967A3-9EBE-4309-B7F2-5F0A21A32A30}"/>
              </a:ext>
            </a:extLst>
          </p:cNvPr>
          <p:cNvSpPr>
            <a:spLocks noChangeArrowheads="1"/>
          </p:cNvSpPr>
          <p:nvPr/>
        </p:nvSpPr>
        <p:spPr bwMode="auto">
          <a:xfrm>
            <a:off x="3390125" y="2066075"/>
            <a:ext cx="495300" cy="355997"/>
          </a:xfrm>
          <a:prstGeom prst="rightArrow">
            <a:avLst>
              <a:gd name="adj1" fmla="val 50000"/>
              <a:gd name="adj2" fmla="val 75000"/>
            </a:avLst>
          </a:prstGeom>
          <a:solidFill>
            <a:srgbClr val="FF3300"/>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57816" name="AutoShape 120">
            <a:extLst>
              <a:ext uri="{FF2B5EF4-FFF2-40B4-BE49-F238E27FC236}">
                <a16:creationId xmlns:a16="http://schemas.microsoft.com/office/drawing/2014/main" id="{359FD21C-0BA3-49D6-9CF6-FFA33087C2EC}"/>
              </a:ext>
            </a:extLst>
          </p:cNvPr>
          <p:cNvSpPr>
            <a:spLocks noChangeArrowheads="1"/>
          </p:cNvSpPr>
          <p:nvPr/>
        </p:nvSpPr>
        <p:spPr bwMode="auto">
          <a:xfrm>
            <a:off x="3203293" y="3256719"/>
            <a:ext cx="495300" cy="406232"/>
          </a:xfrm>
          <a:prstGeom prst="rightArrow">
            <a:avLst>
              <a:gd name="adj1" fmla="val 50000"/>
              <a:gd name="adj2" fmla="val 75000"/>
            </a:avLst>
          </a:prstGeom>
          <a:solidFill>
            <a:srgbClr val="FF3300"/>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nvGrpSpPr>
          <p:cNvPr id="2" name="组合 1">
            <a:extLst>
              <a:ext uri="{FF2B5EF4-FFF2-40B4-BE49-F238E27FC236}">
                <a16:creationId xmlns:a16="http://schemas.microsoft.com/office/drawing/2014/main" id="{F939D82C-EBF6-4CD5-9B78-20DC5560AF01}"/>
              </a:ext>
            </a:extLst>
          </p:cNvPr>
          <p:cNvGrpSpPr/>
          <p:nvPr/>
        </p:nvGrpSpPr>
        <p:grpSpPr>
          <a:xfrm>
            <a:off x="6905065" y="1604146"/>
            <a:ext cx="2510416" cy="3622965"/>
            <a:chOff x="5596461" y="1957975"/>
            <a:chExt cx="2317307" cy="3344275"/>
          </a:xfrm>
        </p:grpSpPr>
        <p:grpSp>
          <p:nvGrpSpPr>
            <p:cNvPr id="121" name="组合 120">
              <a:extLst>
                <a:ext uri="{FF2B5EF4-FFF2-40B4-BE49-F238E27FC236}">
                  <a16:creationId xmlns:a16="http://schemas.microsoft.com/office/drawing/2014/main" id="{13DFB64F-B745-4A98-824F-A5DE0D09F172}"/>
                </a:ext>
              </a:extLst>
            </p:cNvPr>
            <p:cNvGrpSpPr/>
            <p:nvPr/>
          </p:nvGrpSpPr>
          <p:grpSpPr>
            <a:xfrm>
              <a:off x="5715000" y="3298282"/>
              <a:ext cx="2198768" cy="423452"/>
              <a:chOff x="5715000" y="3298282"/>
              <a:chExt cx="2198768" cy="423452"/>
            </a:xfrm>
          </p:grpSpPr>
          <p:sp>
            <p:nvSpPr>
              <p:cNvPr id="122" name="Line 59">
                <a:extLst>
                  <a:ext uri="{FF2B5EF4-FFF2-40B4-BE49-F238E27FC236}">
                    <a16:creationId xmlns:a16="http://schemas.microsoft.com/office/drawing/2014/main" id="{21AD0B6E-6684-40F9-BBD6-828BE610D1E2}"/>
                  </a:ext>
                </a:extLst>
              </p:cNvPr>
              <p:cNvSpPr>
                <a:spLocks noChangeShapeType="1"/>
              </p:cNvSpPr>
              <p:nvPr/>
            </p:nvSpPr>
            <p:spPr bwMode="auto">
              <a:xfrm>
                <a:off x="5715000" y="3543300"/>
                <a:ext cx="1746250"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a:p>
            </p:txBody>
          </p:sp>
          <p:graphicFrame>
            <p:nvGraphicFramePr>
              <p:cNvPr id="123" name="对象 122">
                <a:extLst>
                  <a:ext uri="{FF2B5EF4-FFF2-40B4-BE49-F238E27FC236}">
                    <a16:creationId xmlns:a16="http://schemas.microsoft.com/office/drawing/2014/main" id="{E0F8C7B5-2FC9-4ED9-8C7B-FA196F2DAA87}"/>
                  </a:ext>
                </a:extLst>
              </p:cNvPr>
              <p:cNvGraphicFramePr>
                <a:graphicFrameLocks noChangeAspect="1"/>
              </p:cNvGraphicFramePr>
              <p:nvPr>
                <p:extLst>
                  <p:ext uri="{D42A27DB-BD31-4B8C-83A1-F6EECF244321}">
                    <p14:modId xmlns:p14="http://schemas.microsoft.com/office/powerpoint/2010/main" val="1581098245"/>
                  </p:ext>
                </p:extLst>
              </p:nvPr>
            </p:nvGraphicFramePr>
            <p:xfrm>
              <a:off x="7569713" y="3298282"/>
              <a:ext cx="344055" cy="423452"/>
            </p:xfrm>
            <a:graphic>
              <a:graphicData uri="http://schemas.openxmlformats.org/presentationml/2006/ole">
                <mc:AlternateContent xmlns:mc="http://schemas.openxmlformats.org/markup-compatibility/2006">
                  <mc:Choice xmlns:v="urn:schemas-microsoft-com:vml" Requires="v">
                    <p:oleObj spid="_x0000_s335747" name="公式" r:id="rId3" imgW="164880" imgH="203040" progId="Equation.3">
                      <p:embed/>
                    </p:oleObj>
                  </mc:Choice>
                  <mc:Fallback>
                    <p:oleObj name="公式" r:id="rId3" imgW="164880" imgH="203040" progId="Equation.3">
                      <p:embed/>
                      <p:pic>
                        <p:nvPicPr>
                          <p:cNvPr id="3" name="对象 2">
                            <a:extLst>
                              <a:ext uri="{FF2B5EF4-FFF2-40B4-BE49-F238E27FC236}">
                                <a16:creationId xmlns:a16="http://schemas.microsoft.com/office/drawing/2014/main" id="{04B57179-041E-4198-94C3-9553DA7756E5}"/>
                              </a:ext>
                            </a:extLst>
                          </p:cNvPr>
                          <p:cNvPicPr/>
                          <p:nvPr/>
                        </p:nvPicPr>
                        <p:blipFill>
                          <a:blip r:embed="rId4"/>
                          <a:stretch>
                            <a:fillRect/>
                          </a:stretch>
                        </p:blipFill>
                        <p:spPr>
                          <a:xfrm>
                            <a:off x="7569713" y="3298282"/>
                            <a:ext cx="344055" cy="423452"/>
                          </a:xfrm>
                          <a:prstGeom prst="rect">
                            <a:avLst/>
                          </a:prstGeom>
                        </p:spPr>
                      </p:pic>
                    </p:oleObj>
                  </mc:Fallback>
                </mc:AlternateContent>
              </a:graphicData>
            </a:graphic>
          </p:graphicFrame>
        </p:grpSp>
        <p:grpSp>
          <p:nvGrpSpPr>
            <p:cNvPr id="124" name="组合 123">
              <a:extLst>
                <a:ext uri="{FF2B5EF4-FFF2-40B4-BE49-F238E27FC236}">
                  <a16:creationId xmlns:a16="http://schemas.microsoft.com/office/drawing/2014/main" id="{753F6928-84C6-4643-9964-930B13EF2447}"/>
                </a:ext>
              </a:extLst>
            </p:cNvPr>
            <p:cNvGrpSpPr/>
            <p:nvPr/>
          </p:nvGrpSpPr>
          <p:grpSpPr>
            <a:xfrm>
              <a:off x="5596461" y="1957975"/>
              <a:ext cx="396875" cy="1583738"/>
              <a:chOff x="5596461" y="1957975"/>
              <a:chExt cx="396875" cy="1583738"/>
            </a:xfrm>
          </p:grpSpPr>
          <p:sp>
            <p:nvSpPr>
              <p:cNvPr id="125" name="Line 53">
                <a:extLst>
                  <a:ext uri="{FF2B5EF4-FFF2-40B4-BE49-F238E27FC236}">
                    <a16:creationId xmlns:a16="http://schemas.microsoft.com/office/drawing/2014/main" id="{50C9D934-3627-4DC9-BA6A-91879576FA87}"/>
                  </a:ext>
                </a:extLst>
              </p:cNvPr>
              <p:cNvSpPr>
                <a:spLocks noChangeShapeType="1"/>
              </p:cNvSpPr>
              <p:nvPr/>
            </p:nvSpPr>
            <p:spPr bwMode="auto">
              <a:xfrm flipV="1">
                <a:off x="5715008" y="2417763"/>
                <a:ext cx="0" cy="112395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126" name="对象 125">
                <a:extLst>
                  <a:ext uri="{FF2B5EF4-FFF2-40B4-BE49-F238E27FC236}">
                    <a16:creationId xmlns:a16="http://schemas.microsoft.com/office/drawing/2014/main" id="{E0050AA6-2EDF-4ECE-95E8-7329A72DF7A2}"/>
                  </a:ext>
                </a:extLst>
              </p:cNvPr>
              <p:cNvGraphicFramePr>
                <a:graphicFrameLocks noChangeAspect="1"/>
              </p:cNvGraphicFramePr>
              <p:nvPr>
                <p:extLst>
                  <p:ext uri="{D42A27DB-BD31-4B8C-83A1-F6EECF244321}">
                    <p14:modId xmlns:p14="http://schemas.microsoft.com/office/powerpoint/2010/main" val="568313258"/>
                  </p:ext>
                </p:extLst>
              </p:nvPr>
            </p:nvGraphicFramePr>
            <p:xfrm>
              <a:off x="5596461" y="1957975"/>
              <a:ext cx="396875" cy="501650"/>
            </p:xfrm>
            <a:graphic>
              <a:graphicData uri="http://schemas.openxmlformats.org/presentationml/2006/ole">
                <mc:AlternateContent xmlns:mc="http://schemas.openxmlformats.org/markup-compatibility/2006">
                  <mc:Choice xmlns:v="urn:schemas-microsoft-com:vml" Requires="v">
                    <p:oleObj spid="_x0000_s335748" name="公式" r:id="rId5" imgW="190440" imgH="241200" progId="Equation.3">
                      <p:embed/>
                    </p:oleObj>
                  </mc:Choice>
                  <mc:Fallback>
                    <p:oleObj name="公式" r:id="rId5" imgW="190440" imgH="241200" progId="Equation.3">
                      <p:embed/>
                      <p:pic>
                        <p:nvPicPr>
                          <p:cNvPr id="113" name="对象 112">
                            <a:extLst>
                              <a:ext uri="{FF2B5EF4-FFF2-40B4-BE49-F238E27FC236}">
                                <a16:creationId xmlns:a16="http://schemas.microsoft.com/office/drawing/2014/main" id="{7E122A47-B3C6-419B-8ED1-7BF3C1D00830}"/>
                              </a:ext>
                            </a:extLst>
                          </p:cNvPr>
                          <p:cNvPicPr/>
                          <p:nvPr/>
                        </p:nvPicPr>
                        <p:blipFill>
                          <a:blip r:embed="rId6"/>
                          <a:stretch>
                            <a:fillRect/>
                          </a:stretch>
                        </p:blipFill>
                        <p:spPr>
                          <a:xfrm>
                            <a:off x="5596461" y="1957975"/>
                            <a:ext cx="396875" cy="501650"/>
                          </a:xfrm>
                          <a:prstGeom prst="rect">
                            <a:avLst/>
                          </a:prstGeom>
                        </p:spPr>
                      </p:pic>
                    </p:oleObj>
                  </mc:Fallback>
                </mc:AlternateContent>
              </a:graphicData>
            </a:graphic>
          </p:graphicFrame>
        </p:grpSp>
        <p:grpSp>
          <p:nvGrpSpPr>
            <p:cNvPr id="127" name="组合 126">
              <a:extLst>
                <a:ext uri="{FF2B5EF4-FFF2-40B4-BE49-F238E27FC236}">
                  <a16:creationId xmlns:a16="http://schemas.microsoft.com/office/drawing/2014/main" id="{8E340A14-8D90-4BCB-9629-D8D0506E1B9B}"/>
                </a:ext>
              </a:extLst>
            </p:cNvPr>
            <p:cNvGrpSpPr/>
            <p:nvPr/>
          </p:nvGrpSpPr>
          <p:grpSpPr>
            <a:xfrm>
              <a:off x="5702298" y="3522665"/>
              <a:ext cx="1130302" cy="1779585"/>
              <a:chOff x="5702298" y="3522665"/>
              <a:chExt cx="1130302" cy="1779585"/>
            </a:xfrm>
          </p:grpSpPr>
          <p:sp>
            <p:nvSpPr>
              <p:cNvPr id="128" name="Line 64">
                <a:extLst>
                  <a:ext uri="{FF2B5EF4-FFF2-40B4-BE49-F238E27FC236}">
                    <a16:creationId xmlns:a16="http://schemas.microsoft.com/office/drawing/2014/main" id="{6918E7C5-571A-48E4-8855-935B0968C6A7}"/>
                  </a:ext>
                </a:extLst>
              </p:cNvPr>
              <p:cNvSpPr>
                <a:spLocks noChangeShapeType="1"/>
              </p:cNvSpPr>
              <p:nvPr/>
            </p:nvSpPr>
            <p:spPr bwMode="auto">
              <a:xfrm>
                <a:off x="5702298" y="3522665"/>
                <a:ext cx="735013" cy="1284288"/>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129" name="对象 128">
                <a:extLst>
                  <a:ext uri="{FF2B5EF4-FFF2-40B4-BE49-F238E27FC236}">
                    <a16:creationId xmlns:a16="http://schemas.microsoft.com/office/drawing/2014/main" id="{2396FFBA-D58A-462E-9FF7-5B1654A05536}"/>
                  </a:ext>
                </a:extLst>
              </p:cNvPr>
              <p:cNvGraphicFramePr>
                <a:graphicFrameLocks noChangeAspect="1"/>
              </p:cNvGraphicFramePr>
              <p:nvPr>
                <p:extLst>
                  <p:ext uri="{D42A27DB-BD31-4B8C-83A1-F6EECF244321}">
                    <p14:modId xmlns:p14="http://schemas.microsoft.com/office/powerpoint/2010/main" val="89455278"/>
                  </p:ext>
                </p:extLst>
              </p:nvPr>
            </p:nvGraphicFramePr>
            <p:xfrm>
              <a:off x="6302375" y="4826000"/>
              <a:ext cx="530225" cy="476250"/>
            </p:xfrm>
            <a:graphic>
              <a:graphicData uri="http://schemas.openxmlformats.org/presentationml/2006/ole">
                <mc:AlternateContent xmlns:mc="http://schemas.openxmlformats.org/markup-compatibility/2006">
                  <mc:Choice xmlns:v="urn:schemas-microsoft-com:vml" Requires="v">
                    <p:oleObj spid="_x0000_s335749" name="公式" r:id="rId7" imgW="253800" imgH="228600" progId="Equation.3">
                      <p:embed/>
                    </p:oleObj>
                  </mc:Choice>
                  <mc:Fallback>
                    <p:oleObj name="公式" r:id="rId7" imgW="253800" imgH="228600" progId="Equation.3">
                      <p:embed/>
                      <p:pic>
                        <p:nvPicPr>
                          <p:cNvPr id="114" name="对象 113">
                            <a:extLst>
                              <a:ext uri="{FF2B5EF4-FFF2-40B4-BE49-F238E27FC236}">
                                <a16:creationId xmlns:a16="http://schemas.microsoft.com/office/drawing/2014/main" id="{C573DA3B-8B76-4B67-A0D3-A55CF9896D65}"/>
                              </a:ext>
                            </a:extLst>
                          </p:cNvPr>
                          <p:cNvPicPr/>
                          <p:nvPr/>
                        </p:nvPicPr>
                        <p:blipFill>
                          <a:blip r:embed="rId8"/>
                          <a:stretch>
                            <a:fillRect/>
                          </a:stretch>
                        </p:blipFill>
                        <p:spPr>
                          <a:xfrm>
                            <a:off x="6302375" y="4826000"/>
                            <a:ext cx="530225" cy="476250"/>
                          </a:xfrm>
                          <a:prstGeom prst="rect">
                            <a:avLst/>
                          </a:prstGeom>
                        </p:spPr>
                      </p:pic>
                    </p:oleObj>
                  </mc:Fallback>
                </mc:AlternateContent>
              </a:graphicData>
            </a:graphic>
          </p:graphicFrame>
        </p:grpSp>
        <p:grpSp>
          <p:nvGrpSpPr>
            <p:cNvPr id="130" name="组合 129">
              <a:extLst>
                <a:ext uri="{FF2B5EF4-FFF2-40B4-BE49-F238E27FC236}">
                  <a16:creationId xmlns:a16="http://schemas.microsoft.com/office/drawing/2014/main" id="{FC196C51-AABE-4459-99F6-A19D276E4722}"/>
                </a:ext>
              </a:extLst>
            </p:cNvPr>
            <p:cNvGrpSpPr/>
            <p:nvPr/>
          </p:nvGrpSpPr>
          <p:grpSpPr>
            <a:xfrm>
              <a:off x="5715000" y="2514602"/>
              <a:ext cx="1048609" cy="2255838"/>
              <a:chOff x="5715000" y="2514602"/>
              <a:chExt cx="1048609" cy="2255838"/>
            </a:xfrm>
          </p:grpSpPr>
          <p:grpSp>
            <p:nvGrpSpPr>
              <p:cNvPr id="131" name="Group 7">
                <a:extLst>
                  <a:ext uri="{FF2B5EF4-FFF2-40B4-BE49-F238E27FC236}">
                    <a16:creationId xmlns:a16="http://schemas.microsoft.com/office/drawing/2014/main" id="{A2B9FC26-3C8D-450C-96EC-9A578631E516}"/>
                  </a:ext>
                </a:extLst>
              </p:cNvPr>
              <p:cNvGrpSpPr>
                <a:grpSpLocks/>
              </p:cNvGrpSpPr>
              <p:nvPr/>
            </p:nvGrpSpPr>
            <p:grpSpPr bwMode="auto">
              <a:xfrm>
                <a:off x="5764215" y="2514602"/>
                <a:ext cx="736600" cy="2255838"/>
                <a:chOff x="3703" y="1872"/>
                <a:chExt cx="464" cy="1421"/>
              </a:xfrm>
            </p:grpSpPr>
            <p:sp>
              <p:nvSpPr>
                <p:cNvPr id="135" name="Line 8">
                  <a:extLst>
                    <a:ext uri="{FF2B5EF4-FFF2-40B4-BE49-F238E27FC236}">
                      <a16:creationId xmlns:a16="http://schemas.microsoft.com/office/drawing/2014/main" id="{6D66EC2A-97AE-4E1C-9E15-3E32FFDA3770}"/>
                    </a:ext>
                  </a:extLst>
                </p:cNvPr>
                <p:cNvSpPr>
                  <a:spLocks noChangeShapeType="1"/>
                </p:cNvSpPr>
                <p:nvPr/>
              </p:nvSpPr>
              <p:spPr bwMode="auto">
                <a:xfrm flipV="1">
                  <a:off x="4166" y="2663"/>
                  <a:ext cx="0" cy="630"/>
                </a:xfrm>
                <a:prstGeom prst="line">
                  <a:avLst/>
                </a:prstGeom>
                <a:noFill/>
                <a:ln w="28575" cap="rnd">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36" name="Line 9">
                  <a:extLst>
                    <a:ext uri="{FF2B5EF4-FFF2-40B4-BE49-F238E27FC236}">
                      <a16:creationId xmlns:a16="http://schemas.microsoft.com/office/drawing/2014/main" id="{C56E6D2A-FE56-47E2-A551-86744E735847}"/>
                    </a:ext>
                  </a:extLst>
                </p:cNvPr>
                <p:cNvSpPr>
                  <a:spLocks noChangeShapeType="1"/>
                </p:cNvSpPr>
                <p:nvPr/>
              </p:nvSpPr>
              <p:spPr bwMode="auto">
                <a:xfrm>
                  <a:off x="3703" y="1872"/>
                  <a:ext cx="464" cy="808"/>
                </a:xfrm>
                <a:prstGeom prst="line">
                  <a:avLst/>
                </a:prstGeom>
                <a:noFill/>
                <a:ln w="28575" cap="rnd">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grpSp>
            <p:nvGrpSpPr>
              <p:cNvPr id="132" name="组合 131">
                <a:extLst>
                  <a:ext uri="{FF2B5EF4-FFF2-40B4-BE49-F238E27FC236}">
                    <a16:creationId xmlns:a16="http://schemas.microsoft.com/office/drawing/2014/main" id="{CF524351-C021-4732-AEE1-2E4494C912CF}"/>
                  </a:ext>
                </a:extLst>
              </p:cNvPr>
              <p:cNvGrpSpPr/>
              <p:nvPr/>
            </p:nvGrpSpPr>
            <p:grpSpPr>
              <a:xfrm>
                <a:off x="5715000" y="3541713"/>
                <a:ext cx="1048609" cy="501104"/>
                <a:chOff x="5715000" y="3541713"/>
                <a:chExt cx="1048609" cy="501104"/>
              </a:xfrm>
            </p:grpSpPr>
            <p:sp>
              <p:nvSpPr>
                <p:cNvPr id="133" name="Line 70">
                  <a:extLst>
                    <a:ext uri="{FF2B5EF4-FFF2-40B4-BE49-F238E27FC236}">
                      <a16:creationId xmlns:a16="http://schemas.microsoft.com/office/drawing/2014/main" id="{D26BAD82-9B38-4D29-9571-B4D3647DF5C6}"/>
                    </a:ext>
                  </a:extLst>
                </p:cNvPr>
                <p:cNvSpPr>
                  <a:spLocks noChangeShapeType="1"/>
                </p:cNvSpPr>
                <p:nvPr/>
              </p:nvSpPr>
              <p:spPr bwMode="auto">
                <a:xfrm>
                  <a:off x="5715000" y="3541713"/>
                  <a:ext cx="736600" cy="2508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134" name="对象 133">
                  <a:extLst>
                    <a:ext uri="{FF2B5EF4-FFF2-40B4-BE49-F238E27FC236}">
                      <a16:creationId xmlns:a16="http://schemas.microsoft.com/office/drawing/2014/main" id="{2D137802-2870-47D3-A57D-5652005B05A6}"/>
                    </a:ext>
                  </a:extLst>
                </p:cNvPr>
                <p:cNvGraphicFramePr>
                  <a:graphicFrameLocks noChangeAspect="1"/>
                </p:cNvGraphicFramePr>
                <p:nvPr>
                  <p:extLst>
                    <p:ext uri="{D42A27DB-BD31-4B8C-83A1-F6EECF244321}">
                      <p14:modId xmlns:p14="http://schemas.microsoft.com/office/powerpoint/2010/main" val="1257027325"/>
                    </p:ext>
                  </p:extLst>
                </p:nvPr>
              </p:nvGraphicFramePr>
              <p:xfrm>
                <a:off x="6498497" y="3645942"/>
                <a:ext cx="265112" cy="396875"/>
              </p:xfrm>
              <a:graphic>
                <a:graphicData uri="http://schemas.openxmlformats.org/presentationml/2006/ole">
                  <mc:AlternateContent xmlns:mc="http://schemas.openxmlformats.org/markup-compatibility/2006">
                    <mc:Choice xmlns:v="urn:schemas-microsoft-com:vml" Requires="v">
                      <p:oleObj spid="_x0000_s335750" name="公式" r:id="rId9" imgW="126720" imgH="190440" progId="Equation.3">
                        <p:embed/>
                      </p:oleObj>
                    </mc:Choice>
                    <mc:Fallback>
                      <p:oleObj name="公式" r:id="rId9" imgW="126720" imgH="190440" progId="Equation.3">
                        <p:embed/>
                        <p:pic>
                          <p:nvPicPr>
                            <p:cNvPr id="115" name="对象 114">
                              <a:extLst>
                                <a:ext uri="{FF2B5EF4-FFF2-40B4-BE49-F238E27FC236}">
                                  <a16:creationId xmlns:a16="http://schemas.microsoft.com/office/drawing/2014/main" id="{4564FF15-745C-4664-B724-3D60C4919284}"/>
                                </a:ext>
                              </a:extLst>
                            </p:cNvPr>
                            <p:cNvPicPr/>
                            <p:nvPr/>
                          </p:nvPicPr>
                          <p:blipFill>
                            <a:blip r:embed="rId10"/>
                            <a:stretch>
                              <a:fillRect/>
                            </a:stretch>
                          </p:blipFill>
                          <p:spPr>
                            <a:xfrm>
                              <a:off x="6498497" y="3645942"/>
                              <a:ext cx="265112" cy="396875"/>
                            </a:xfrm>
                            <a:prstGeom prst="rect">
                              <a:avLst/>
                            </a:prstGeom>
                          </p:spPr>
                        </p:pic>
                      </p:oleObj>
                    </mc:Fallback>
                  </mc:AlternateContent>
                </a:graphicData>
              </a:graphic>
            </p:graphicFrame>
          </p:grpSp>
        </p:grpSp>
        <p:grpSp>
          <p:nvGrpSpPr>
            <p:cNvPr id="137" name="组合 136">
              <a:extLst>
                <a:ext uri="{FF2B5EF4-FFF2-40B4-BE49-F238E27FC236}">
                  <a16:creationId xmlns:a16="http://schemas.microsoft.com/office/drawing/2014/main" id="{C2FAF3CF-FCDE-4DB0-8DDE-21ED430A1C14}"/>
                </a:ext>
              </a:extLst>
            </p:cNvPr>
            <p:cNvGrpSpPr/>
            <p:nvPr/>
          </p:nvGrpSpPr>
          <p:grpSpPr>
            <a:xfrm>
              <a:off x="5962650" y="3579245"/>
              <a:ext cx="1790700" cy="1543050"/>
              <a:chOff x="5962650" y="3579245"/>
              <a:chExt cx="1790700" cy="1543050"/>
            </a:xfrm>
          </p:grpSpPr>
          <p:grpSp>
            <p:nvGrpSpPr>
              <p:cNvPr id="138" name="Group 10">
                <a:extLst>
                  <a:ext uri="{FF2B5EF4-FFF2-40B4-BE49-F238E27FC236}">
                    <a16:creationId xmlns:a16="http://schemas.microsoft.com/office/drawing/2014/main" id="{2F3DC4D5-D2E9-40EF-BFC0-05BDB746E3B2}"/>
                  </a:ext>
                </a:extLst>
              </p:cNvPr>
              <p:cNvGrpSpPr>
                <a:grpSpLocks/>
              </p:cNvGrpSpPr>
              <p:nvPr/>
            </p:nvGrpSpPr>
            <p:grpSpPr bwMode="auto">
              <a:xfrm>
                <a:off x="5962650" y="3579245"/>
                <a:ext cx="1790700" cy="1543050"/>
                <a:chOff x="3792" y="2544"/>
                <a:chExt cx="1128" cy="972"/>
              </a:xfrm>
            </p:grpSpPr>
            <p:sp>
              <p:nvSpPr>
                <p:cNvPr id="140" name="Freeform 11">
                  <a:extLst>
                    <a:ext uri="{FF2B5EF4-FFF2-40B4-BE49-F238E27FC236}">
                      <a16:creationId xmlns:a16="http://schemas.microsoft.com/office/drawing/2014/main" id="{7E169B0B-416C-44D9-A399-3A153552EA93}"/>
                    </a:ext>
                  </a:extLst>
                </p:cNvPr>
                <p:cNvSpPr>
                  <a:spLocks/>
                </p:cNvSpPr>
                <p:nvPr/>
              </p:nvSpPr>
              <p:spPr bwMode="auto">
                <a:xfrm>
                  <a:off x="3792" y="2544"/>
                  <a:ext cx="85" cy="199"/>
                </a:xfrm>
                <a:custGeom>
                  <a:avLst/>
                  <a:gdLst>
                    <a:gd name="T0" fmla="*/ 96 w 96"/>
                    <a:gd name="T1" fmla="*/ 0 h 192"/>
                    <a:gd name="T2" fmla="*/ 67 w 96"/>
                    <a:gd name="T3" fmla="*/ 134 h 192"/>
                    <a:gd name="T4" fmla="*/ 28 w 96"/>
                    <a:gd name="T5" fmla="*/ 173 h 192"/>
                    <a:gd name="T6" fmla="*/ 0 w 96"/>
                    <a:gd name="T7" fmla="*/ 192 h 192"/>
                  </a:gdLst>
                  <a:ahLst/>
                  <a:cxnLst>
                    <a:cxn ang="0">
                      <a:pos x="T0" y="T1"/>
                    </a:cxn>
                    <a:cxn ang="0">
                      <a:pos x="T2" y="T3"/>
                    </a:cxn>
                    <a:cxn ang="0">
                      <a:pos x="T4" y="T5"/>
                    </a:cxn>
                    <a:cxn ang="0">
                      <a:pos x="T6" y="T7"/>
                    </a:cxn>
                  </a:cxnLst>
                  <a:rect l="0" t="0" r="r" b="b"/>
                  <a:pathLst>
                    <a:path w="96" h="192">
                      <a:moveTo>
                        <a:pt x="96" y="0"/>
                      </a:moveTo>
                      <a:cubicBezTo>
                        <a:pt x="94" y="16"/>
                        <a:pt x="86" y="115"/>
                        <a:pt x="67" y="134"/>
                      </a:cubicBezTo>
                      <a:cubicBezTo>
                        <a:pt x="54" y="147"/>
                        <a:pt x="43" y="163"/>
                        <a:pt x="28" y="173"/>
                      </a:cubicBezTo>
                      <a:cubicBezTo>
                        <a:pt x="19" y="179"/>
                        <a:pt x="0" y="192"/>
                        <a:pt x="0" y="192"/>
                      </a:cubicBezTo>
                    </a:path>
                  </a:pathLst>
                </a:custGeom>
                <a:noFill/>
                <a:ln w="12700"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41" name="AutoShape 12">
                  <a:extLst>
                    <a:ext uri="{FF2B5EF4-FFF2-40B4-BE49-F238E27FC236}">
                      <a16:creationId xmlns:a16="http://schemas.microsoft.com/office/drawing/2014/main" id="{44A43635-BA61-41A1-A594-C545864B03FF}"/>
                    </a:ext>
                  </a:extLst>
                </p:cNvPr>
                <p:cNvSpPr>
                  <a:spLocks noChangeArrowheads="1"/>
                </p:cNvSpPr>
                <p:nvPr/>
              </p:nvSpPr>
              <p:spPr bwMode="auto">
                <a:xfrm>
                  <a:off x="4474" y="3082"/>
                  <a:ext cx="446" cy="434"/>
                </a:xfrm>
                <a:prstGeom prst="wedgeEllipseCallout">
                  <a:avLst>
                    <a:gd name="adj1" fmla="val -191269"/>
                    <a:gd name="adj2" fmla="val -140569"/>
                  </a:avLst>
                </a:prstGeom>
                <a:solidFill>
                  <a:srgbClr val="FFFFFF"/>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pPr algn="ctr">
                    <a:spcBef>
                      <a:spcPct val="0"/>
                    </a:spcBef>
                  </a:pPr>
                  <a:endParaRPr lang="zh-CN" altLang="zh-CN" sz="1950" u="sng" dirty="0">
                    <a:latin typeface="Times New Roman" panose="02020603050405020304" pitchFamily="18" charset="0"/>
                    <a:ea typeface="宋体" panose="02010600030101010101" pitchFamily="2" charset="-122"/>
                  </a:endParaRPr>
                </a:p>
              </p:txBody>
            </p:sp>
          </p:grpSp>
          <p:graphicFrame>
            <p:nvGraphicFramePr>
              <p:cNvPr id="139" name="对象 138">
                <a:extLst>
                  <a:ext uri="{FF2B5EF4-FFF2-40B4-BE49-F238E27FC236}">
                    <a16:creationId xmlns:a16="http://schemas.microsoft.com/office/drawing/2014/main" id="{B85E9177-1FC2-4063-AAFC-5E7529441822}"/>
                  </a:ext>
                </a:extLst>
              </p:cNvPr>
              <p:cNvGraphicFramePr>
                <a:graphicFrameLocks noChangeAspect="1"/>
              </p:cNvGraphicFramePr>
              <p:nvPr>
                <p:extLst>
                  <p:ext uri="{D42A27DB-BD31-4B8C-83A1-F6EECF244321}">
                    <p14:modId xmlns:p14="http://schemas.microsoft.com/office/powerpoint/2010/main" val="1779339783"/>
                  </p:ext>
                </p:extLst>
              </p:nvPr>
            </p:nvGraphicFramePr>
            <p:xfrm>
              <a:off x="7192963" y="4497388"/>
              <a:ext cx="371475" cy="476250"/>
            </p:xfrm>
            <a:graphic>
              <a:graphicData uri="http://schemas.openxmlformats.org/presentationml/2006/ole">
                <mc:AlternateContent xmlns:mc="http://schemas.openxmlformats.org/markup-compatibility/2006">
                  <mc:Choice xmlns:v="urn:schemas-microsoft-com:vml" Requires="v">
                    <p:oleObj spid="_x0000_s335751" name="公式" r:id="rId11" imgW="177480" imgH="228600" progId="Equation.3">
                      <p:embed/>
                    </p:oleObj>
                  </mc:Choice>
                  <mc:Fallback>
                    <p:oleObj name="公式" r:id="rId11" imgW="177480" imgH="228600" progId="Equation.3">
                      <p:embed/>
                      <p:pic>
                        <p:nvPicPr>
                          <p:cNvPr id="116" name="对象 115">
                            <a:extLst>
                              <a:ext uri="{FF2B5EF4-FFF2-40B4-BE49-F238E27FC236}">
                                <a16:creationId xmlns:a16="http://schemas.microsoft.com/office/drawing/2014/main" id="{07746182-74DA-4757-B1D8-2FAC4186F37E}"/>
                              </a:ext>
                            </a:extLst>
                          </p:cNvPr>
                          <p:cNvPicPr/>
                          <p:nvPr/>
                        </p:nvPicPr>
                        <p:blipFill>
                          <a:blip r:embed="rId12"/>
                          <a:stretch>
                            <a:fillRect/>
                          </a:stretch>
                        </p:blipFill>
                        <p:spPr>
                          <a:xfrm>
                            <a:off x="7192963" y="4497388"/>
                            <a:ext cx="371475" cy="476250"/>
                          </a:xfrm>
                          <a:prstGeom prst="rect">
                            <a:avLst/>
                          </a:prstGeom>
                        </p:spPr>
                      </p:pic>
                    </p:oleObj>
                  </mc:Fallback>
                </mc:AlternateContent>
              </a:graphicData>
            </a:graphic>
          </p:graphicFrame>
        </p:grpSp>
        <p:grpSp>
          <p:nvGrpSpPr>
            <p:cNvPr id="142" name="组合 141">
              <a:extLst>
                <a:ext uri="{FF2B5EF4-FFF2-40B4-BE49-F238E27FC236}">
                  <a16:creationId xmlns:a16="http://schemas.microsoft.com/office/drawing/2014/main" id="{B5074196-DB47-4162-B0A0-10D69DD8E8D1}"/>
                </a:ext>
              </a:extLst>
            </p:cNvPr>
            <p:cNvGrpSpPr/>
            <p:nvPr/>
          </p:nvGrpSpPr>
          <p:grpSpPr>
            <a:xfrm>
              <a:off x="6170619" y="3557591"/>
              <a:ext cx="1692277" cy="803276"/>
              <a:chOff x="6170619" y="3557591"/>
              <a:chExt cx="1692277" cy="803276"/>
            </a:xfrm>
          </p:grpSpPr>
          <p:grpSp>
            <p:nvGrpSpPr>
              <p:cNvPr id="143" name="Group 2">
                <a:extLst>
                  <a:ext uri="{FF2B5EF4-FFF2-40B4-BE49-F238E27FC236}">
                    <a16:creationId xmlns:a16="http://schemas.microsoft.com/office/drawing/2014/main" id="{F9F3B0AB-29D3-43E4-91F7-A58B37ECCEE9}"/>
                  </a:ext>
                </a:extLst>
              </p:cNvPr>
              <p:cNvGrpSpPr>
                <a:grpSpLocks/>
              </p:cNvGrpSpPr>
              <p:nvPr/>
            </p:nvGrpSpPr>
            <p:grpSpPr bwMode="auto">
              <a:xfrm>
                <a:off x="6170619" y="3557591"/>
                <a:ext cx="1692277" cy="803276"/>
                <a:chOff x="3883" y="2481"/>
                <a:chExt cx="1066" cy="506"/>
              </a:xfrm>
            </p:grpSpPr>
            <p:sp>
              <p:nvSpPr>
                <p:cNvPr id="145" name="AutoShape 4">
                  <a:extLst>
                    <a:ext uri="{FF2B5EF4-FFF2-40B4-BE49-F238E27FC236}">
                      <a16:creationId xmlns:a16="http://schemas.microsoft.com/office/drawing/2014/main" id="{1D9D214B-0F17-4D61-89D2-257A7763FC55}"/>
                    </a:ext>
                  </a:extLst>
                </p:cNvPr>
                <p:cNvSpPr>
                  <a:spLocks noChangeArrowheads="1"/>
                </p:cNvSpPr>
                <p:nvPr/>
              </p:nvSpPr>
              <p:spPr bwMode="auto">
                <a:xfrm>
                  <a:off x="4589" y="2675"/>
                  <a:ext cx="360" cy="312"/>
                </a:xfrm>
                <a:prstGeom prst="wedgeEllipseCallout">
                  <a:avLst>
                    <a:gd name="adj1" fmla="val -220556"/>
                    <a:gd name="adj2" fmla="val -94551"/>
                  </a:avLst>
                </a:prstGeom>
                <a:solidFill>
                  <a:srgbClr val="FFFFFF"/>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pPr algn="ctr">
                    <a:spcBef>
                      <a:spcPct val="0"/>
                    </a:spcBef>
                  </a:pPr>
                  <a:endParaRPr lang="zh-CN" altLang="zh-CN" sz="2600" u="sng">
                    <a:latin typeface="Times New Roman" panose="02020603050405020304" pitchFamily="18" charset="0"/>
                    <a:ea typeface="宋体" panose="02010600030101010101" pitchFamily="2" charset="-122"/>
                  </a:endParaRPr>
                </a:p>
              </p:txBody>
            </p:sp>
            <p:sp>
              <p:nvSpPr>
                <p:cNvPr id="146" name="Freeform 6">
                  <a:extLst>
                    <a:ext uri="{FF2B5EF4-FFF2-40B4-BE49-F238E27FC236}">
                      <a16:creationId xmlns:a16="http://schemas.microsoft.com/office/drawing/2014/main" id="{14C20D6F-1C3A-4658-9F8C-E5B3CC71C1BA}"/>
                    </a:ext>
                  </a:extLst>
                </p:cNvPr>
                <p:cNvSpPr>
                  <a:spLocks/>
                </p:cNvSpPr>
                <p:nvPr/>
              </p:nvSpPr>
              <p:spPr bwMode="auto">
                <a:xfrm rot="1206440">
                  <a:off x="3883" y="2481"/>
                  <a:ext cx="61" cy="97"/>
                </a:xfrm>
                <a:custGeom>
                  <a:avLst/>
                  <a:gdLst>
                    <a:gd name="T0" fmla="*/ 18 w 39"/>
                    <a:gd name="T1" fmla="*/ 0 h 79"/>
                    <a:gd name="T2" fmla="*/ 36 w 39"/>
                    <a:gd name="T3" fmla="*/ 66 h 79"/>
                    <a:gd name="T4" fmla="*/ 0 w 39"/>
                    <a:gd name="T5" fmla="*/ 78 h 79"/>
                  </a:gdLst>
                  <a:ahLst/>
                  <a:cxnLst>
                    <a:cxn ang="0">
                      <a:pos x="T0" y="T1"/>
                    </a:cxn>
                    <a:cxn ang="0">
                      <a:pos x="T2" y="T3"/>
                    </a:cxn>
                    <a:cxn ang="0">
                      <a:pos x="T4" y="T5"/>
                    </a:cxn>
                  </a:cxnLst>
                  <a:rect l="0" t="0" r="r" b="b"/>
                  <a:pathLst>
                    <a:path w="39" h="79">
                      <a:moveTo>
                        <a:pt x="18" y="0"/>
                      </a:moveTo>
                      <a:cubicBezTo>
                        <a:pt x="28" y="26"/>
                        <a:pt x="39" y="53"/>
                        <a:pt x="36" y="66"/>
                      </a:cubicBezTo>
                      <a:cubicBezTo>
                        <a:pt x="33" y="79"/>
                        <a:pt x="3" y="78"/>
                        <a:pt x="0" y="78"/>
                      </a:cubicBezTo>
                    </a:path>
                  </a:pathLst>
                </a:custGeom>
                <a:noFill/>
                <a:ln w="28575" cap="flat" cmpd="sng">
                  <a:solidFill>
                    <a:srgbClr val="FF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dirty="0"/>
                </a:p>
              </p:txBody>
            </p:sp>
          </p:grpSp>
          <p:graphicFrame>
            <p:nvGraphicFramePr>
              <p:cNvPr id="144" name="对象 143">
                <a:extLst>
                  <a:ext uri="{FF2B5EF4-FFF2-40B4-BE49-F238E27FC236}">
                    <a16:creationId xmlns:a16="http://schemas.microsoft.com/office/drawing/2014/main" id="{C239E2A3-614F-41E1-8A53-DAC80EAB3897}"/>
                  </a:ext>
                </a:extLst>
              </p:cNvPr>
              <p:cNvGraphicFramePr>
                <a:graphicFrameLocks noChangeAspect="1"/>
              </p:cNvGraphicFramePr>
              <p:nvPr>
                <p:extLst>
                  <p:ext uri="{D42A27DB-BD31-4B8C-83A1-F6EECF244321}">
                    <p14:modId xmlns:p14="http://schemas.microsoft.com/office/powerpoint/2010/main" val="3536802043"/>
                  </p:ext>
                </p:extLst>
              </p:nvPr>
            </p:nvGraphicFramePr>
            <p:xfrm>
              <a:off x="7461250" y="3974672"/>
              <a:ext cx="292100" cy="344488"/>
            </p:xfrm>
            <a:graphic>
              <a:graphicData uri="http://schemas.openxmlformats.org/presentationml/2006/ole">
                <mc:AlternateContent xmlns:mc="http://schemas.openxmlformats.org/markup-compatibility/2006">
                  <mc:Choice xmlns:v="urn:schemas-microsoft-com:vml" Requires="v">
                    <p:oleObj spid="_x0000_s335752" name="公式" r:id="rId13" imgW="139680" imgH="164880" progId="Equation.3">
                      <p:embed/>
                    </p:oleObj>
                  </mc:Choice>
                  <mc:Fallback>
                    <p:oleObj name="公式" r:id="rId13" imgW="139680" imgH="164880" progId="Equation.3">
                      <p:embed/>
                      <p:pic>
                        <p:nvPicPr>
                          <p:cNvPr id="117" name="对象 116">
                            <a:extLst>
                              <a:ext uri="{FF2B5EF4-FFF2-40B4-BE49-F238E27FC236}">
                                <a16:creationId xmlns:a16="http://schemas.microsoft.com/office/drawing/2014/main" id="{F5C41892-591E-406C-ABD2-1903632298E6}"/>
                              </a:ext>
                            </a:extLst>
                          </p:cNvPr>
                          <p:cNvPicPr/>
                          <p:nvPr/>
                        </p:nvPicPr>
                        <p:blipFill>
                          <a:blip r:embed="rId14"/>
                          <a:stretch>
                            <a:fillRect/>
                          </a:stretch>
                        </p:blipFill>
                        <p:spPr>
                          <a:xfrm>
                            <a:off x="7461250" y="3974672"/>
                            <a:ext cx="292100" cy="344488"/>
                          </a:xfrm>
                          <a:prstGeom prst="rect">
                            <a:avLst/>
                          </a:prstGeom>
                        </p:spPr>
                      </p:pic>
                    </p:oleObj>
                  </mc:Fallback>
                </mc:AlternateContent>
              </a:graphicData>
            </a:graphic>
          </p:graphicFrame>
        </p:grpSp>
      </p:grpSp>
      <p:graphicFrame>
        <p:nvGraphicFramePr>
          <p:cNvPr id="3" name="对象 2">
            <a:extLst>
              <a:ext uri="{FF2B5EF4-FFF2-40B4-BE49-F238E27FC236}">
                <a16:creationId xmlns:a16="http://schemas.microsoft.com/office/drawing/2014/main" id="{1B99EEEE-6647-4BB1-A666-A15DCC7C67AC}"/>
              </a:ext>
            </a:extLst>
          </p:cNvPr>
          <p:cNvGraphicFramePr>
            <a:graphicFrameLocks noChangeAspect="1"/>
          </p:cNvGraphicFramePr>
          <p:nvPr>
            <p:extLst>
              <p:ext uri="{D42A27DB-BD31-4B8C-83A1-F6EECF244321}">
                <p14:modId xmlns:p14="http://schemas.microsoft.com/office/powerpoint/2010/main" val="2577485331"/>
              </p:ext>
            </p:extLst>
          </p:nvPr>
        </p:nvGraphicFramePr>
        <p:xfrm>
          <a:off x="3151820" y="944886"/>
          <a:ext cx="3400811" cy="529634"/>
        </p:xfrm>
        <a:graphic>
          <a:graphicData uri="http://schemas.openxmlformats.org/presentationml/2006/ole">
            <mc:AlternateContent xmlns:mc="http://schemas.openxmlformats.org/markup-compatibility/2006">
              <mc:Choice xmlns:v="urn:schemas-microsoft-com:vml" Requires="v">
                <p:oleObj spid="_x0000_s335753" name="公式" r:id="rId15" imgW="1549080" imgH="241200" progId="Equation.3">
                  <p:embed/>
                </p:oleObj>
              </mc:Choice>
              <mc:Fallback>
                <p:oleObj name="公式" r:id="rId15" imgW="1549080" imgH="241200" progId="Equation.3">
                  <p:embed/>
                  <p:pic>
                    <p:nvPicPr>
                      <p:cNvPr id="0" name=""/>
                      <p:cNvPicPr/>
                      <p:nvPr/>
                    </p:nvPicPr>
                    <p:blipFill>
                      <a:blip r:embed="rId16"/>
                      <a:stretch>
                        <a:fillRect/>
                      </a:stretch>
                    </p:blipFill>
                    <p:spPr>
                      <a:xfrm>
                        <a:off x="3151820" y="944886"/>
                        <a:ext cx="3400811" cy="529634"/>
                      </a:xfrm>
                      <a:prstGeom prst="rect">
                        <a:avLst/>
                      </a:prstGeom>
                    </p:spPr>
                  </p:pic>
                </p:oleObj>
              </mc:Fallback>
            </mc:AlternateContent>
          </a:graphicData>
        </a:graphic>
      </p:graphicFrame>
      <p:graphicFrame>
        <p:nvGraphicFramePr>
          <p:cNvPr id="149" name="对象 148">
            <a:extLst>
              <a:ext uri="{FF2B5EF4-FFF2-40B4-BE49-F238E27FC236}">
                <a16:creationId xmlns:a16="http://schemas.microsoft.com/office/drawing/2014/main" id="{FAFF2C8E-59F5-4C5F-B567-3256CB8DEEA6}"/>
              </a:ext>
            </a:extLst>
          </p:cNvPr>
          <p:cNvGraphicFramePr>
            <a:graphicFrameLocks noChangeAspect="1"/>
          </p:cNvGraphicFramePr>
          <p:nvPr>
            <p:extLst>
              <p:ext uri="{D42A27DB-BD31-4B8C-83A1-F6EECF244321}">
                <p14:modId xmlns:p14="http://schemas.microsoft.com/office/powerpoint/2010/main" val="851339693"/>
              </p:ext>
            </p:extLst>
          </p:nvPr>
        </p:nvGraphicFramePr>
        <p:xfrm>
          <a:off x="828380" y="1953091"/>
          <a:ext cx="2407869" cy="535490"/>
        </p:xfrm>
        <a:graphic>
          <a:graphicData uri="http://schemas.openxmlformats.org/presentationml/2006/ole">
            <mc:AlternateContent xmlns:mc="http://schemas.openxmlformats.org/markup-compatibility/2006">
              <mc:Choice xmlns:v="urn:schemas-microsoft-com:vml" Requires="v">
                <p:oleObj spid="_x0000_s335754" name="公式" r:id="rId17" imgW="1028520" imgH="228600" progId="Equation.3">
                  <p:embed/>
                </p:oleObj>
              </mc:Choice>
              <mc:Fallback>
                <p:oleObj name="公式" r:id="rId17" imgW="1028520" imgH="228600" progId="Equation.3">
                  <p:embed/>
                  <p:pic>
                    <p:nvPicPr>
                      <p:cNvPr id="3" name="对象 2">
                        <a:extLst>
                          <a:ext uri="{FF2B5EF4-FFF2-40B4-BE49-F238E27FC236}">
                            <a16:creationId xmlns:a16="http://schemas.microsoft.com/office/drawing/2014/main" id="{1B99EEEE-6647-4BB1-A666-A15DCC7C67AC}"/>
                          </a:ext>
                        </a:extLst>
                      </p:cNvPr>
                      <p:cNvPicPr/>
                      <p:nvPr/>
                    </p:nvPicPr>
                    <p:blipFill>
                      <a:blip r:embed="rId18"/>
                      <a:stretch>
                        <a:fillRect/>
                      </a:stretch>
                    </p:blipFill>
                    <p:spPr>
                      <a:xfrm>
                        <a:off x="828380" y="1953091"/>
                        <a:ext cx="2407869" cy="535490"/>
                      </a:xfrm>
                      <a:prstGeom prst="rect">
                        <a:avLst/>
                      </a:prstGeom>
                    </p:spPr>
                  </p:pic>
                </p:oleObj>
              </mc:Fallback>
            </mc:AlternateContent>
          </a:graphicData>
        </a:graphic>
      </p:graphicFrame>
      <p:graphicFrame>
        <p:nvGraphicFramePr>
          <p:cNvPr id="150" name="对象 149">
            <a:extLst>
              <a:ext uri="{FF2B5EF4-FFF2-40B4-BE49-F238E27FC236}">
                <a16:creationId xmlns:a16="http://schemas.microsoft.com/office/drawing/2014/main" id="{8F58185F-584E-4551-ABC4-7EFD3FB22244}"/>
              </a:ext>
            </a:extLst>
          </p:cNvPr>
          <p:cNvGraphicFramePr>
            <a:graphicFrameLocks noChangeAspect="1"/>
          </p:cNvGraphicFramePr>
          <p:nvPr>
            <p:extLst>
              <p:ext uri="{D42A27DB-BD31-4B8C-83A1-F6EECF244321}">
                <p14:modId xmlns:p14="http://schemas.microsoft.com/office/powerpoint/2010/main" val="3719436502"/>
              </p:ext>
            </p:extLst>
          </p:nvPr>
        </p:nvGraphicFramePr>
        <p:xfrm>
          <a:off x="4074289" y="1761783"/>
          <a:ext cx="2289042" cy="1042194"/>
        </p:xfrm>
        <a:graphic>
          <a:graphicData uri="http://schemas.openxmlformats.org/presentationml/2006/ole">
            <mc:AlternateContent xmlns:mc="http://schemas.openxmlformats.org/markup-compatibility/2006">
              <mc:Choice xmlns:v="urn:schemas-microsoft-com:vml" Requires="v">
                <p:oleObj spid="_x0000_s335755" name="公式" r:id="rId19" imgW="977760" imgH="444240" progId="Equation.3">
                  <p:embed/>
                </p:oleObj>
              </mc:Choice>
              <mc:Fallback>
                <p:oleObj name="公式" r:id="rId19" imgW="977760" imgH="444240" progId="Equation.3">
                  <p:embed/>
                  <p:pic>
                    <p:nvPicPr>
                      <p:cNvPr id="149" name="对象 148">
                        <a:extLst>
                          <a:ext uri="{FF2B5EF4-FFF2-40B4-BE49-F238E27FC236}">
                            <a16:creationId xmlns:a16="http://schemas.microsoft.com/office/drawing/2014/main" id="{FAFF2C8E-59F5-4C5F-B567-3256CB8DEEA6}"/>
                          </a:ext>
                        </a:extLst>
                      </p:cNvPr>
                      <p:cNvPicPr/>
                      <p:nvPr/>
                    </p:nvPicPr>
                    <p:blipFill>
                      <a:blip r:embed="rId20"/>
                      <a:stretch>
                        <a:fillRect/>
                      </a:stretch>
                    </p:blipFill>
                    <p:spPr>
                      <a:xfrm>
                        <a:off x="4074289" y="1761783"/>
                        <a:ext cx="2289042" cy="1042194"/>
                      </a:xfrm>
                      <a:prstGeom prst="rect">
                        <a:avLst/>
                      </a:prstGeom>
                    </p:spPr>
                  </p:pic>
                </p:oleObj>
              </mc:Fallback>
            </mc:AlternateContent>
          </a:graphicData>
        </a:graphic>
      </p:graphicFrame>
      <p:graphicFrame>
        <p:nvGraphicFramePr>
          <p:cNvPr id="151" name="对象 150">
            <a:extLst>
              <a:ext uri="{FF2B5EF4-FFF2-40B4-BE49-F238E27FC236}">
                <a16:creationId xmlns:a16="http://schemas.microsoft.com/office/drawing/2014/main" id="{E478B061-DE12-4519-95CB-81CB90E4A5B1}"/>
              </a:ext>
            </a:extLst>
          </p:cNvPr>
          <p:cNvGraphicFramePr>
            <a:graphicFrameLocks noChangeAspect="1"/>
          </p:cNvGraphicFramePr>
          <p:nvPr>
            <p:extLst>
              <p:ext uri="{D42A27DB-BD31-4B8C-83A1-F6EECF244321}">
                <p14:modId xmlns:p14="http://schemas.microsoft.com/office/powerpoint/2010/main" val="2737678077"/>
              </p:ext>
            </p:extLst>
          </p:nvPr>
        </p:nvGraphicFramePr>
        <p:xfrm>
          <a:off x="891438" y="3261609"/>
          <a:ext cx="2022475" cy="476383"/>
        </p:xfrm>
        <a:graphic>
          <a:graphicData uri="http://schemas.openxmlformats.org/presentationml/2006/ole">
            <mc:AlternateContent xmlns:mc="http://schemas.openxmlformats.org/markup-compatibility/2006">
              <mc:Choice xmlns:v="urn:schemas-microsoft-com:vml" Requires="v">
                <p:oleObj spid="_x0000_s335756" name="公式" r:id="rId21" imgW="863280" imgH="203040" progId="Equation.3">
                  <p:embed/>
                </p:oleObj>
              </mc:Choice>
              <mc:Fallback>
                <p:oleObj name="公式" r:id="rId21" imgW="863280" imgH="203040" progId="Equation.3">
                  <p:embed/>
                  <p:pic>
                    <p:nvPicPr>
                      <p:cNvPr id="149" name="对象 148">
                        <a:extLst>
                          <a:ext uri="{FF2B5EF4-FFF2-40B4-BE49-F238E27FC236}">
                            <a16:creationId xmlns:a16="http://schemas.microsoft.com/office/drawing/2014/main" id="{FAFF2C8E-59F5-4C5F-B567-3256CB8DEEA6}"/>
                          </a:ext>
                        </a:extLst>
                      </p:cNvPr>
                      <p:cNvPicPr/>
                      <p:nvPr/>
                    </p:nvPicPr>
                    <p:blipFill>
                      <a:blip r:embed="rId22"/>
                      <a:stretch>
                        <a:fillRect/>
                      </a:stretch>
                    </p:blipFill>
                    <p:spPr>
                      <a:xfrm>
                        <a:off x="891438" y="3261609"/>
                        <a:ext cx="2022475" cy="476383"/>
                      </a:xfrm>
                      <a:prstGeom prst="rect">
                        <a:avLst/>
                      </a:prstGeom>
                    </p:spPr>
                  </p:pic>
                </p:oleObj>
              </mc:Fallback>
            </mc:AlternateContent>
          </a:graphicData>
        </a:graphic>
      </p:graphicFrame>
      <p:graphicFrame>
        <p:nvGraphicFramePr>
          <p:cNvPr id="152" name="对象 151">
            <a:extLst>
              <a:ext uri="{FF2B5EF4-FFF2-40B4-BE49-F238E27FC236}">
                <a16:creationId xmlns:a16="http://schemas.microsoft.com/office/drawing/2014/main" id="{A57CDA96-19F8-42E8-9B66-B0A51643156D}"/>
              </a:ext>
            </a:extLst>
          </p:cNvPr>
          <p:cNvGraphicFramePr>
            <a:graphicFrameLocks noChangeAspect="1"/>
          </p:cNvGraphicFramePr>
          <p:nvPr>
            <p:extLst>
              <p:ext uri="{D42A27DB-BD31-4B8C-83A1-F6EECF244321}">
                <p14:modId xmlns:p14="http://schemas.microsoft.com/office/powerpoint/2010/main" val="827105370"/>
              </p:ext>
            </p:extLst>
          </p:nvPr>
        </p:nvGraphicFramePr>
        <p:xfrm>
          <a:off x="3973062" y="2901096"/>
          <a:ext cx="1872854" cy="1012957"/>
        </p:xfrm>
        <a:graphic>
          <a:graphicData uri="http://schemas.openxmlformats.org/presentationml/2006/ole">
            <mc:AlternateContent xmlns:mc="http://schemas.openxmlformats.org/markup-compatibility/2006">
              <mc:Choice xmlns:v="urn:schemas-microsoft-com:vml" Requires="v">
                <p:oleObj spid="_x0000_s335757" name="公式" r:id="rId23" imgW="799920" imgH="431640" progId="Equation.3">
                  <p:embed/>
                </p:oleObj>
              </mc:Choice>
              <mc:Fallback>
                <p:oleObj name="公式" r:id="rId23" imgW="799920" imgH="431640" progId="Equation.3">
                  <p:embed/>
                  <p:pic>
                    <p:nvPicPr>
                      <p:cNvPr id="150" name="对象 149">
                        <a:extLst>
                          <a:ext uri="{FF2B5EF4-FFF2-40B4-BE49-F238E27FC236}">
                            <a16:creationId xmlns:a16="http://schemas.microsoft.com/office/drawing/2014/main" id="{8F58185F-584E-4551-ABC4-7EFD3FB22244}"/>
                          </a:ext>
                        </a:extLst>
                      </p:cNvPr>
                      <p:cNvPicPr/>
                      <p:nvPr/>
                    </p:nvPicPr>
                    <p:blipFill>
                      <a:blip r:embed="rId24"/>
                      <a:stretch>
                        <a:fillRect/>
                      </a:stretch>
                    </p:blipFill>
                    <p:spPr>
                      <a:xfrm>
                        <a:off x="3973062" y="2901096"/>
                        <a:ext cx="1872854" cy="1012957"/>
                      </a:xfrm>
                      <a:prstGeom prst="rect">
                        <a:avLst/>
                      </a:prstGeom>
                    </p:spPr>
                  </p:pic>
                </p:oleObj>
              </mc:Fallback>
            </mc:AlternateContent>
          </a:graphicData>
        </a:graphic>
      </p:graphicFrame>
      <p:graphicFrame>
        <p:nvGraphicFramePr>
          <p:cNvPr id="153" name="对象 152">
            <a:extLst>
              <a:ext uri="{FF2B5EF4-FFF2-40B4-BE49-F238E27FC236}">
                <a16:creationId xmlns:a16="http://schemas.microsoft.com/office/drawing/2014/main" id="{2D7EEA75-7855-4485-8DA3-7BCA49850DD2}"/>
              </a:ext>
            </a:extLst>
          </p:cNvPr>
          <p:cNvGraphicFramePr>
            <a:graphicFrameLocks noChangeAspect="1"/>
          </p:cNvGraphicFramePr>
          <p:nvPr>
            <p:extLst>
              <p:ext uri="{D42A27DB-BD31-4B8C-83A1-F6EECF244321}">
                <p14:modId xmlns:p14="http://schemas.microsoft.com/office/powerpoint/2010/main" val="1694759412"/>
              </p:ext>
            </p:extLst>
          </p:nvPr>
        </p:nvGraphicFramePr>
        <p:xfrm>
          <a:off x="1010882" y="4129886"/>
          <a:ext cx="2913327" cy="1042194"/>
        </p:xfrm>
        <a:graphic>
          <a:graphicData uri="http://schemas.openxmlformats.org/presentationml/2006/ole">
            <mc:AlternateContent xmlns:mc="http://schemas.openxmlformats.org/markup-compatibility/2006">
              <mc:Choice xmlns:v="urn:schemas-microsoft-com:vml" Requires="v">
                <p:oleObj spid="_x0000_s335758" name="公式" r:id="rId25" imgW="1244520" imgH="444240" progId="Equation.3">
                  <p:embed/>
                </p:oleObj>
              </mc:Choice>
              <mc:Fallback>
                <p:oleObj name="公式" r:id="rId25" imgW="1244520" imgH="444240" progId="Equation.3">
                  <p:embed/>
                  <p:pic>
                    <p:nvPicPr>
                      <p:cNvPr id="152" name="对象 151">
                        <a:extLst>
                          <a:ext uri="{FF2B5EF4-FFF2-40B4-BE49-F238E27FC236}">
                            <a16:creationId xmlns:a16="http://schemas.microsoft.com/office/drawing/2014/main" id="{A57CDA96-19F8-42E8-9B66-B0A51643156D}"/>
                          </a:ext>
                        </a:extLst>
                      </p:cNvPr>
                      <p:cNvPicPr/>
                      <p:nvPr/>
                    </p:nvPicPr>
                    <p:blipFill>
                      <a:blip r:embed="rId26"/>
                      <a:stretch>
                        <a:fillRect/>
                      </a:stretch>
                    </p:blipFill>
                    <p:spPr>
                      <a:xfrm>
                        <a:off x="1010882" y="4129886"/>
                        <a:ext cx="2913327" cy="1042194"/>
                      </a:xfrm>
                      <a:prstGeom prst="rect">
                        <a:avLst/>
                      </a:prstGeom>
                    </p:spPr>
                  </p:pic>
                </p:oleObj>
              </mc:Fallback>
            </mc:AlternateContent>
          </a:graphicData>
        </a:graphic>
      </p:graphicFrame>
      <p:graphicFrame>
        <p:nvGraphicFramePr>
          <p:cNvPr id="154" name="对象 153">
            <a:extLst>
              <a:ext uri="{FF2B5EF4-FFF2-40B4-BE49-F238E27FC236}">
                <a16:creationId xmlns:a16="http://schemas.microsoft.com/office/drawing/2014/main" id="{7501C246-9828-4C62-AF48-37903C0ABD23}"/>
              </a:ext>
            </a:extLst>
          </p:cNvPr>
          <p:cNvGraphicFramePr>
            <a:graphicFrameLocks noChangeAspect="1"/>
          </p:cNvGraphicFramePr>
          <p:nvPr>
            <p:extLst>
              <p:ext uri="{D42A27DB-BD31-4B8C-83A1-F6EECF244321}">
                <p14:modId xmlns:p14="http://schemas.microsoft.com/office/powerpoint/2010/main" val="4210626536"/>
              </p:ext>
            </p:extLst>
          </p:nvPr>
        </p:nvGraphicFramePr>
        <p:xfrm>
          <a:off x="908797" y="5510929"/>
          <a:ext cx="5768181" cy="1042194"/>
        </p:xfrm>
        <a:graphic>
          <a:graphicData uri="http://schemas.openxmlformats.org/presentationml/2006/ole">
            <mc:AlternateContent xmlns:mc="http://schemas.openxmlformats.org/markup-compatibility/2006">
              <mc:Choice xmlns:v="urn:schemas-microsoft-com:vml" Requires="v">
                <p:oleObj spid="_x0000_s335759" name="公式" r:id="rId27" imgW="2463480" imgH="444240" progId="Equation.3">
                  <p:embed/>
                </p:oleObj>
              </mc:Choice>
              <mc:Fallback>
                <p:oleObj name="公式" r:id="rId27" imgW="2463480" imgH="444240" progId="Equation.3">
                  <p:embed/>
                  <p:pic>
                    <p:nvPicPr>
                      <p:cNvPr id="153" name="对象 152">
                        <a:extLst>
                          <a:ext uri="{FF2B5EF4-FFF2-40B4-BE49-F238E27FC236}">
                            <a16:creationId xmlns:a16="http://schemas.microsoft.com/office/drawing/2014/main" id="{2D7EEA75-7855-4485-8DA3-7BCA49850DD2}"/>
                          </a:ext>
                        </a:extLst>
                      </p:cNvPr>
                      <p:cNvPicPr/>
                      <p:nvPr/>
                    </p:nvPicPr>
                    <p:blipFill>
                      <a:blip r:embed="rId28"/>
                      <a:stretch>
                        <a:fillRect/>
                      </a:stretch>
                    </p:blipFill>
                    <p:spPr>
                      <a:xfrm>
                        <a:off x="908797" y="5510929"/>
                        <a:ext cx="5768181" cy="1042194"/>
                      </a:xfrm>
                      <a:prstGeom prst="rect">
                        <a:avLst/>
                      </a:prstGeom>
                    </p:spPr>
                  </p:pic>
                </p:oleObj>
              </mc:Fallback>
            </mc:AlternateContent>
          </a:graphicData>
        </a:graphic>
      </p:graphicFrame>
      <p:sp>
        <p:nvSpPr>
          <p:cNvPr id="4" name="灯片编号占位符 3">
            <a:extLst>
              <a:ext uri="{FF2B5EF4-FFF2-40B4-BE49-F238E27FC236}">
                <a16:creationId xmlns:a16="http://schemas.microsoft.com/office/drawing/2014/main" id="{4731103C-3B3E-46B7-83EA-A76B27C50DA0}"/>
              </a:ext>
            </a:extLst>
          </p:cNvPr>
          <p:cNvSpPr>
            <a:spLocks noGrp="1"/>
          </p:cNvSpPr>
          <p:nvPr>
            <p:ph type="sldNum" sz="quarter" idx="12"/>
          </p:nvPr>
        </p:nvSpPr>
        <p:spPr/>
        <p:txBody>
          <a:bodyPr/>
          <a:lstStyle/>
          <a:p>
            <a:fld id="{DD7B16FF-69CA-4A0B-BD3A-C4B4E2184A49}" type="slidenum">
              <a:rPr lang="zh-CN" altLang="en-US" smtClean="0"/>
              <a:pPr/>
              <a:t>111</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57698">
                                            <p:txEl>
                                              <p:pRg st="0" end="0"/>
                                            </p:txEl>
                                          </p:spTgt>
                                        </p:tgtEl>
                                        <p:attrNameLst>
                                          <p:attrName>style.visibility</p:attrName>
                                        </p:attrNameLst>
                                      </p:cBhvr>
                                      <p:to>
                                        <p:strVal val="visible"/>
                                      </p:to>
                                    </p:set>
                                    <p:animEffect transition="in" filter="wipe(up)">
                                      <p:cBhvr>
                                        <p:cTn id="7" dur="75"/>
                                        <p:tgtEl>
                                          <p:spTgt spid="1576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57699">
                                            <p:txEl>
                                              <p:pRg st="0" end="0"/>
                                            </p:txEl>
                                          </p:spTgt>
                                        </p:tgtEl>
                                        <p:attrNameLst>
                                          <p:attrName>style.visibility</p:attrName>
                                        </p:attrNameLst>
                                      </p:cBhvr>
                                      <p:to>
                                        <p:strVal val="visible"/>
                                      </p:to>
                                    </p:set>
                                    <p:animEffect transition="in" filter="wipe(up)">
                                      <p:cBhvr>
                                        <p:cTn id="12" dur="75"/>
                                        <p:tgtEl>
                                          <p:spTgt spid="15769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randombar(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9"/>
                                        </p:tgtEl>
                                        <p:attrNameLst>
                                          <p:attrName>style.visibility</p:attrName>
                                        </p:attrNameLst>
                                      </p:cBhvr>
                                      <p:to>
                                        <p:strVal val="visible"/>
                                      </p:to>
                                    </p:set>
                                    <p:animEffect transition="in" filter="wipe(left)">
                                      <p:cBhvr>
                                        <p:cTn id="22" dur="500"/>
                                        <p:tgtEl>
                                          <p:spTgt spid="14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7815"/>
                                        </p:tgtEl>
                                        <p:attrNameLst>
                                          <p:attrName>style.visibility</p:attrName>
                                        </p:attrNameLst>
                                      </p:cBhvr>
                                      <p:to>
                                        <p:strVal val="visible"/>
                                      </p:to>
                                    </p:set>
                                    <p:animEffect transition="in" filter="wipe(left)">
                                      <p:cBhvr>
                                        <p:cTn id="27" dur="500"/>
                                        <p:tgtEl>
                                          <p:spTgt spid="1578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0"/>
                                        </p:tgtEl>
                                        <p:attrNameLst>
                                          <p:attrName>style.visibility</p:attrName>
                                        </p:attrNameLst>
                                      </p:cBhvr>
                                      <p:to>
                                        <p:strVal val="visible"/>
                                      </p:to>
                                    </p:set>
                                    <p:animEffect transition="in" filter="fade">
                                      <p:cBhvr>
                                        <p:cTn id="32" dur="500"/>
                                        <p:tgtEl>
                                          <p:spTgt spid="15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51"/>
                                        </p:tgtEl>
                                        <p:attrNameLst>
                                          <p:attrName>style.visibility</p:attrName>
                                        </p:attrNameLst>
                                      </p:cBhvr>
                                      <p:to>
                                        <p:strVal val="visible"/>
                                      </p:to>
                                    </p:set>
                                    <p:animEffect transition="in" filter="wipe(left)">
                                      <p:cBhvr>
                                        <p:cTn id="37" dur="500"/>
                                        <p:tgtEl>
                                          <p:spTgt spid="15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57816"/>
                                        </p:tgtEl>
                                        <p:attrNameLst>
                                          <p:attrName>style.visibility</p:attrName>
                                        </p:attrNameLst>
                                      </p:cBhvr>
                                      <p:to>
                                        <p:strVal val="visible"/>
                                      </p:to>
                                    </p:set>
                                    <p:animEffect transition="in" filter="wipe(left)">
                                      <p:cBhvr>
                                        <p:cTn id="42" dur="500"/>
                                        <p:tgtEl>
                                          <p:spTgt spid="157816"/>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152"/>
                                        </p:tgtEl>
                                        <p:attrNameLst>
                                          <p:attrName>style.visibility</p:attrName>
                                        </p:attrNameLst>
                                      </p:cBhvr>
                                      <p:to>
                                        <p:strVal val="visible"/>
                                      </p:to>
                                    </p:set>
                                    <p:animEffect transition="in" filter="randombar(horizontal)">
                                      <p:cBhvr>
                                        <p:cTn id="47" dur="500"/>
                                        <p:tgtEl>
                                          <p:spTgt spid="152"/>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nodeType="clickEffect">
                                  <p:stCondLst>
                                    <p:cond delay="0"/>
                                  </p:stCondLst>
                                  <p:childTnLst>
                                    <p:set>
                                      <p:cBhvr>
                                        <p:cTn id="51" dur="1" fill="hold">
                                          <p:stCondLst>
                                            <p:cond delay="0"/>
                                          </p:stCondLst>
                                        </p:cTn>
                                        <p:tgtEl>
                                          <p:spTgt spid="153"/>
                                        </p:tgtEl>
                                        <p:attrNameLst>
                                          <p:attrName>style.visibility</p:attrName>
                                        </p:attrNameLst>
                                      </p:cBhvr>
                                      <p:to>
                                        <p:strVal val="visible"/>
                                      </p:to>
                                    </p:set>
                                    <p:animEffect transition="in" filter="circle(in)">
                                      <p:cBhvr>
                                        <p:cTn id="52" dur="2000"/>
                                        <p:tgtEl>
                                          <p:spTgt spid="15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54"/>
                                        </p:tgtEl>
                                        <p:attrNameLst>
                                          <p:attrName>style.visibility</p:attrName>
                                        </p:attrNameLst>
                                      </p:cBhvr>
                                      <p:to>
                                        <p:strVal val="visible"/>
                                      </p:to>
                                    </p:set>
                                    <p:animEffect transition="in" filter="wipe(left)">
                                      <p:cBhvr>
                                        <p:cTn id="57"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8" grpId="0" build="p" autoUpdateAnimBg="0"/>
      <p:bldP spid="157699" grpId="0" build="p"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91" name="Text Box 71">
            <a:extLst>
              <a:ext uri="{FF2B5EF4-FFF2-40B4-BE49-F238E27FC236}">
                <a16:creationId xmlns:a16="http://schemas.microsoft.com/office/drawing/2014/main" id="{50EB03DC-6FB5-4169-BB0F-F9EC2787F785}"/>
              </a:ext>
            </a:extLst>
          </p:cNvPr>
          <p:cNvSpPr txBox="1">
            <a:spLocks noChangeArrowheads="1"/>
          </p:cNvSpPr>
          <p:nvPr/>
        </p:nvSpPr>
        <p:spPr bwMode="auto">
          <a:xfrm>
            <a:off x="4755263" y="4059078"/>
            <a:ext cx="3405945" cy="492443"/>
          </a:xfrm>
          <a:prstGeom prst="rect">
            <a:avLst/>
          </a:prstGeom>
          <a:noFill/>
          <a:ln w="12700">
            <a:solidFill>
              <a:srgbClr val="FF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2600" b="1" i="1" dirty="0">
                <a:solidFill>
                  <a:srgbClr val="9900CC"/>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2600" b="1" baseline="-25000" dirty="0">
                <a:solidFill>
                  <a:srgbClr val="9900CC"/>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1</a:t>
            </a:r>
            <a:r>
              <a:rPr lang="en-US" altLang="zh-CN" sz="2600" b="1" i="1" dirty="0">
                <a:solidFill>
                  <a:srgbClr val="9900CC"/>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zh-CN" altLang="en-US" sz="2600" b="1" dirty="0">
                <a:solidFill>
                  <a:srgbClr val="9900CC"/>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：负载的阻抗角</a:t>
            </a:r>
            <a:endParaRPr lang="zh-CN" altLang="en-US" sz="2600" b="1" dirty="0">
              <a:solidFill>
                <a:srgbClr val="9900CC"/>
              </a:solidFill>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158792" name="Group 72">
            <a:extLst>
              <a:ext uri="{FF2B5EF4-FFF2-40B4-BE49-F238E27FC236}">
                <a16:creationId xmlns:a16="http://schemas.microsoft.com/office/drawing/2014/main" id="{21154E67-A7E6-4D72-A5C0-F2571F4E9B4C}"/>
              </a:ext>
            </a:extLst>
          </p:cNvPr>
          <p:cNvGrpSpPr>
            <a:grpSpLocks/>
          </p:cNvGrpSpPr>
          <p:nvPr/>
        </p:nvGrpSpPr>
        <p:grpSpPr bwMode="auto">
          <a:xfrm>
            <a:off x="4755262" y="5112556"/>
            <a:ext cx="3405188" cy="1051857"/>
            <a:chOff x="2832" y="3024"/>
            <a:chExt cx="1920" cy="676"/>
          </a:xfrm>
        </p:grpSpPr>
        <p:sp>
          <p:nvSpPr>
            <p:cNvPr id="158793" name="Rectangle 73">
              <a:extLst>
                <a:ext uri="{FF2B5EF4-FFF2-40B4-BE49-F238E27FC236}">
                  <a16:creationId xmlns:a16="http://schemas.microsoft.com/office/drawing/2014/main" id="{0186265B-3CD9-48D4-850E-AFF2F2659E5E}"/>
                </a:ext>
              </a:extLst>
            </p:cNvPr>
            <p:cNvSpPr>
              <a:spLocks noChangeArrowheads="1"/>
            </p:cNvSpPr>
            <p:nvPr/>
          </p:nvSpPr>
          <p:spPr bwMode="auto">
            <a:xfrm>
              <a:off x="2832" y="3024"/>
              <a:ext cx="1920" cy="676"/>
            </a:xfrm>
            <a:prstGeom prst="rect">
              <a:avLst/>
            </a:prstGeom>
            <a:solidFill>
              <a:srgbClr val="FFFFFF"/>
            </a:solidFill>
            <a:ln w="127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a:p>
          </p:txBody>
        </p:sp>
        <p:grpSp>
          <p:nvGrpSpPr>
            <p:cNvPr id="158794" name="Group 74">
              <a:extLst>
                <a:ext uri="{FF2B5EF4-FFF2-40B4-BE49-F238E27FC236}">
                  <a16:creationId xmlns:a16="http://schemas.microsoft.com/office/drawing/2014/main" id="{2BE0DD8D-913D-4821-A0EF-EBFFF123923D}"/>
                </a:ext>
              </a:extLst>
            </p:cNvPr>
            <p:cNvGrpSpPr>
              <a:grpSpLocks/>
            </p:cNvGrpSpPr>
            <p:nvPr/>
          </p:nvGrpSpPr>
          <p:grpSpPr bwMode="auto">
            <a:xfrm>
              <a:off x="2876" y="3031"/>
              <a:ext cx="1876" cy="615"/>
              <a:chOff x="2876" y="3031"/>
              <a:chExt cx="1876" cy="615"/>
            </a:xfrm>
          </p:grpSpPr>
          <p:sp>
            <p:nvSpPr>
              <p:cNvPr id="158795" name="Text Box 75">
                <a:extLst>
                  <a:ext uri="{FF2B5EF4-FFF2-40B4-BE49-F238E27FC236}">
                    <a16:creationId xmlns:a16="http://schemas.microsoft.com/office/drawing/2014/main" id="{D945F6A8-0900-40D0-9B81-76BBCDBF3AA1}"/>
                  </a:ext>
                </a:extLst>
              </p:cNvPr>
              <p:cNvSpPr txBox="1">
                <a:spLocks noChangeArrowheads="1"/>
              </p:cNvSpPr>
              <p:nvPr/>
            </p:nvSpPr>
            <p:spPr bwMode="auto">
              <a:xfrm>
                <a:off x="2876" y="3031"/>
                <a:ext cx="1876"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2600" b="1" i="1" dirty="0">
                    <a:solidFill>
                      <a:srgbClr val="9900CC"/>
                    </a:solidFill>
                    <a:latin typeface="黑体" panose="02010609060101010101" pitchFamily="49" charset="-122"/>
                    <a:ea typeface="黑体" panose="02010609060101010101" pitchFamily="49" charset="-122"/>
                    <a:sym typeface="Symbol" panose="05050102010706020507" pitchFamily="18" charset="2"/>
                  </a:rPr>
                  <a:t> </a:t>
                </a:r>
                <a:r>
                  <a:rPr lang="zh-CN" altLang="en-US" sz="2600" b="1" dirty="0">
                    <a:solidFill>
                      <a:srgbClr val="9900CC"/>
                    </a:solidFill>
                    <a:latin typeface="黑体" panose="02010609060101010101" pitchFamily="49" charset="-122"/>
                    <a:ea typeface="黑体" panose="02010609060101010101" pitchFamily="49" charset="-122"/>
                    <a:sym typeface="Symbol" panose="05050102010706020507" pitchFamily="18" charset="2"/>
                  </a:rPr>
                  <a:t>：并联电容后电路 </a:t>
                </a:r>
                <a:endParaRPr lang="zh-CN" altLang="en-US" sz="2600" b="1" dirty="0">
                  <a:solidFill>
                    <a:srgbClr val="9900CC"/>
                  </a:solidFill>
                  <a:latin typeface="黑体" panose="02010609060101010101" pitchFamily="49" charset="-122"/>
                  <a:ea typeface="黑体" panose="02010609060101010101" pitchFamily="49" charset="-122"/>
                </a:endParaRPr>
              </a:p>
            </p:txBody>
          </p:sp>
          <p:sp>
            <p:nvSpPr>
              <p:cNvPr id="158796" name="Text Box 76">
                <a:extLst>
                  <a:ext uri="{FF2B5EF4-FFF2-40B4-BE49-F238E27FC236}">
                    <a16:creationId xmlns:a16="http://schemas.microsoft.com/office/drawing/2014/main" id="{A0B14B4B-4516-4599-B299-2405862D3FD5}"/>
                  </a:ext>
                </a:extLst>
              </p:cNvPr>
              <p:cNvSpPr txBox="1">
                <a:spLocks noChangeArrowheads="1"/>
              </p:cNvSpPr>
              <p:nvPr/>
            </p:nvSpPr>
            <p:spPr bwMode="auto">
              <a:xfrm>
                <a:off x="3258" y="3330"/>
                <a:ext cx="1494"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US" sz="2600" b="1" dirty="0">
                    <a:solidFill>
                      <a:srgbClr val="9900CC"/>
                    </a:solidFill>
                    <a:latin typeface="黑体" panose="02010609060101010101" pitchFamily="49" charset="-122"/>
                    <a:ea typeface="黑体" panose="02010609060101010101" pitchFamily="49" charset="-122"/>
                    <a:sym typeface="Symbol" panose="05050102010706020507" pitchFamily="18" charset="2"/>
                  </a:rPr>
                  <a:t>的阻抗角</a:t>
                </a:r>
              </a:p>
            </p:txBody>
          </p:sp>
        </p:grpSp>
      </p:grpSp>
      <p:graphicFrame>
        <p:nvGraphicFramePr>
          <p:cNvPr id="77" name="对象 76">
            <a:extLst>
              <a:ext uri="{FF2B5EF4-FFF2-40B4-BE49-F238E27FC236}">
                <a16:creationId xmlns:a16="http://schemas.microsoft.com/office/drawing/2014/main" id="{10A5D01A-FA35-4DE1-A007-C88880AE13F1}"/>
              </a:ext>
            </a:extLst>
          </p:cNvPr>
          <p:cNvGraphicFramePr>
            <a:graphicFrameLocks noChangeAspect="1"/>
          </p:cNvGraphicFramePr>
          <p:nvPr>
            <p:extLst>
              <p:ext uri="{D42A27DB-BD31-4B8C-83A1-F6EECF244321}">
                <p14:modId xmlns:p14="http://schemas.microsoft.com/office/powerpoint/2010/main" val="1654805046"/>
              </p:ext>
            </p:extLst>
          </p:nvPr>
        </p:nvGraphicFramePr>
        <p:xfrm>
          <a:off x="1657558" y="647130"/>
          <a:ext cx="5768181" cy="1042194"/>
        </p:xfrm>
        <a:graphic>
          <a:graphicData uri="http://schemas.openxmlformats.org/presentationml/2006/ole">
            <mc:AlternateContent xmlns:mc="http://schemas.openxmlformats.org/markup-compatibility/2006">
              <mc:Choice xmlns:v="urn:schemas-microsoft-com:vml" Requires="v">
                <p:oleObj spid="_x0000_s336270" name="公式" r:id="rId3" imgW="2463480" imgH="444240" progId="Equation.3">
                  <p:embed/>
                </p:oleObj>
              </mc:Choice>
              <mc:Fallback>
                <p:oleObj name="公式" r:id="rId3" imgW="2463480" imgH="444240" progId="Equation.3">
                  <p:embed/>
                  <p:pic>
                    <p:nvPicPr>
                      <p:cNvPr id="154" name="对象 153">
                        <a:extLst>
                          <a:ext uri="{FF2B5EF4-FFF2-40B4-BE49-F238E27FC236}">
                            <a16:creationId xmlns:a16="http://schemas.microsoft.com/office/drawing/2014/main" id="{7501C246-9828-4C62-AF48-37903C0ABD23}"/>
                          </a:ext>
                        </a:extLst>
                      </p:cNvPr>
                      <p:cNvPicPr/>
                      <p:nvPr/>
                    </p:nvPicPr>
                    <p:blipFill>
                      <a:blip r:embed="rId4"/>
                      <a:stretch>
                        <a:fillRect/>
                      </a:stretch>
                    </p:blipFill>
                    <p:spPr>
                      <a:xfrm>
                        <a:off x="1657558" y="647130"/>
                        <a:ext cx="5768181" cy="1042194"/>
                      </a:xfrm>
                      <a:prstGeom prst="rect">
                        <a:avLst/>
                      </a:prstGeom>
                    </p:spPr>
                  </p:pic>
                </p:oleObj>
              </mc:Fallback>
            </mc:AlternateContent>
          </a:graphicData>
        </a:graphic>
      </p:graphicFrame>
      <p:graphicFrame>
        <p:nvGraphicFramePr>
          <p:cNvPr id="78" name="对象 77">
            <a:extLst>
              <a:ext uri="{FF2B5EF4-FFF2-40B4-BE49-F238E27FC236}">
                <a16:creationId xmlns:a16="http://schemas.microsoft.com/office/drawing/2014/main" id="{7130B116-ACD2-4690-B43A-D6AA68ABBE20}"/>
              </a:ext>
            </a:extLst>
          </p:cNvPr>
          <p:cNvGraphicFramePr>
            <a:graphicFrameLocks noChangeAspect="1"/>
          </p:cNvGraphicFramePr>
          <p:nvPr>
            <p:extLst>
              <p:ext uri="{D42A27DB-BD31-4B8C-83A1-F6EECF244321}">
                <p14:modId xmlns:p14="http://schemas.microsoft.com/office/powerpoint/2010/main" val="521023334"/>
              </p:ext>
            </p:extLst>
          </p:nvPr>
        </p:nvGraphicFramePr>
        <p:xfrm>
          <a:off x="2989286" y="2167433"/>
          <a:ext cx="3687233" cy="983721"/>
        </p:xfrm>
        <a:graphic>
          <a:graphicData uri="http://schemas.openxmlformats.org/presentationml/2006/ole">
            <mc:AlternateContent xmlns:mc="http://schemas.openxmlformats.org/markup-compatibility/2006">
              <mc:Choice xmlns:v="urn:schemas-microsoft-com:vml" Requires="v">
                <p:oleObj spid="_x0000_s336271" name="公式" r:id="rId5" imgW="1574640" imgH="419040" progId="Equation.3">
                  <p:embed/>
                </p:oleObj>
              </mc:Choice>
              <mc:Fallback>
                <p:oleObj name="公式" r:id="rId5" imgW="1574640" imgH="419040" progId="Equation.3">
                  <p:embed/>
                  <p:pic>
                    <p:nvPicPr>
                      <p:cNvPr id="77" name="对象 76">
                        <a:extLst>
                          <a:ext uri="{FF2B5EF4-FFF2-40B4-BE49-F238E27FC236}">
                            <a16:creationId xmlns:a16="http://schemas.microsoft.com/office/drawing/2014/main" id="{10A5D01A-FA35-4DE1-A007-C88880AE13F1}"/>
                          </a:ext>
                        </a:extLst>
                      </p:cNvPr>
                      <p:cNvPicPr/>
                      <p:nvPr/>
                    </p:nvPicPr>
                    <p:blipFill>
                      <a:blip r:embed="rId6"/>
                      <a:stretch>
                        <a:fillRect/>
                      </a:stretch>
                    </p:blipFill>
                    <p:spPr>
                      <a:xfrm>
                        <a:off x="2989286" y="2167433"/>
                        <a:ext cx="3687233" cy="983721"/>
                      </a:xfrm>
                      <a:prstGeom prst="rect">
                        <a:avLst/>
                      </a:prstGeom>
                      <a:ln>
                        <a:solidFill>
                          <a:srgbClr val="C00000"/>
                        </a:solidFill>
                      </a:ln>
                    </p:spPr>
                  </p:pic>
                </p:oleObj>
              </mc:Fallback>
            </mc:AlternateContent>
          </a:graphicData>
        </a:graphic>
      </p:graphicFrame>
      <p:grpSp>
        <p:nvGrpSpPr>
          <p:cNvPr id="79" name="组合 78">
            <a:extLst>
              <a:ext uri="{FF2B5EF4-FFF2-40B4-BE49-F238E27FC236}">
                <a16:creationId xmlns:a16="http://schemas.microsoft.com/office/drawing/2014/main" id="{BAB913EE-63AA-495F-9853-1207D1DD1687}"/>
              </a:ext>
            </a:extLst>
          </p:cNvPr>
          <p:cNvGrpSpPr/>
          <p:nvPr/>
        </p:nvGrpSpPr>
        <p:grpSpPr>
          <a:xfrm>
            <a:off x="1381396" y="3762092"/>
            <a:ext cx="2769904" cy="2402175"/>
            <a:chOff x="1216929" y="2288239"/>
            <a:chExt cx="2556835" cy="2217392"/>
          </a:xfrm>
        </p:grpSpPr>
        <p:grpSp>
          <p:nvGrpSpPr>
            <p:cNvPr id="80" name="Group 29">
              <a:extLst>
                <a:ext uri="{FF2B5EF4-FFF2-40B4-BE49-F238E27FC236}">
                  <a16:creationId xmlns:a16="http://schemas.microsoft.com/office/drawing/2014/main" id="{605A51D0-4DF4-4083-AD42-CB7F7869AA52}"/>
                </a:ext>
              </a:extLst>
            </p:cNvPr>
            <p:cNvGrpSpPr>
              <a:grpSpLocks/>
            </p:cNvGrpSpPr>
            <p:nvPr/>
          </p:nvGrpSpPr>
          <p:grpSpPr bwMode="auto">
            <a:xfrm>
              <a:off x="2336060" y="2721628"/>
              <a:ext cx="1437704" cy="1784003"/>
              <a:chOff x="3912" y="2284"/>
              <a:chExt cx="1160" cy="1620"/>
            </a:xfrm>
          </p:grpSpPr>
          <p:sp>
            <p:nvSpPr>
              <p:cNvPr id="104" name="Line 30">
                <a:extLst>
                  <a:ext uri="{FF2B5EF4-FFF2-40B4-BE49-F238E27FC236}">
                    <a16:creationId xmlns:a16="http://schemas.microsoft.com/office/drawing/2014/main" id="{C4723F80-2EEF-43D5-B2A8-906DC281A17A}"/>
                  </a:ext>
                </a:extLst>
              </p:cNvPr>
              <p:cNvSpPr>
                <a:spLocks noChangeShapeType="1"/>
              </p:cNvSpPr>
              <p:nvPr/>
            </p:nvSpPr>
            <p:spPr bwMode="auto">
              <a:xfrm>
                <a:off x="3912" y="2288"/>
                <a:ext cx="852"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05" name="Line 31">
                <a:extLst>
                  <a:ext uri="{FF2B5EF4-FFF2-40B4-BE49-F238E27FC236}">
                    <a16:creationId xmlns:a16="http://schemas.microsoft.com/office/drawing/2014/main" id="{28BFB7BC-87EE-425A-98A7-CD511A15D9B6}"/>
                  </a:ext>
                </a:extLst>
              </p:cNvPr>
              <p:cNvSpPr>
                <a:spLocks noChangeShapeType="1"/>
              </p:cNvSpPr>
              <p:nvPr/>
            </p:nvSpPr>
            <p:spPr bwMode="auto">
              <a:xfrm>
                <a:off x="3912" y="3892"/>
                <a:ext cx="864"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nvGrpSpPr>
              <p:cNvPr id="106" name="Group 32">
                <a:extLst>
                  <a:ext uri="{FF2B5EF4-FFF2-40B4-BE49-F238E27FC236}">
                    <a16:creationId xmlns:a16="http://schemas.microsoft.com/office/drawing/2014/main" id="{0B71545F-4EFB-43BE-8D0C-42ABE2DB4885}"/>
                  </a:ext>
                </a:extLst>
              </p:cNvPr>
              <p:cNvGrpSpPr>
                <a:grpSpLocks/>
              </p:cNvGrpSpPr>
              <p:nvPr/>
            </p:nvGrpSpPr>
            <p:grpSpPr bwMode="auto">
              <a:xfrm>
                <a:off x="4632" y="2768"/>
                <a:ext cx="286" cy="808"/>
                <a:chOff x="2112" y="2256"/>
                <a:chExt cx="384" cy="1296"/>
              </a:xfrm>
            </p:grpSpPr>
            <p:sp>
              <p:nvSpPr>
                <p:cNvPr id="110" name="Line 33">
                  <a:extLst>
                    <a:ext uri="{FF2B5EF4-FFF2-40B4-BE49-F238E27FC236}">
                      <a16:creationId xmlns:a16="http://schemas.microsoft.com/office/drawing/2014/main" id="{6E410AE1-BFE3-4B5B-8CF4-9B7FC51F9D15}"/>
                    </a:ext>
                  </a:extLst>
                </p:cNvPr>
                <p:cNvSpPr>
                  <a:spLocks noChangeShapeType="1"/>
                </p:cNvSpPr>
                <p:nvPr/>
              </p:nvSpPr>
              <p:spPr bwMode="auto">
                <a:xfrm>
                  <a:off x="2304" y="2256"/>
                  <a:ext cx="0" cy="57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11" name="Line 34">
                  <a:extLst>
                    <a:ext uri="{FF2B5EF4-FFF2-40B4-BE49-F238E27FC236}">
                      <a16:creationId xmlns:a16="http://schemas.microsoft.com/office/drawing/2014/main" id="{EBC0F2C6-7A87-4C7F-BBE6-64C2FBB487AC}"/>
                    </a:ext>
                  </a:extLst>
                </p:cNvPr>
                <p:cNvSpPr>
                  <a:spLocks noChangeShapeType="1"/>
                </p:cNvSpPr>
                <p:nvPr/>
              </p:nvSpPr>
              <p:spPr bwMode="auto">
                <a:xfrm>
                  <a:off x="2304" y="2976"/>
                  <a:ext cx="0" cy="57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12" name="Line 35">
                  <a:extLst>
                    <a:ext uri="{FF2B5EF4-FFF2-40B4-BE49-F238E27FC236}">
                      <a16:creationId xmlns:a16="http://schemas.microsoft.com/office/drawing/2014/main" id="{CDF3FF09-0989-4F79-BF38-F023F8D8A564}"/>
                    </a:ext>
                  </a:extLst>
                </p:cNvPr>
                <p:cNvSpPr>
                  <a:spLocks noChangeShapeType="1"/>
                </p:cNvSpPr>
                <p:nvPr/>
              </p:nvSpPr>
              <p:spPr bwMode="auto">
                <a:xfrm>
                  <a:off x="2112" y="2832"/>
                  <a:ext cx="384"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13" name="Line 36">
                  <a:extLst>
                    <a:ext uri="{FF2B5EF4-FFF2-40B4-BE49-F238E27FC236}">
                      <a16:creationId xmlns:a16="http://schemas.microsoft.com/office/drawing/2014/main" id="{298B34B2-99E9-46D9-8AD3-0D3A04C38FC7}"/>
                    </a:ext>
                  </a:extLst>
                </p:cNvPr>
                <p:cNvSpPr>
                  <a:spLocks noChangeShapeType="1"/>
                </p:cNvSpPr>
                <p:nvPr/>
              </p:nvSpPr>
              <p:spPr bwMode="auto">
                <a:xfrm>
                  <a:off x="2112" y="2976"/>
                  <a:ext cx="384"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sp>
            <p:nvSpPr>
              <p:cNvPr id="107" name="Line 37">
                <a:extLst>
                  <a:ext uri="{FF2B5EF4-FFF2-40B4-BE49-F238E27FC236}">
                    <a16:creationId xmlns:a16="http://schemas.microsoft.com/office/drawing/2014/main" id="{7D98CCFE-E208-41A9-AE75-908534406CE4}"/>
                  </a:ext>
                </a:extLst>
              </p:cNvPr>
              <p:cNvSpPr>
                <a:spLocks noChangeShapeType="1"/>
              </p:cNvSpPr>
              <p:nvPr/>
            </p:nvSpPr>
            <p:spPr bwMode="auto">
              <a:xfrm flipV="1">
                <a:off x="4776" y="2284"/>
                <a:ext cx="0" cy="5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08" name="Line 38">
                <a:extLst>
                  <a:ext uri="{FF2B5EF4-FFF2-40B4-BE49-F238E27FC236}">
                    <a16:creationId xmlns:a16="http://schemas.microsoft.com/office/drawing/2014/main" id="{0ACA8B50-580A-4CE9-B78A-B776ADD30015}"/>
                  </a:ext>
                </a:extLst>
              </p:cNvPr>
              <p:cNvSpPr>
                <a:spLocks noChangeShapeType="1"/>
              </p:cNvSpPr>
              <p:nvPr/>
            </p:nvSpPr>
            <p:spPr bwMode="auto">
              <a:xfrm>
                <a:off x="4776" y="3514"/>
                <a:ext cx="0" cy="39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09" name="Text Box 39">
                <a:extLst>
                  <a:ext uri="{FF2B5EF4-FFF2-40B4-BE49-F238E27FC236}">
                    <a16:creationId xmlns:a16="http://schemas.microsoft.com/office/drawing/2014/main" id="{AF7A3052-1AC3-4227-BFEA-8E08F009FC4F}"/>
                  </a:ext>
                </a:extLst>
              </p:cNvPr>
              <p:cNvSpPr txBox="1">
                <a:spLocks noChangeArrowheads="1"/>
              </p:cNvSpPr>
              <p:nvPr/>
            </p:nvSpPr>
            <p:spPr bwMode="auto">
              <a:xfrm>
                <a:off x="4769" y="2690"/>
                <a:ext cx="303" cy="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spcBef>
                    <a:spcPct val="0"/>
                  </a:spcBef>
                </a:pPr>
                <a:r>
                  <a:rPr lang="en-US" altLang="zh-CN" sz="2600" b="1" i="1" dirty="0">
                    <a:solidFill>
                      <a:srgbClr val="FF0000"/>
                    </a:solidFill>
                    <a:latin typeface="Times New Roman" panose="02020603050405020304" pitchFamily="18" charset="0"/>
                    <a:ea typeface="宋体" panose="02010600030101010101" pitchFamily="2" charset="-122"/>
                  </a:rPr>
                  <a:t>C</a:t>
                </a:r>
              </a:p>
            </p:txBody>
          </p:sp>
        </p:grpSp>
        <p:grpSp>
          <p:nvGrpSpPr>
            <p:cNvPr id="81" name="组合 80">
              <a:extLst>
                <a:ext uri="{FF2B5EF4-FFF2-40B4-BE49-F238E27FC236}">
                  <a16:creationId xmlns:a16="http://schemas.microsoft.com/office/drawing/2014/main" id="{033B769C-4DAD-435A-AC61-4EB10295D698}"/>
                </a:ext>
              </a:extLst>
            </p:cNvPr>
            <p:cNvGrpSpPr/>
            <p:nvPr/>
          </p:nvGrpSpPr>
          <p:grpSpPr>
            <a:xfrm>
              <a:off x="1216929" y="2288239"/>
              <a:ext cx="1865035" cy="2193925"/>
              <a:chOff x="1465385" y="3984064"/>
              <a:chExt cx="1865035" cy="2193925"/>
            </a:xfrm>
          </p:grpSpPr>
          <p:grpSp>
            <p:nvGrpSpPr>
              <p:cNvPr id="82" name="Group 7">
                <a:extLst>
                  <a:ext uri="{FF2B5EF4-FFF2-40B4-BE49-F238E27FC236}">
                    <a16:creationId xmlns:a16="http://schemas.microsoft.com/office/drawing/2014/main" id="{7BBBDB5A-9EC2-41D5-BA1A-DE15AC69804B}"/>
                  </a:ext>
                </a:extLst>
              </p:cNvPr>
              <p:cNvGrpSpPr>
                <a:grpSpLocks/>
              </p:cNvGrpSpPr>
              <p:nvPr/>
            </p:nvGrpSpPr>
            <p:grpSpPr bwMode="auto">
              <a:xfrm>
                <a:off x="1465385" y="3984064"/>
                <a:ext cx="1865035" cy="2193925"/>
                <a:chOff x="1852" y="1273"/>
                <a:chExt cx="1200" cy="1382"/>
              </a:xfrm>
            </p:grpSpPr>
            <p:sp>
              <p:nvSpPr>
                <p:cNvPr id="88" name="Line 8">
                  <a:extLst>
                    <a:ext uri="{FF2B5EF4-FFF2-40B4-BE49-F238E27FC236}">
                      <a16:creationId xmlns:a16="http://schemas.microsoft.com/office/drawing/2014/main" id="{4FDFBD29-9DDB-4C7C-8B42-6A4B17F27445}"/>
                    </a:ext>
                  </a:extLst>
                </p:cNvPr>
                <p:cNvSpPr>
                  <a:spLocks noChangeShapeType="1"/>
                </p:cNvSpPr>
                <p:nvPr/>
              </p:nvSpPr>
              <p:spPr bwMode="auto">
                <a:xfrm flipH="1">
                  <a:off x="1864" y="1554"/>
                  <a:ext cx="71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nvGrpSpPr>
                <p:cNvPr id="89" name="Group 9">
                  <a:extLst>
                    <a:ext uri="{FF2B5EF4-FFF2-40B4-BE49-F238E27FC236}">
                      <a16:creationId xmlns:a16="http://schemas.microsoft.com/office/drawing/2014/main" id="{1129E318-08F2-4D5E-9814-350B1CA0920A}"/>
                    </a:ext>
                  </a:extLst>
                </p:cNvPr>
                <p:cNvGrpSpPr>
                  <a:grpSpLocks/>
                </p:cNvGrpSpPr>
                <p:nvPr/>
              </p:nvGrpSpPr>
              <p:grpSpPr bwMode="auto">
                <a:xfrm>
                  <a:off x="1852" y="1273"/>
                  <a:ext cx="1200" cy="1382"/>
                  <a:chOff x="1852" y="1273"/>
                  <a:chExt cx="1200" cy="1382"/>
                </a:xfrm>
              </p:grpSpPr>
              <p:sp>
                <p:nvSpPr>
                  <p:cNvPr id="90" name="Rectangle 10">
                    <a:extLst>
                      <a:ext uri="{FF2B5EF4-FFF2-40B4-BE49-F238E27FC236}">
                        <a16:creationId xmlns:a16="http://schemas.microsoft.com/office/drawing/2014/main" id="{5E1F9765-F86E-4434-A2DB-A6A22EEF29AD}"/>
                      </a:ext>
                    </a:extLst>
                  </p:cNvPr>
                  <p:cNvSpPr>
                    <a:spLocks noChangeArrowheads="1"/>
                  </p:cNvSpPr>
                  <p:nvPr/>
                </p:nvSpPr>
                <p:spPr bwMode="auto">
                  <a:xfrm>
                    <a:off x="1861" y="1982"/>
                    <a:ext cx="29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b="1" i="1" dirty="0"/>
                      <a:t>u</a:t>
                    </a:r>
                  </a:p>
                </p:txBody>
              </p:sp>
              <p:sp>
                <p:nvSpPr>
                  <p:cNvPr id="91" name="Line 11">
                    <a:extLst>
                      <a:ext uri="{FF2B5EF4-FFF2-40B4-BE49-F238E27FC236}">
                        <a16:creationId xmlns:a16="http://schemas.microsoft.com/office/drawing/2014/main" id="{72E96A85-3376-4116-9FFA-490FFD68F64E}"/>
                      </a:ext>
                    </a:extLst>
                  </p:cNvPr>
                  <p:cNvSpPr>
                    <a:spLocks noChangeShapeType="1"/>
                  </p:cNvSpPr>
                  <p:nvPr/>
                </p:nvSpPr>
                <p:spPr bwMode="auto">
                  <a:xfrm flipH="1">
                    <a:off x="1862" y="1744"/>
                    <a:ext cx="0" cy="79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92" name="Line 12">
                    <a:extLst>
                      <a:ext uri="{FF2B5EF4-FFF2-40B4-BE49-F238E27FC236}">
                        <a16:creationId xmlns:a16="http://schemas.microsoft.com/office/drawing/2014/main" id="{03244397-98F9-4BBC-8954-1E43CCFB25BD}"/>
                      </a:ext>
                    </a:extLst>
                  </p:cNvPr>
                  <p:cNvSpPr>
                    <a:spLocks noChangeShapeType="1"/>
                  </p:cNvSpPr>
                  <p:nvPr/>
                </p:nvSpPr>
                <p:spPr bwMode="auto">
                  <a:xfrm>
                    <a:off x="1943" y="1473"/>
                    <a:ext cx="27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93" name="Line 13">
                    <a:extLst>
                      <a:ext uri="{FF2B5EF4-FFF2-40B4-BE49-F238E27FC236}">
                        <a16:creationId xmlns:a16="http://schemas.microsoft.com/office/drawing/2014/main" id="{087335BA-5CB7-49E3-9E03-8A40D35DF4DF}"/>
                      </a:ext>
                    </a:extLst>
                  </p:cNvPr>
                  <p:cNvSpPr>
                    <a:spLocks noChangeShapeType="1"/>
                  </p:cNvSpPr>
                  <p:nvPr/>
                </p:nvSpPr>
                <p:spPr bwMode="auto">
                  <a:xfrm>
                    <a:off x="2715" y="1656"/>
                    <a:ext cx="0" cy="27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94" name="Line 14">
                    <a:extLst>
                      <a:ext uri="{FF2B5EF4-FFF2-40B4-BE49-F238E27FC236}">
                        <a16:creationId xmlns:a16="http://schemas.microsoft.com/office/drawing/2014/main" id="{17A90F6D-1D9F-459B-8C13-5935D4A04898}"/>
                      </a:ext>
                    </a:extLst>
                  </p:cNvPr>
                  <p:cNvSpPr>
                    <a:spLocks noChangeShapeType="1"/>
                  </p:cNvSpPr>
                  <p:nvPr/>
                </p:nvSpPr>
                <p:spPr bwMode="auto">
                  <a:xfrm>
                    <a:off x="2738" y="2134"/>
                    <a:ext cx="0" cy="24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95" name="Rectangle 15">
                    <a:extLst>
                      <a:ext uri="{FF2B5EF4-FFF2-40B4-BE49-F238E27FC236}">
                        <a16:creationId xmlns:a16="http://schemas.microsoft.com/office/drawing/2014/main" id="{31763AA0-7169-4CB7-95D7-9E3545E81246}"/>
                      </a:ext>
                    </a:extLst>
                  </p:cNvPr>
                  <p:cNvSpPr>
                    <a:spLocks noChangeArrowheads="1"/>
                  </p:cNvSpPr>
                  <p:nvPr/>
                </p:nvSpPr>
                <p:spPr bwMode="auto">
                  <a:xfrm>
                    <a:off x="2210" y="1273"/>
                    <a:ext cx="29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b="1" i="1" dirty="0" err="1"/>
                      <a:t>i</a:t>
                    </a:r>
                    <a:endParaRPr lang="en-US" altLang="zh-CN" sz="2600" b="1" i="1" dirty="0"/>
                  </a:p>
                </p:txBody>
              </p:sp>
              <p:sp>
                <p:nvSpPr>
                  <p:cNvPr id="96" name="Line 16">
                    <a:extLst>
                      <a:ext uri="{FF2B5EF4-FFF2-40B4-BE49-F238E27FC236}">
                        <a16:creationId xmlns:a16="http://schemas.microsoft.com/office/drawing/2014/main" id="{AC56C18A-BF8D-44B6-A642-4ACC47050DE5}"/>
                      </a:ext>
                    </a:extLst>
                  </p:cNvPr>
                  <p:cNvSpPr>
                    <a:spLocks noChangeShapeType="1"/>
                  </p:cNvSpPr>
                  <p:nvPr/>
                </p:nvSpPr>
                <p:spPr bwMode="auto">
                  <a:xfrm>
                    <a:off x="2567" y="1554"/>
                    <a:ext cx="0" cy="53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97" name="Rectangle 17">
                    <a:extLst>
                      <a:ext uri="{FF2B5EF4-FFF2-40B4-BE49-F238E27FC236}">
                        <a16:creationId xmlns:a16="http://schemas.microsoft.com/office/drawing/2014/main" id="{E3EF8A83-F860-4C0B-B74E-BBC1B9299ECB}"/>
                      </a:ext>
                    </a:extLst>
                  </p:cNvPr>
                  <p:cNvSpPr>
                    <a:spLocks noChangeArrowheads="1"/>
                  </p:cNvSpPr>
                  <p:nvPr/>
                </p:nvSpPr>
                <p:spPr bwMode="auto">
                  <a:xfrm>
                    <a:off x="2516" y="1716"/>
                    <a:ext cx="107" cy="254"/>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98" name="Line 18">
                    <a:extLst>
                      <a:ext uri="{FF2B5EF4-FFF2-40B4-BE49-F238E27FC236}">
                        <a16:creationId xmlns:a16="http://schemas.microsoft.com/office/drawing/2014/main" id="{51E3712B-FD97-48A8-A7C1-A21CF987E9E9}"/>
                      </a:ext>
                    </a:extLst>
                  </p:cNvPr>
                  <p:cNvSpPr>
                    <a:spLocks noChangeShapeType="1"/>
                  </p:cNvSpPr>
                  <p:nvPr/>
                </p:nvSpPr>
                <p:spPr bwMode="auto">
                  <a:xfrm flipH="1">
                    <a:off x="1852" y="2652"/>
                    <a:ext cx="71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99" name="Text Box 19">
                    <a:extLst>
                      <a:ext uri="{FF2B5EF4-FFF2-40B4-BE49-F238E27FC236}">
                        <a16:creationId xmlns:a16="http://schemas.microsoft.com/office/drawing/2014/main" id="{758CE524-805A-4C3E-BBA8-F71252D066D9}"/>
                      </a:ext>
                    </a:extLst>
                  </p:cNvPr>
                  <p:cNvSpPr txBox="1">
                    <a:spLocks noChangeArrowheads="1"/>
                  </p:cNvSpPr>
                  <p:nvPr/>
                </p:nvSpPr>
                <p:spPr bwMode="auto">
                  <a:xfrm>
                    <a:off x="2244" y="1712"/>
                    <a:ext cx="24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t>R</a:t>
                    </a:r>
                  </a:p>
                </p:txBody>
              </p:sp>
              <p:sp>
                <p:nvSpPr>
                  <p:cNvPr id="100" name="Text Box 20">
                    <a:extLst>
                      <a:ext uri="{FF2B5EF4-FFF2-40B4-BE49-F238E27FC236}">
                        <a16:creationId xmlns:a16="http://schemas.microsoft.com/office/drawing/2014/main" id="{FB3704F5-0C7E-48AA-8FA5-1994CC95BC1E}"/>
                      </a:ext>
                    </a:extLst>
                  </p:cNvPr>
                  <p:cNvSpPr txBox="1">
                    <a:spLocks noChangeArrowheads="1"/>
                  </p:cNvSpPr>
                  <p:nvPr/>
                </p:nvSpPr>
                <p:spPr bwMode="auto">
                  <a:xfrm>
                    <a:off x="2249" y="2147"/>
                    <a:ext cx="231"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t>L</a:t>
                    </a:r>
                  </a:p>
                </p:txBody>
              </p:sp>
              <p:graphicFrame>
                <p:nvGraphicFramePr>
                  <p:cNvPr id="101" name="Object 21">
                    <a:extLst>
                      <a:ext uri="{FF2B5EF4-FFF2-40B4-BE49-F238E27FC236}">
                        <a16:creationId xmlns:a16="http://schemas.microsoft.com/office/drawing/2014/main" id="{AF9CB33D-0C53-4FDC-8A89-0DAA871335DC}"/>
                      </a:ext>
                    </a:extLst>
                  </p:cNvPr>
                  <p:cNvGraphicFramePr>
                    <a:graphicFrameLocks noChangeAspect="1"/>
                  </p:cNvGraphicFramePr>
                  <p:nvPr>
                    <p:extLst>
                      <p:ext uri="{D42A27DB-BD31-4B8C-83A1-F6EECF244321}">
                        <p14:modId xmlns:p14="http://schemas.microsoft.com/office/powerpoint/2010/main" val="3285283999"/>
                      </p:ext>
                    </p:extLst>
                  </p:nvPr>
                </p:nvGraphicFramePr>
                <p:xfrm>
                  <a:off x="2762" y="1591"/>
                  <a:ext cx="256" cy="333"/>
                </p:xfrm>
                <a:graphic>
                  <a:graphicData uri="http://schemas.openxmlformats.org/presentationml/2006/ole">
                    <mc:AlternateContent xmlns:mc="http://schemas.openxmlformats.org/markup-compatibility/2006">
                      <mc:Choice xmlns:v="urn:schemas-microsoft-com:vml" Requires="v">
                        <p:oleObj spid="_x0000_s336272" name="公式" r:id="rId7" imgW="190440" imgH="215640" progId="Equation.3">
                          <p:embed/>
                        </p:oleObj>
                      </mc:Choice>
                      <mc:Fallback>
                        <p:oleObj name="公式" r:id="rId7" imgW="190440" imgH="215640" progId="Equation.3">
                          <p:embed/>
                          <p:pic>
                            <p:nvPicPr>
                              <p:cNvPr id="108" name="Object 21">
                                <a:extLst>
                                  <a:ext uri="{FF2B5EF4-FFF2-40B4-BE49-F238E27FC236}">
                                    <a16:creationId xmlns:a16="http://schemas.microsoft.com/office/drawing/2014/main" id="{FD7E61D0-C18F-495B-8CA9-671CC6CC52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2" y="1591"/>
                                <a:ext cx="256" cy="333"/>
                              </a:xfrm>
                              <a:prstGeom prst="rect">
                                <a:avLst/>
                              </a:prstGeom>
                              <a:noFill/>
                              <a:ln>
                                <a:noFill/>
                              </a:ln>
                              <a:effectLst/>
                            </p:spPr>
                          </p:pic>
                        </p:oleObj>
                      </mc:Fallback>
                    </mc:AlternateContent>
                  </a:graphicData>
                </a:graphic>
              </p:graphicFrame>
              <p:graphicFrame>
                <p:nvGraphicFramePr>
                  <p:cNvPr id="102" name="Object 22">
                    <a:extLst>
                      <a:ext uri="{FF2B5EF4-FFF2-40B4-BE49-F238E27FC236}">
                        <a16:creationId xmlns:a16="http://schemas.microsoft.com/office/drawing/2014/main" id="{4957374E-40E4-4092-A554-81AB44F32317}"/>
                      </a:ext>
                    </a:extLst>
                  </p:cNvPr>
                  <p:cNvGraphicFramePr>
                    <a:graphicFrameLocks noChangeAspect="1"/>
                  </p:cNvGraphicFramePr>
                  <p:nvPr>
                    <p:extLst>
                      <p:ext uri="{D42A27DB-BD31-4B8C-83A1-F6EECF244321}">
                        <p14:modId xmlns:p14="http://schemas.microsoft.com/office/powerpoint/2010/main" val="3165302645"/>
                      </p:ext>
                    </p:extLst>
                  </p:nvPr>
                </p:nvGraphicFramePr>
                <p:xfrm>
                  <a:off x="2816" y="2087"/>
                  <a:ext cx="236" cy="315"/>
                </p:xfrm>
                <a:graphic>
                  <a:graphicData uri="http://schemas.openxmlformats.org/presentationml/2006/ole">
                    <mc:AlternateContent xmlns:mc="http://schemas.openxmlformats.org/markup-compatibility/2006">
                      <mc:Choice xmlns:v="urn:schemas-microsoft-com:vml" Requires="v">
                        <p:oleObj spid="_x0000_s336273" name="公式" r:id="rId9" imgW="177480" imgH="215640" progId="Equation.3">
                          <p:embed/>
                        </p:oleObj>
                      </mc:Choice>
                      <mc:Fallback>
                        <p:oleObj name="公式" r:id="rId9" imgW="177480" imgH="215640" progId="Equation.3">
                          <p:embed/>
                          <p:pic>
                            <p:nvPicPr>
                              <p:cNvPr id="109" name="Object 22">
                                <a:extLst>
                                  <a:ext uri="{FF2B5EF4-FFF2-40B4-BE49-F238E27FC236}">
                                    <a16:creationId xmlns:a16="http://schemas.microsoft.com/office/drawing/2014/main" id="{35ED0766-1CC4-4E60-A23B-54114831DED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6" y="2087"/>
                                <a:ext cx="236" cy="315"/>
                              </a:xfrm>
                              <a:prstGeom prst="rect">
                                <a:avLst/>
                              </a:prstGeom>
                              <a:noFill/>
                              <a:ln>
                                <a:noFill/>
                              </a:ln>
                              <a:effectLst/>
                            </p:spPr>
                          </p:pic>
                        </p:oleObj>
                      </mc:Fallback>
                    </mc:AlternateContent>
                  </a:graphicData>
                </a:graphic>
              </p:graphicFrame>
              <p:sp>
                <p:nvSpPr>
                  <p:cNvPr id="103" name="Line 27">
                    <a:extLst>
                      <a:ext uri="{FF2B5EF4-FFF2-40B4-BE49-F238E27FC236}">
                        <a16:creationId xmlns:a16="http://schemas.microsoft.com/office/drawing/2014/main" id="{7176F4E0-A265-44CB-B224-0E063BB841F7}"/>
                      </a:ext>
                    </a:extLst>
                  </p:cNvPr>
                  <p:cNvSpPr>
                    <a:spLocks noChangeShapeType="1"/>
                  </p:cNvSpPr>
                  <p:nvPr/>
                </p:nvSpPr>
                <p:spPr bwMode="auto">
                  <a:xfrm>
                    <a:off x="2568" y="2472"/>
                    <a:ext cx="0" cy="183"/>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grpSp>
          <p:sp>
            <p:nvSpPr>
              <p:cNvPr id="83" name="AutoShape 25">
                <a:extLst>
                  <a:ext uri="{FF2B5EF4-FFF2-40B4-BE49-F238E27FC236}">
                    <a16:creationId xmlns:a16="http://schemas.microsoft.com/office/drawing/2014/main" id="{1706A4E5-0F22-447C-AF62-888441FFF8D1}"/>
                  </a:ext>
                </a:extLst>
              </p:cNvPr>
              <p:cNvSpPr>
                <a:spLocks noChangeArrowheads="1"/>
              </p:cNvSpPr>
              <p:nvPr/>
            </p:nvSpPr>
            <p:spPr bwMode="auto">
              <a:xfrm flipH="1">
                <a:off x="2591501" y="5285946"/>
                <a:ext cx="96360" cy="15716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84" name="AutoShape 25">
                <a:extLst>
                  <a:ext uri="{FF2B5EF4-FFF2-40B4-BE49-F238E27FC236}">
                    <a16:creationId xmlns:a16="http://schemas.microsoft.com/office/drawing/2014/main" id="{9672B457-B159-4F7F-A8ED-2E5A39C5D694}"/>
                  </a:ext>
                </a:extLst>
              </p:cNvPr>
              <p:cNvSpPr>
                <a:spLocks noChangeArrowheads="1"/>
              </p:cNvSpPr>
              <p:nvPr/>
            </p:nvSpPr>
            <p:spPr bwMode="auto">
              <a:xfrm flipH="1">
                <a:off x="2591501" y="5438346"/>
                <a:ext cx="96360" cy="15716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85" name="AutoShape 25">
                <a:extLst>
                  <a:ext uri="{FF2B5EF4-FFF2-40B4-BE49-F238E27FC236}">
                    <a16:creationId xmlns:a16="http://schemas.microsoft.com/office/drawing/2014/main" id="{BB237BCE-6A6F-4664-98CA-58C6976704EF}"/>
                  </a:ext>
                </a:extLst>
              </p:cNvPr>
              <p:cNvSpPr>
                <a:spLocks noChangeArrowheads="1"/>
              </p:cNvSpPr>
              <p:nvPr/>
            </p:nvSpPr>
            <p:spPr bwMode="auto">
              <a:xfrm flipH="1">
                <a:off x="2591501" y="5590746"/>
                <a:ext cx="96360" cy="15716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86" name="AutoShape 25">
                <a:extLst>
                  <a:ext uri="{FF2B5EF4-FFF2-40B4-BE49-F238E27FC236}">
                    <a16:creationId xmlns:a16="http://schemas.microsoft.com/office/drawing/2014/main" id="{6BA12FEB-FAB6-4BF0-9EAE-B3E1256FA01D}"/>
                  </a:ext>
                </a:extLst>
              </p:cNvPr>
              <p:cNvSpPr>
                <a:spLocks noChangeArrowheads="1"/>
              </p:cNvSpPr>
              <p:nvPr/>
            </p:nvSpPr>
            <p:spPr bwMode="auto">
              <a:xfrm flipH="1">
                <a:off x="2591501" y="5743146"/>
                <a:ext cx="96360" cy="15716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87" name="矩形 86">
                <a:extLst>
                  <a:ext uri="{FF2B5EF4-FFF2-40B4-BE49-F238E27FC236}">
                    <a16:creationId xmlns:a16="http://schemas.microsoft.com/office/drawing/2014/main" id="{677ABE04-6717-41F3-BE84-CB0CD847CD92}"/>
                  </a:ext>
                </a:extLst>
              </p:cNvPr>
              <p:cNvSpPr/>
              <p:nvPr/>
            </p:nvSpPr>
            <p:spPr>
              <a:xfrm>
                <a:off x="2372954" y="5238750"/>
                <a:ext cx="175813" cy="751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50"/>
              </a:p>
            </p:txBody>
          </p:sp>
        </p:grpSp>
      </p:grpSp>
      <p:sp>
        <p:nvSpPr>
          <p:cNvPr id="2" name="灯片编号占位符 1">
            <a:extLst>
              <a:ext uri="{FF2B5EF4-FFF2-40B4-BE49-F238E27FC236}">
                <a16:creationId xmlns:a16="http://schemas.microsoft.com/office/drawing/2014/main" id="{D56D042E-2E25-49D3-AFE7-C864029EE9A3}"/>
              </a:ext>
            </a:extLst>
          </p:cNvPr>
          <p:cNvSpPr>
            <a:spLocks noGrp="1"/>
          </p:cNvSpPr>
          <p:nvPr>
            <p:ph type="sldNum" sz="quarter" idx="12"/>
          </p:nvPr>
        </p:nvSpPr>
        <p:spPr/>
        <p:txBody>
          <a:bodyPr/>
          <a:lstStyle/>
          <a:p>
            <a:fld id="{DD7B16FF-69CA-4A0B-BD3A-C4B4E2184A49}" type="slidenum">
              <a:rPr lang="zh-CN" altLang="en-US" smtClean="0"/>
              <a:pPr/>
              <a:t>112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58791"/>
                                        </p:tgtEl>
                                        <p:attrNameLst>
                                          <p:attrName>style.visibility</p:attrName>
                                        </p:attrNameLst>
                                      </p:cBhvr>
                                      <p:to>
                                        <p:strVal val="visible"/>
                                      </p:to>
                                    </p:set>
                                    <p:anim calcmode="lin" valueType="num">
                                      <p:cBhvr additive="base">
                                        <p:cTn id="12" dur="500" fill="hold"/>
                                        <p:tgtEl>
                                          <p:spTgt spid="158791"/>
                                        </p:tgtEl>
                                        <p:attrNameLst>
                                          <p:attrName>ppt_x</p:attrName>
                                        </p:attrNameLst>
                                      </p:cBhvr>
                                      <p:tavLst>
                                        <p:tav tm="0">
                                          <p:val>
                                            <p:strVal val="1+#ppt_w/2"/>
                                          </p:val>
                                        </p:tav>
                                        <p:tav tm="100000">
                                          <p:val>
                                            <p:strVal val="#ppt_x"/>
                                          </p:val>
                                        </p:tav>
                                      </p:tavLst>
                                    </p:anim>
                                    <p:anim calcmode="lin" valueType="num">
                                      <p:cBhvr additive="base">
                                        <p:cTn id="13" dur="500" fill="hold"/>
                                        <p:tgtEl>
                                          <p:spTgt spid="15879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78"/>
                                        </p:tgtEl>
                                        <p:attrNameLst>
                                          <p:attrName>style.visibility</p:attrName>
                                        </p:attrNameLst>
                                      </p:cBhvr>
                                      <p:to>
                                        <p:strVal val="visible"/>
                                      </p:to>
                                    </p:set>
                                    <p:animEffect transition="in" filter="wipe(left)">
                                      <p:cBhvr>
                                        <p:cTn id="18" dur="500"/>
                                        <p:tgtEl>
                                          <p:spTgt spid="7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158792"/>
                                        </p:tgtEl>
                                        <p:attrNameLst>
                                          <p:attrName>style.visibility</p:attrName>
                                        </p:attrNameLst>
                                      </p:cBhvr>
                                      <p:to>
                                        <p:strVal val="visible"/>
                                      </p:to>
                                    </p:set>
                                    <p:anim calcmode="lin" valueType="num">
                                      <p:cBhvr additive="base">
                                        <p:cTn id="23" dur="500" fill="hold"/>
                                        <p:tgtEl>
                                          <p:spTgt spid="158792"/>
                                        </p:tgtEl>
                                        <p:attrNameLst>
                                          <p:attrName>ppt_x</p:attrName>
                                        </p:attrNameLst>
                                      </p:cBhvr>
                                      <p:tavLst>
                                        <p:tav tm="0">
                                          <p:val>
                                            <p:strVal val="1+#ppt_w/2"/>
                                          </p:val>
                                        </p:tav>
                                        <p:tav tm="100000">
                                          <p:val>
                                            <p:strVal val="#ppt_x"/>
                                          </p:val>
                                        </p:tav>
                                      </p:tavLst>
                                    </p:anim>
                                    <p:anim calcmode="lin" valueType="num">
                                      <p:cBhvr additive="base">
                                        <p:cTn id="24" dur="500" fill="hold"/>
                                        <p:tgtEl>
                                          <p:spTgt spid="1587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91" grpId="0" animBg="1"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9746" name="Group 2">
            <a:extLst>
              <a:ext uri="{FF2B5EF4-FFF2-40B4-BE49-F238E27FC236}">
                <a16:creationId xmlns:a16="http://schemas.microsoft.com/office/drawing/2014/main" id="{58BD6A5E-7116-40EC-B0EE-24A0A4912129}"/>
              </a:ext>
            </a:extLst>
          </p:cNvPr>
          <p:cNvGrpSpPr>
            <a:grpSpLocks/>
          </p:cNvGrpSpPr>
          <p:nvPr/>
        </p:nvGrpSpPr>
        <p:grpSpPr bwMode="auto">
          <a:xfrm>
            <a:off x="7346950" y="3994628"/>
            <a:ext cx="1680237" cy="1128365"/>
            <a:chOff x="4320" y="3529"/>
            <a:chExt cx="915" cy="576"/>
          </a:xfrm>
        </p:grpSpPr>
        <p:sp>
          <p:nvSpPr>
            <p:cNvPr id="159747" name="Text Box 3">
              <a:extLst>
                <a:ext uri="{FF2B5EF4-FFF2-40B4-BE49-F238E27FC236}">
                  <a16:creationId xmlns:a16="http://schemas.microsoft.com/office/drawing/2014/main" id="{B27B1276-D1E2-48CB-BA36-32F116D4D6F2}"/>
                </a:ext>
              </a:extLst>
            </p:cNvPr>
            <p:cNvSpPr txBox="1">
              <a:spLocks noChangeArrowheads="1"/>
            </p:cNvSpPr>
            <p:nvPr/>
          </p:nvSpPr>
          <p:spPr bwMode="auto">
            <a:xfrm>
              <a:off x="4320" y="3529"/>
              <a:ext cx="830"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600" b="1" dirty="0">
                  <a:latin typeface="黑体" panose="02010609060101010101" pitchFamily="49" charset="-122"/>
                  <a:ea typeface="黑体" panose="02010609060101010101" pitchFamily="49" charset="-122"/>
                </a:rPr>
                <a:t>呈电容性</a:t>
              </a:r>
            </a:p>
          </p:txBody>
        </p:sp>
        <p:graphicFrame>
          <p:nvGraphicFramePr>
            <p:cNvPr id="159748" name="Object 4">
              <a:extLst>
                <a:ext uri="{FF2B5EF4-FFF2-40B4-BE49-F238E27FC236}">
                  <a16:creationId xmlns:a16="http://schemas.microsoft.com/office/drawing/2014/main" id="{2798528E-EEF9-45EA-A053-35CC1B2F0B00}"/>
                </a:ext>
              </a:extLst>
            </p:cNvPr>
            <p:cNvGraphicFramePr>
              <a:graphicFrameLocks noChangeAspect="1"/>
            </p:cNvGraphicFramePr>
            <p:nvPr/>
          </p:nvGraphicFramePr>
          <p:xfrm>
            <a:off x="4368" y="3792"/>
            <a:ext cx="867" cy="313"/>
          </p:xfrm>
          <a:graphic>
            <a:graphicData uri="http://schemas.openxmlformats.org/presentationml/2006/ole">
              <mc:AlternateContent xmlns:mc="http://schemas.openxmlformats.org/markup-compatibility/2006">
                <mc:Choice xmlns:v="urn:schemas-microsoft-com:vml" Requires="v">
                  <p:oleObj spid="_x0000_s404975" name="公式" r:id="rId3" imgW="558720" imgH="203040" progId="Equation.3">
                    <p:embed/>
                  </p:oleObj>
                </mc:Choice>
                <mc:Fallback>
                  <p:oleObj name="公式" r:id="rId3" imgW="558720" imgH="2030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8" y="3792"/>
                          <a:ext cx="867"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9749" name="Group 5">
            <a:extLst>
              <a:ext uri="{FF2B5EF4-FFF2-40B4-BE49-F238E27FC236}">
                <a16:creationId xmlns:a16="http://schemas.microsoft.com/office/drawing/2014/main" id="{FE40827D-DABC-4CB0-9445-C957408A7C8A}"/>
              </a:ext>
            </a:extLst>
          </p:cNvPr>
          <p:cNvGrpSpPr>
            <a:grpSpLocks/>
          </p:cNvGrpSpPr>
          <p:nvPr/>
        </p:nvGrpSpPr>
        <p:grpSpPr bwMode="auto">
          <a:xfrm>
            <a:off x="742950" y="3998254"/>
            <a:ext cx="1675078" cy="1121304"/>
            <a:chOff x="504" y="3378"/>
            <a:chExt cx="974" cy="652"/>
          </a:xfrm>
        </p:grpSpPr>
        <p:sp>
          <p:nvSpPr>
            <p:cNvPr id="159750" name="Text Box 6">
              <a:extLst>
                <a:ext uri="{FF2B5EF4-FFF2-40B4-BE49-F238E27FC236}">
                  <a16:creationId xmlns:a16="http://schemas.microsoft.com/office/drawing/2014/main" id="{B3481796-7716-4562-B58B-7D9A4EC56E00}"/>
                </a:ext>
              </a:extLst>
            </p:cNvPr>
            <p:cNvSpPr txBox="1">
              <a:spLocks noChangeArrowheads="1"/>
            </p:cNvSpPr>
            <p:nvPr/>
          </p:nvSpPr>
          <p:spPr bwMode="auto">
            <a:xfrm>
              <a:off x="504" y="3378"/>
              <a:ext cx="887"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600" b="1" dirty="0">
                  <a:latin typeface="黑体" panose="02010609060101010101" pitchFamily="49" charset="-122"/>
                  <a:ea typeface="黑体" panose="02010609060101010101" pitchFamily="49" charset="-122"/>
                </a:rPr>
                <a:t>呈电感性</a:t>
              </a:r>
            </a:p>
          </p:txBody>
        </p:sp>
        <p:graphicFrame>
          <p:nvGraphicFramePr>
            <p:cNvPr id="159751" name="Object 7">
              <a:extLst>
                <a:ext uri="{FF2B5EF4-FFF2-40B4-BE49-F238E27FC236}">
                  <a16:creationId xmlns:a16="http://schemas.microsoft.com/office/drawing/2014/main" id="{9C7BC5DF-F166-42C4-B66D-1B0DD308E6A3}"/>
                </a:ext>
              </a:extLst>
            </p:cNvPr>
            <p:cNvGraphicFramePr>
              <a:graphicFrameLocks noChangeAspect="1"/>
            </p:cNvGraphicFramePr>
            <p:nvPr>
              <p:extLst>
                <p:ext uri="{D42A27DB-BD31-4B8C-83A1-F6EECF244321}">
                  <p14:modId xmlns:p14="http://schemas.microsoft.com/office/powerpoint/2010/main" val="1911329957"/>
                </p:ext>
              </p:extLst>
            </p:nvPr>
          </p:nvGraphicFramePr>
          <p:xfrm>
            <a:off x="528" y="3666"/>
            <a:ext cx="950" cy="364"/>
          </p:xfrm>
          <a:graphic>
            <a:graphicData uri="http://schemas.openxmlformats.org/presentationml/2006/ole">
              <mc:AlternateContent xmlns:mc="http://schemas.openxmlformats.org/markup-compatibility/2006">
                <mc:Choice xmlns:v="urn:schemas-microsoft-com:vml" Requires="v">
                  <p:oleObj spid="_x0000_s404976" name="公式" r:id="rId5" imgW="558720" imgH="203040" progId="Equation.3">
                    <p:embed/>
                  </p:oleObj>
                </mc:Choice>
                <mc:Fallback>
                  <p:oleObj name="公式" r:id="rId5" imgW="558720" imgH="20304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 y="3666"/>
                          <a:ext cx="950" cy="364"/>
                        </a:xfrm>
                        <a:prstGeom prst="rect">
                          <a:avLst/>
                        </a:prstGeom>
                        <a:noFill/>
                        <a:ln>
                          <a:noFill/>
                        </a:ln>
                        <a:effectLst/>
                      </p:spPr>
                    </p:pic>
                  </p:oleObj>
                </mc:Fallback>
              </mc:AlternateContent>
            </a:graphicData>
          </a:graphic>
        </p:graphicFrame>
      </p:grpSp>
      <p:sp>
        <p:nvSpPr>
          <p:cNvPr id="159763" name="Text Box 19" descr="深色上对角线">
            <a:extLst>
              <a:ext uri="{FF2B5EF4-FFF2-40B4-BE49-F238E27FC236}">
                <a16:creationId xmlns:a16="http://schemas.microsoft.com/office/drawing/2014/main" id="{14A1E693-03B8-47A8-AF22-16C40C7212C7}"/>
              </a:ext>
            </a:extLst>
          </p:cNvPr>
          <p:cNvSpPr txBox="1">
            <a:spLocks noChangeArrowheads="1"/>
          </p:cNvSpPr>
          <p:nvPr/>
        </p:nvSpPr>
        <p:spPr bwMode="auto">
          <a:xfrm>
            <a:off x="521098" y="94325"/>
            <a:ext cx="4431903" cy="492443"/>
          </a:xfrm>
          <a:prstGeom prst="rect">
            <a:avLst/>
          </a:prstGeom>
          <a:noFill/>
          <a:ln>
            <a:noFill/>
          </a:ln>
          <a:effectLst/>
          <a:extLst>
            <a:ext uri="{909E8E84-426E-40DD-AFC4-6F175D3DCCD1}">
              <a14:hiddenFill xmlns:a14="http://schemas.microsoft.com/office/drawing/2010/main">
                <a:pattFill prst="dkUpDiag">
                  <a:fgClr>
                    <a:srgbClr val="99CCFF"/>
                  </a:fgClr>
                  <a:bgClr>
                    <a:srgbClr val="FFFFFF"/>
                  </a:bgClr>
                </a:patt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0"/>
              </a:spcBef>
            </a:pPr>
            <a:r>
              <a:rPr lang="en-US" altLang="zh-CN" sz="2600" b="1">
                <a:solidFill>
                  <a:srgbClr val="9900CC"/>
                </a:solidFill>
                <a:latin typeface="Times New Roman" panose="02020603050405020304" pitchFamily="18" charset="0"/>
                <a:ea typeface="黑体" panose="02010609060101010101" pitchFamily="49" charset="-122"/>
                <a:cs typeface="Times New Roman" panose="02020603050405020304" pitchFamily="18" charset="0"/>
              </a:rPr>
              <a:t> 6</a:t>
            </a:r>
            <a:r>
              <a:rPr lang="zh-CN" altLang="en-US" sz="2600" b="1">
                <a:solidFill>
                  <a:srgbClr val="9900CC"/>
                </a:solidFill>
                <a:latin typeface="Times New Roman" panose="02020603050405020304" pitchFamily="18" charset="0"/>
                <a:ea typeface="黑体" panose="02010609060101010101" pitchFamily="49" charset="-122"/>
                <a:cs typeface="Times New Roman" panose="02020603050405020304" pitchFamily="18" charset="0"/>
              </a:rPr>
              <a:t>）提高功率因数的讨论</a:t>
            </a:r>
          </a:p>
        </p:txBody>
      </p:sp>
      <p:grpSp>
        <p:nvGrpSpPr>
          <p:cNvPr id="159764" name="Group 20">
            <a:extLst>
              <a:ext uri="{FF2B5EF4-FFF2-40B4-BE49-F238E27FC236}">
                <a16:creationId xmlns:a16="http://schemas.microsoft.com/office/drawing/2014/main" id="{7A396839-293B-477F-A7D8-A128FE569985}"/>
              </a:ext>
            </a:extLst>
          </p:cNvPr>
          <p:cNvGrpSpPr>
            <a:grpSpLocks/>
          </p:cNvGrpSpPr>
          <p:nvPr/>
        </p:nvGrpSpPr>
        <p:grpSpPr bwMode="auto">
          <a:xfrm>
            <a:off x="4380311" y="3975897"/>
            <a:ext cx="1728391" cy="1229652"/>
            <a:chOff x="2559" y="3377"/>
            <a:chExt cx="1005" cy="715"/>
          </a:xfrm>
        </p:grpSpPr>
        <p:graphicFrame>
          <p:nvGraphicFramePr>
            <p:cNvPr id="159765" name="Object 21">
              <a:extLst>
                <a:ext uri="{FF2B5EF4-FFF2-40B4-BE49-F238E27FC236}">
                  <a16:creationId xmlns:a16="http://schemas.microsoft.com/office/drawing/2014/main" id="{C4D27D83-4E21-4083-AEC8-42A1DBB0566E}"/>
                </a:ext>
              </a:extLst>
            </p:cNvPr>
            <p:cNvGraphicFramePr>
              <a:graphicFrameLocks noChangeAspect="1"/>
            </p:cNvGraphicFramePr>
            <p:nvPr>
              <p:extLst>
                <p:ext uri="{D42A27DB-BD31-4B8C-83A1-F6EECF244321}">
                  <p14:modId xmlns:p14="http://schemas.microsoft.com/office/powerpoint/2010/main" val="894440394"/>
                </p:ext>
              </p:extLst>
            </p:nvPr>
          </p:nvGraphicFramePr>
          <p:xfrm>
            <a:off x="2604" y="3720"/>
            <a:ext cx="960" cy="372"/>
          </p:xfrm>
          <a:graphic>
            <a:graphicData uri="http://schemas.openxmlformats.org/presentationml/2006/ole">
              <mc:AlternateContent xmlns:mc="http://schemas.openxmlformats.org/markup-compatibility/2006">
                <mc:Choice xmlns:v="urn:schemas-microsoft-com:vml" Requires="v">
                  <p:oleObj spid="_x0000_s404977" name="公式" r:id="rId6" imgW="558720" imgH="203040" progId="Equation.3">
                    <p:embed/>
                  </p:oleObj>
                </mc:Choice>
                <mc:Fallback>
                  <p:oleObj name="公式" r:id="rId6" imgW="558720" imgH="203040" progId="Equation.3">
                    <p:embed/>
                    <p:pic>
                      <p:nvPicPr>
                        <p:cNvPr id="0"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04" y="3720"/>
                          <a:ext cx="960" cy="372"/>
                        </a:xfrm>
                        <a:prstGeom prst="rect">
                          <a:avLst/>
                        </a:prstGeom>
                        <a:noFill/>
                        <a:ln>
                          <a:noFill/>
                        </a:ln>
                        <a:effectLst/>
                      </p:spPr>
                    </p:pic>
                  </p:oleObj>
                </mc:Fallback>
              </mc:AlternateContent>
            </a:graphicData>
          </a:graphic>
        </p:graphicFrame>
        <p:sp>
          <p:nvSpPr>
            <p:cNvPr id="159766" name="Text Box 22">
              <a:extLst>
                <a:ext uri="{FF2B5EF4-FFF2-40B4-BE49-F238E27FC236}">
                  <a16:creationId xmlns:a16="http://schemas.microsoft.com/office/drawing/2014/main" id="{5D60027E-03C9-4AE7-8B72-1432A7E1A925}"/>
                </a:ext>
              </a:extLst>
            </p:cNvPr>
            <p:cNvSpPr txBox="1">
              <a:spLocks noChangeArrowheads="1"/>
            </p:cNvSpPr>
            <p:nvPr/>
          </p:nvSpPr>
          <p:spPr bwMode="auto">
            <a:xfrm>
              <a:off x="2559" y="3377"/>
              <a:ext cx="887"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600" b="1" dirty="0">
                  <a:latin typeface="黑体" panose="02010609060101010101" pitchFamily="49" charset="-122"/>
                  <a:ea typeface="黑体" panose="02010609060101010101" pitchFamily="49" charset="-122"/>
                </a:rPr>
                <a:t>呈电阻性</a:t>
              </a:r>
            </a:p>
          </p:txBody>
        </p:sp>
      </p:grpSp>
      <p:sp>
        <p:nvSpPr>
          <p:cNvPr id="159835" name="Text Box 91">
            <a:extLst>
              <a:ext uri="{FF2B5EF4-FFF2-40B4-BE49-F238E27FC236}">
                <a16:creationId xmlns:a16="http://schemas.microsoft.com/office/drawing/2014/main" id="{B3D5FA7A-DE99-4EB0-8E12-251D7C0BA1EB}"/>
              </a:ext>
            </a:extLst>
          </p:cNvPr>
          <p:cNvSpPr txBox="1">
            <a:spLocks noChangeArrowheads="1"/>
          </p:cNvSpPr>
          <p:nvPr/>
        </p:nvSpPr>
        <p:spPr bwMode="auto">
          <a:xfrm>
            <a:off x="660400" y="5183188"/>
            <a:ext cx="1816100"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zh-CN" altLang="en-US" sz="2600" b="1" dirty="0">
                <a:solidFill>
                  <a:srgbClr val="FF0000"/>
                </a:solidFill>
                <a:latin typeface="黑体" panose="02010609060101010101" pitchFamily="49" charset="-122"/>
                <a:ea typeface="黑体" panose="02010609060101010101" pitchFamily="49" charset="-122"/>
              </a:rPr>
              <a:t>欠补偿</a:t>
            </a:r>
          </a:p>
        </p:txBody>
      </p:sp>
      <p:sp>
        <p:nvSpPr>
          <p:cNvPr id="159836" name="Text Box 92">
            <a:extLst>
              <a:ext uri="{FF2B5EF4-FFF2-40B4-BE49-F238E27FC236}">
                <a16:creationId xmlns:a16="http://schemas.microsoft.com/office/drawing/2014/main" id="{F16BEDD7-CE4A-43F4-B85B-84B57BF7D1FE}"/>
              </a:ext>
            </a:extLst>
          </p:cNvPr>
          <p:cNvSpPr txBox="1">
            <a:spLocks noChangeArrowheads="1"/>
          </p:cNvSpPr>
          <p:nvPr/>
        </p:nvSpPr>
        <p:spPr bwMode="auto">
          <a:xfrm>
            <a:off x="4292600" y="5183188"/>
            <a:ext cx="1816100"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zh-CN" altLang="en-US" sz="2600" b="1">
                <a:solidFill>
                  <a:srgbClr val="FF0000"/>
                </a:solidFill>
                <a:latin typeface="黑体" panose="02010609060101010101" pitchFamily="49" charset="-122"/>
                <a:ea typeface="黑体" panose="02010609060101010101" pitchFamily="49" charset="-122"/>
              </a:rPr>
              <a:t>全补偿</a:t>
            </a:r>
          </a:p>
        </p:txBody>
      </p:sp>
      <p:sp>
        <p:nvSpPr>
          <p:cNvPr id="159837" name="Text Box 93">
            <a:extLst>
              <a:ext uri="{FF2B5EF4-FFF2-40B4-BE49-F238E27FC236}">
                <a16:creationId xmlns:a16="http://schemas.microsoft.com/office/drawing/2014/main" id="{A5F86652-072F-4237-9872-3140EB306013}"/>
              </a:ext>
            </a:extLst>
          </p:cNvPr>
          <p:cNvSpPr txBox="1">
            <a:spLocks noChangeArrowheads="1"/>
          </p:cNvSpPr>
          <p:nvPr/>
        </p:nvSpPr>
        <p:spPr bwMode="auto">
          <a:xfrm>
            <a:off x="7181850" y="5100638"/>
            <a:ext cx="1816100"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zh-CN" altLang="en-US" sz="2600" b="1">
                <a:solidFill>
                  <a:srgbClr val="FF0000"/>
                </a:solidFill>
                <a:latin typeface="黑体" panose="02010609060101010101" pitchFamily="49" charset="-122"/>
                <a:ea typeface="黑体" panose="02010609060101010101" pitchFamily="49" charset="-122"/>
              </a:rPr>
              <a:t>过补偿</a:t>
            </a:r>
          </a:p>
        </p:txBody>
      </p:sp>
      <p:grpSp>
        <p:nvGrpSpPr>
          <p:cNvPr id="159839" name="Group 95">
            <a:extLst>
              <a:ext uri="{FF2B5EF4-FFF2-40B4-BE49-F238E27FC236}">
                <a16:creationId xmlns:a16="http://schemas.microsoft.com/office/drawing/2014/main" id="{50B90C74-8C02-4075-BCE2-CD6FAE630E23}"/>
              </a:ext>
            </a:extLst>
          </p:cNvPr>
          <p:cNvGrpSpPr>
            <a:grpSpLocks/>
          </p:cNvGrpSpPr>
          <p:nvPr/>
        </p:nvGrpSpPr>
        <p:grpSpPr bwMode="auto">
          <a:xfrm>
            <a:off x="1179784" y="6019724"/>
            <a:ext cx="7307395" cy="612246"/>
            <a:chOff x="288" y="169"/>
            <a:chExt cx="4249" cy="356"/>
          </a:xfrm>
        </p:grpSpPr>
        <p:sp>
          <p:nvSpPr>
            <p:cNvPr id="159840" name="Text Box 96">
              <a:extLst>
                <a:ext uri="{FF2B5EF4-FFF2-40B4-BE49-F238E27FC236}">
                  <a16:creationId xmlns:a16="http://schemas.microsoft.com/office/drawing/2014/main" id="{0FBF4CC4-470E-45C7-A6E9-F6D5606CEC20}"/>
                </a:ext>
              </a:extLst>
            </p:cNvPr>
            <p:cNvSpPr txBox="1">
              <a:spLocks noChangeArrowheads="1"/>
            </p:cNvSpPr>
            <p:nvPr/>
          </p:nvSpPr>
          <p:spPr bwMode="auto">
            <a:xfrm>
              <a:off x="288" y="183"/>
              <a:ext cx="4249"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0"/>
                </a:spcBef>
              </a:pPr>
              <a:r>
                <a:rPr lang="en-US" altLang="zh-CN" sz="2600" b="1" dirty="0">
                  <a:latin typeface="黑体" panose="02010609060101010101" pitchFamily="49" charset="-122"/>
                  <a:ea typeface="黑体" panose="02010609060101010101" pitchFamily="49" charset="-122"/>
                </a:rPr>
                <a:t> </a:t>
              </a:r>
              <a:r>
                <a:rPr lang="zh-CN" altLang="en-US" sz="2600" b="1" dirty="0">
                  <a:latin typeface="黑体" panose="02010609060101010101" pitchFamily="49" charset="-122"/>
                  <a:ea typeface="黑体" panose="02010609060101010101" pitchFamily="49" charset="-122"/>
                </a:rPr>
                <a:t>一般情况下很难做到完全补偿</a:t>
              </a:r>
              <a:r>
                <a:rPr lang="en-US" altLang="zh-CN" sz="2600" b="1" dirty="0">
                  <a:latin typeface="黑体" panose="02010609060101010101" pitchFamily="49" charset="-122"/>
                  <a:ea typeface="黑体" panose="02010609060101010101" pitchFamily="49" charset="-122"/>
                </a:rPr>
                <a:t>(</a:t>
              </a:r>
              <a:r>
                <a:rPr lang="zh-CN" altLang="en-US" sz="2600" b="1" dirty="0">
                  <a:latin typeface="黑体" panose="02010609060101010101" pitchFamily="49" charset="-122"/>
                  <a:ea typeface="黑体" panose="02010609060101010101" pitchFamily="49" charset="-122"/>
                </a:rPr>
                <a:t>即：         ）</a:t>
              </a:r>
            </a:p>
          </p:txBody>
        </p:sp>
        <p:graphicFrame>
          <p:nvGraphicFramePr>
            <p:cNvPr id="159841" name="Object 97">
              <a:extLst>
                <a:ext uri="{FF2B5EF4-FFF2-40B4-BE49-F238E27FC236}">
                  <a16:creationId xmlns:a16="http://schemas.microsoft.com/office/drawing/2014/main" id="{73856398-F995-457A-871B-310DCE24A205}"/>
                </a:ext>
              </a:extLst>
            </p:cNvPr>
            <p:cNvGraphicFramePr>
              <a:graphicFrameLocks noChangeAspect="1"/>
            </p:cNvGraphicFramePr>
            <p:nvPr>
              <p:extLst>
                <p:ext uri="{D42A27DB-BD31-4B8C-83A1-F6EECF244321}">
                  <p14:modId xmlns:p14="http://schemas.microsoft.com/office/powerpoint/2010/main" val="3253659885"/>
                </p:ext>
              </p:extLst>
            </p:nvPr>
          </p:nvGraphicFramePr>
          <p:xfrm>
            <a:off x="3391" y="169"/>
            <a:ext cx="940" cy="356"/>
          </p:xfrm>
          <a:graphic>
            <a:graphicData uri="http://schemas.openxmlformats.org/presentationml/2006/ole">
              <mc:AlternateContent xmlns:mc="http://schemas.openxmlformats.org/markup-compatibility/2006">
                <mc:Choice xmlns:v="urn:schemas-microsoft-com:vml" Requires="v">
                  <p:oleObj spid="_x0000_s404978" name="公式" r:id="rId8" imgW="558720" imgH="203040" progId="Equation.3">
                    <p:embed/>
                  </p:oleObj>
                </mc:Choice>
                <mc:Fallback>
                  <p:oleObj name="公式" r:id="rId8" imgW="558720" imgH="203040" progId="Equation.3">
                    <p:embed/>
                    <p:pic>
                      <p:nvPicPr>
                        <p:cNvPr id="0" name="Object 9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91" y="169"/>
                          <a:ext cx="940" cy="356"/>
                        </a:xfrm>
                        <a:prstGeom prst="rect">
                          <a:avLst/>
                        </a:prstGeom>
                        <a:noFill/>
                        <a:ln>
                          <a:noFill/>
                        </a:ln>
                        <a:effectLst/>
                      </p:spPr>
                    </p:pic>
                  </p:oleObj>
                </mc:Fallback>
              </mc:AlternateContent>
            </a:graphicData>
          </a:graphic>
        </p:graphicFrame>
      </p:grpSp>
      <p:grpSp>
        <p:nvGrpSpPr>
          <p:cNvPr id="3" name="组合 2">
            <a:extLst>
              <a:ext uri="{FF2B5EF4-FFF2-40B4-BE49-F238E27FC236}">
                <a16:creationId xmlns:a16="http://schemas.microsoft.com/office/drawing/2014/main" id="{7E1F55E4-B75B-4D8B-9A9A-15741FCED0AC}"/>
              </a:ext>
            </a:extLst>
          </p:cNvPr>
          <p:cNvGrpSpPr/>
          <p:nvPr/>
        </p:nvGrpSpPr>
        <p:grpSpPr>
          <a:xfrm>
            <a:off x="952764" y="995790"/>
            <a:ext cx="2219785" cy="2800487"/>
            <a:chOff x="685800" y="1298847"/>
            <a:chExt cx="2049032" cy="2585065"/>
          </a:xfrm>
        </p:grpSpPr>
        <p:grpSp>
          <p:nvGrpSpPr>
            <p:cNvPr id="159770" name="Group 26">
              <a:extLst>
                <a:ext uri="{FF2B5EF4-FFF2-40B4-BE49-F238E27FC236}">
                  <a16:creationId xmlns:a16="http://schemas.microsoft.com/office/drawing/2014/main" id="{A0BE5BDE-B195-4528-A30B-B34C0F361BCF}"/>
                </a:ext>
              </a:extLst>
            </p:cNvPr>
            <p:cNvGrpSpPr>
              <a:grpSpLocks/>
            </p:cNvGrpSpPr>
            <p:nvPr/>
          </p:nvGrpSpPr>
          <p:grpSpPr bwMode="auto">
            <a:xfrm>
              <a:off x="685800" y="1656216"/>
              <a:ext cx="1674813" cy="2095500"/>
              <a:chOff x="432" y="1776"/>
              <a:chExt cx="1055" cy="1320"/>
            </a:xfrm>
          </p:grpSpPr>
          <p:sp>
            <p:nvSpPr>
              <p:cNvPr id="159771" name="Line 27">
                <a:extLst>
                  <a:ext uri="{FF2B5EF4-FFF2-40B4-BE49-F238E27FC236}">
                    <a16:creationId xmlns:a16="http://schemas.microsoft.com/office/drawing/2014/main" id="{43B1A0D2-79F8-44EE-A775-C43FFFB895F1}"/>
                  </a:ext>
                </a:extLst>
              </p:cNvPr>
              <p:cNvSpPr>
                <a:spLocks noChangeShapeType="1"/>
              </p:cNvSpPr>
              <p:nvPr/>
            </p:nvSpPr>
            <p:spPr bwMode="auto">
              <a:xfrm flipV="1">
                <a:off x="1010" y="2494"/>
                <a:ext cx="0" cy="60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dirty="0"/>
              </a:p>
            </p:txBody>
          </p:sp>
          <p:sp>
            <p:nvSpPr>
              <p:cNvPr id="159772" name="Line 28">
                <a:extLst>
                  <a:ext uri="{FF2B5EF4-FFF2-40B4-BE49-F238E27FC236}">
                    <a16:creationId xmlns:a16="http://schemas.microsoft.com/office/drawing/2014/main" id="{52A70E43-EA10-466D-BBAC-0BC76D66C682}"/>
                  </a:ext>
                </a:extLst>
              </p:cNvPr>
              <p:cNvSpPr>
                <a:spLocks noChangeShapeType="1"/>
              </p:cNvSpPr>
              <p:nvPr/>
            </p:nvSpPr>
            <p:spPr bwMode="auto">
              <a:xfrm>
                <a:off x="480" y="1812"/>
                <a:ext cx="536" cy="68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59773" name="Line 29">
                <a:extLst>
                  <a:ext uri="{FF2B5EF4-FFF2-40B4-BE49-F238E27FC236}">
                    <a16:creationId xmlns:a16="http://schemas.microsoft.com/office/drawing/2014/main" id="{70FCE498-DDE0-4E5D-BDA7-66E8796A7151}"/>
                  </a:ext>
                </a:extLst>
              </p:cNvPr>
              <p:cNvSpPr>
                <a:spLocks noChangeShapeType="1"/>
              </p:cNvSpPr>
              <p:nvPr/>
            </p:nvSpPr>
            <p:spPr bwMode="auto">
              <a:xfrm>
                <a:off x="480" y="2378"/>
                <a:ext cx="536" cy="133"/>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59774" name="Line 30">
                <a:extLst>
                  <a:ext uri="{FF2B5EF4-FFF2-40B4-BE49-F238E27FC236}">
                    <a16:creationId xmlns:a16="http://schemas.microsoft.com/office/drawing/2014/main" id="{8A6E073C-1C5E-46F0-9F1C-8BFD2F8A16FF}"/>
                  </a:ext>
                </a:extLst>
              </p:cNvPr>
              <p:cNvSpPr>
                <a:spLocks noChangeShapeType="1"/>
              </p:cNvSpPr>
              <p:nvPr/>
            </p:nvSpPr>
            <p:spPr bwMode="auto">
              <a:xfrm>
                <a:off x="432" y="2378"/>
                <a:ext cx="1055"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dirty="0"/>
              </a:p>
            </p:txBody>
          </p:sp>
          <p:sp>
            <p:nvSpPr>
              <p:cNvPr id="159775" name="Line 31">
                <a:extLst>
                  <a:ext uri="{FF2B5EF4-FFF2-40B4-BE49-F238E27FC236}">
                    <a16:creationId xmlns:a16="http://schemas.microsoft.com/office/drawing/2014/main" id="{0EE4EB4A-42DA-4452-AF6B-D90DDF601DBE}"/>
                  </a:ext>
                </a:extLst>
              </p:cNvPr>
              <p:cNvSpPr>
                <a:spLocks noChangeShapeType="1"/>
              </p:cNvSpPr>
              <p:nvPr/>
            </p:nvSpPr>
            <p:spPr bwMode="auto">
              <a:xfrm>
                <a:off x="432" y="2378"/>
                <a:ext cx="559" cy="718"/>
              </a:xfrm>
              <a:prstGeom prst="line">
                <a:avLst/>
              </a:prstGeom>
              <a:noFill/>
              <a:ln w="381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59776" name="Line 32">
                <a:extLst>
                  <a:ext uri="{FF2B5EF4-FFF2-40B4-BE49-F238E27FC236}">
                    <a16:creationId xmlns:a16="http://schemas.microsoft.com/office/drawing/2014/main" id="{422B22CB-A441-4752-8A90-9C2DB890514A}"/>
                  </a:ext>
                </a:extLst>
              </p:cNvPr>
              <p:cNvSpPr>
                <a:spLocks noChangeShapeType="1"/>
              </p:cNvSpPr>
              <p:nvPr/>
            </p:nvSpPr>
            <p:spPr bwMode="auto">
              <a:xfrm flipV="1">
                <a:off x="443" y="1776"/>
                <a:ext cx="0" cy="60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dirty="0"/>
              </a:p>
            </p:txBody>
          </p:sp>
        </p:grpSp>
        <p:graphicFrame>
          <p:nvGraphicFramePr>
            <p:cNvPr id="93" name="对象 92">
              <a:extLst>
                <a:ext uri="{FF2B5EF4-FFF2-40B4-BE49-F238E27FC236}">
                  <a16:creationId xmlns:a16="http://schemas.microsoft.com/office/drawing/2014/main" id="{74374AC1-F158-4F35-A748-FEA9B3C0CD8E}"/>
                </a:ext>
              </a:extLst>
            </p:cNvPr>
            <p:cNvGraphicFramePr>
              <a:graphicFrameLocks noChangeAspect="1"/>
            </p:cNvGraphicFramePr>
            <p:nvPr>
              <p:extLst>
                <p:ext uri="{D42A27DB-BD31-4B8C-83A1-F6EECF244321}">
                  <p14:modId xmlns:p14="http://schemas.microsoft.com/office/powerpoint/2010/main" val="4157138934"/>
                </p:ext>
              </p:extLst>
            </p:nvPr>
          </p:nvGraphicFramePr>
          <p:xfrm>
            <a:off x="2390777" y="2338798"/>
            <a:ext cx="344055" cy="423452"/>
          </p:xfrm>
          <a:graphic>
            <a:graphicData uri="http://schemas.openxmlformats.org/presentationml/2006/ole">
              <mc:AlternateContent xmlns:mc="http://schemas.openxmlformats.org/markup-compatibility/2006">
                <mc:Choice xmlns:v="urn:schemas-microsoft-com:vml" Requires="v">
                  <p:oleObj spid="_x0000_s404979" name="公式" r:id="rId9" imgW="164880" imgH="203040" progId="Equation.3">
                    <p:embed/>
                  </p:oleObj>
                </mc:Choice>
                <mc:Fallback>
                  <p:oleObj name="公式" r:id="rId9" imgW="164880" imgH="203040" progId="Equation.3">
                    <p:embed/>
                    <p:pic>
                      <p:nvPicPr>
                        <p:cNvPr id="123" name="对象 122">
                          <a:extLst>
                            <a:ext uri="{FF2B5EF4-FFF2-40B4-BE49-F238E27FC236}">
                              <a16:creationId xmlns:a16="http://schemas.microsoft.com/office/drawing/2014/main" id="{E0F8C7B5-2FC9-4ED9-8C7B-FA196F2DAA87}"/>
                            </a:ext>
                          </a:extLst>
                        </p:cNvPr>
                        <p:cNvPicPr/>
                        <p:nvPr/>
                      </p:nvPicPr>
                      <p:blipFill>
                        <a:blip r:embed="rId10"/>
                        <a:stretch>
                          <a:fillRect/>
                        </a:stretch>
                      </p:blipFill>
                      <p:spPr>
                        <a:xfrm>
                          <a:off x="2390777" y="2338798"/>
                          <a:ext cx="344055" cy="423452"/>
                        </a:xfrm>
                        <a:prstGeom prst="rect">
                          <a:avLst/>
                        </a:prstGeom>
                      </p:spPr>
                    </p:pic>
                  </p:oleObj>
                </mc:Fallback>
              </mc:AlternateContent>
            </a:graphicData>
          </a:graphic>
        </p:graphicFrame>
        <p:graphicFrame>
          <p:nvGraphicFramePr>
            <p:cNvPr id="94" name="对象 93">
              <a:extLst>
                <a:ext uri="{FF2B5EF4-FFF2-40B4-BE49-F238E27FC236}">
                  <a16:creationId xmlns:a16="http://schemas.microsoft.com/office/drawing/2014/main" id="{D2B58F21-FBF6-43A9-8E12-3F5DABC6CE79}"/>
                </a:ext>
              </a:extLst>
            </p:cNvPr>
            <p:cNvGraphicFramePr>
              <a:graphicFrameLocks noChangeAspect="1"/>
            </p:cNvGraphicFramePr>
            <p:nvPr>
              <p:extLst>
                <p:ext uri="{D42A27DB-BD31-4B8C-83A1-F6EECF244321}">
                  <p14:modId xmlns:p14="http://schemas.microsoft.com/office/powerpoint/2010/main" val="1877760456"/>
                </p:ext>
              </p:extLst>
            </p:nvPr>
          </p:nvGraphicFramePr>
          <p:xfrm>
            <a:off x="1730375" y="2695575"/>
            <a:ext cx="265113" cy="398463"/>
          </p:xfrm>
          <a:graphic>
            <a:graphicData uri="http://schemas.openxmlformats.org/presentationml/2006/ole">
              <mc:AlternateContent xmlns:mc="http://schemas.openxmlformats.org/markup-compatibility/2006">
                <mc:Choice xmlns:v="urn:schemas-microsoft-com:vml" Requires="v">
                  <p:oleObj spid="_x0000_s404980" name="公式" r:id="rId11" imgW="126720" imgH="190440" progId="Equation.3">
                    <p:embed/>
                  </p:oleObj>
                </mc:Choice>
                <mc:Fallback>
                  <p:oleObj name="公式" r:id="rId11" imgW="126720" imgH="190440" progId="Equation.3">
                    <p:embed/>
                    <p:pic>
                      <p:nvPicPr>
                        <p:cNvPr id="93" name="对象 92">
                          <a:extLst>
                            <a:ext uri="{FF2B5EF4-FFF2-40B4-BE49-F238E27FC236}">
                              <a16:creationId xmlns:a16="http://schemas.microsoft.com/office/drawing/2014/main" id="{74374AC1-F158-4F35-A748-FEA9B3C0CD8E}"/>
                            </a:ext>
                          </a:extLst>
                        </p:cNvPr>
                        <p:cNvPicPr/>
                        <p:nvPr/>
                      </p:nvPicPr>
                      <p:blipFill>
                        <a:blip r:embed="rId12"/>
                        <a:stretch>
                          <a:fillRect/>
                        </a:stretch>
                      </p:blipFill>
                      <p:spPr>
                        <a:xfrm>
                          <a:off x="1730375" y="2695575"/>
                          <a:ext cx="265113" cy="398463"/>
                        </a:xfrm>
                        <a:prstGeom prst="rect">
                          <a:avLst/>
                        </a:prstGeom>
                      </p:spPr>
                    </p:pic>
                  </p:oleObj>
                </mc:Fallback>
              </mc:AlternateContent>
            </a:graphicData>
          </a:graphic>
        </p:graphicFrame>
        <p:graphicFrame>
          <p:nvGraphicFramePr>
            <p:cNvPr id="95" name="对象 94">
              <a:extLst>
                <a:ext uri="{FF2B5EF4-FFF2-40B4-BE49-F238E27FC236}">
                  <a16:creationId xmlns:a16="http://schemas.microsoft.com/office/drawing/2014/main" id="{FFBF30A6-A8E7-4D9C-AC0D-B132EE452743}"/>
                </a:ext>
              </a:extLst>
            </p:cNvPr>
            <p:cNvGraphicFramePr>
              <a:graphicFrameLocks noChangeAspect="1"/>
            </p:cNvGraphicFramePr>
            <p:nvPr>
              <p:extLst>
                <p:ext uri="{D42A27DB-BD31-4B8C-83A1-F6EECF244321}">
                  <p14:modId xmlns:p14="http://schemas.microsoft.com/office/powerpoint/2010/main" val="1964584552"/>
                </p:ext>
              </p:extLst>
            </p:nvPr>
          </p:nvGraphicFramePr>
          <p:xfrm>
            <a:off x="1687615" y="3404487"/>
            <a:ext cx="530225" cy="479425"/>
          </p:xfrm>
          <a:graphic>
            <a:graphicData uri="http://schemas.openxmlformats.org/presentationml/2006/ole">
              <mc:AlternateContent xmlns:mc="http://schemas.openxmlformats.org/markup-compatibility/2006">
                <mc:Choice xmlns:v="urn:schemas-microsoft-com:vml" Requires="v">
                  <p:oleObj spid="_x0000_s404981" name="公式" r:id="rId13" imgW="253800" imgH="228600" progId="Equation.3">
                    <p:embed/>
                  </p:oleObj>
                </mc:Choice>
                <mc:Fallback>
                  <p:oleObj name="公式" r:id="rId13" imgW="253800" imgH="228600" progId="Equation.3">
                    <p:embed/>
                    <p:pic>
                      <p:nvPicPr>
                        <p:cNvPr id="94" name="对象 93">
                          <a:extLst>
                            <a:ext uri="{FF2B5EF4-FFF2-40B4-BE49-F238E27FC236}">
                              <a16:creationId xmlns:a16="http://schemas.microsoft.com/office/drawing/2014/main" id="{D2B58F21-FBF6-43A9-8E12-3F5DABC6CE79}"/>
                            </a:ext>
                          </a:extLst>
                        </p:cNvPr>
                        <p:cNvPicPr/>
                        <p:nvPr/>
                      </p:nvPicPr>
                      <p:blipFill>
                        <a:blip r:embed="rId14"/>
                        <a:stretch>
                          <a:fillRect/>
                        </a:stretch>
                      </p:blipFill>
                      <p:spPr>
                        <a:xfrm>
                          <a:off x="1687615" y="3404487"/>
                          <a:ext cx="530225" cy="479425"/>
                        </a:xfrm>
                        <a:prstGeom prst="rect">
                          <a:avLst/>
                        </a:prstGeom>
                      </p:spPr>
                    </p:pic>
                  </p:oleObj>
                </mc:Fallback>
              </mc:AlternateContent>
            </a:graphicData>
          </a:graphic>
        </p:graphicFrame>
        <p:graphicFrame>
          <p:nvGraphicFramePr>
            <p:cNvPr id="96" name="对象 95">
              <a:extLst>
                <a:ext uri="{FF2B5EF4-FFF2-40B4-BE49-F238E27FC236}">
                  <a16:creationId xmlns:a16="http://schemas.microsoft.com/office/drawing/2014/main" id="{68589BDD-5289-4110-92EE-024A423F64C2}"/>
                </a:ext>
              </a:extLst>
            </p:cNvPr>
            <p:cNvGraphicFramePr>
              <a:graphicFrameLocks noChangeAspect="1"/>
            </p:cNvGraphicFramePr>
            <p:nvPr>
              <p:extLst>
                <p:ext uri="{D42A27DB-BD31-4B8C-83A1-F6EECF244321}">
                  <p14:modId xmlns:p14="http://schemas.microsoft.com/office/powerpoint/2010/main" val="4042933018"/>
                </p:ext>
              </p:extLst>
            </p:nvPr>
          </p:nvGraphicFramePr>
          <p:xfrm>
            <a:off x="788288" y="1298847"/>
            <a:ext cx="396875" cy="506412"/>
          </p:xfrm>
          <a:graphic>
            <a:graphicData uri="http://schemas.openxmlformats.org/presentationml/2006/ole">
              <mc:AlternateContent xmlns:mc="http://schemas.openxmlformats.org/markup-compatibility/2006">
                <mc:Choice xmlns:v="urn:schemas-microsoft-com:vml" Requires="v">
                  <p:oleObj spid="_x0000_s404982" name="公式" r:id="rId15" imgW="190440" imgH="241200" progId="Equation.3">
                    <p:embed/>
                  </p:oleObj>
                </mc:Choice>
                <mc:Fallback>
                  <p:oleObj name="公式" r:id="rId15" imgW="190440" imgH="241200" progId="Equation.3">
                    <p:embed/>
                    <p:pic>
                      <p:nvPicPr>
                        <p:cNvPr id="95" name="对象 94">
                          <a:extLst>
                            <a:ext uri="{FF2B5EF4-FFF2-40B4-BE49-F238E27FC236}">
                              <a16:creationId xmlns:a16="http://schemas.microsoft.com/office/drawing/2014/main" id="{FFBF30A6-A8E7-4D9C-AC0D-B132EE452743}"/>
                            </a:ext>
                          </a:extLst>
                        </p:cNvPr>
                        <p:cNvPicPr/>
                        <p:nvPr/>
                      </p:nvPicPr>
                      <p:blipFill>
                        <a:blip r:embed="rId16"/>
                        <a:stretch>
                          <a:fillRect/>
                        </a:stretch>
                      </p:blipFill>
                      <p:spPr>
                        <a:xfrm>
                          <a:off x="788288" y="1298847"/>
                          <a:ext cx="396875" cy="506412"/>
                        </a:xfrm>
                        <a:prstGeom prst="rect">
                          <a:avLst/>
                        </a:prstGeom>
                      </p:spPr>
                    </p:pic>
                  </p:oleObj>
                </mc:Fallback>
              </mc:AlternateContent>
            </a:graphicData>
          </a:graphic>
        </p:graphicFrame>
        <p:sp>
          <p:nvSpPr>
            <p:cNvPr id="2" name="文本框 1">
              <a:extLst>
                <a:ext uri="{FF2B5EF4-FFF2-40B4-BE49-F238E27FC236}">
                  <a16:creationId xmlns:a16="http://schemas.microsoft.com/office/drawing/2014/main" id="{E743A941-0108-4E9E-A5DA-F828E2FBE6DC}"/>
                </a:ext>
              </a:extLst>
            </p:cNvPr>
            <p:cNvSpPr txBox="1"/>
            <p:nvPr/>
          </p:nvSpPr>
          <p:spPr>
            <a:xfrm>
              <a:off x="1588531" y="1537826"/>
              <a:ext cx="808833" cy="454563"/>
            </a:xfrm>
            <a:prstGeom prst="rect">
              <a:avLst/>
            </a:prstGeom>
            <a:noFill/>
            <a:ln>
              <a:solidFill>
                <a:srgbClr val="C00000"/>
              </a:solidFill>
              <a:prstDash val="dash"/>
            </a:ln>
          </p:spPr>
          <p:txBody>
            <a:bodyPr wrap="square" rtlCol="0">
              <a:spAutoFit/>
            </a:bodyPr>
            <a:lstStyle/>
            <a:p>
              <a:pPr algn="ctr"/>
              <a:r>
                <a:rPr lang="zh-CN" altLang="en-US" sz="2600" b="1" i="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600" b="1" dirty="0">
                  <a:latin typeface="Times New Roman" panose="02020603050405020304" pitchFamily="18" charset="0"/>
                  <a:cs typeface="Times New Roman" panose="02020603050405020304" pitchFamily="18" charset="0"/>
                  <a:sym typeface="Symbol" panose="05050102010706020507" pitchFamily="18" charset="2"/>
                </a:rPr>
                <a:t>&lt;0</a:t>
              </a:r>
              <a:endParaRPr lang="zh-CN" altLang="en-US" sz="2600" b="1" dirty="0">
                <a:latin typeface="Times New Roman" panose="02020603050405020304" pitchFamily="18" charset="0"/>
                <a:cs typeface="Times New Roman" panose="02020603050405020304" pitchFamily="18" charset="0"/>
              </a:endParaRPr>
            </a:p>
          </p:txBody>
        </p:sp>
      </p:grpSp>
      <p:grpSp>
        <p:nvGrpSpPr>
          <p:cNvPr id="4" name="组合 3">
            <a:extLst>
              <a:ext uri="{FF2B5EF4-FFF2-40B4-BE49-F238E27FC236}">
                <a16:creationId xmlns:a16="http://schemas.microsoft.com/office/drawing/2014/main" id="{385D738D-DB2B-4E69-AB3C-9DBF0A91C7E2}"/>
              </a:ext>
            </a:extLst>
          </p:cNvPr>
          <p:cNvGrpSpPr/>
          <p:nvPr/>
        </p:nvGrpSpPr>
        <p:grpSpPr>
          <a:xfrm>
            <a:off x="4106864" y="871349"/>
            <a:ext cx="2190596" cy="2807886"/>
            <a:chOff x="3790951" y="1068091"/>
            <a:chExt cx="2022089" cy="2591895"/>
          </a:xfrm>
        </p:grpSpPr>
        <p:grpSp>
          <p:nvGrpSpPr>
            <p:cNvPr id="159813" name="Group 69">
              <a:extLst>
                <a:ext uri="{FF2B5EF4-FFF2-40B4-BE49-F238E27FC236}">
                  <a16:creationId xmlns:a16="http://schemas.microsoft.com/office/drawing/2014/main" id="{2026317F-2758-44FE-9B3D-CA5173AD1EF6}"/>
                </a:ext>
              </a:extLst>
            </p:cNvPr>
            <p:cNvGrpSpPr>
              <a:grpSpLocks/>
            </p:cNvGrpSpPr>
            <p:nvPr/>
          </p:nvGrpSpPr>
          <p:grpSpPr bwMode="auto">
            <a:xfrm>
              <a:off x="3790951" y="1314451"/>
              <a:ext cx="1639888" cy="2189163"/>
              <a:chOff x="2436" y="1728"/>
              <a:chExt cx="1033" cy="1379"/>
            </a:xfrm>
          </p:grpSpPr>
          <p:sp>
            <p:nvSpPr>
              <p:cNvPr id="159814" name="Line 70">
                <a:extLst>
                  <a:ext uri="{FF2B5EF4-FFF2-40B4-BE49-F238E27FC236}">
                    <a16:creationId xmlns:a16="http://schemas.microsoft.com/office/drawing/2014/main" id="{D99C2D96-E0DB-43C4-AB2D-26E950509C28}"/>
                  </a:ext>
                </a:extLst>
              </p:cNvPr>
              <p:cNvSpPr>
                <a:spLocks noChangeShapeType="1"/>
              </p:cNvSpPr>
              <p:nvPr/>
            </p:nvSpPr>
            <p:spPr bwMode="auto">
              <a:xfrm>
                <a:off x="2436" y="2400"/>
                <a:ext cx="1033" cy="1"/>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59815" name="Line 71">
                <a:extLst>
                  <a:ext uri="{FF2B5EF4-FFF2-40B4-BE49-F238E27FC236}">
                    <a16:creationId xmlns:a16="http://schemas.microsoft.com/office/drawing/2014/main" id="{40B50561-D026-4938-B35C-98DA098FBF37}"/>
                  </a:ext>
                </a:extLst>
              </p:cNvPr>
              <p:cNvSpPr>
                <a:spLocks noChangeShapeType="1"/>
              </p:cNvSpPr>
              <p:nvPr/>
            </p:nvSpPr>
            <p:spPr bwMode="auto">
              <a:xfrm>
                <a:off x="2436" y="2400"/>
                <a:ext cx="528" cy="707"/>
              </a:xfrm>
              <a:prstGeom prst="line">
                <a:avLst/>
              </a:prstGeom>
              <a:noFill/>
              <a:ln w="381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59816" name="Line 72">
                <a:extLst>
                  <a:ext uri="{FF2B5EF4-FFF2-40B4-BE49-F238E27FC236}">
                    <a16:creationId xmlns:a16="http://schemas.microsoft.com/office/drawing/2014/main" id="{9D568BC8-51BA-4BF0-BF17-51C49D769882}"/>
                  </a:ext>
                </a:extLst>
              </p:cNvPr>
              <p:cNvSpPr>
                <a:spLocks noChangeShapeType="1"/>
              </p:cNvSpPr>
              <p:nvPr/>
            </p:nvSpPr>
            <p:spPr bwMode="auto">
              <a:xfrm flipV="1">
                <a:off x="2964" y="2400"/>
                <a:ext cx="0" cy="689"/>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59817" name="Line 73">
                <a:extLst>
                  <a:ext uri="{FF2B5EF4-FFF2-40B4-BE49-F238E27FC236}">
                    <a16:creationId xmlns:a16="http://schemas.microsoft.com/office/drawing/2014/main" id="{F8D6D732-D483-4D5C-A18F-008F167DDA31}"/>
                  </a:ext>
                </a:extLst>
              </p:cNvPr>
              <p:cNvSpPr>
                <a:spLocks noChangeShapeType="1"/>
              </p:cNvSpPr>
              <p:nvPr/>
            </p:nvSpPr>
            <p:spPr bwMode="auto">
              <a:xfrm flipV="1">
                <a:off x="2460" y="1728"/>
                <a:ext cx="0" cy="68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dirty="0"/>
              </a:p>
            </p:txBody>
          </p:sp>
          <p:sp>
            <p:nvSpPr>
              <p:cNvPr id="159818" name="Line 74">
                <a:extLst>
                  <a:ext uri="{FF2B5EF4-FFF2-40B4-BE49-F238E27FC236}">
                    <a16:creationId xmlns:a16="http://schemas.microsoft.com/office/drawing/2014/main" id="{C0F0316F-ABB8-45D2-89D7-4E6F78F00313}"/>
                  </a:ext>
                </a:extLst>
              </p:cNvPr>
              <p:cNvSpPr>
                <a:spLocks noChangeShapeType="1"/>
              </p:cNvSpPr>
              <p:nvPr/>
            </p:nvSpPr>
            <p:spPr bwMode="auto">
              <a:xfrm>
                <a:off x="2488" y="1749"/>
                <a:ext cx="500" cy="669"/>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dirty="0"/>
              </a:p>
            </p:txBody>
          </p:sp>
          <p:sp>
            <p:nvSpPr>
              <p:cNvPr id="159819" name="Line 75">
                <a:extLst>
                  <a:ext uri="{FF2B5EF4-FFF2-40B4-BE49-F238E27FC236}">
                    <a16:creationId xmlns:a16="http://schemas.microsoft.com/office/drawing/2014/main" id="{CA00932E-3019-4CF5-9583-20340531F90D}"/>
                  </a:ext>
                </a:extLst>
              </p:cNvPr>
              <p:cNvSpPr>
                <a:spLocks noChangeShapeType="1"/>
              </p:cNvSpPr>
              <p:nvPr/>
            </p:nvSpPr>
            <p:spPr bwMode="auto">
              <a:xfrm>
                <a:off x="2460" y="2400"/>
                <a:ext cx="528"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graphicFrame>
          <p:nvGraphicFramePr>
            <p:cNvPr id="99" name="对象 98">
              <a:extLst>
                <a:ext uri="{FF2B5EF4-FFF2-40B4-BE49-F238E27FC236}">
                  <a16:creationId xmlns:a16="http://schemas.microsoft.com/office/drawing/2014/main" id="{A4518EFE-B50F-4737-A9E3-3D56C2211070}"/>
                </a:ext>
              </a:extLst>
            </p:cNvPr>
            <p:cNvGraphicFramePr>
              <a:graphicFrameLocks noChangeAspect="1"/>
            </p:cNvGraphicFramePr>
            <p:nvPr>
              <p:extLst>
                <p:ext uri="{D42A27DB-BD31-4B8C-83A1-F6EECF244321}">
                  <p14:modId xmlns:p14="http://schemas.microsoft.com/office/powerpoint/2010/main" val="2435773642"/>
                </p:ext>
              </p:extLst>
            </p:nvPr>
          </p:nvGraphicFramePr>
          <p:xfrm>
            <a:off x="5468985" y="2198100"/>
            <a:ext cx="344055" cy="423452"/>
          </p:xfrm>
          <a:graphic>
            <a:graphicData uri="http://schemas.openxmlformats.org/presentationml/2006/ole">
              <mc:AlternateContent xmlns:mc="http://schemas.openxmlformats.org/markup-compatibility/2006">
                <mc:Choice xmlns:v="urn:schemas-microsoft-com:vml" Requires="v">
                  <p:oleObj spid="_x0000_s404983" name="公式" r:id="rId17" imgW="164880" imgH="203040" progId="Equation.3">
                    <p:embed/>
                  </p:oleObj>
                </mc:Choice>
                <mc:Fallback>
                  <p:oleObj name="公式" r:id="rId17" imgW="164880" imgH="203040" progId="Equation.3">
                    <p:embed/>
                    <p:pic>
                      <p:nvPicPr>
                        <p:cNvPr id="93" name="对象 92">
                          <a:extLst>
                            <a:ext uri="{FF2B5EF4-FFF2-40B4-BE49-F238E27FC236}">
                              <a16:creationId xmlns:a16="http://schemas.microsoft.com/office/drawing/2014/main" id="{74374AC1-F158-4F35-A748-FEA9B3C0CD8E}"/>
                            </a:ext>
                          </a:extLst>
                        </p:cNvPr>
                        <p:cNvPicPr/>
                        <p:nvPr/>
                      </p:nvPicPr>
                      <p:blipFill>
                        <a:blip r:embed="rId10"/>
                        <a:stretch>
                          <a:fillRect/>
                        </a:stretch>
                      </p:blipFill>
                      <p:spPr>
                        <a:xfrm>
                          <a:off x="5468985" y="2198100"/>
                          <a:ext cx="344055" cy="423452"/>
                        </a:xfrm>
                        <a:prstGeom prst="rect">
                          <a:avLst/>
                        </a:prstGeom>
                      </p:spPr>
                    </p:pic>
                  </p:oleObj>
                </mc:Fallback>
              </mc:AlternateContent>
            </a:graphicData>
          </a:graphic>
        </p:graphicFrame>
        <p:graphicFrame>
          <p:nvGraphicFramePr>
            <p:cNvPr id="100" name="对象 99">
              <a:extLst>
                <a:ext uri="{FF2B5EF4-FFF2-40B4-BE49-F238E27FC236}">
                  <a16:creationId xmlns:a16="http://schemas.microsoft.com/office/drawing/2014/main" id="{2E3803DC-7397-448A-8618-0F4E222F055F}"/>
                </a:ext>
              </a:extLst>
            </p:cNvPr>
            <p:cNvGraphicFramePr>
              <a:graphicFrameLocks noChangeAspect="1"/>
            </p:cNvGraphicFramePr>
            <p:nvPr>
              <p:extLst>
                <p:ext uri="{D42A27DB-BD31-4B8C-83A1-F6EECF244321}">
                  <p14:modId xmlns:p14="http://schemas.microsoft.com/office/powerpoint/2010/main" val="813896231"/>
                </p:ext>
              </p:extLst>
            </p:nvPr>
          </p:nvGraphicFramePr>
          <p:xfrm>
            <a:off x="4649839" y="3180561"/>
            <a:ext cx="530225" cy="479425"/>
          </p:xfrm>
          <a:graphic>
            <a:graphicData uri="http://schemas.openxmlformats.org/presentationml/2006/ole">
              <mc:AlternateContent xmlns:mc="http://schemas.openxmlformats.org/markup-compatibility/2006">
                <mc:Choice xmlns:v="urn:schemas-microsoft-com:vml" Requires="v">
                  <p:oleObj spid="_x0000_s404984" name="公式" r:id="rId18" imgW="253800" imgH="228600" progId="Equation.3">
                    <p:embed/>
                  </p:oleObj>
                </mc:Choice>
                <mc:Fallback>
                  <p:oleObj name="公式" r:id="rId18" imgW="253800" imgH="228600" progId="Equation.3">
                    <p:embed/>
                    <p:pic>
                      <p:nvPicPr>
                        <p:cNvPr id="95" name="对象 94">
                          <a:extLst>
                            <a:ext uri="{FF2B5EF4-FFF2-40B4-BE49-F238E27FC236}">
                              <a16:creationId xmlns:a16="http://schemas.microsoft.com/office/drawing/2014/main" id="{FFBF30A6-A8E7-4D9C-AC0D-B132EE452743}"/>
                            </a:ext>
                          </a:extLst>
                        </p:cNvPr>
                        <p:cNvPicPr/>
                        <p:nvPr/>
                      </p:nvPicPr>
                      <p:blipFill>
                        <a:blip r:embed="rId14"/>
                        <a:stretch>
                          <a:fillRect/>
                        </a:stretch>
                      </p:blipFill>
                      <p:spPr>
                        <a:xfrm>
                          <a:off x="4649839" y="3180561"/>
                          <a:ext cx="530225" cy="479425"/>
                        </a:xfrm>
                        <a:prstGeom prst="rect">
                          <a:avLst/>
                        </a:prstGeom>
                      </p:spPr>
                    </p:pic>
                  </p:oleObj>
                </mc:Fallback>
              </mc:AlternateContent>
            </a:graphicData>
          </a:graphic>
        </p:graphicFrame>
        <p:graphicFrame>
          <p:nvGraphicFramePr>
            <p:cNvPr id="101" name="对象 100">
              <a:extLst>
                <a:ext uri="{FF2B5EF4-FFF2-40B4-BE49-F238E27FC236}">
                  <a16:creationId xmlns:a16="http://schemas.microsoft.com/office/drawing/2014/main" id="{1B7B7DFD-1A41-4B22-9472-0E434019C29E}"/>
                </a:ext>
              </a:extLst>
            </p:cNvPr>
            <p:cNvGraphicFramePr>
              <a:graphicFrameLocks noChangeAspect="1"/>
            </p:cNvGraphicFramePr>
            <p:nvPr>
              <p:extLst>
                <p:ext uri="{D42A27DB-BD31-4B8C-83A1-F6EECF244321}">
                  <p14:modId xmlns:p14="http://schemas.microsoft.com/office/powerpoint/2010/main" val="785048517"/>
                </p:ext>
              </p:extLst>
            </p:nvPr>
          </p:nvGraphicFramePr>
          <p:xfrm>
            <a:off x="3962400" y="1068091"/>
            <a:ext cx="396875" cy="506412"/>
          </p:xfrm>
          <a:graphic>
            <a:graphicData uri="http://schemas.openxmlformats.org/presentationml/2006/ole">
              <mc:AlternateContent xmlns:mc="http://schemas.openxmlformats.org/markup-compatibility/2006">
                <mc:Choice xmlns:v="urn:schemas-microsoft-com:vml" Requires="v">
                  <p:oleObj spid="_x0000_s404985" name="公式" r:id="rId19" imgW="190440" imgH="241200" progId="Equation.3">
                    <p:embed/>
                  </p:oleObj>
                </mc:Choice>
                <mc:Fallback>
                  <p:oleObj name="公式" r:id="rId19" imgW="190440" imgH="241200" progId="Equation.3">
                    <p:embed/>
                    <p:pic>
                      <p:nvPicPr>
                        <p:cNvPr id="96" name="对象 95">
                          <a:extLst>
                            <a:ext uri="{FF2B5EF4-FFF2-40B4-BE49-F238E27FC236}">
                              <a16:creationId xmlns:a16="http://schemas.microsoft.com/office/drawing/2014/main" id="{68589BDD-5289-4110-92EE-024A423F64C2}"/>
                            </a:ext>
                          </a:extLst>
                        </p:cNvPr>
                        <p:cNvPicPr/>
                        <p:nvPr/>
                      </p:nvPicPr>
                      <p:blipFill>
                        <a:blip r:embed="rId16"/>
                        <a:stretch>
                          <a:fillRect/>
                        </a:stretch>
                      </p:blipFill>
                      <p:spPr>
                        <a:xfrm>
                          <a:off x="3962400" y="1068091"/>
                          <a:ext cx="396875" cy="506412"/>
                        </a:xfrm>
                        <a:prstGeom prst="rect">
                          <a:avLst/>
                        </a:prstGeom>
                      </p:spPr>
                    </p:pic>
                  </p:oleObj>
                </mc:Fallback>
              </mc:AlternateContent>
            </a:graphicData>
          </a:graphic>
        </p:graphicFrame>
        <p:graphicFrame>
          <p:nvGraphicFramePr>
            <p:cNvPr id="102" name="对象 101">
              <a:extLst>
                <a:ext uri="{FF2B5EF4-FFF2-40B4-BE49-F238E27FC236}">
                  <a16:creationId xmlns:a16="http://schemas.microsoft.com/office/drawing/2014/main" id="{A8DABA95-B641-4123-82FF-3C073EEEBD5D}"/>
                </a:ext>
              </a:extLst>
            </p:cNvPr>
            <p:cNvGraphicFramePr>
              <a:graphicFrameLocks noChangeAspect="1"/>
            </p:cNvGraphicFramePr>
            <p:nvPr>
              <p:extLst>
                <p:ext uri="{D42A27DB-BD31-4B8C-83A1-F6EECF244321}">
                  <p14:modId xmlns:p14="http://schemas.microsoft.com/office/powerpoint/2010/main" val="2599711998"/>
                </p:ext>
              </p:extLst>
            </p:nvPr>
          </p:nvGraphicFramePr>
          <p:xfrm>
            <a:off x="4332289" y="2406650"/>
            <a:ext cx="265113" cy="398463"/>
          </p:xfrm>
          <a:graphic>
            <a:graphicData uri="http://schemas.openxmlformats.org/presentationml/2006/ole">
              <mc:AlternateContent xmlns:mc="http://schemas.openxmlformats.org/markup-compatibility/2006">
                <mc:Choice xmlns:v="urn:schemas-microsoft-com:vml" Requires="v">
                  <p:oleObj spid="_x0000_s404986" name="公式" r:id="rId20" imgW="126720" imgH="190440" progId="Equation.3">
                    <p:embed/>
                  </p:oleObj>
                </mc:Choice>
                <mc:Fallback>
                  <p:oleObj name="公式" r:id="rId20" imgW="126720" imgH="190440" progId="Equation.3">
                    <p:embed/>
                    <p:pic>
                      <p:nvPicPr>
                        <p:cNvPr id="94" name="对象 93">
                          <a:extLst>
                            <a:ext uri="{FF2B5EF4-FFF2-40B4-BE49-F238E27FC236}">
                              <a16:creationId xmlns:a16="http://schemas.microsoft.com/office/drawing/2014/main" id="{D2B58F21-FBF6-43A9-8E12-3F5DABC6CE79}"/>
                            </a:ext>
                          </a:extLst>
                        </p:cNvPr>
                        <p:cNvPicPr/>
                        <p:nvPr/>
                      </p:nvPicPr>
                      <p:blipFill>
                        <a:blip r:embed="rId12"/>
                        <a:stretch>
                          <a:fillRect/>
                        </a:stretch>
                      </p:blipFill>
                      <p:spPr>
                        <a:xfrm>
                          <a:off x="4332289" y="2406650"/>
                          <a:ext cx="265113" cy="398463"/>
                        </a:xfrm>
                        <a:prstGeom prst="rect">
                          <a:avLst/>
                        </a:prstGeom>
                      </p:spPr>
                    </p:pic>
                  </p:oleObj>
                </mc:Fallback>
              </mc:AlternateContent>
            </a:graphicData>
          </a:graphic>
        </p:graphicFrame>
        <p:sp>
          <p:nvSpPr>
            <p:cNvPr id="103" name="文本框 102">
              <a:extLst>
                <a:ext uri="{FF2B5EF4-FFF2-40B4-BE49-F238E27FC236}">
                  <a16:creationId xmlns:a16="http://schemas.microsoft.com/office/drawing/2014/main" id="{A8BA145B-4967-4070-A6EA-C6AE4DF3F0A5}"/>
                </a:ext>
              </a:extLst>
            </p:cNvPr>
            <p:cNvSpPr txBox="1"/>
            <p:nvPr/>
          </p:nvSpPr>
          <p:spPr>
            <a:xfrm>
              <a:off x="4629151" y="1428496"/>
              <a:ext cx="808833" cy="454563"/>
            </a:xfrm>
            <a:prstGeom prst="rect">
              <a:avLst/>
            </a:prstGeom>
            <a:noFill/>
            <a:ln>
              <a:solidFill>
                <a:srgbClr val="C00000"/>
              </a:solidFill>
              <a:prstDash val="dash"/>
            </a:ln>
          </p:spPr>
          <p:txBody>
            <a:bodyPr wrap="square" rtlCol="0">
              <a:spAutoFit/>
            </a:bodyPr>
            <a:lstStyle/>
            <a:p>
              <a:pPr algn="ctr"/>
              <a:r>
                <a:rPr lang="zh-CN" altLang="en-US" sz="2600" b="1" i="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600" b="1" dirty="0">
                  <a:latin typeface="Times New Roman" panose="02020603050405020304" pitchFamily="18" charset="0"/>
                  <a:cs typeface="Times New Roman" panose="02020603050405020304" pitchFamily="18" charset="0"/>
                  <a:sym typeface="Symbol" panose="05050102010706020507" pitchFamily="18" charset="2"/>
                </a:rPr>
                <a:t>=0</a:t>
              </a:r>
              <a:endParaRPr lang="zh-CN" altLang="en-US" sz="2600" b="1" dirty="0">
                <a:latin typeface="Times New Roman" panose="02020603050405020304" pitchFamily="18" charset="0"/>
                <a:cs typeface="Times New Roman" panose="02020603050405020304" pitchFamily="18" charset="0"/>
              </a:endParaRPr>
            </a:p>
          </p:txBody>
        </p:sp>
      </p:grpSp>
      <p:grpSp>
        <p:nvGrpSpPr>
          <p:cNvPr id="5" name="组合 4">
            <a:extLst>
              <a:ext uri="{FF2B5EF4-FFF2-40B4-BE49-F238E27FC236}">
                <a16:creationId xmlns:a16="http://schemas.microsoft.com/office/drawing/2014/main" id="{4BE24B8E-2EA5-4408-A1A6-53469009B199}"/>
              </a:ext>
            </a:extLst>
          </p:cNvPr>
          <p:cNvGrpSpPr/>
          <p:nvPr/>
        </p:nvGrpSpPr>
        <p:grpSpPr>
          <a:xfrm>
            <a:off x="7227432" y="999732"/>
            <a:ext cx="2007415" cy="2689700"/>
            <a:chOff x="6838950" y="1094583"/>
            <a:chExt cx="1852998" cy="2482800"/>
          </a:xfrm>
        </p:grpSpPr>
        <p:grpSp>
          <p:nvGrpSpPr>
            <p:cNvPr id="159838" name="Group 94">
              <a:extLst>
                <a:ext uri="{FF2B5EF4-FFF2-40B4-BE49-F238E27FC236}">
                  <a16:creationId xmlns:a16="http://schemas.microsoft.com/office/drawing/2014/main" id="{7DAFCE1C-E9E9-4A41-8246-38B494DBC0F5}"/>
                </a:ext>
              </a:extLst>
            </p:cNvPr>
            <p:cNvGrpSpPr>
              <a:grpSpLocks/>
            </p:cNvGrpSpPr>
            <p:nvPr/>
          </p:nvGrpSpPr>
          <p:grpSpPr bwMode="auto">
            <a:xfrm>
              <a:off x="6838950" y="1220788"/>
              <a:ext cx="1498600" cy="2212976"/>
              <a:chOff x="4308" y="769"/>
              <a:chExt cx="944" cy="1394"/>
            </a:xfrm>
          </p:grpSpPr>
          <p:sp>
            <p:nvSpPr>
              <p:cNvPr id="159792" name="Line 48">
                <a:extLst>
                  <a:ext uri="{FF2B5EF4-FFF2-40B4-BE49-F238E27FC236}">
                    <a16:creationId xmlns:a16="http://schemas.microsoft.com/office/drawing/2014/main" id="{D32535B3-5EAA-4FD9-A306-2BEF1A8BD5A6}"/>
                  </a:ext>
                </a:extLst>
              </p:cNvPr>
              <p:cNvSpPr>
                <a:spLocks noChangeShapeType="1"/>
              </p:cNvSpPr>
              <p:nvPr/>
            </p:nvSpPr>
            <p:spPr bwMode="auto">
              <a:xfrm>
                <a:off x="4308" y="1541"/>
                <a:ext cx="944"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59793" name="Line 49">
                <a:extLst>
                  <a:ext uri="{FF2B5EF4-FFF2-40B4-BE49-F238E27FC236}">
                    <a16:creationId xmlns:a16="http://schemas.microsoft.com/office/drawing/2014/main" id="{7D0DA4D7-03B8-4E30-94D6-130E7A3BEF3C}"/>
                  </a:ext>
                </a:extLst>
              </p:cNvPr>
              <p:cNvSpPr>
                <a:spLocks noChangeShapeType="1"/>
              </p:cNvSpPr>
              <p:nvPr/>
            </p:nvSpPr>
            <p:spPr bwMode="auto">
              <a:xfrm>
                <a:off x="4308" y="1541"/>
                <a:ext cx="521" cy="601"/>
              </a:xfrm>
              <a:prstGeom prst="line">
                <a:avLst/>
              </a:prstGeom>
              <a:noFill/>
              <a:ln w="381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59795" name="Line 51">
                <a:extLst>
                  <a:ext uri="{FF2B5EF4-FFF2-40B4-BE49-F238E27FC236}">
                    <a16:creationId xmlns:a16="http://schemas.microsoft.com/office/drawing/2014/main" id="{434F3EFC-A99C-4AC8-91D7-5C7DA4E6FF2A}"/>
                  </a:ext>
                </a:extLst>
              </p:cNvPr>
              <p:cNvSpPr>
                <a:spLocks noChangeShapeType="1"/>
              </p:cNvSpPr>
              <p:nvPr/>
            </p:nvSpPr>
            <p:spPr bwMode="auto">
              <a:xfrm flipV="1">
                <a:off x="4308" y="769"/>
                <a:ext cx="0" cy="76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59796" name="Line 52">
                <a:extLst>
                  <a:ext uri="{FF2B5EF4-FFF2-40B4-BE49-F238E27FC236}">
                    <a16:creationId xmlns:a16="http://schemas.microsoft.com/office/drawing/2014/main" id="{5B14C8E6-764B-413B-A2F4-E121C1AA12C3}"/>
                  </a:ext>
                </a:extLst>
              </p:cNvPr>
              <p:cNvSpPr>
                <a:spLocks noChangeShapeType="1"/>
              </p:cNvSpPr>
              <p:nvPr/>
            </p:nvSpPr>
            <p:spPr bwMode="auto">
              <a:xfrm flipV="1">
                <a:off x="4829" y="1402"/>
                <a:ext cx="0" cy="76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59797" name="Line 53">
                <a:extLst>
                  <a:ext uri="{FF2B5EF4-FFF2-40B4-BE49-F238E27FC236}">
                    <a16:creationId xmlns:a16="http://schemas.microsoft.com/office/drawing/2014/main" id="{CCC610A0-5D17-46C3-982E-74BDA200BB0C}"/>
                  </a:ext>
                </a:extLst>
              </p:cNvPr>
              <p:cNvSpPr>
                <a:spLocks noChangeShapeType="1"/>
              </p:cNvSpPr>
              <p:nvPr/>
            </p:nvSpPr>
            <p:spPr bwMode="auto">
              <a:xfrm>
                <a:off x="4331" y="839"/>
                <a:ext cx="521" cy="60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59798" name="Line 54">
                <a:extLst>
                  <a:ext uri="{FF2B5EF4-FFF2-40B4-BE49-F238E27FC236}">
                    <a16:creationId xmlns:a16="http://schemas.microsoft.com/office/drawing/2014/main" id="{12920EEF-ED03-4626-A3C4-2F917184AD1E}"/>
                  </a:ext>
                </a:extLst>
              </p:cNvPr>
              <p:cNvSpPr>
                <a:spLocks noChangeShapeType="1"/>
              </p:cNvSpPr>
              <p:nvPr/>
            </p:nvSpPr>
            <p:spPr bwMode="auto">
              <a:xfrm flipV="1">
                <a:off x="4331" y="1424"/>
                <a:ext cx="521" cy="11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graphicFrame>
          <p:nvGraphicFramePr>
            <p:cNvPr id="105" name="对象 104">
              <a:extLst>
                <a:ext uri="{FF2B5EF4-FFF2-40B4-BE49-F238E27FC236}">
                  <a16:creationId xmlns:a16="http://schemas.microsoft.com/office/drawing/2014/main" id="{BFB5CB35-507B-43F3-B65A-F2FD991FFDF4}"/>
                </a:ext>
              </a:extLst>
            </p:cNvPr>
            <p:cNvGraphicFramePr>
              <a:graphicFrameLocks noChangeAspect="1"/>
            </p:cNvGraphicFramePr>
            <p:nvPr>
              <p:extLst>
                <p:ext uri="{D42A27DB-BD31-4B8C-83A1-F6EECF244321}">
                  <p14:modId xmlns:p14="http://schemas.microsoft.com/office/powerpoint/2010/main" val="798212204"/>
                </p:ext>
              </p:extLst>
            </p:nvPr>
          </p:nvGraphicFramePr>
          <p:xfrm>
            <a:off x="8347893" y="2234612"/>
            <a:ext cx="344055" cy="423452"/>
          </p:xfrm>
          <a:graphic>
            <a:graphicData uri="http://schemas.openxmlformats.org/presentationml/2006/ole">
              <mc:AlternateContent xmlns:mc="http://schemas.openxmlformats.org/markup-compatibility/2006">
                <mc:Choice xmlns:v="urn:schemas-microsoft-com:vml" Requires="v">
                  <p:oleObj spid="_x0000_s404987" name="公式" r:id="rId21" imgW="164880" imgH="203040" progId="Equation.3">
                    <p:embed/>
                  </p:oleObj>
                </mc:Choice>
                <mc:Fallback>
                  <p:oleObj name="公式" r:id="rId21" imgW="164880" imgH="203040" progId="Equation.3">
                    <p:embed/>
                    <p:pic>
                      <p:nvPicPr>
                        <p:cNvPr id="99" name="对象 98">
                          <a:extLst>
                            <a:ext uri="{FF2B5EF4-FFF2-40B4-BE49-F238E27FC236}">
                              <a16:creationId xmlns:a16="http://schemas.microsoft.com/office/drawing/2014/main" id="{A4518EFE-B50F-4737-A9E3-3D56C2211070}"/>
                            </a:ext>
                          </a:extLst>
                        </p:cNvPr>
                        <p:cNvPicPr/>
                        <p:nvPr/>
                      </p:nvPicPr>
                      <p:blipFill>
                        <a:blip r:embed="rId10"/>
                        <a:stretch>
                          <a:fillRect/>
                        </a:stretch>
                      </p:blipFill>
                      <p:spPr>
                        <a:xfrm>
                          <a:off x="8347893" y="2234612"/>
                          <a:ext cx="344055" cy="423452"/>
                        </a:xfrm>
                        <a:prstGeom prst="rect">
                          <a:avLst/>
                        </a:prstGeom>
                      </p:spPr>
                    </p:pic>
                  </p:oleObj>
                </mc:Fallback>
              </mc:AlternateContent>
            </a:graphicData>
          </a:graphic>
        </p:graphicFrame>
        <p:graphicFrame>
          <p:nvGraphicFramePr>
            <p:cNvPr id="106" name="对象 105">
              <a:extLst>
                <a:ext uri="{FF2B5EF4-FFF2-40B4-BE49-F238E27FC236}">
                  <a16:creationId xmlns:a16="http://schemas.microsoft.com/office/drawing/2014/main" id="{8BAEAD74-9D6D-4B47-8633-167150786C63}"/>
                </a:ext>
              </a:extLst>
            </p:cNvPr>
            <p:cNvGraphicFramePr>
              <a:graphicFrameLocks noChangeAspect="1"/>
            </p:cNvGraphicFramePr>
            <p:nvPr>
              <p:extLst>
                <p:ext uri="{D42A27DB-BD31-4B8C-83A1-F6EECF244321}">
                  <p14:modId xmlns:p14="http://schemas.microsoft.com/office/powerpoint/2010/main" val="3138476549"/>
                </p:ext>
              </p:extLst>
            </p:nvPr>
          </p:nvGraphicFramePr>
          <p:xfrm>
            <a:off x="7736681" y="3097958"/>
            <a:ext cx="530225" cy="479425"/>
          </p:xfrm>
          <a:graphic>
            <a:graphicData uri="http://schemas.openxmlformats.org/presentationml/2006/ole">
              <mc:AlternateContent xmlns:mc="http://schemas.openxmlformats.org/markup-compatibility/2006">
                <mc:Choice xmlns:v="urn:schemas-microsoft-com:vml" Requires="v">
                  <p:oleObj spid="_x0000_s404988" name="公式" r:id="rId22" imgW="253800" imgH="228600" progId="Equation.3">
                    <p:embed/>
                  </p:oleObj>
                </mc:Choice>
                <mc:Fallback>
                  <p:oleObj name="公式" r:id="rId22" imgW="253800" imgH="228600" progId="Equation.3">
                    <p:embed/>
                    <p:pic>
                      <p:nvPicPr>
                        <p:cNvPr id="100" name="对象 99">
                          <a:extLst>
                            <a:ext uri="{FF2B5EF4-FFF2-40B4-BE49-F238E27FC236}">
                              <a16:creationId xmlns:a16="http://schemas.microsoft.com/office/drawing/2014/main" id="{2E3803DC-7397-448A-8618-0F4E222F055F}"/>
                            </a:ext>
                          </a:extLst>
                        </p:cNvPr>
                        <p:cNvPicPr/>
                        <p:nvPr/>
                      </p:nvPicPr>
                      <p:blipFill>
                        <a:blip r:embed="rId14"/>
                        <a:stretch>
                          <a:fillRect/>
                        </a:stretch>
                      </p:blipFill>
                      <p:spPr>
                        <a:xfrm>
                          <a:off x="7736681" y="3097958"/>
                          <a:ext cx="530225" cy="479425"/>
                        </a:xfrm>
                        <a:prstGeom prst="rect">
                          <a:avLst/>
                        </a:prstGeom>
                      </p:spPr>
                    </p:pic>
                  </p:oleObj>
                </mc:Fallback>
              </mc:AlternateContent>
            </a:graphicData>
          </a:graphic>
        </p:graphicFrame>
        <p:graphicFrame>
          <p:nvGraphicFramePr>
            <p:cNvPr id="107" name="对象 106">
              <a:extLst>
                <a:ext uri="{FF2B5EF4-FFF2-40B4-BE49-F238E27FC236}">
                  <a16:creationId xmlns:a16="http://schemas.microsoft.com/office/drawing/2014/main" id="{6F32EF09-CF0B-47A7-ADD1-0E7ADCB8F5A3}"/>
                </a:ext>
              </a:extLst>
            </p:cNvPr>
            <p:cNvGraphicFramePr>
              <a:graphicFrameLocks noChangeAspect="1"/>
            </p:cNvGraphicFramePr>
            <p:nvPr>
              <p:extLst>
                <p:ext uri="{D42A27DB-BD31-4B8C-83A1-F6EECF244321}">
                  <p14:modId xmlns:p14="http://schemas.microsoft.com/office/powerpoint/2010/main" val="200061963"/>
                </p:ext>
              </p:extLst>
            </p:nvPr>
          </p:nvGraphicFramePr>
          <p:xfrm>
            <a:off x="7748495" y="2030813"/>
            <a:ext cx="265113" cy="398463"/>
          </p:xfrm>
          <a:graphic>
            <a:graphicData uri="http://schemas.openxmlformats.org/presentationml/2006/ole">
              <mc:AlternateContent xmlns:mc="http://schemas.openxmlformats.org/markup-compatibility/2006">
                <mc:Choice xmlns:v="urn:schemas-microsoft-com:vml" Requires="v">
                  <p:oleObj spid="_x0000_s404989" name="公式" r:id="rId23" imgW="126720" imgH="190440" progId="Equation.3">
                    <p:embed/>
                  </p:oleObj>
                </mc:Choice>
                <mc:Fallback>
                  <p:oleObj name="公式" r:id="rId23" imgW="126720" imgH="190440" progId="Equation.3">
                    <p:embed/>
                    <p:pic>
                      <p:nvPicPr>
                        <p:cNvPr id="102" name="对象 101">
                          <a:extLst>
                            <a:ext uri="{FF2B5EF4-FFF2-40B4-BE49-F238E27FC236}">
                              <a16:creationId xmlns:a16="http://schemas.microsoft.com/office/drawing/2014/main" id="{A8DABA95-B641-4123-82FF-3C073EEEBD5D}"/>
                            </a:ext>
                          </a:extLst>
                        </p:cNvPr>
                        <p:cNvPicPr/>
                        <p:nvPr/>
                      </p:nvPicPr>
                      <p:blipFill>
                        <a:blip r:embed="rId12"/>
                        <a:stretch>
                          <a:fillRect/>
                        </a:stretch>
                      </p:blipFill>
                      <p:spPr>
                        <a:xfrm>
                          <a:off x="7748495" y="2030813"/>
                          <a:ext cx="265113" cy="398463"/>
                        </a:xfrm>
                        <a:prstGeom prst="rect">
                          <a:avLst/>
                        </a:prstGeom>
                      </p:spPr>
                    </p:pic>
                  </p:oleObj>
                </mc:Fallback>
              </mc:AlternateContent>
            </a:graphicData>
          </a:graphic>
        </p:graphicFrame>
        <p:graphicFrame>
          <p:nvGraphicFramePr>
            <p:cNvPr id="108" name="对象 107">
              <a:extLst>
                <a:ext uri="{FF2B5EF4-FFF2-40B4-BE49-F238E27FC236}">
                  <a16:creationId xmlns:a16="http://schemas.microsoft.com/office/drawing/2014/main" id="{FA1F4A1A-46D4-490A-8EC0-75C64B642584}"/>
                </a:ext>
              </a:extLst>
            </p:cNvPr>
            <p:cNvGraphicFramePr>
              <a:graphicFrameLocks noChangeAspect="1"/>
            </p:cNvGraphicFramePr>
            <p:nvPr>
              <p:extLst>
                <p:ext uri="{D42A27DB-BD31-4B8C-83A1-F6EECF244321}">
                  <p14:modId xmlns:p14="http://schemas.microsoft.com/office/powerpoint/2010/main" val="875778742"/>
                </p:ext>
              </p:extLst>
            </p:nvPr>
          </p:nvGraphicFramePr>
          <p:xfrm>
            <a:off x="7042944" y="1094583"/>
            <a:ext cx="396875" cy="506412"/>
          </p:xfrm>
          <a:graphic>
            <a:graphicData uri="http://schemas.openxmlformats.org/presentationml/2006/ole">
              <mc:AlternateContent xmlns:mc="http://schemas.openxmlformats.org/markup-compatibility/2006">
                <mc:Choice xmlns:v="urn:schemas-microsoft-com:vml" Requires="v">
                  <p:oleObj spid="_x0000_s404990" name="公式" r:id="rId24" imgW="190440" imgH="241200" progId="Equation.3">
                    <p:embed/>
                  </p:oleObj>
                </mc:Choice>
                <mc:Fallback>
                  <p:oleObj name="公式" r:id="rId24" imgW="190440" imgH="241200" progId="Equation.3">
                    <p:embed/>
                    <p:pic>
                      <p:nvPicPr>
                        <p:cNvPr id="101" name="对象 100">
                          <a:extLst>
                            <a:ext uri="{FF2B5EF4-FFF2-40B4-BE49-F238E27FC236}">
                              <a16:creationId xmlns:a16="http://schemas.microsoft.com/office/drawing/2014/main" id="{1B7B7DFD-1A41-4B22-9472-0E434019C29E}"/>
                            </a:ext>
                          </a:extLst>
                        </p:cNvPr>
                        <p:cNvPicPr/>
                        <p:nvPr/>
                      </p:nvPicPr>
                      <p:blipFill>
                        <a:blip r:embed="rId16"/>
                        <a:stretch>
                          <a:fillRect/>
                        </a:stretch>
                      </p:blipFill>
                      <p:spPr>
                        <a:xfrm>
                          <a:off x="7042944" y="1094583"/>
                          <a:ext cx="396875" cy="506412"/>
                        </a:xfrm>
                        <a:prstGeom prst="rect">
                          <a:avLst/>
                        </a:prstGeom>
                      </p:spPr>
                    </p:pic>
                  </p:oleObj>
                </mc:Fallback>
              </mc:AlternateContent>
            </a:graphicData>
          </a:graphic>
        </p:graphicFrame>
        <p:sp>
          <p:nvSpPr>
            <p:cNvPr id="109" name="文本框 108">
              <a:extLst>
                <a:ext uri="{FF2B5EF4-FFF2-40B4-BE49-F238E27FC236}">
                  <a16:creationId xmlns:a16="http://schemas.microsoft.com/office/drawing/2014/main" id="{BF2CFF58-D782-4DD7-8AA3-391BC44E8F52}"/>
                </a:ext>
              </a:extLst>
            </p:cNvPr>
            <p:cNvSpPr txBox="1"/>
            <p:nvPr/>
          </p:nvSpPr>
          <p:spPr>
            <a:xfrm>
              <a:off x="7669151" y="1313585"/>
              <a:ext cx="808833" cy="454563"/>
            </a:xfrm>
            <a:prstGeom prst="rect">
              <a:avLst/>
            </a:prstGeom>
            <a:noFill/>
            <a:ln>
              <a:solidFill>
                <a:srgbClr val="C00000"/>
              </a:solidFill>
              <a:prstDash val="dash"/>
            </a:ln>
          </p:spPr>
          <p:txBody>
            <a:bodyPr wrap="square" rtlCol="0">
              <a:spAutoFit/>
            </a:bodyPr>
            <a:lstStyle/>
            <a:p>
              <a:pPr algn="ctr"/>
              <a:r>
                <a:rPr lang="zh-CN" altLang="en-US" sz="2600" b="1" i="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600" b="1" dirty="0">
                  <a:latin typeface="Times New Roman" panose="02020603050405020304" pitchFamily="18" charset="0"/>
                  <a:cs typeface="Times New Roman" panose="02020603050405020304" pitchFamily="18" charset="0"/>
                  <a:sym typeface="Symbol" panose="05050102010706020507" pitchFamily="18" charset="2"/>
                </a:rPr>
                <a:t>&gt;0</a:t>
              </a:r>
              <a:endParaRPr lang="zh-CN" altLang="en-US" sz="2600" b="1" dirty="0">
                <a:latin typeface="Times New Roman" panose="02020603050405020304" pitchFamily="18" charset="0"/>
                <a:cs typeface="Times New Roman" panose="02020603050405020304" pitchFamily="18" charset="0"/>
              </a:endParaRPr>
            </a:p>
          </p:txBody>
        </p:sp>
      </p:grpSp>
      <p:sp>
        <p:nvSpPr>
          <p:cNvPr id="6" name="灯片编号占位符 5">
            <a:extLst>
              <a:ext uri="{FF2B5EF4-FFF2-40B4-BE49-F238E27FC236}">
                <a16:creationId xmlns:a16="http://schemas.microsoft.com/office/drawing/2014/main" id="{EF8331C0-AB07-46A1-9105-EAA3306C52FE}"/>
              </a:ext>
            </a:extLst>
          </p:cNvPr>
          <p:cNvSpPr>
            <a:spLocks noGrp="1"/>
          </p:cNvSpPr>
          <p:nvPr>
            <p:ph type="sldNum" sz="quarter" idx="12"/>
          </p:nvPr>
        </p:nvSpPr>
        <p:spPr/>
        <p:txBody>
          <a:bodyPr/>
          <a:lstStyle/>
          <a:p>
            <a:fld id="{DD7B16FF-69CA-4A0B-BD3A-C4B4E2184A49}" type="slidenum">
              <a:rPr lang="zh-CN" altLang="en-US" smtClean="0"/>
              <a:pPr/>
              <a:t>113</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9763"/>
                                        </p:tgtEl>
                                        <p:attrNameLst>
                                          <p:attrName>style.visibility</p:attrName>
                                        </p:attrNameLst>
                                      </p:cBhvr>
                                      <p:to>
                                        <p:strVal val="visible"/>
                                      </p:to>
                                    </p:set>
                                    <p:animEffect transition="in" filter="strips(downRight)">
                                      <p:cBhvr>
                                        <p:cTn id="7" dur="500"/>
                                        <p:tgtEl>
                                          <p:spTgt spid="1597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59749"/>
                                        </p:tgtEl>
                                        <p:attrNameLst>
                                          <p:attrName>style.visibility</p:attrName>
                                        </p:attrNameLst>
                                      </p:cBhvr>
                                      <p:to>
                                        <p:strVal val="visible"/>
                                      </p:to>
                                    </p:set>
                                    <p:animEffect transition="in" filter="box(in)">
                                      <p:cBhvr>
                                        <p:cTn id="17" dur="500"/>
                                        <p:tgtEl>
                                          <p:spTgt spid="159749"/>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59835"/>
                                        </p:tgtEl>
                                        <p:attrNameLst>
                                          <p:attrName>style.visibility</p:attrName>
                                        </p:attrNameLst>
                                      </p:cBhvr>
                                      <p:to>
                                        <p:strVal val="visible"/>
                                      </p:to>
                                    </p:set>
                                    <p:anim calcmode="lin" valueType="num">
                                      <p:cBhvr additive="base">
                                        <p:cTn id="22" dur="500" fill="hold"/>
                                        <p:tgtEl>
                                          <p:spTgt spid="159835"/>
                                        </p:tgtEl>
                                        <p:attrNameLst>
                                          <p:attrName>ppt_x</p:attrName>
                                        </p:attrNameLst>
                                      </p:cBhvr>
                                      <p:tavLst>
                                        <p:tav tm="0">
                                          <p:val>
                                            <p:strVal val="0-#ppt_w/2"/>
                                          </p:val>
                                        </p:tav>
                                        <p:tav tm="100000">
                                          <p:val>
                                            <p:strVal val="#ppt_x"/>
                                          </p:val>
                                        </p:tav>
                                      </p:tavLst>
                                    </p:anim>
                                    <p:anim calcmode="lin" valueType="num">
                                      <p:cBhvr additive="base">
                                        <p:cTn id="23" dur="500" fill="hold"/>
                                        <p:tgtEl>
                                          <p:spTgt spid="159835"/>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59764"/>
                                        </p:tgtEl>
                                        <p:attrNameLst>
                                          <p:attrName>style.visibility</p:attrName>
                                        </p:attrNameLst>
                                      </p:cBhvr>
                                      <p:to>
                                        <p:strVal val="visible"/>
                                      </p:to>
                                    </p:set>
                                    <p:animEffect transition="in" filter="blinds(horizontal)">
                                      <p:cBhvr>
                                        <p:cTn id="33" dur="500"/>
                                        <p:tgtEl>
                                          <p:spTgt spid="159764"/>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59836"/>
                                        </p:tgtEl>
                                        <p:attrNameLst>
                                          <p:attrName>style.visibility</p:attrName>
                                        </p:attrNameLst>
                                      </p:cBhvr>
                                      <p:to>
                                        <p:strVal val="visible"/>
                                      </p:to>
                                    </p:set>
                                    <p:anim calcmode="lin" valueType="num">
                                      <p:cBhvr additive="base">
                                        <p:cTn id="38" dur="500" fill="hold"/>
                                        <p:tgtEl>
                                          <p:spTgt spid="159836"/>
                                        </p:tgtEl>
                                        <p:attrNameLst>
                                          <p:attrName>ppt_x</p:attrName>
                                        </p:attrNameLst>
                                      </p:cBhvr>
                                      <p:tavLst>
                                        <p:tav tm="0">
                                          <p:val>
                                            <p:strVal val="#ppt_x"/>
                                          </p:val>
                                        </p:tav>
                                        <p:tav tm="100000">
                                          <p:val>
                                            <p:strVal val="#ppt_x"/>
                                          </p:val>
                                        </p:tav>
                                      </p:tavLst>
                                    </p:anim>
                                    <p:anim calcmode="lin" valueType="num">
                                      <p:cBhvr additive="base">
                                        <p:cTn id="39" dur="500" fill="hold"/>
                                        <p:tgtEl>
                                          <p:spTgt spid="159836"/>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left)">
                                      <p:cBhvr>
                                        <p:cTn id="44" dur="5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nodeType="clickEffect">
                                  <p:stCondLst>
                                    <p:cond delay="0"/>
                                  </p:stCondLst>
                                  <p:childTnLst>
                                    <p:set>
                                      <p:cBhvr>
                                        <p:cTn id="48" dur="1" fill="hold">
                                          <p:stCondLst>
                                            <p:cond delay="0"/>
                                          </p:stCondLst>
                                        </p:cTn>
                                        <p:tgtEl>
                                          <p:spTgt spid="159746"/>
                                        </p:tgtEl>
                                        <p:attrNameLst>
                                          <p:attrName>style.visibility</p:attrName>
                                        </p:attrNameLst>
                                      </p:cBhvr>
                                      <p:to>
                                        <p:strVal val="visible"/>
                                      </p:to>
                                    </p:set>
                                    <p:animEffect transition="in" filter="checkerboard(across)">
                                      <p:cBhvr>
                                        <p:cTn id="49" dur="500"/>
                                        <p:tgtEl>
                                          <p:spTgt spid="159746"/>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159837"/>
                                        </p:tgtEl>
                                        <p:attrNameLst>
                                          <p:attrName>style.visibility</p:attrName>
                                        </p:attrNameLst>
                                      </p:cBhvr>
                                      <p:to>
                                        <p:strVal val="visible"/>
                                      </p:to>
                                    </p:set>
                                    <p:anim calcmode="lin" valueType="num">
                                      <p:cBhvr additive="base">
                                        <p:cTn id="54" dur="500" fill="hold"/>
                                        <p:tgtEl>
                                          <p:spTgt spid="159837"/>
                                        </p:tgtEl>
                                        <p:attrNameLst>
                                          <p:attrName>ppt_x</p:attrName>
                                        </p:attrNameLst>
                                      </p:cBhvr>
                                      <p:tavLst>
                                        <p:tav tm="0">
                                          <p:val>
                                            <p:strVal val="1+#ppt_w/2"/>
                                          </p:val>
                                        </p:tav>
                                        <p:tav tm="100000">
                                          <p:val>
                                            <p:strVal val="#ppt_x"/>
                                          </p:val>
                                        </p:tav>
                                      </p:tavLst>
                                    </p:anim>
                                    <p:anim calcmode="lin" valueType="num">
                                      <p:cBhvr additive="base">
                                        <p:cTn id="55" dur="500" fill="hold"/>
                                        <p:tgtEl>
                                          <p:spTgt spid="159837"/>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59839"/>
                                        </p:tgtEl>
                                        <p:attrNameLst>
                                          <p:attrName>style.visibility</p:attrName>
                                        </p:attrNameLst>
                                      </p:cBhvr>
                                      <p:to>
                                        <p:strVal val="visible"/>
                                      </p:to>
                                    </p:set>
                                    <p:animEffect transition="in" filter="wipe(left)">
                                      <p:cBhvr>
                                        <p:cTn id="60" dur="500"/>
                                        <p:tgtEl>
                                          <p:spTgt spid="1598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63" grpId="0" autoUpdateAnimBg="0"/>
      <p:bldP spid="159835" grpId="0" autoUpdateAnimBg="0"/>
      <p:bldP spid="159836" grpId="0" autoUpdateAnimBg="0"/>
      <p:bldP spid="159837" grpId="0"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0829" name="Group 61">
            <a:extLst>
              <a:ext uri="{FF2B5EF4-FFF2-40B4-BE49-F238E27FC236}">
                <a16:creationId xmlns:a16="http://schemas.microsoft.com/office/drawing/2014/main" id="{3A17AFA1-2F60-4AC2-A99E-79A638D104EC}"/>
              </a:ext>
            </a:extLst>
          </p:cNvPr>
          <p:cNvGrpSpPr>
            <a:grpSpLocks/>
          </p:cNvGrpSpPr>
          <p:nvPr/>
        </p:nvGrpSpPr>
        <p:grpSpPr bwMode="auto">
          <a:xfrm>
            <a:off x="1155700" y="5802312"/>
            <a:ext cx="6975475" cy="846138"/>
            <a:chOff x="672" y="3540"/>
            <a:chExt cx="4056" cy="492"/>
          </a:xfrm>
        </p:grpSpPr>
        <p:sp>
          <p:nvSpPr>
            <p:cNvPr id="160827" name="Rectangle 59">
              <a:extLst>
                <a:ext uri="{FF2B5EF4-FFF2-40B4-BE49-F238E27FC236}">
                  <a16:creationId xmlns:a16="http://schemas.microsoft.com/office/drawing/2014/main" id="{17579B2F-6EDA-47CE-8220-BA5DA495501E}"/>
                </a:ext>
              </a:extLst>
            </p:cNvPr>
            <p:cNvSpPr>
              <a:spLocks noChangeArrowheads="1"/>
            </p:cNvSpPr>
            <p:nvPr/>
          </p:nvSpPr>
          <p:spPr bwMode="auto">
            <a:xfrm>
              <a:off x="672" y="3540"/>
              <a:ext cx="4056" cy="492"/>
            </a:xfrm>
            <a:prstGeom prst="rect">
              <a:avLst/>
            </a:prstGeom>
            <a:gradFill rotWithShape="0">
              <a:gsLst>
                <a:gs pos="0">
                  <a:srgbClr val="9966FF"/>
                </a:gs>
                <a:gs pos="50000">
                  <a:schemeClr val="bg1"/>
                </a:gs>
                <a:gs pos="100000">
                  <a:srgbClr val="9966FF"/>
                </a:gs>
              </a:gsLst>
              <a:lin ang="5400000" scaled="1"/>
            </a:gra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60771" name="Text Box 3">
              <a:extLst>
                <a:ext uri="{FF2B5EF4-FFF2-40B4-BE49-F238E27FC236}">
                  <a16:creationId xmlns:a16="http://schemas.microsoft.com/office/drawing/2014/main" id="{B5134B03-EE13-4FEB-9E67-E0A71B9E3CF8}"/>
                </a:ext>
              </a:extLst>
            </p:cNvPr>
            <p:cNvSpPr txBox="1">
              <a:spLocks noChangeArrowheads="1"/>
            </p:cNvSpPr>
            <p:nvPr/>
          </p:nvSpPr>
          <p:spPr bwMode="auto">
            <a:xfrm>
              <a:off x="688" y="3639"/>
              <a:ext cx="3614"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600" b="1" dirty="0">
                  <a:latin typeface="黑体" panose="02010609060101010101" pitchFamily="49" charset="-122"/>
                  <a:ea typeface="黑体" panose="02010609060101010101" pitchFamily="49" charset="-122"/>
                </a:rPr>
                <a:t>从</a:t>
              </a:r>
              <a:r>
                <a:rPr lang="zh-CN" altLang="en-US" sz="2600" b="1" dirty="0">
                  <a:solidFill>
                    <a:srgbClr val="FF0000"/>
                  </a:solidFill>
                  <a:latin typeface="黑体" panose="02010609060101010101" pitchFamily="49" charset="-122"/>
                  <a:ea typeface="黑体" panose="02010609060101010101" pitchFamily="49" charset="-122"/>
                </a:rPr>
                <a:t>经济上考虑</a:t>
              </a:r>
              <a:r>
                <a:rPr lang="zh-CN" altLang="en-US" sz="2600" b="1" dirty="0">
                  <a:latin typeface="黑体" panose="02010609060101010101" pitchFamily="49" charset="-122"/>
                  <a:ea typeface="黑体" panose="02010609060101010101" pitchFamily="49" charset="-122"/>
                </a:rPr>
                <a:t>，</a:t>
              </a:r>
              <a:r>
                <a:rPr lang="zh-CN" altLang="en-US" sz="2600" b="1" dirty="0">
                  <a:solidFill>
                    <a:srgbClr val="FF0000"/>
                  </a:solidFill>
                  <a:latin typeface="黑体" panose="02010609060101010101" pitchFamily="49" charset="-122"/>
                  <a:ea typeface="黑体" panose="02010609060101010101" pitchFamily="49" charset="-122"/>
                </a:rPr>
                <a:t>一般工作在欠补偿状态</a:t>
              </a:r>
              <a:r>
                <a:rPr lang="zh-CN" altLang="en-US" sz="2600" b="1" dirty="0">
                  <a:latin typeface="黑体" panose="02010609060101010101" pitchFamily="49" charset="-122"/>
                  <a:ea typeface="黑体" panose="02010609060101010101" pitchFamily="49" charset="-122"/>
                </a:rPr>
                <a:t>。</a:t>
              </a:r>
            </a:p>
          </p:txBody>
        </p:sp>
      </p:grpSp>
      <p:sp>
        <p:nvSpPr>
          <p:cNvPr id="160773" name="Text Box 5">
            <a:extLst>
              <a:ext uri="{FF2B5EF4-FFF2-40B4-BE49-F238E27FC236}">
                <a16:creationId xmlns:a16="http://schemas.microsoft.com/office/drawing/2014/main" id="{C89DB022-63CD-4753-809D-08EA470DD24B}"/>
              </a:ext>
            </a:extLst>
          </p:cNvPr>
          <p:cNvSpPr txBox="1">
            <a:spLocks noChangeArrowheads="1"/>
          </p:cNvSpPr>
          <p:nvPr/>
        </p:nvSpPr>
        <p:spPr bwMode="auto">
          <a:xfrm>
            <a:off x="1183217" y="4914901"/>
            <a:ext cx="2501006" cy="492443"/>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感性（</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C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较小）</a:t>
            </a:r>
          </a:p>
        </p:txBody>
      </p:sp>
      <p:sp>
        <p:nvSpPr>
          <p:cNvPr id="160774" name="Text Box 6">
            <a:extLst>
              <a:ext uri="{FF2B5EF4-FFF2-40B4-BE49-F238E27FC236}">
                <a16:creationId xmlns:a16="http://schemas.microsoft.com/office/drawing/2014/main" id="{6D47EC4B-FB40-4161-A524-6D700140299E}"/>
              </a:ext>
            </a:extLst>
          </p:cNvPr>
          <p:cNvSpPr txBox="1">
            <a:spLocks noChangeArrowheads="1"/>
          </p:cNvSpPr>
          <p:nvPr/>
        </p:nvSpPr>
        <p:spPr bwMode="auto">
          <a:xfrm>
            <a:off x="5795300" y="4938562"/>
            <a:ext cx="2501006" cy="492443"/>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容性（</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C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较大）</a:t>
            </a:r>
          </a:p>
        </p:txBody>
      </p:sp>
      <p:sp>
        <p:nvSpPr>
          <p:cNvPr id="160775" name="AutoShape 7">
            <a:extLst>
              <a:ext uri="{FF2B5EF4-FFF2-40B4-BE49-F238E27FC236}">
                <a16:creationId xmlns:a16="http://schemas.microsoft.com/office/drawing/2014/main" id="{E045E7A1-1568-4261-89E8-9D2AAA10BFD6}"/>
              </a:ext>
            </a:extLst>
          </p:cNvPr>
          <p:cNvSpPr>
            <a:spLocks noChangeArrowheads="1"/>
          </p:cNvSpPr>
          <p:nvPr/>
        </p:nvSpPr>
        <p:spPr bwMode="auto">
          <a:xfrm>
            <a:off x="8080589" y="1616348"/>
            <a:ext cx="1132259" cy="526022"/>
          </a:xfrm>
          <a:prstGeom prst="wedgeRoundRectCallout">
            <a:avLst>
              <a:gd name="adj1" fmla="val -73953"/>
              <a:gd name="adj2" fmla="val 133033"/>
              <a:gd name="adj3" fmla="val 16667"/>
            </a:avLst>
          </a:prstGeom>
          <a:solidFill>
            <a:schemeClr val="bg1"/>
          </a:solidFill>
          <a:ln w="38100">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600" b="1" i="1">
                <a:latin typeface="Times New Roman" panose="02020603050405020304" pitchFamily="18" charset="0"/>
                <a:ea typeface="黑体" panose="02010609060101010101" pitchFamily="49" charset="-122"/>
                <a:cs typeface="Times New Roman" panose="02020603050405020304" pitchFamily="18" charset="0"/>
              </a:rPr>
              <a:t>C</a:t>
            </a:r>
            <a:r>
              <a:rPr lang="en-US" altLang="zh-CN" sz="2600" b="1">
                <a:latin typeface="Times New Roman" panose="02020603050405020304" pitchFamily="18" charset="0"/>
                <a:ea typeface="黑体" panose="02010609060101010101" pitchFamily="49" charset="-122"/>
                <a:cs typeface="Times New Roman" panose="02020603050405020304" pitchFamily="18" charset="0"/>
              </a:rPr>
              <a:t> </a:t>
            </a:r>
            <a:r>
              <a:rPr lang="zh-CN" altLang="en-US" sz="2600" b="1">
                <a:latin typeface="Times New Roman" panose="02020603050405020304" pitchFamily="18" charset="0"/>
                <a:ea typeface="黑体" panose="02010609060101010101" pitchFamily="49" charset="-122"/>
                <a:cs typeface="Times New Roman" panose="02020603050405020304" pitchFamily="18" charset="0"/>
              </a:rPr>
              <a:t>较大</a:t>
            </a:r>
            <a:endParaRPr lang="zh-CN" altLang="en-US" sz="2600" b="1">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0776" name="Rectangle 8">
            <a:extLst>
              <a:ext uri="{FF2B5EF4-FFF2-40B4-BE49-F238E27FC236}">
                <a16:creationId xmlns:a16="http://schemas.microsoft.com/office/drawing/2014/main" id="{9FA153A5-6FD0-4E39-90FE-F15618EB5097}"/>
              </a:ext>
            </a:extLst>
          </p:cNvPr>
          <p:cNvSpPr>
            <a:spLocks noChangeArrowheads="1"/>
          </p:cNvSpPr>
          <p:nvPr/>
        </p:nvSpPr>
        <p:spPr bwMode="auto">
          <a:xfrm>
            <a:off x="556269" y="278908"/>
            <a:ext cx="5880136" cy="508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lnSpc>
                <a:spcPct val="120000"/>
              </a:lnSpc>
              <a:spcBef>
                <a:spcPct val="0"/>
              </a:spcBef>
            </a:pPr>
            <a:r>
              <a:rPr lang="zh-CN" altLang="en-US" sz="2600" b="1" dirty="0">
                <a:latin typeface="黑体" panose="02010609060101010101" pitchFamily="49" charset="-122"/>
                <a:ea typeface="黑体" panose="02010609060101010101" pitchFamily="49" charset="-122"/>
              </a:rPr>
              <a:t>功率因数补偿成感性好，还是容性好？</a:t>
            </a:r>
          </a:p>
        </p:txBody>
      </p:sp>
      <p:sp>
        <p:nvSpPr>
          <p:cNvPr id="160780" name="Text Box 12">
            <a:extLst>
              <a:ext uri="{FF2B5EF4-FFF2-40B4-BE49-F238E27FC236}">
                <a16:creationId xmlns:a16="http://schemas.microsoft.com/office/drawing/2014/main" id="{A7729942-9603-44A4-B43A-7B959B6573B8}"/>
              </a:ext>
            </a:extLst>
          </p:cNvPr>
          <p:cNvSpPr txBox="1">
            <a:spLocks noChangeArrowheads="1"/>
          </p:cNvSpPr>
          <p:nvPr/>
        </p:nvSpPr>
        <p:spPr bwMode="auto">
          <a:xfrm>
            <a:off x="5641237" y="2713093"/>
            <a:ext cx="584775" cy="1078179"/>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spAutoFit/>
          </a:bodyPr>
          <a:lstStyle/>
          <a:p>
            <a:pPr algn="ctr">
              <a:spcBef>
                <a:spcPct val="0"/>
              </a:spcBef>
            </a:pPr>
            <a:r>
              <a:rPr lang="zh-CN" altLang="en-US" sz="2600" b="1">
                <a:solidFill>
                  <a:srgbClr val="FF0000"/>
                </a:solidFill>
                <a:latin typeface="黑体" panose="02010609060101010101" pitchFamily="49" charset="-122"/>
                <a:ea typeface="黑体" panose="02010609060101010101" pitchFamily="49" charset="-122"/>
              </a:rPr>
              <a:t>过补偿</a:t>
            </a:r>
          </a:p>
        </p:txBody>
      </p:sp>
      <p:sp>
        <p:nvSpPr>
          <p:cNvPr id="160781" name="Text Box 13">
            <a:extLst>
              <a:ext uri="{FF2B5EF4-FFF2-40B4-BE49-F238E27FC236}">
                <a16:creationId xmlns:a16="http://schemas.microsoft.com/office/drawing/2014/main" id="{7C09B44C-69B6-45FB-BF96-65FF51831565}"/>
              </a:ext>
            </a:extLst>
          </p:cNvPr>
          <p:cNvSpPr txBox="1">
            <a:spLocks noChangeArrowheads="1"/>
          </p:cNvSpPr>
          <p:nvPr/>
        </p:nvSpPr>
        <p:spPr bwMode="auto">
          <a:xfrm>
            <a:off x="3673430" y="2662038"/>
            <a:ext cx="584775" cy="1078179"/>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spAutoFit/>
          </a:bodyPr>
          <a:lstStyle/>
          <a:p>
            <a:pPr algn="ctr">
              <a:spcBef>
                <a:spcPct val="0"/>
              </a:spcBef>
            </a:pPr>
            <a:r>
              <a:rPr lang="zh-CN" altLang="en-US" sz="2600" b="1" dirty="0">
                <a:solidFill>
                  <a:srgbClr val="FF0000"/>
                </a:solidFill>
                <a:latin typeface="黑体" panose="02010609060101010101" pitchFamily="49" charset="-122"/>
                <a:ea typeface="黑体" panose="02010609060101010101" pitchFamily="49" charset="-122"/>
              </a:rPr>
              <a:t>欠补偿</a:t>
            </a:r>
          </a:p>
        </p:txBody>
      </p:sp>
      <p:sp>
        <p:nvSpPr>
          <p:cNvPr id="160782" name="Text Box 14">
            <a:extLst>
              <a:ext uri="{FF2B5EF4-FFF2-40B4-BE49-F238E27FC236}">
                <a16:creationId xmlns:a16="http://schemas.microsoft.com/office/drawing/2014/main" id="{83B2FCE5-42D1-4669-8554-DD604D9968DD}"/>
              </a:ext>
            </a:extLst>
          </p:cNvPr>
          <p:cNvSpPr txBox="1">
            <a:spLocks noChangeArrowheads="1"/>
          </p:cNvSpPr>
          <p:nvPr/>
        </p:nvSpPr>
        <p:spPr bwMode="auto">
          <a:xfrm>
            <a:off x="2933965" y="1575065"/>
            <a:ext cx="550151" cy="846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spAutoFit/>
          </a:bodyPr>
          <a:lstStyle/>
          <a:p>
            <a:pPr>
              <a:spcBef>
                <a:spcPct val="0"/>
              </a:spcBef>
            </a:pPr>
            <a:r>
              <a:rPr lang="en-US" altLang="zh-CN" sz="5200">
                <a:solidFill>
                  <a:srgbClr val="FF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5200">
              <a:solidFill>
                <a:srgbClr val="FF0000"/>
              </a:solidFill>
              <a:latin typeface="Times New Roman" panose="02020603050405020304" pitchFamily="18" charset="0"/>
              <a:ea typeface="宋体" panose="02010600030101010101" pitchFamily="2" charset="-122"/>
            </a:endParaRPr>
          </a:p>
        </p:txBody>
      </p:sp>
      <p:sp>
        <p:nvSpPr>
          <p:cNvPr id="160783" name="Line 15">
            <a:extLst>
              <a:ext uri="{FF2B5EF4-FFF2-40B4-BE49-F238E27FC236}">
                <a16:creationId xmlns:a16="http://schemas.microsoft.com/office/drawing/2014/main" id="{213157A6-7023-4C21-95EC-E1951F050019}"/>
              </a:ext>
            </a:extLst>
          </p:cNvPr>
          <p:cNvSpPr>
            <a:spLocks noChangeShapeType="1"/>
          </p:cNvSpPr>
          <p:nvPr/>
        </p:nvSpPr>
        <p:spPr bwMode="auto">
          <a:xfrm>
            <a:off x="4973638" y="1447800"/>
            <a:ext cx="0" cy="4106863"/>
          </a:xfrm>
          <a:prstGeom prst="line">
            <a:avLst/>
          </a:prstGeom>
          <a:noFill/>
          <a:ln w="38100">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a:p>
        </p:txBody>
      </p:sp>
      <p:grpSp>
        <p:nvGrpSpPr>
          <p:cNvPr id="55" name="组合 54">
            <a:extLst>
              <a:ext uri="{FF2B5EF4-FFF2-40B4-BE49-F238E27FC236}">
                <a16:creationId xmlns:a16="http://schemas.microsoft.com/office/drawing/2014/main" id="{52647E78-0079-440B-B3E6-F4FFB92651CB}"/>
              </a:ext>
            </a:extLst>
          </p:cNvPr>
          <p:cNvGrpSpPr/>
          <p:nvPr/>
        </p:nvGrpSpPr>
        <p:grpSpPr>
          <a:xfrm>
            <a:off x="1115985" y="1623673"/>
            <a:ext cx="2219785" cy="2800487"/>
            <a:chOff x="685800" y="1298847"/>
            <a:chExt cx="2049032" cy="2585065"/>
          </a:xfrm>
        </p:grpSpPr>
        <p:grpSp>
          <p:nvGrpSpPr>
            <p:cNvPr id="56" name="Group 26">
              <a:extLst>
                <a:ext uri="{FF2B5EF4-FFF2-40B4-BE49-F238E27FC236}">
                  <a16:creationId xmlns:a16="http://schemas.microsoft.com/office/drawing/2014/main" id="{3F94B2D3-4C7A-4473-84CE-6B1420E9E599}"/>
                </a:ext>
              </a:extLst>
            </p:cNvPr>
            <p:cNvGrpSpPr>
              <a:grpSpLocks/>
            </p:cNvGrpSpPr>
            <p:nvPr/>
          </p:nvGrpSpPr>
          <p:grpSpPr bwMode="auto">
            <a:xfrm>
              <a:off x="685800" y="1656216"/>
              <a:ext cx="1674813" cy="2095500"/>
              <a:chOff x="432" y="1776"/>
              <a:chExt cx="1055" cy="1320"/>
            </a:xfrm>
          </p:grpSpPr>
          <p:sp>
            <p:nvSpPr>
              <p:cNvPr id="62" name="Line 27">
                <a:extLst>
                  <a:ext uri="{FF2B5EF4-FFF2-40B4-BE49-F238E27FC236}">
                    <a16:creationId xmlns:a16="http://schemas.microsoft.com/office/drawing/2014/main" id="{D3D2A7DD-5314-477F-96A6-F5AC0C86678B}"/>
                  </a:ext>
                </a:extLst>
              </p:cNvPr>
              <p:cNvSpPr>
                <a:spLocks noChangeShapeType="1"/>
              </p:cNvSpPr>
              <p:nvPr/>
            </p:nvSpPr>
            <p:spPr bwMode="auto">
              <a:xfrm flipV="1">
                <a:off x="1010" y="2494"/>
                <a:ext cx="0" cy="60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dirty="0"/>
              </a:p>
            </p:txBody>
          </p:sp>
          <p:sp>
            <p:nvSpPr>
              <p:cNvPr id="63" name="Line 28">
                <a:extLst>
                  <a:ext uri="{FF2B5EF4-FFF2-40B4-BE49-F238E27FC236}">
                    <a16:creationId xmlns:a16="http://schemas.microsoft.com/office/drawing/2014/main" id="{31D26620-437A-438A-8A58-17365DF46B63}"/>
                  </a:ext>
                </a:extLst>
              </p:cNvPr>
              <p:cNvSpPr>
                <a:spLocks noChangeShapeType="1"/>
              </p:cNvSpPr>
              <p:nvPr/>
            </p:nvSpPr>
            <p:spPr bwMode="auto">
              <a:xfrm>
                <a:off x="480" y="1812"/>
                <a:ext cx="536" cy="68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4" name="Line 29">
                <a:extLst>
                  <a:ext uri="{FF2B5EF4-FFF2-40B4-BE49-F238E27FC236}">
                    <a16:creationId xmlns:a16="http://schemas.microsoft.com/office/drawing/2014/main" id="{4371A2B6-E7FB-4B45-8C4F-ACD8FA17CA5C}"/>
                  </a:ext>
                </a:extLst>
              </p:cNvPr>
              <p:cNvSpPr>
                <a:spLocks noChangeShapeType="1"/>
              </p:cNvSpPr>
              <p:nvPr/>
            </p:nvSpPr>
            <p:spPr bwMode="auto">
              <a:xfrm>
                <a:off x="480" y="2378"/>
                <a:ext cx="536" cy="133"/>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5" name="Line 30">
                <a:extLst>
                  <a:ext uri="{FF2B5EF4-FFF2-40B4-BE49-F238E27FC236}">
                    <a16:creationId xmlns:a16="http://schemas.microsoft.com/office/drawing/2014/main" id="{0EB26358-238D-4C8B-8F0D-5BB3B58A373A}"/>
                  </a:ext>
                </a:extLst>
              </p:cNvPr>
              <p:cNvSpPr>
                <a:spLocks noChangeShapeType="1"/>
              </p:cNvSpPr>
              <p:nvPr/>
            </p:nvSpPr>
            <p:spPr bwMode="auto">
              <a:xfrm>
                <a:off x="432" y="2378"/>
                <a:ext cx="1055"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dirty="0"/>
              </a:p>
            </p:txBody>
          </p:sp>
          <p:sp>
            <p:nvSpPr>
              <p:cNvPr id="66" name="Line 31">
                <a:extLst>
                  <a:ext uri="{FF2B5EF4-FFF2-40B4-BE49-F238E27FC236}">
                    <a16:creationId xmlns:a16="http://schemas.microsoft.com/office/drawing/2014/main" id="{42CED0DE-1ABC-4857-9EE6-14CC709C9DA1}"/>
                  </a:ext>
                </a:extLst>
              </p:cNvPr>
              <p:cNvSpPr>
                <a:spLocks noChangeShapeType="1"/>
              </p:cNvSpPr>
              <p:nvPr/>
            </p:nvSpPr>
            <p:spPr bwMode="auto">
              <a:xfrm>
                <a:off x="432" y="2378"/>
                <a:ext cx="559" cy="718"/>
              </a:xfrm>
              <a:prstGeom prst="line">
                <a:avLst/>
              </a:prstGeom>
              <a:noFill/>
              <a:ln w="381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7" name="Line 32">
                <a:extLst>
                  <a:ext uri="{FF2B5EF4-FFF2-40B4-BE49-F238E27FC236}">
                    <a16:creationId xmlns:a16="http://schemas.microsoft.com/office/drawing/2014/main" id="{7B746D60-26A6-492F-B168-957AE6064249}"/>
                  </a:ext>
                </a:extLst>
              </p:cNvPr>
              <p:cNvSpPr>
                <a:spLocks noChangeShapeType="1"/>
              </p:cNvSpPr>
              <p:nvPr/>
            </p:nvSpPr>
            <p:spPr bwMode="auto">
              <a:xfrm flipV="1">
                <a:off x="443" y="1776"/>
                <a:ext cx="0" cy="60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dirty="0"/>
              </a:p>
            </p:txBody>
          </p:sp>
        </p:grpSp>
        <p:graphicFrame>
          <p:nvGraphicFramePr>
            <p:cNvPr id="57" name="对象 56">
              <a:extLst>
                <a:ext uri="{FF2B5EF4-FFF2-40B4-BE49-F238E27FC236}">
                  <a16:creationId xmlns:a16="http://schemas.microsoft.com/office/drawing/2014/main" id="{A65A5221-7FF6-414B-9576-9F361DB45BED}"/>
                </a:ext>
              </a:extLst>
            </p:cNvPr>
            <p:cNvGraphicFramePr>
              <a:graphicFrameLocks noChangeAspect="1"/>
            </p:cNvGraphicFramePr>
            <p:nvPr>
              <p:extLst>
                <p:ext uri="{D42A27DB-BD31-4B8C-83A1-F6EECF244321}">
                  <p14:modId xmlns:p14="http://schemas.microsoft.com/office/powerpoint/2010/main" val="777288908"/>
                </p:ext>
              </p:extLst>
            </p:nvPr>
          </p:nvGraphicFramePr>
          <p:xfrm>
            <a:off x="2390777" y="2338798"/>
            <a:ext cx="344055" cy="423452"/>
          </p:xfrm>
          <a:graphic>
            <a:graphicData uri="http://schemas.openxmlformats.org/presentationml/2006/ole">
              <mc:AlternateContent xmlns:mc="http://schemas.openxmlformats.org/markup-compatibility/2006">
                <mc:Choice xmlns:v="urn:schemas-microsoft-com:vml" Requires="v">
                  <p:oleObj spid="_x0000_s373218" name="公式" r:id="rId4" imgW="164880" imgH="203040" progId="Equation.3">
                    <p:embed/>
                  </p:oleObj>
                </mc:Choice>
                <mc:Fallback>
                  <p:oleObj name="公式" r:id="rId4" imgW="164880" imgH="203040" progId="Equation.3">
                    <p:embed/>
                    <p:pic>
                      <p:nvPicPr>
                        <p:cNvPr id="93" name="对象 92">
                          <a:extLst>
                            <a:ext uri="{FF2B5EF4-FFF2-40B4-BE49-F238E27FC236}">
                              <a16:creationId xmlns:a16="http://schemas.microsoft.com/office/drawing/2014/main" id="{74374AC1-F158-4F35-A748-FEA9B3C0CD8E}"/>
                            </a:ext>
                          </a:extLst>
                        </p:cNvPr>
                        <p:cNvPicPr/>
                        <p:nvPr/>
                      </p:nvPicPr>
                      <p:blipFill>
                        <a:blip r:embed="rId5"/>
                        <a:stretch>
                          <a:fillRect/>
                        </a:stretch>
                      </p:blipFill>
                      <p:spPr>
                        <a:xfrm>
                          <a:off x="2390777" y="2338798"/>
                          <a:ext cx="344055" cy="423452"/>
                        </a:xfrm>
                        <a:prstGeom prst="rect">
                          <a:avLst/>
                        </a:prstGeom>
                      </p:spPr>
                    </p:pic>
                  </p:oleObj>
                </mc:Fallback>
              </mc:AlternateContent>
            </a:graphicData>
          </a:graphic>
        </p:graphicFrame>
        <p:graphicFrame>
          <p:nvGraphicFramePr>
            <p:cNvPr id="58" name="对象 57">
              <a:extLst>
                <a:ext uri="{FF2B5EF4-FFF2-40B4-BE49-F238E27FC236}">
                  <a16:creationId xmlns:a16="http://schemas.microsoft.com/office/drawing/2014/main" id="{007767FD-71D8-4E1C-BA59-0FAC27C47E49}"/>
                </a:ext>
              </a:extLst>
            </p:cNvPr>
            <p:cNvGraphicFramePr>
              <a:graphicFrameLocks noChangeAspect="1"/>
            </p:cNvGraphicFramePr>
            <p:nvPr>
              <p:extLst>
                <p:ext uri="{D42A27DB-BD31-4B8C-83A1-F6EECF244321}">
                  <p14:modId xmlns:p14="http://schemas.microsoft.com/office/powerpoint/2010/main" val="3102421525"/>
                </p:ext>
              </p:extLst>
            </p:nvPr>
          </p:nvGraphicFramePr>
          <p:xfrm>
            <a:off x="1730375" y="2695575"/>
            <a:ext cx="265113" cy="398463"/>
          </p:xfrm>
          <a:graphic>
            <a:graphicData uri="http://schemas.openxmlformats.org/presentationml/2006/ole">
              <mc:AlternateContent xmlns:mc="http://schemas.openxmlformats.org/markup-compatibility/2006">
                <mc:Choice xmlns:v="urn:schemas-microsoft-com:vml" Requires="v">
                  <p:oleObj spid="_x0000_s373219" name="公式" r:id="rId6" imgW="126720" imgH="190440" progId="Equation.3">
                    <p:embed/>
                  </p:oleObj>
                </mc:Choice>
                <mc:Fallback>
                  <p:oleObj name="公式" r:id="rId6" imgW="126720" imgH="190440" progId="Equation.3">
                    <p:embed/>
                    <p:pic>
                      <p:nvPicPr>
                        <p:cNvPr id="94" name="对象 93">
                          <a:extLst>
                            <a:ext uri="{FF2B5EF4-FFF2-40B4-BE49-F238E27FC236}">
                              <a16:creationId xmlns:a16="http://schemas.microsoft.com/office/drawing/2014/main" id="{D2B58F21-FBF6-43A9-8E12-3F5DABC6CE79}"/>
                            </a:ext>
                          </a:extLst>
                        </p:cNvPr>
                        <p:cNvPicPr/>
                        <p:nvPr/>
                      </p:nvPicPr>
                      <p:blipFill>
                        <a:blip r:embed="rId7"/>
                        <a:stretch>
                          <a:fillRect/>
                        </a:stretch>
                      </p:blipFill>
                      <p:spPr>
                        <a:xfrm>
                          <a:off x="1730375" y="2695575"/>
                          <a:ext cx="265113" cy="398463"/>
                        </a:xfrm>
                        <a:prstGeom prst="rect">
                          <a:avLst/>
                        </a:prstGeom>
                      </p:spPr>
                    </p:pic>
                  </p:oleObj>
                </mc:Fallback>
              </mc:AlternateContent>
            </a:graphicData>
          </a:graphic>
        </p:graphicFrame>
        <p:graphicFrame>
          <p:nvGraphicFramePr>
            <p:cNvPr id="59" name="对象 58">
              <a:extLst>
                <a:ext uri="{FF2B5EF4-FFF2-40B4-BE49-F238E27FC236}">
                  <a16:creationId xmlns:a16="http://schemas.microsoft.com/office/drawing/2014/main" id="{C2328DB0-2F28-4324-8578-C0AC7E3800FD}"/>
                </a:ext>
              </a:extLst>
            </p:cNvPr>
            <p:cNvGraphicFramePr>
              <a:graphicFrameLocks noChangeAspect="1"/>
            </p:cNvGraphicFramePr>
            <p:nvPr>
              <p:extLst>
                <p:ext uri="{D42A27DB-BD31-4B8C-83A1-F6EECF244321}">
                  <p14:modId xmlns:p14="http://schemas.microsoft.com/office/powerpoint/2010/main" val="952493438"/>
                </p:ext>
              </p:extLst>
            </p:nvPr>
          </p:nvGraphicFramePr>
          <p:xfrm>
            <a:off x="1687615" y="3404487"/>
            <a:ext cx="530225" cy="479425"/>
          </p:xfrm>
          <a:graphic>
            <a:graphicData uri="http://schemas.openxmlformats.org/presentationml/2006/ole">
              <mc:AlternateContent xmlns:mc="http://schemas.openxmlformats.org/markup-compatibility/2006">
                <mc:Choice xmlns:v="urn:schemas-microsoft-com:vml" Requires="v">
                  <p:oleObj spid="_x0000_s373220" name="公式" r:id="rId8" imgW="253800" imgH="228600" progId="Equation.3">
                    <p:embed/>
                  </p:oleObj>
                </mc:Choice>
                <mc:Fallback>
                  <p:oleObj name="公式" r:id="rId8" imgW="253800" imgH="228600" progId="Equation.3">
                    <p:embed/>
                    <p:pic>
                      <p:nvPicPr>
                        <p:cNvPr id="95" name="对象 94">
                          <a:extLst>
                            <a:ext uri="{FF2B5EF4-FFF2-40B4-BE49-F238E27FC236}">
                              <a16:creationId xmlns:a16="http://schemas.microsoft.com/office/drawing/2014/main" id="{FFBF30A6-A8E7-4D9C-AC0D-B132EE452743}"/>
                            </a:ext>
                          </a:extLst>
                        </p:cNvPr>
                        <p:cNvPicPr/>
                        <p:nvPr/>
                      </p:nvPicPr>
                      <p:blipFill>
                        <a:blip r:embed="rId9"/>
                        <a:stretch>
                          <a:fillRect/>
                        </a:stretch>
                      </p:blipFill>
                      <p:spPr>
                        <a:xfrm>
                          <a:off x="1687615" y="3404487"/>
                          <a:ext cx="530225" cy="479425"/>
                        </a:xfrm>
                        <a:prstGeom prst="rect">
                          <a:avLst/>
                        </a:prstGeom>
                      </p:spPr>
                    </p:pic>
                  </p:oleObj>
                </mc:Fallback>
              </mc:AlternateContent>
            </a:graphicData>
          </a:graphic>
        </p:graphicFrame>
        <p:graphicFrame>
          <p:nvGraphicFramePr>
            <p:cNvPr id="60" name="对象 59">
              <a:extLst>
                <a:ext uri="{FF2B5EF4-FFF2-40B4-BE49-F238E27FC236}">
                  <a16:creationId xmlns:a16="http://schemas.microsoft.com/office/drawing/2014/main" id="{A0A9AFD7-03C4-46C4-B0B9-4F2E5C4AC201}"/>
                </a:ext>
              </a:extLst>
            </p:cNvPr>
            <p:cNvGraphicFramePr>
              <a:graphicFrameLocks noChangeAspect="1"/>
            </p:cNvGraphicFramePr>
            <p:nvPr>
              <p:extLst>
                <p:ext uri="{D42A27DB-BD31-4B8C-83A1-F6EECF244321}">
                  <p14:modId xmlns:p14="http://schemas.microsoft.com/office/powerpoint/2010/main" val="3734598529"/>
                </p:ext>
              </p:extLst>
            </p:nvPr>
          </p:nvGraphicFramePr>
          <p:xfrm>
            <a:off x="788288" y="1298847"/>
            <a:ext cx="396875" cy="506412"/>
          </p:xfrm>
          <a:graphic>
            <a:graphicData uri="http://schemas.openxmlformats.org/presentationml/2006/ole">
              <mc:AlternateContent xmlns:mc="http://schemas.openxmlformats.org/markup-compatibility/2006">
                <mc:Choice xmlns:v="urn:schemas-microsoft-com:vml" Requires="v">
                  <p:oleObj spid="_x0000_s373221" name="公式" r:id="rId10" imgW="190440" imgH="241200" progId="Equation.3">
                    <p:embed/>
                  </p:oleObj>
                </mc:Choice>
                <mc:Fallback>
                  <p:oleObj name="公式" r:id="rId10" imgW="190440" imgH="241200" progId="Equation.3">
                    <p:embed/>
                    <p:pic>
                      <p:nvPicPr>
                        <p:cNvPr id="96" name="对象 95">
                          <a:extLst>
                            <a:ext uri="{FF2B5EF4-FFF2-40B4-BE49-F238E27FC236}">
                              <a16:creationId xmlns:a16="http://schemas.microsoft.com/office/drawing/2014/main" id="{68589BDD-5289-4110-92EE-024A423F64C2}"/>
                            </a:ext>
                          </a:extLst>
                        </p:cNvPr>
                        <p:cNvPicPr/>
                        <p:nvPr/>
                      </p:nvPicPr>
                      <p:blipFill>
                        <a:blip r:embed="rId11"/>
                        <a:stretch>
                          <a:fillRect/>
                        </a:stretch>
                      </p:blipFill>
                      <p:spPr>
                        <a:xfrm>
                          <a:off x="788288" y="1298847"/>
                          <a:ext cx="396875" cy="506412"/>
                        </a:xfrm>
                        <a:prstGeom prst="rect">
                          <a:avLst/>
                        </a:prstGeom>
                      </p:spPr>
                    </p:pic>
                  </p:oleObj>
                </mc:Fallback>
              </mc:AlternateContent>
            </a:graphicData>
          </a:graphic>
        </p:graphicFrame>
      </p:grpSp>
      <p:grpSp>
        <p:nvGrpSpPr>
          <p:cNvPr id="68" name="组合 67">
            <a:extLst>
              <a:ext uri="{FF2B5EF4-FFF2-40B4-BE49-F238E27FC236}">
                <a16:creationId xmlns:a16="http://schemas.microsoft.com/office/drawing/2014/main" id="{6731C613-A428-4145-87DB-3233D2264595}"/>
              </a:ext>
            </a:extLst>
          </p:cNvPr>
          <p:cNvGrpSpPr/>
          <p:nvPr/>
        </p:nvGrpSpPr>
        <p:grpSpPr>
          <a:xfrm>
            <a:off x="6699681" y="1848041"/>
            <a:ext cx="2007415" cy="2689700"/>
            <a:chOff x="6838950" y="1094583"/>
            <a:chExt cx="1852998" cy="2482800"/>
          </a:xfrm>
        </p:grpSpPr>
        <p:grpSp>
          <p:nvGrpSpPr>
            <p:cNvPr id="69" name="Group 94">
              <a:extLst>
                <a:ext uri="{FF2B5EF4-FFF2-40B4-BE49-F238E27FC236}">
                  <a16:creationId xmlns:a16="http://schemas.microsoft.com/office/drawing/2014/main" id="{CB74E3D7-2726-481E-AD1C-DD5163D7C6E2}"/>
                </a:ext>
              </a:extLst>
            </p:cNvPr>
            <p:cNvGrpSpPr>
              <a:grpSpLocks/>
            </p:cNvGrpSpPr>
            <p:nvPr/>
          </p:nvGrpSpPr>
          <p:grpSpPr bwMode="auto">
            <a:xfrm>
              <a:off x="6838950" y="1220788"/>
              <a:ext cx="1498600" cy="2212976"/>
              <a:chOff x="4308" y="769"/>
              <a:chExt cx="944" cy="1394"/>
            </a:xfrm>
          </p:grpSpPr>
          <p:sp>
            <p:nvSpPr>
              <p:cNvPr id="75" name="Line 48">
                <a:extLst>
                  <a:ext uri="{FF2B5EF4-FFF2-40B4-BE49-F238E27FC236}">
                    <a16:creationId xmlns:a16="http://schemas.microsoft.com/office/drawing/2014/main" id="{18F58A09-B40D-46A8-B084-D26AD10A417A}"/>
                  </a:ext>
                </a:extLst>
              </p:cNvPr>
              <p:cNvSpPr>
                <a:spLocks noChangeShapeType="1"/>
              </p:cNvSpPr>
              <p:nvPr/>
            </p:nvSpPr>
            <p:spPr bwMode="auto">
              <a:xfrm>
                <a:off x="4308" y="1541"/>
                <a:ext cx="944"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76" name="Line 49">
                <a:extLst>
                  <a:ext uri="{FF2B5EF4-FFF2-40B4-BE49-F238E27FC236}">
                    <a16:creationId xmlns:a16="http://schemas.microsoft.com/office/drawing/2014/main" id="{937F80E5-31C9-4FB8-AF19-8A19A18AAE4E}"/>
                  </a:ext>
                </a:extLst>
              </p:cNvPr>
              <p:cNvSpPr>
                <a:spLocks noChangeShapeType="1"/>
              </p:cNvSpPr>
              <p:nvPr/>
            </p:nvSpPr>
            <p:spPr bwMode="auto">
              <a:xfrm>
                <a:off x="4308" y="1541"/>
                <a:ext cx="521" cy="601"/>
              </a:xfrm>
              <a:prstGeom prst="line">
                <a:avLst/>
              </a:prstGeom>
              <a:noFill/>
              <a:ln w="3810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77" name="Line 51">
                <a:extLst>
                  <a:ext uri="{FF2B5EF4-FFF2-40B4-BE49-F238E27FC236}">
                    <a16:creationId xmlns:a16="http://schemas.microsoft.com/office/drawing/2014/main" id="{6104DB12-76D7-486C-B08C-324EAB5F9DA1}"/>
                  </a:ext>
                </a:extLst>
              </p:cNvPr>
              <p:cNvSpPr>
                <a:spLocks noChangeShapeType="1"/>
              </p:cNvSpPr>
              <p:nvPr/>
            </p:nvSpPr>
            <p:spPr bwMode="auto">
              <a:xfrm flipV="1">
                <a:off x="4308" y="769"/>
                <a:ext cx="0" cy="76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78" name="Line 52">
                <a:extLst>
                  <a:ext uri="{FF2B5EF4-FFF2-40B4-BE49-F238E27FC236}">
                    <a16:creationId xmlns:a16="http://schemas.microsoft.com/office/drawing/2014/main" id="{6FED3F1B-5741-4F6B-B0F9-CD89A77312E3}"/>
                  </a:ext>
                </a:extLst>
              </p:cNvPr>
              <p:cNvSpPr>
                <a:spLocks noChangeShapeType="1"/>
              </p:cNvSpPr>
              <p:nvPr/>
            </p:nvSpPr>
            <p:spPr bwMode="auto">
              <a:xfrm flipV="1">
                <a:off x="4829" y="1402"/>
                <a:ext cx="0" cy="76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79" name="Line 53">
                <a:extLst>
                  <a:ext uri="{FF2B5EF4-FFF2-40B4-BE49-F238E27FC236}">
                    <a16:creationId xmlns:a16="http://schemas.microsoft.com/office/drawing/2014/main" id="{0A007FCC-5AD5-439F-8A33-FC6C9465C8C4}"/>
                  </a:ext>
                </a:extLst>
              </p:cNvPr>
              <p:cNvSpPr>
                <a:spLocks noChangeShapeType="1"/>
              </p:cNvSpPr>
              <p:nvPr/>
            </p:nvSpPr>
            <p:spPr bwMode="auto">
              <a:xfrm>
                <a:off x="4331" y="839"/>
                <a:ext cx="521" cy="60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80" name="Line 54">
                <a:extLst>
                  <a:ext uri="{FF2B5EF4-FFF2-40B4-BE49-F238E27FC236}">
                    <a16:creationId xmlns:a16="http://schemas.microsoft.com/office/drawing/2014/main" id="{04899BCA-F740-45D3-B6C6-55683F06AC86}"/>
                  </a:ext>
                </a:extLst>
              </p:cNvPr>
              <p:cNvSpPr>
                <a:spLocks noChangeShapeType="1"/>
              </p:cNvSpPr>
              <p:nvPr/>
            </p:nvSpPr>
            <p:spPr bwMode="auto">
              <a:xfrm flipV="1">
                <a:off x="4331" y="1424"/>
                <a:ext cx="521" cy="11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graphicFrame>
          <p:nvGraphicFramePr>
            <p:cNvPr id="70" name="对象 69">
              <a:extLst>
                <a:ext uri="{FF2B5EF4-FFF2-40B4-BE49-F238E27FC236}">
                  <a16:creationId xmlns:a16="http://schemas.microsoft.com/office/drawing/2014/main" id="{DFBD7904-156F-4A30-8DB8-A333365344A3}"/>
                </a:ext>
              </a:extLst>
            </p:cNvPr>
            <p:cNvGraphicFramePr>
              <a:graphicFrameLocks noChangeAspect="1"/>
            </p:cNvGraphicFramePr>
            <p:nvPr>
              <p:extLst>
                <p:ext uri="{D42A27DB-BD31-4B8C-83A1-F6EECF244321}">
                  <p14:modId xmlns:p14="http://schemas.microsoft.com/office/powerpoint/2010/main" val="1849259856"/>
                </p:ext>
              </p:extLst>
            </p:nvPr>
          </p:nvGraphicFramePr>
          <p:xfrm>
            <a:off x="8347893" y="2234612"/>
            <a:ext cx="344055" cy="423452"/>
          </p:xfrm>
          <a:graphic>
            <a:graphicData uri="http://schemas.openxmlformats.org/presentationml/2006/ole">
              <mc:AlternateContent xmlns:mc="http://schemas.openxmlformats.org/markup-compatibility/2006">
                <mc:Choice xmlns:v="urn:schemas-microsoft-com:vml" Requires="v">
                  <p:oleObj spid="_x0000_s373222" name="公式" r:id="rId12" imgW="164880" imgH="203040" progId="Equation.3">
                    <p:embed/>
                  </p:oleObj>
                </mc:Choice>
                <mc:Fallback>
                  <p:oleObj name="公式" r:id="rId12" imgW="164880" imgH="203040" progId="Equation.3">
                    <p:embed/>
                    <p:pic>
                      <p:nvPicPr>
                        <p:cNvPr id="105" name="对象 104">
                          <a:extLst>
                            <a:ext uri="{FF2B5EF4-FFF2-40B4-BE49-F238E27FC236}">
                              <a16:creationId xmlns:a16="http://schemas.microsoft.com/office/drawing/2014/main" id="{BFB5CB35-507B-43F3-B65A-F2FD991FFDF4}"/>
                            </a:ext>
                          </a:extLst>
                        </p:cNvPr>
                        <p:cNvPicPr/>
                        <p:nvPr/>
                      </p:nvPicPr>
                      <p:blipFill>
                        <a:blip r:embed="rId5"/>
                        <a:stretch>
                          <a:fillRect/>
                        </a:stretch>
                      </p:blipFill>
                      <p:spPr>
                        <a:xfrm>
                          <a:off x="8347893" y="2234612"/>
                          <a:ext cx="344055" cy="423452"/>
                        </a:xfrm>
                        <a:prstGeom prst="rect">
                          <a:avLst/>
                        </a:prstGeom>
                      </p:spPr>
                    </p:pic>
                  </p:oleObj>
                </mc:Fallback>
              </mc:AlternateContent>
            </a:graphicData>
          </a:graphic>
        </p:graphicFrame>
        <p:graphicFrame>
          <p:nvGraphicFramePr>
            <p:cNvPr id="71" name="对象 70">
              <a:extLst>
                <a:ext uri="{FF2B5EF4-FFF2-40B4-BE49-F238E27FC236}">
                  <a16:creationId xmlns:a16="http://schemas.microsoft.com/office/drawing/2014/main" id="{89735109-C394-46D6-85E9-E95EB283A84F}"/>
                </a:ext>
              </a:extLst>
            </p:cNvPr>
            <p:cNvGraphicFramePr>
              <a:graphicFrameLocks noChangeAspect="1"/>
            </p:cNvGraphicFramePr>
            <p:nvPr>
              <p:extLst>
                <p:ext uri="{D42A27DB-BD31-4B8C-83A1-F6EECF244321}">
                  <p14:modId xmlns:p14="http://schemas.microsoft.com/office/powerpoint/2010/main" val="317280538"/>
                </p:ext>
              </p:extLst>
            </p:nvPr>
          </p:nvGraphicFramePr>
          <p:xfrm>
            <a:off x="7736681" y="3097958"/>
            <a:ext cx="530225" cy="479425"/>
          </p:xfrm>
          <a:graphic>
            <a:graphicData uri="http://schemas.openxmlformats.org/presentationml/2006/ole">
              <mc:AlternateContent xmlns:mc="http://schemas.openxmlformats.org/markup-compatibility/2006">
                <mc:Choice xmlns:v="urn:schemas-microsoft-com:vml" Requires="v">
                  <p:oleObj spid="_x0000_s373223" name="公式" r:id="rId13" imgW="253800" imgH="228600" progId="Equation.3">
                    <p:embed/>
                  </p:oleObj>
                </mc:Choice>
                <mc:Fallback>
                  <p:oleObj name="公式" r:id="rId13" imgW="253800" imgH="228600" progId="Equation.3">
                    <p:embed/>
                    <p:pic>
                      <p:nvPicPr>
                        <p:cNvPr id="106" name="对象 105">
                          <a:extLst>
                            <a:ext uri="{FF2B5EF4-FFF2-40B4-BE49-F238E27FC236}">
                              <a16:creationId xmlns:a16="http://schemas.microsoft.com/office/drawing/2014/main" id="{8BAEAD74-9D6D-4B47-8633-167150786C63}"/>
                            </a:ext>
                          </a:extLst>
                        </p:cNvPr>
                        <p:cNvPicPr/>
                        <p:nvPr/>
                      </p:nvPicPr>
                      <p:blipFill>
                        <a:blip r:embed="rId9"/>
                        <a:stretch>
                          <a:fillRect/>
                        </a:stretch>
                      </p:blipFill>
                      <p:spPr>
                        <a:xfrm>
                          <a:off x="7736681" y="3097958"/>
                          <a:ext cx="530225" cy="479425"/>
                        </a:xfrm>
                        <a:prstGeom prst="rect">
                          <a:avLst/>
                        </a:prstGeom>
                      </p:spPr>
                    </p:pic>
                  </p:oleObj>
                </mc:Fallback>
              </mc:AlternateContent>
            </a:graphicData>
          </a:graphic>
        </p:graphicFrame>
        <p:graphicFrame>
          <p:nvGraphicFramePr>
            <p:cNvPr id="72" name="对象 71">
              <a:extLst>
                <a:ext uri="{FF2B5EF4-FFF2-40B4-BE49-F238E27FC236}">
                  <a16:creationId xmlns:a16="http://schemas.microsoft.com/office/drawing/2014/main" id="{06014BBB-99CE-420D-8D30-1A46F4BD542B}"/>
                </a:ext>
              </a:extLst>
            </p:cNvPr>
            <p:cNvGraphicFramePr>
              <a:graphicFrameLocks noChangeAspect="1"/>
            </p:cNvGraphicFramePr>
            <p:nvPr>
              <p:extLst>
                <p:ext uri="{D42A27DB-BD31-4B8C-83A1-F6EECF244321}">
                  <p14:modId xmlns:p14="http://schemas.microsoft.com/office/powerpoint/2010/main" val="2655768851"/>
                </p:ext>
              </p:extLst>
            </p:nvPr>
          </p:nvGraphicFramePr>
          <p:xfrm>
            <a:off x="7748495" y="2030813"/>
            <a:ext cx="265113" cy="398463"/>
          </p:xfrm>
          <a:graphic>
            <a:graphicData uri="http://schemas.openxmlformats.org/presentationml/2006/ole">
              <mc:AlternateContent xmlns:mc="http://schemas.openxmlformats.org/markup-compatibility/2006">
                <mc:Choice xmlns:v="urn:schemas-microsoft-com:vml" Requires="v">
                  <p:oleObj spid="_x0000_s373224" name="公式" r:id="rId14" imgW="126720" imgH="190440" progId="Equation.3">
                    <p:embed/>
                  </p:oleObj>
                </mc:Choice>
                <mc:Fallback>
                  <p:oleObj name="公式" r:id="rId14" imgW="126720" imgH="190440" progId="Equation.3">
                    <p:embed/>
                    <p:pic>
                      <p:nvPicPr>
                        <p:cNvPr id="107" name="对象 106">
                          <a:extLst>
                            <a:ext uri="{FF2B5EF4-FFF2-40B4-BE49-F238E27FC236}">
                              <a16:creationId xmlns:a16="http://schemas.microsoft.com/office/drawing/2014/main" id="{6F32EF09-CF0B-47A7-ADD1-0E7ADCB8F5A3}"/>
                            </a:ext>
                          </a:extLst>
                        </p:cNvPr>
                        <p:cNvPicPr/>
                        <p:nvPr/>
                      </p:nvPicPr>
                      <p:blipFill>
                        <a:blip r:embed="rId7"/>
                        <a:stretch>
                          <a:fillRect/>
                        </a:stretch>
                      </p:blipFill>
                      <p:spPr>
                        <a:xfrm>
                          <a:off x="7748495" y="2030813"/>
                          <a:ext cx="265113" cy="398463"/>
                        </a:xfrm>
                        <a:prstGeom prst="rect">
                          <a:avLst/>
                        </a:prstGeom>
                      </p:spPr>
                    </p:pic>
                  </p:oleObj>
                </mc:Fallback>
              </mc:AlternateContent>
            </a:graphicData>
          </a:graphic>
        </p:graphicFrame>
        <p:graphicFrame>
          <p:nvGraphicFramePr>
            <p:cNvPr id="73" name="对象 72">
              <a:extLst>
                <a:ext uri="{FF2B5EF4-FFF2-40B4-BE49-F238E27FC236}">
                  <a16:creationId xmlns:a16="http://schemas.microsoft.com/office/drawing/2014/main" id="{455FCD37-5A8F-4E66-B682-7945163F153F}"/>
                </a:ext>
              </a:extLst>
            </p:cNvPr>
            <p:cNvGraphicFramePr>
              <a:graphicFrameLocks noChangeAspect="1"/>
            </p:cNvGraphicFramePr>
            <p:nvPr>
              <p:extLst>
                <p:ext uri="{D42A27DB-BD31-4B8C-83A1-F6EECF244321}">
                  <p14:modId xmlns:p14="http://schemas.microsoft.com/office/powerpoint/2010/main" val="545692780"/>
                </p:ext>
              </p:extLst>
            </p:nvPr>
          </p:nvGraphicFramePr>
          <p:xfrm>
            <a:off x="7042944" y="1094583"/>
            <a:ext cx="396875" cy="506412"/>
          </p:xfrm>
          <a:graphic>
            <a:graphicData uri="http://schemas.openxmlformats.org/presentationml/2006/ole">
              <mc:AlternateContent xmlns:mc="http://schemas.openxmlformats.org/markup-compatibility/2006">
                <mc:Choice xmlns:v="urn:schemas-microsoft-com:vml" Requires="v">
                  <p:oleObj spid="_x0000_s373225" name="公式" r:id="rId15" imgW="190440" imgH="241200" progId="Equation.3">
                    <p:embed/>
                  </p:oleObj>
                </mc:Choice>
                <mc:Fallback>
                  <p:oleObj name="公式" r:id="rId15" imgW="190440" imgH="241200" progId="Equation.3">
                    <p:embed/>
                    <p:pic>
                      <p:nvPicPr>
                        <p:cNvPr id="108" name="对象 107">
                          <a:extLst>
                            <a:ext uri="{FF2B5EF4-FFF2-40B4-BE49-F238E27FC236}">
                              <a16:creationId xmlns:a16="http://schemas.microsoft.com/office/drawing/2014/main" id="{FA1F4A1A-46D4-490A-8EC0-75C64B642584}"/>
                            </a:ext>
                          </a:extLst>
                        </p:cNvPr>
                        <p:cNvPicPr/>
                        <p:nvPr/>
                      </p:nvPicPr>
                      <p:blipFill>
                        <a:blip r:embed="rId11"/>
                        <a:stretch>
                          <a:fillRect/>
                        </a:stretch>
                      </p:blipFill>
                      <p:spPr>
                        <a:xfrm>
                          <a:off x="7042944" y="1094583"/>
                          <a:ext cx="396875" cy="506412"/>
                        </a:xfrm>
                        <a:prstGeom prst="rect">
                          <a:avLst/>
                        </a:prstGeom>
                      </p:spPr>
                    </p:pic>
                  </p:oleObj>
                </mc:Fallback>
              </mc:AlternateContent>
            </a:graphicData>
          </a:graphic>
        </p:graphicFrame>
      </p:grpSp>
      <p:sp>
        <p:nvSpPr>
          <p:cNvPr id="2" name="灯片编号占位符 1">
            <a:extLst>
              <a:ext uri="{FF2B5EF4-FFF2-40B4-BE49-F238E27FC236}">
                <a16:creationId xmlns:a16="http://schemas.microsoft.com/office/drawing/2014/main" id="{DB358943-33D1-4285-B2B4-478F953439D9}"/>
              </a:ext>
            </a:extLst>
          </p:cNvPr>
          <p:cNvSpPr>
            <a:spLocks noGrp="1"/>
          </p:cNvSpPr>
          <p:nvPr>
            <p:ph type="sldNum" sz="quarter" idx="12"/>
          </p:nvPr>
        </p:nvSpPr>
        <p:spPr/>
        <p:txBody>
          <a:bodyPr/>
          <a:lstStyle/>
          <a:p>
            <a:fld id="{DD7B16FF-69CA-4A0B-BD3A-C4B4E2184A49}" type="slidenum">
              <a:rPr lang="zh-CN" altLang="en-US" smtClean="0"/>
              <a:pPr/>
              <a:t>114</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60776"/>
                                        </p:tgtEl>
                                        <p:attrNameLst>
                                          <p:attrName>style.visibility</p:attrName>
                                        </p:attrNameLst>
                                      </p:cBhvr>
                                      <p:to>
                                        <p:strVal val="visible"/>
                                      </p:to>
                                    </p:set>
                                    <p:animEffect transition="in" filter="wipe(left)">
                                      <p:cBhvr>
                                        <p:cTn id="7" dur="75"/>
                                        <p:tgtEl>
                                          <p:spTgt spid="1607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left)">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60773"/>
                                        </p:tgtEl>
                                        <p:attrNameLst>
                                          <p:attrName>style.visibility</p:attrName>
                                        </p:attrNameLst>
                                      </p:cBhvr>
                                      <p:to>
                                        <p:strVal val="visible"/>
                                      </p:to>
                                    </p:set>
                                    <p:animEffect transition="in" filter="wipe(left)">
                                      <p:cBhvr>
                                        <p:cTn id="17" dur="75"/>
                                        <p:tgtEl>
                                          <p:spTgt spid="16077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iterate type="lt">
                                    <p:tmPct val="100000"/>
                                  </p:iterate>
                                  <p:childTnLst>
                                    <p:set>
                                      <p:cBhvr>
                                        <p:cTn id="21" dur="1" fill="hold">
                                          <p:stCondLst>
                                            <p:cond delay="0"/>
                                          </p:stCondLst>
                                        </p:cTn>
                                        <p:tgtEl>
                                          <p:spTgt spid="160781"/>
                                        </p:tgtEl>
                                        <p:attrNameLst>
                                          <p:attrName>style.visibility</p:attrName>
                                        </p:attrNameLst>
                                      </p:cBhvr>
                                      <p:to>
                                        <p:strVal val="visible"/>
                                      </p:to>
                                    </p:set>
                                    <p:animEffect transition="in" filter="dissolve">
                                      <p:cBhvr>
                                        <p:cTn id="22" dur="75"/>
                                        <p:tgtEl>
                                          <p:spTgt spid="16078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6078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wipe(left)">
                                      <p:cBhvr>
                                        <p:cTn id="31" dur="500"/>
                                        <p:tgtEl>
                                          <p:spTgt spid="68"/>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160775"/>
                                        </p:tgtEl>
                                        <p:attrNameLst>
                                          <p:attrName>style.visibility</p:attrName>
                                        </p:attrNameLst>
                                      </p:cBhvr>
                                      <p:to>
                                        <p:strVal val="visible"/>
                                      </p:to>
                                    </p:set>
                                    <p:anim calcmode="lin" valueType="num">
                                      <p:cBhvr additive="base">
                                        <p:cTn id="36" dur="500" fill="hold"/>
                                        <p:tgtEl>
                                          <p:spTgt spid="160775"/>
                                        </p:tgtEl>
                                        <p:attrNameLst>
                                          <p:attrName>ppt_x</p:attrName>
                                        </p:attrNameLst>
                                      </p:cBhvr>
                                      <p:tavLst>
                                        <p:tav tm="0">
                                          <p:val>
                                            <p:strVal val="1+#ppt_w/2"/>
                                          </p:val>
                                        </p:tav>
                                        <p:tav tm="100000">
                                          <p:val>
                                            <p:strVal val="#ppt_x"/>
                                          </p:val>
                                        </p:tav>
                                      </p:tavLst>
                                    </p:anim>
                                    <p:anim calcmode="lin" valueType="num">
                                      <p:cBhvr additive="base">
                                        <p:cTn id="37" dur="500" fill="hold"/>
                                        <p:tgtEl>
                                          <p:spTgt spid="160775"/>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iterate type="lt">
                                    <p:tmPct val="100000"/>
                                  </p:iterate>
                                  <p:childTnLst>
                                    <p:set>
                                      <p:cBhvr>
                                        <p:cTn id="41" dur="1" fill="hold">
                                          <p:stCondLst>
                                            <p:cond delay="0"/>
                                          </p:stCondLst>
                                        </p:cTn>
                                        <p:tgtEl>
                                          <p:spTgt spid="160774"/>
                                        </p:tgtEl>
                                        <p:attrNameLst>
                                          <p:attrName>style.visibility</p:attrName>
                                        </p:attrNameLst>
                                      </p:cBhvr>
                                      <p:to>
                                        <p:strVal val="visible"/>
                                      </p:to>
                                    </p:set>
                                    <p:animEffect transition="in" filter="wipe(left)">
                                      <p:cBhvr>
                                        <p:cTn id="42" dur="75"/>
                                        <p:tgtEl>
                                          <p:spTgt spid="160774"/>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60780"/>
                                        </p:tgtEl>
                                        <p:attrNameLst>
                                          <p:attrName>style.visibility</p:attrName>
                                        </p:attrNameLst>
                                      </p:cBhvr>
                                      <p:to>
                                        <p:strVal val="visible"/>
                                      </p:to>
                                    </p:set>
                                    <p:animEffect transition="in" filter="dissolve">
                                      <p:cBhvr>
                                        <p:cTn id="47" dur="500"/>
                                        <p:tgtEl>
                                          <p:spTgt spid="160780"/>
                                        </p:tgtEl>
                                      </p:cBhvr>
                                    </p:animEffect>
                                  </p:childTnLst>
                                  <p:subTnLst>
                                    <p:audio>
                                      <p:cMediaNode>
                                        <p:cTn display="0" masterRel="sameClick">
                                          <p:stCondLst>
                                            <p:cond evt="begin" delay="0">
                                              <p:tn val="45"/>
                                            </p:cond>
                                          </p:stCondLst>
                                          <p:endCondLst>
                                            <p:cond evt="onStopAudio" delay="0">
                                              <p:tgtEl>
                                                <p:sldTgt/>
                                              </p:tgtEl>
                                            </p:cond>
                                          </p:endCondLst>
                                        </p:cTn>
                                        <p:tgtEl>
                                          <p:sndTgt r:embed="rId3" name="WHOOSH.WAV"/>
                                        </p:tgtEl>
                                      </p:cMediaNode>
                                    </p:audio>
                                  </p:sub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60782"/>
                                        </p:tgtEl>
                                        <p:attrNameLst>
                                          <p:attrName>style.visibility</p:attrName>
                                        </p:attrNameLst>
                                      </p:cBhvr>
                                      <p:to>
                                        <p:strVal val="visible"/>
                                      </p:to>
                                    </p:set>
                                    <p:animEffect transition="in" filter="dissolve">
                                      <p:cBhvr>
                                        <p:cTn id="52" dur="500"/>
                                        <p:tgtEl>
                                          <p:spTgt spid="160782"/>
                                        </p:tgtEl>
                                      </p:cBhvr>
                                    </p:animEffect>
                                  </p:childTnLst>
                                  <p:subTnLst>
                                    <p:audio>
                                      <p:cMediaNode>
                                        <p:cTn display="0" masterRel="sameClick">
                                          <p:stCondLst>
                                            <p:cond evt="begin" delay="0">
                                              <p:tn val="50"/>
                                            </p:cond>
                                          </p:stCondLst>
                                          <p:endCondLst>
                                            <p:cond evt="onStopAudio" delay="0">
                                              <p:tgtEl>
                                                <p:sldTgt/>
                                              </p:tgtEl>
                                            </p:cond>
                                          </p:endCondLst>
                                        </p:cTn>
                                        <p:tgtEl>
                                          <p:sndTgt r:embed="rId3" name="WHOOSH.WAV"/>
                                        </p:tgtEl>
                                      </p:cMediaNode>
                                    </p:audio>
                                  </p:subTnLst>
                                </p:cTn>
                              </p:par>
                            </p:childTnLst>
                          </p:cTn>
                        </p:par>
                      </p:childTnLst>
                    </p:cTn>
                  </p:par>
                  <p:par>
                    <p:cTn id="53" fill="hold">
                      <p:stCondLst>
                        <p:cond delay="indefinite"/>
                      </p:stCondLst>
                      <p:childTnLst>
                        <p:par>
                          <p:cTn id="54" fill="hold">
                            <p:stCondLst>
                              <p:cond delay="0"/>
                            </p:stCondLst>
                            <p:childTnLst>
                              <p:par>
                                <p:cTn id="55" presetID="17" presetClass="entr" presetSubtype="4" fill="hold" nodeType="clickEffect">
                                  <p:stCondLst>
                                    <p:cond delay="0"/>
                                  </p:stCondLst>
                                  <p:childTnLst>
                                    <p:set>
                                      <p:cBhvr>
                                        <p:cTn id="56" dur="1" fill="hold">
                                          <p:stCondLst>
                                            <p:cond delay="0"/>
                                          </p:stCondLst>
                                        </p:cTn>
                                        <p:tgtEl>
                                          <p:spTgt spid="160829"/>
                                        </p:tgtEl>
                                        <p:attrNameLst>
                                          <p:attrName>style.visibility</p:attrName>
                                        </p:attrNameLst>
                                      </p:cBhvr>
                                      <p:to>
                                        <p:strVal val="visible"/>
                                      </p:to>
                                    </p:set>
                                    <p:anim calcmode="lin" valueType="num">
                                      <p:cBhvr>
                                        <p:cTn id="57" dur="500" fill="hold"/>
                                        <p:tgtEl>
                                          <p:spTgt spid="160829"/>
                                        </p:tgtEl>
                                        <p:attrNameLst>
                                          <p:attrName>ppt_x</p:attrName>
                                        </p:attrNameLst>
                                      </p:cBhvr>
                                      <p:tavLst>
                                        <p:tav tm="0">
                                          <p:val>
                                            <p:strVal val="#ppt_x"/>
                                          </p:val>
                                        </p:tav>
                                        <p:tav tm="100000">
                                          <p:val>
                                            <p:strVal val="#ppt_x"/>
                                          </p:val>
                                        </p:tav>
                                      </p:tavLst>
                                    </p:anim>
                                    <p:anim calcmode="lin" valueType="num">
                                      <p:cBhvr>
                                        <p:cTn id="58" dur="500" fill="hold"/>
                                        <p:tgtEl>
                                          <p:spTgt spid="160829"/>
                                        </p:tgtEl>
                                        <p:attrNameLst>
                                          <p:attrName>ppt_y</p:attrName>
                                        </p:attrNameLst>
                                      </p:cBhvr>
                                      <p:tavLst>
                                        <p:tav tm="0">
                                          <p:val>
                                            <p:strVal val="#ppt_y+#ppt_h/2"/>
                                          </p:val>
                                        </p:tav>
                                        <p:tav tm="100000">
                                          <p:val>
                                            <p:strVal val="#ppt_y"/>
                                          </p:val>
                                        </p:tav>
                                      </p:tavLst>
                                    </p:anim>
                                    <p:anim calcmode="lin" valueType="num">
                                      <p:cBhvr>
                                        <p:cTn id="59" dur="500" fill="hold"/>
                                        <p:tgtEl>
                                          <p:spTgt spid="160829"/>
                                        </p:tgtEl>
                                        <p:attrNameLst>
                                          <p:attrName>ppt_w</p:attrName>
                                        </p:attrNameLst>
                                      </p:cBhvr>
                                      <p:tavLst>
                                        <p:tav tm="0">
                                          <p:val>
                                            <p:strVal val="#ppt_w"/>
                                          </p:val>
                                        </p:tav>
                                        <p:tav tm="100000">
                                          <p:val>
                                            <p:strVal val="#ppt_w"/>
                                          </p:val>
                                        </p:tav>
                                      </p:tavLst>
                                    </p:anim>
                                    <p:anim calcmode="lin" valueType="num">
                                      <p:cBhvr>
                                        <p:cTn id="60" dur="500" fill="hold"/>
                                        <p:tgtEl>
                                          <p:spTgt spid="16082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3" grpId="0" animBg="1" autoUpdateAnimBg="0"/>
      <p:bldP spid="160774" grpId="0" animBg="1" autoUpdateAnimBg="0"/>
      <p:bldP spid="160775" grpId="0" animBg="1" autoUpdateAnimBg="0"/>
      <p:bldP spid="160776" grpId="0" autoUpdateAnimBg="0"/>
      <p:bldP spid="160780" grpId="0" animBg="1" autoUpdateAnimBg="0"/>
      <p:bldP spid="160781" grpId="0" animBg="1" autoUpdateAnimBg="0"/>
      <p:bldP spid="160782" grpId="0"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2" descr="深色上对角线">
            <a:extLst>
              <a:ext uri="{FF2B5EF4-FFF2-40B4-BE49-F238E27FC236}">
                <a16:creationId xmlns:a16="http://schemas.microsoft.com/office/drawing/2014/main" id="{1AA18E95-B076-41A5-B3F0-3C96ED7BEAE8}"/>
              </a:ext>
            </a:extLst>
          </p:cNvPr>
          <p:cNvSpPr txBox="1">
            <a:spLocks noChangeArrowheads="1"/>
          </p:cNvSpPr>
          <p:nvPr/>
        </p:nvSpPr>
        <p:spPr bwMode="auto">
          <a:xfrm>
            <a:off x="602212" y="81588"/>
            <a:ext cx="8808489" cy="492443"/>
          </a:xfrm>
          <a:prstGeom prst="rect">
            <a:avLst/>
          </a:prstGeom>
          <a:noFill/>
          <a:ln>
            <a:noFill/>
          </a:ln>
          <a:effectLst/>
          <a:extLst>
            <a:ext uri="{909E8E84-426E-40DD-AFC4-6F175D3DCCD1}">
              <a14:hiddenFill xmlns:a14="http://schemas.microsoft.com/office/drawing/2010/main">
                <a:pattFill prst="dkUpDiag">
                  <a:fgClr>
                    <a:srgbClr val="99CCFF"/>
                  </a:fgClr>
                  <a:bgClr>
                    <a:srgbClr val="FFFFFF"/>
                  </a:bgClr>
                </a:patt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pPr>
            <a:r>
              <a:rPr lang="zh-CN" altLang="en-US" sz="2600" b="1" dirty="0">
                <a:latin typeface="黑体" panose="02010609060101010101" pitchFamily="49" charset="-122"/>
                <a:ea typeface="黑体" panose="02010609060101010101" pitchFamily="49" charset="-122"/>
              </a:rPr>
              <a:t>并联电容补偿后，电路中哪些量发生变化？哪些量不变？</a:t>
            </a:r>
          </a:p>
        </p:txBody>
      </p:sp>
      <p:sp>
        <p:nvSpPr>
          <p:cNvPr id="161800" name="Text Box 8">
            <a:extLst>
              <a:ext uri="{FF2B5EF4-FFF2-40B4-BE49-F238E27FC236}">
                <a16:creationId xmlns:a16="http://schemas.microsoft.com/office/drawing/2014/main" id="{AEF830DB-5676-492C-BDF9-E632EA34BFEC}"/>
              </a:ext>
            </a:extLst>
          </p:cNvPr>
          <p:cNvSpPr txBox="1">
            <a:spLocks noChangeArrowheads="1"/>
          </p:cNvSpPr>
          <p:nvPr/>
        </p:nvSpPr>
        <p:spPr bwMode="auto">
          <a:xfrm>
            <a:off x="571763" y="5895415"/>
            <a:ext cx="1569865" cy="446276"/>
          </a:xfrm>
          <a:prstGeom prst="rect">
            <a:avLst/>
          </a:prstGeom>
          <a:solidFill>
            <a:schemeClr val="bg2"/>
          </a:solidFill>
          <a:ln w="9525">
            <a:solidFill>
              <a:srgbClr val="990099"/>
            </a:solidFill>
            <a:miter lim="800000"/>
            <a:headEnd/>
            <a:tailEnd/>
          </a:ln>
          <a:effectLst/>
        </p:spPr>
        <p:txBody>
          <a:bodyPr wrap="square" bIns="0">
            <a:spAutoFit/>
          </a:bodyPr>
          <a:lstStyle/>
          <a:p>
            <a:pPr>
              <a:spcBef>
                <a:spcPct val="0"/>
              </a:spcBef>
            </a:pPr>
            <a:r>
              <a:rPr lang="zh-CN" altLang="en-US" sz="2600" b="1" dirty="0">
                <a:solidFill>
                  <a:srgbClr val="9900CC"/>
                </a:solidFill>
                <a:latin typeface="黑体" panose="02010609060101010101" pitchFamily="49" charset="-122"/>
                <a:ea typeface="黑体" panose="02010609060101010101" pitchFamily="49" charset="-122"/>
              </a:rPr>
              <a:t>不变的量</a:t>
            </a:r>
          </a:p>
        </p:txBody>
      </p:sp>
      <p:sp>
        <p:nvSpPr>
          <p:cNvPr id="161801" name="Rectangle 9">
            <a:extLst>
              <a:ext uri="{FF2B5EF4-FFF2-40B4-BE49-F238E27FC236}">
                <a16:creationId xmlns:a16="http://schemas.microsoft.com/office/drawing/2014/main" id="{DB3A1BBA-3BD4-489B-8A63-A37E35124816}"/>
              </a:ext>
            </a:extLst>
          </p:cNvPr>
          <p:cNvSpPr>
            <a:spLocks noChangeArrowheads="1"/>
          </p:cNvSpPr>
          <p:nvPr/>
        </p:nvSpPr>
        <p:spPr bwMode="auto">
          <a:xfrm>
            <a:off x="5102622" y="2281899"/>
            <a:ext cx="1609725" cy="763588"/>
          </a:xfrm>
          <a:prstGeom prst="rect">
            <a:avLst/>
          </a:prstGeom>
          <a:solidFill>
            <a:srgbClr val="FFFFFF"/>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a:p>
        </p:txBody>
      </p:sp>
      <p:sp>
        <p:nvSpPr>
          <p:cNvPr id="161807" name="Line 15">
            <a:extLst>
              <a:ext uri="{FF2B5EF4-FFF2-40B4-BE49-F238E27FC236}">
                <a16:creationId xmlns:a16="http://schemas.microsoft.com/office/drawing/2014/main" id="{6EB3B574-4827-4191-8297-374EEFF3BFB2}"/>
              </a:ext>
            </a:extLst>
          </p:cNvPr>
          <p:cNvSpPr>
            <a:spLocks noChangeShapeType="1"/>
          </p:cNvSpPr>
          <p:nvPr/>
        </p:nvSpPr>
        <p:spPr bwMode="auto">
          <a:xfrm>
            <a:off x="4148138" y="1417196"/>
            <a:ext cx="0" cy="2930525"/>
          </a:xfrm>
          <a:prstGeom prst="line">
            <a:avLst/>
          </a:prstGeom>
          <a:noFill/>
          <a:ln w="38100" cap="rnd">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a:p>
        </p:txBody>
      </p:sp>
      <p:sp>
        <p:nvSpPr>
          <p:cNvPr id="161808" name="Line 16">
            <a:extLst>
              <a:ext uri="{FF2B5EF4-FFF2-40B4-BE49-F238E27FC236}">
                <a16:creationId xmlns:a16="http://schemas.microsoft.com/office/drawing/2014/main" id="{AE21A4F3-A315-4EA4-87C3-B076C0B98585}"/>
              </a:ext>
            </a:extLst>
          </p:cNvPr>
          <p:cNvSpPr>
            <a:spLocks noChangeShapeType="1"/>
          </p:cNvSpPr>
          <p:nvPr/>
        </p:nvSpPr>
        <p:spPr bwMode="auto">
          <a:xfrm flipV="1">
            <a:off x="495300" y="5274337"/>
            <a:ext cx="8915400" cy="53313"/>
          </a:xfrm>
          <a:prstGeom prst="line">
            <a:avLst/>
          </a:prstGeom>
          <a:noFill/>
          <a:ln w="38100">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a:p>
        </p:txBody>
      </p:sp>
      <p:sp>
        <p:nvSpPr>
          <p:cNvPr id="161810" name="Line 18">
            <a:extLst>
              <a:ext uri="{FF2B5EF4-FFF2-40B4-BE49-F238E27FC236}">
                <a16:creationId xmlns:a16="http://schemas.microsoft.com/office/drawing/2014/main" id="{8947BB7F-CBB4-4A0A-A624-7679F09F8B96}"/>
              </a:ext>
            </a:extLst>
          </p:cNvPr>
          <p:cNvSpPr>
            <a:spLocks noChangeShapeType="1"/>
          </p:cNvSpPr>
          <p:nvPr/>
        </p:nvSpPr>
        <p:spPr bwMode="auto">
          <a:xfrm flipV="1">
            <a:off x="3647432" y="4599318"/>
            <a:ext cx="0" cy="42135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dirty="0"/>
          </a:p>
        </p:txBody>
      </p:sp>
      <p:sp>
        <p:nvSpPr>
          <p:cNvPr id="161811" name="Line 19">
            <a:extLst>
              <a:ext uri="{FF2B5EF4-FFF2-40B4-BE49-F238E27FC236}">
                <a16:creationId xmlns:a16="http://schemas.microsoft.com/office/drawing/2014/main" id="{9B0223A8-1427-4659-AADD-83F85EDBE695}"/>
              </a:ext>
            </a:extLst>
          </p:cNvPr>
          <p:cNvSpPr>
            <a:spLocks noChangeShapeType="1"/>
          </p:cNvSpPr>
          <p:nvPr/>
        </p:nvSpPr>
        <p:spPr bwMode="auto">
          <a:xfrm>
            <a:off x="4667483" y="4599319"/>
            <a:ext cx="0" cy="42306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a:p>
        </p:txBody>
      </p:sp>
      <p:sp>
        <p:nvSpPr>
          <p:cNvPr id="161812" name="Text Box 20">
            <a:extLst>
              <a:ext uri="{FF2B5EF4-FFF2-40B4-BE49-F238E27FC236}">
                <a16:creationId xmlns:a16="http://schemas.microsoft.com/office/drawing/2014/main" id="{B835D017-76BE-4E19-BC76-F2D763A313AB}"/>
              </a:ext>
            </a:extLst>
          </p:cNvPr>
          <p:cNvSpPr txBox="1">
            <a:spLocks noChangeArrowheads="1"/>
          </p:cNvSpPr>
          <p:nvPr/>
        </p:nvSpPr>
        <p:spPr bwMode="auto">
          <a:xfrm>
            <a:off x="4185228" y="4618675"/>
            <a:ext cx="314510" cy="446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spAutoFit/>
          </a:bodyPr>
          <a:lstStyle/>
          <a:p>
            <a:pPr>
              <a:spcBef>
                <a:spcPct val="0"/>
              </a:spcBef>
            </a:pPr>
            <a:r>
              <a:rPr lang="en-US" altLang="zh-CN" sz="2600" b="1" i="1" dirty="0">
                <a:latin typeface="Times New Roman" panose="02020603050405020304" pitchFamily="18" charset="0"/>
                <a:ea typeface="宋体" panose="02010600030101010101" pitchFamily="2" charset="-122"/>
              </a:rPr>
              <a:t>I</a:t>
            </a:r>
            <a:endParaRPr lang="en-US" altLang="zh-CN" sz="2600" b="1" dirty="0">
              <a:latin typeface="Times New Roman" panose="02020603050405020304" pitchFamily="18" charset="0"/>
              <a:ea typeface="宋体" panose="02010600030101010101" pitchFamily="2" charset="-122"/>
            </a:endParaRPr>
          </a:p>
        </p:txBody>
      </p:sp>
      <p:sp>
        <p:nvSpPr>
          <p:cNvPr id="161814" name="Line 22">
            <a:extLst>
              <a:ext uri="{FF2B5EF4-FFF2-40B4-BE49-F238E27FC236}">
                <a16:creationId xmlns:a16="http://schemas.microsoft.com/office/drawing/2014/main" id="{CB91B4D6-726C-4F52-ADDE-D17EFCD49DEF}"/>
              </a:ext>
            </a:extLst>
          </p:cNvPr>
          <p:cNvSpPr>
            <a:spLocks noChangeShapeType="1"/>
          </p:cNvSpPr>
          <p:nvPr/>
        </p:nvSpPr>
        <p:spPr bwMode="auto">
          <a:xfrm flipV="1">
            <a:off x="509058" y="4378325"/>
            <a:ext cx="8915400" cy="13758"/>
          </a:xfrm>
          <a:prstGeom prst="line">
            <a:avLst/>
          </a:prstGeom>
          <a:noFill/>
          <a:ln w="38100">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a:p>
        </p:txBody>
      </p:sp>
      <p:sp>
        <p:nvSpPr>
          <p:cNvPr id="161892" name="Text Box 100">
            <a:extLst>
              <a:ext uri="{FF2B5EF4-FFF2-40B4-BE49-F238E27FC236}">
                <a16:creationId xmlns:a16="http://schemas.microsoft.com/office/drawing/2014/main" id="{D77001DD-FA73-4E89-A80D-EB46E345098D}"/>
              </a:ext>
            </a:extLst>
          </p:cNvPr>
          <p:cNvSpPr txBox="1">
            <a:spLocks noChangeArrowheads="1"/>
          </p:cNvSpPr>
          <p:nvPr/>
        </p:nvSpPr>
        <p:spPr bwMode="auto">
          <a:xfrm>
            <a:off x="577850" y="4651773"/>
            <a:ext cx="1589089" cy="492443"/>
          </a:xfrm>
          <a:prstGeom prst="rect">
            <a:avLst/>
          </a:prstGeom>
          <a:solidFill>
            <a:schemeClr val="bg2"/>
          </a:solidFill>
          <a:ln w="9525">
            <a:solidFill>
              <a:srgbClr val="9900CC"/>
            </a:solidFill>
            <a:miter lim="800000"/>
            <a:headEnd/>
            <a:tailEnd/>
          </a:ln>
          <a:effectLst/>
        </p:spPr>
        <p:txBody>
          <a:bodyPr wrap="square">
            <a:spAutoFit/>
          </a:bodyPr>
          <a:lstStyle/>
          <a:p>
            <a:pPr algn="ctr"/>
            <a:r>
              <a:rPr lang="zh-CN" altLang="en-US" sz="2600" b="1" dirty="0">
                <a:solidFill>
                  <a:srgbClr val="9900CC"/>
                </a:solidFill>
                <a:latin typeface="黑体" panose="02010609060101010101" pitchFamily="49" charset="-122"/>
                <a:ea typeface="黑体" panose="02010609060101010101" pitchFamily="49" charset="-122"/>
              </a:rPr>
              <a:t>变化的量</a:t>
            </a:r>
          </a:p>
        </p:txBody>
      </p:sp>
      <p:sp>
        <p:nvSpPr>
          <p:cNvPr id="161894" name="Line 102">
            <a:extLst>
              <a:ext uri="{FF2B5EF4-FFF2-40B4-BE49-F238E27FC236}">
                <a16:creationId xmlns:a16="http://schemas.microsoft.com/office/drawing/2014/main" id="{30FA7AE6-08FB-4C5B-8AED-CA0D4D564C7A}"/>
              </a:ext>
            </a:extLst>
          </p:cNvPr>
          <p:cNvSpPr>
            <a:spLocks noChangeShapeType="1"/>
          </p:cNvSpPr>
          <p:nvPr/>
        </p:nvSpPr>
        <p:spPr bwMode="auto">
          <a:xfrm>
            <a:off x="5695950" y="4599319"/>
            <a:ext cx="0" cy="42306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dirty="0"/>
          </a:p>
        </p:txBody>
      </p:sp>
      <p:sp>
        <p:nvSpPr>
          <p:cNvPr id="161895" name="Text Box 103">
            <a:extLst>
              <a:ext uri="{FF2B5EF4-FFF2-40B4-BE49-F238E27FC236}">
                <a16:creationId xmlns:a16="http://schemas.microsoft.com/office/drawing/2014/main" id="{17C8A126-E015-43C9-B6FD-8F48A9533F7C}"/>
              </a:ext>
            </a:extLst>
          </p:cNvPr>
          <p:cNvSpPr txBox="1">
            <a:spLocks noChangeArrowheads="1"/>
          </p:cNvSpPr>
          <p:nvPr/>
        </p:nvSpPr>
        <p:spPr bwMode="auto">
          <a:xfrm>
            <a:off x="5139871" y="4618675"/>
            <a:ext cx="425116" cy="446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spAutoFit/>
          </a:bodyPr>
          <a:lstStyle/>
          <a:p>
            <a:pPr>
              <a:spcBef>
                <a:spcPct val="0"/>
              </a:spcBef>
            </a:pPr>
            <a:r>
              <a:rPr lang="en-US" altLang="zh-CN" sz="2600" b="1" i="1" dirty="0">
                <a:latin typeface="Times New Roman" panose="02020603050405020304" pitchFamily="18" charset="0"/>
                <a:ea typeface="宋体" panose="02010600030101010101" pitchFamily="2" charset="-122"/>
              </a:rPr>
              <a:t>Q</a:t>
            </a:r>
            <a:endParaRPr lang="en-US" altLang="zh-CN" sz="2600" b="1" dirty="0">
              <a:latin typeface="Times New Roman" panose="02020603050405020304" pitchFamily="18" charset="0"/>
              <a:ea typeface="宋体" panose="02010600030101010101" pitchFamily="2" charset="-122"/>
            </a:endParaRPr>
          </a:p>
        </p:txBody>
      </p:sp>
      <p:graphicFrame>
        <p:nvGraphicFramePr>
          <p:cNvPr id="161897" name="Object 105">
            <a:extLst>
              <a:ext uri="{FF2B5EF4-FFF2-40B4-BE49-F238E27FC236}">
                <a16:creationId xmlns:a16="http://schemas.microsoft.com/office/drawing/2014/main" id="{6E4FFBA6-4069-4217-82A7-216FC0010502}"/>
              </a:ext>
            </a:extLst>
          </p:cNvPr>
          <p:cNvGraphicFramePr>
            <a:graphicFrameLocks noChangeAspect="1"/>
          </p:cNvGraphicFramePr>
          <p:nvPr>
            <p:extLst>
              <p:ext uri="{D42A27DB-BD31-4B8C-83A1-F6EECF244321}">
                <p14:modId xmlns:p14="http://schemas.microsoft.com/office/powerpoint/2010/main" val="1705574839"/>
              </p:ext>
            </p:extLst>
          </p:nvPr>
        </p:nvGraphicFramePr>
        <p:xfrm>
          <a:off x="2806968" y="4756755"/>
          <a:ext cx="760043" cy="372855"/>
        </p:xfrm>
        <a:graphic>
          <a:graphicData uri="http://schemas.openxmlformats.org/presentationml/2006/ole">
            <mc:AlternateContent xmlns:mc="http://schemas.openxmlformats.org/markup-compatibility/2006">
              <mc:Choice xmlns:v="urn:schemas-microsoft-com:vml" Requires="v">
                <p:oleObj spid="_x0000_s417811" name="公式" r:id="rId3" imgW="368280" imgH="164880" progId="Equation.3">
                  <p:embed/>
                </p:oleObj>
              </mc:Choice>
              <mc:Fallback>
                <p:oleObj name="公式" r:id="rId3" imgW="368280" imgH="164880" progId="Equation.3">
                  <p:embed/>
                  <p:pic>
                    <p:nvPicPr>
                      <p:cNvPr id="0" name="Object 1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6968" y="4756755"/>
                        <a:ext cx="760043" cy="372855"/>
                      </a:xfrm>
                      <a:prstGeom prst="rect">
                        <a:avLst/>
                      </a:prstGeom>
                      <a:noFill/>
                      <a:ln>
                        <a:noFill/>
                      </a:ln>
                      <a:effectLst/>
                    </p:spPr>
                  </p:pic>
                </p:oleObj>
              </mc:Fallback>
            </mc:AlternateContent>
          </a:graphicData>
        </a:graphic>
      </p:graphicFrame>
      <p:sp>
        <p:nvSpPr>
          <p:cNvPr id="161899" name="Text Box 107">
            <a:extLst>
              <a:ext uri="{FF2B5EF4-FFF2-40B4-BE49-F238E27FC236}">
                <a16:creationId xmlns:a16="http://schemas.microsoft.com/office/drawing/2014/main" id="{F5B860C8-90A0-44A7-B529-8B5AD2C9B2F0}"/>
              </a:ext>
            </a:extLst>
          </p:cNvPr>
          <p:cNvSpPr txBox="1">
            <a:spLocks noChangeArrowheads="1"/>
          </p:cNvSpPr>
          <p:nvPr/>
        </p:nvSpPr>
        <p:spPr bwMode="auto">
          <a:xfrm>
            <a:off x="2361243" y="5456639"/>
            <a:ext cx="6949678" cy="1292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感性负载的电压不变，所以其</a:t>
            </a:r>
            <a:r>
              <a:rPr lang="en-US" altLang="zh-CN" sz="2600" b="1" i="1"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I</a:t>
            </a:r>
            <a:r>
              <a:rPr lang="en-US" altLang="zh-CN" sz="2600" b="1" i="1" baseline="-250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RL</a:t>
            </a:r>
            <a:r>
              <a:rPr lang="zh-CN" altLang="en-US" sz="2600" b="1"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600" b="1"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cos</a:t>
            </a:r>
            <a:r>
              <a:rPr lang="en-US" altLang="zh-CN" sz="2600" b="1" i="1"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2600" b="1" baseline="-250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600" b="1"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600" b="1"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600" b="1" i="1"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均不变</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因电容不产生 有功功率，所以</a:t>
            </a:r>
            <a:r>
              <a:rPr lang="zh-CN" altLang="en-US" sz="2600" b="1"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线路的总功率</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不变。</a:t>
            </a:r>
          </a:p>
        </p:txBody>
      </p:sp>
      <p:grpSp>
        <p:nvGrpSpPr>
          <p:cNvPr id="102" name="组合 101">
            <a:extLst>
              <a:ext uri="{FF2B5EF4-FFF2-40B4-BE49-F238E27FC236}">
                <a16:creationId xmlns:a16="http://schemas.microsoft.com/office/drawing/2014/main" id="{543E8950-15D4-4A3F-A72C-41DF78853530}"/>
              </a:ext>
            </a:extLst>
          </p:cNvPr>
          <p:cNvGrpSpPr/>
          <p:nvPr/>
        </p:nvGrpSpPr>
        <p:grpSpPr>
          <a:xfrm>
            <a:off x="869474" y="1166105"/>
            <a:ext cx="2769904" cy="2402175"/>
            <a:chOff x="1216929" y="2288239"/>
            <a:chExt cx="2556835" cy="2217392"/>
          </a:xfrm>
        </p:grpSpPr>
        <p:grpSp>
          <p:nvGrpSpPr>
            <p:cNvPr id="103" name="Group 29">
              <a:extLst>
                <a:ext uri="{FF2B5EF4-FFF2-40B4-BE49-F238E27FC236}">
                  <a16:creationId xmlns:a16="http://schemas.microsoft.com/office/drawing/2014/main" id="{4601BF0F-4B7A-4B6D-8EB6-6742155CAC01}"/>
                </a:ext>
              </a:extLst>
            </p:cNvPr>
            <p:cNvGrpSpPr>
              <a:grpSpLocks/>
            </p:cNvGrpSpPr>
            <p:nvPr/>
          </p:nvGrpSpPr>
          <p:grpSpPr bwMode="auto">
            <a:xfrm>
              <a:off x="2336060" y="2721628"/>
              <a:ext cx="1437704" cy="1784003"/>
              <a:chOff x="3912" y="2284"/>
              <a:chExt cx="1160" cy="1620"/>
            </a:xfrm>
          </p:grpSpPr>
          <p:sp>
            <p:nvSpPr>
              <p:cNvPr id="127" name="Line 30">
                <a:extLst>
                  <a:ext uri="{FF2B5EF4-FFF2-40B4-BE49-F238E27FC236}">
                    <a16:creationId xmlns:a16="http://schemas.microsoft.com/office/drawing/2014/main" id="{F759EA0B-6766-41A2-BADB-3DDFAF6972F6}"/>
                  </a:ext>
                </a:extLst>
              </p:cNvPr>
              <p:cNvSpPr>
                <a:spLocks noChangeShapeType="1"/>
              </p:cNvSpPr>
              <p:nvPr/>
            </p:nvSpPr>
            <p:spPr bwMode="auto">
              <a:xfrm>
                <a:off x="3912" y="2288"/>
                <a:ext cx="852"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28" name="Line 31">
                <a:extLst>
                  <a:ext uri="{FF2B5EF4-FFF2-40B4-BE49-F238E27FC236}">
                    <a16:creationId xmlns:a16="http://schemas.microsoft.com/office/drawing/2014/main" id="{3ED14B78-0025-4961-BC04-6F7642671DBF}"/>
                  </a:ext>
                </a:extLst>
              </p:cNvPr>
              <p:cNvSpPr>
                <a:spLocks noChangeShapeType="1"/>
              </p:cNvSpPr>
              <p:nvPr/>
            </p:nvSpPr>
            <p:spPr bwMode="auto">
              <a:xfrm>
                <a:off x="3912" y="3892"/>
                <a:ext cx="864"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nvGrpSpPr>
              <p:cNvPr id="129" name="Group 32">
                <a:extLst>
                  <a:ext uri="{FF2B5EF4-FFF2-40B4-BE49-F238E27FC236}">
                    <a16:creationId xmlns:a16="http://schemas.microsoft.com/office/drawing/2014/main" id="{EE24936E-E9B3-42FF-A2A6-37C6C30ACC32}"/>
                  </a:ext>
                </a:extLst>
              </p:cNvPr>
              <p:cNvGrpSpPr>
                <a:grpSpLocks/>
              </p:cNvGrpSpPr>
              <p:nvPr/>
            </p:nvGrpSpPr>
            <p:grpSpPr bwMode="auto">
              <a:xfrm>
                <a:off x="4632" y="2768"/>
                <a:ext cx="286" cy="808"/>
                <a:chOff x="2112" y="2256"/>
                <a:chExt cx="384" cy="1296"/>
              </a:xfrm>
            </p:grpSpPr>
            <p:sp>
              <p:nvSpPr>
                <p:cNvPr id="133" name="Line 33">
                  <a:extLst>
                    <a:ext uri="{FF2B5EF4-FFF2-40B4-BE49-F238E27FC236}">
                      <a16:creationId xmlns:a16="http://schemas.microsoft.com/office/drawing/2014/main" id="{4D3E3ECC-55CE-45E3-99F3-3592A1EACC57}"/>
                    </a:ext>
                  </a:extLst>
                </p:cNvPr>
                <p:cNvSpPr>
                  <a:spLocks noChangeShapeType="1"/>
                </p:cNvSpPr>
                <p:nvPr/>
              </p:nvSpPr>
              <p:spPr bwMode="auto">
                <a:xfrm>
                  <a:off x="2304" y="2256"/>
                  <a:ext cx="0" cy="57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34" name="Line 34">
                  <a:extLst>
                    <a:ext uri="{FF2B5EF4-FFF2-40B4-BE49-F238E27FC236}">
                      <a16:creationId xmlns:a16="http://schemas.microsoft.com/office/drawing/2014/main" id="{86943FC6-173D-4CB9-9BB1-01EEC479FFAC}"/>
                    </a:ext>
                  </a:extLst>
                </p:cNvPr>
                <p:cNvSpPr>
                  <a:spLocks noChangeShapeType="1"/>
                </p:cNvSpPr>
                <p:nvPr/>
              </p:nvSpPr>
              <p:spPr bwMode="auto">
                <a:xfrm>
                  <a:off x="2304" y="2976"/>
                  <a:ext cx="0" cy="57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35" name="Line 35">
                  <a:extLst>
                    <a:ext uri="{FF2B5EF4-FFF2-40B4-BE49-F238E27FC236}">
                      <a16:creationId xmlns:a16="http://schemas.microsoft.com/office/drawing/2014/main" id="{EDE3B6DD-D270-438D-8DD1-653CB84BE7EE}"/>
                    </a:ext>
                  </a:extLst>
                </p:cNvPr>
                <p:cNvSpPr>
                  <a:spLocks noChangeShapeType="1"/>
                </p:cNvSpPr>
                <p:nvPr/>
              </p:nvSpPr>
              <p:spPr bwMode="auto">
                <a:xfrm>
                  <a:off x="2112" y="2832"/>
                  <a:ext cx="384"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36" name="Line 36">
                  <a:extLst>
                    <a:ext uri="{FF2B5EF4-FFF2-40B4-BE49-F238E27FC236}">
                      <a16:creationId xmlns:a16="http://schemas.microsoft.com/office/drawing/2014/main" id="{E0D892D5-5B26-4921-8B72-31656F6C8209}"/>
                    </a:ext>
                  </a:extLst>
                </p:cNvPr>
                <p:cNvSpPr>
                  <a:spLocks noChangeShapeType="1"/>
                </p:cNvSpPr>
                <p:nvPr/>
              </p:nvSpPr>
              <p:spPr bwMode="auto">
                <a:xfrm>
                  <a:off x="2112" y="2976"/>
                  <a:ext cx="384"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sp>
            <p:nvSpPr>
              <p:cNvPr id="130" name="Line 37">
                <a:extLst>
                  <a:ext uri="{FF2B5EF4-FFF2-40B4-BE49-F238E27FC236}">
                    <a16:creationId xmlns:a16="http://schemas.microsoft.com/office/drawing/2014/main" id="{4B210613-53C3-420E-8D0D-A123771537E8}"/>
                  </a:ext>
                </a:extLst>
              </p:cNvPr>
              <p:cNvSpPr>
                <a:spLocks noChangeShapeType="1"/>
              </p:cNvSpPr>
              <p:nvPr/>
            </p:nvSpPr>
            <p:spPr bwMode="auto">
              <a:xfrm flipV="1">
                <a:off x="4776" y="2284"/>
                <a:ext cx="0" cy="5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31" name="Line 38">
                <a:extLst>
                  <a:ext uri="{FF2B5EF4-FFF2-40B4-BE49-F238E27FC236}">
                    <a16:creationId xmlns:a16="http://schemas.microsoft.com/office/drawing/2014/main" id="{922D59CC-8F0B-4769-8909-680E71819E05}"/>
                  </a:ext>
                </a:extLst>
              </p:cNvPr>
              <p:cNvSpPr>
                <a:spLocks noChangeShapeType="1"/>
              </p:cNvSpPr>
              <p:nvPr/>
            </p:nvSpPr>
            <p:spPr bwMode="auto">
              <a:xfrm>
                <a:off x="4776" y="3514"/>
                <a:ext cx="0" cy="39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32" name="Text Box 39">
                <a:extLst>
                  <a:ext uri="{FF2B5EF4-FFF2-40B4-BE49-F238E27FC236}">
                    <a16:creationId xmlns:a16="http://schemas.microsoft.com/office/drawing/2014/main" id="{7537ACC6-CB3B-45D1-9BC7-3D17FC0DC616}"/>
                  </a:ext>
                </a:extLst>
              </p:cNvPr>
              <p:cNvSpPr txBox="1">
                <a:spLocks noChangeArrowheads="1"/>
              </p:cNvSpPr>
              <p:nvPr/>
            </p:nvSpPr>
            <p:spPr bwMode="auto">
              <a:xfrm>
                <a:off x="4769" y="2690"/>
                <a:ext cx="303" cy="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spcBef>
                    <a:spcPct val="0"/>
                  </a:spcBef>
                </a:pPr>
                <a:r>
                  <a:rPr lang="en-US" altLang="zh-CN" sz="2600" b="1" i="1" dirty="0">
                    <a:solidFill>
                      <a:srgbClr val="FF0000"/>
                    </a:solidFill>
                    <a:latin typeface="Times New Roman" panose="02020603050405020304" pitchFamily="18" charset="0"/>
                    <a:ea typeface="宋体" panose="02010600030101010101" pitchFamily="2" charset="-122"/>
                  </a:rPr>
                  <a:t>C</a:t>
                </a:r>
              </a:p>
            </p:txBody>
          </p:sp>
        </p:grpSp>
        <p:grpSp>
          <p:nvGrpSpPr>
            <p:cNvPr id="104" name="组合 103">
              <a:extLst>
                <a:ext uri="{FF2B5EF4-FFF2-40B4-BE49-F238E27FC236}">
                  <a16:creationId xmlns:a16="http://schemas.microsoft.com/office/drawing/2014/main" id="{18DC1C30-AC49-45F8-B230-7917FA70C3FD}"/>
                </a:ext>
              </a:extLst>
            </p:cNvPr>
            <p:cNvGrpSpPr/>
            <p:nvPr/>
          </p:nvGrpSpPr>
          <p:grpSpPr>
            <a:xfrm>
              <a:off x="1216929" y="2288239"/>
              <a:ext cx="1865035" cy="2193925"/>
              <a:chOff x="1465385" y="3984064"/>
              <a:chExt cx="1865035" cy="2193925"/>
            </a:xfrm>
          </p:grpSpPr>
          <p:grpSp>
            <p:nvGrpSpPr>
              <p:cNvPr id="105" name="Group 7">
                <a:extLst>
                  <a:ext uri="{FF2B5EF4-FFF2-40B4-BE49-F238E27FC236}">
                    <a16:creationId xmlns:a16="http://schemas.microsoft.com/office/drawing/2014/main" id="{475F7130-43D1-4497-9724-9612B7A57775}"/>
                  </a:ext>
                </a:extLst>
              </p:cNvPr>
              <p:cNvGrpSpPr>
                <a:grpSpLocks/>
              </p:cNvGrpSpPr>
              <p:nvPr/>
            </p:nvGrpSpPr>
            <p:grpSpPr bwMode="auto">
              <a:xfrm>
                <a:off x="1465385" y="3984064"/>
                <a:ext cx="1865035" cy="2193925"/>
                <a:chOff x="1852" y="1273"/>
                <a:chExt cx="1200" cy="1382"/>
              </a:xfrm>
            </p:grpSpPr>
            <p:sp>
              <p:nvSpPr>
                <p:cNvPr id="111" name="Line 8">
                  <a:extLst>
                    <a:ext uri="{FF2B5EF4-FFF2-40B4-BE49-F238E27FC236}">
                      <a16:creationId xmlns:a16="http://schemas.microsoft.com/office/drawing/2014/main" id="{9E2F423E-9670-4892-A1FB-B1985B5C4555}"/>
                    </a:ext>
                  </a:extLst>
                </p:cNvPr>
                <p:cNvSpPr>
                  <a:spLocks noChangeShapeType="1"/>
                </p:cNvSpPr>
                <p:nvPr/>
              </p:nvSpPr>
              <p:spPr bwMode="auto">
                <a:xfrm flipH="1">
                  <a:off x="1864" y="1554"/>
                  <a:ext cx="71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nvGrpSpPr>
                <p:cNvPr id="112" name="Group 9">
                  <a:extLst>
                    <a:ext uri="{FF2B5EF4-FFF2-40B4-BE49-F238E27FC236}">
                      <a16:creationId xmlns:a16="http://schemas.microsoft.com/office/drawing/2014/main" id="{3F816A65-CCAE-4769-89DC-EDB051C94C5C}"/>
                    </a:ext>
                  </a:extLst>
                </p:cNvPr>
                <p:cNvGrpSpPr>
                  <a:grpSpLocks/>
                </p:cNvGrpSpPr>
                <p:nvPr/>
              </p:nvGrpSpPr>
              <p:grpSpPr bwMode="auto">
                <a:xfrm>
                  <a:off x="1852" y="1273"/>
                  <a:ext cx="1200" cy="1382"/>
                  <a:chOff x="1852" y="1273"/>
                  <a:chExt cx="1200" cy="1382"/>
                </a:xfrm>
              </p:grpSpPr>
              <p:sp>
                <p:nvSpPr>
                  <p:cNvPr id="113" name="Rectangle 10">
                    <a:extLst>
                      <a:ext uri="{FF2B5EF4-FFF2-40B4-BE49-F238E27FC236}">
                        <a16:creationId xmlns:a16="http://schemas.microsoft.com/office/drawing/2014/main" id="{747BE954-F5B7-4AB1-81E9-3E4B3656C228}"/>
                      </a:ext>
                    </a:extLst>
                  </p:cNvPr>
                  <p:cNvSpPr>
                    <a:spLocks noChangeArrowheads="1"/>
                  </p:cNvSpPr>
                  <p:nvPr/>
                </p:nvSpPr>
                <p:spPr bwMode="auto">
                  <a:xfrm>
                    <a:off x="1861" y="1982"/>
                    <a:ext cx="29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b="1" i="1" dirty="0"/>
                      <a:t>u</a:t>
                    </a:r>
                  </a:p>
                </p:txBody>
              </p:sp>
              <p:sp>
                <p:nvSpPr>
                  <p:cNvPr id="114" name="Line 11">
                    <a:extLst>
                      <a:ext uri="{FF2B5EF4-FFF2-40B4-BE49-F238E27FC236}">
                        <a16:creationId xmlns:a16="http://schemas.microsoft.com/office/drawing/2014/main" id="{B06CB180-4790-4165-802F-F9F794D92F64}"/>
                      </a:ext>
                    </a:extLst>
                  </p:cNvPr>
                  <p:cNvSpPr>
                    <a:spLocks noChangeShapeType="1"/>
                  </p:cNvSpPr>
                  <p:nvPr/>
                </p:nvSpPr>
                <p:spPr bwMode="auto">
                  <a:xfrm flipH="1">
                    <a:off x="1862" y="1744"/>
                    <a:ext cx="0" cy="79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15" name="Line 12">
                    <a:extLst>
                      <a:ext uri="{FF2B5EF4-FFF2-40B4-BE49-F238E27FC236}">
                        <a16:creationId xmlns:a16="http://schemas.microsoft.com/office/drawing/2014/main" id="{0DF869CF-8468-4218-86EE-26B0729A7734}"/>
                      </a:ext>
                    </a:extLst>
                  </p:cNvPr>
                  <p:cNvSpPr>
                    <a:spLocks noChangeShapeType="1"/>
                  </p:cNvSpPr>
                  <p:nvPr/>
                </p:nvSpPr>
                <p:spPr bwMode="auto">
                  <a:xfrm>
                    <a:off x="1943" y="1473"/>
                    <a:ext cx="27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16" name="Line 13">
                    <a:extLst>
                      <a:ext uri="{FF2B5EF4-FFF2-40B4-BE49-F238E27FC236}">
                        <a16:creationId xmlns:a16="http://schemas.microsoft.com/office/drawing/2014/main" id="{054CA6D4-E2D0-4B93-9B40-5F196DFB5C7D}"/>
                      </a:ext>
                    </a:extLst>
                  </p:cNvPr>
                  <p:cNvSpPr>
                    <a:spLocks noChangeShapeType="1"/>
                  </p:cNvSpPr>
                  <p:nvPr/>
                </p:nvSpPr>
                <p:spPr bwMode="auto">
                  <a:xfrm>
                    <a:off x="2715" y="1656"/>
                    <a:ext cx="0" cy="27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17" name="Line 14">
                    <a:extLst>
                      <a:ext uri="{FF2B5EF4-FFF2-40B4-BE49-F238E27FC236}">
                        <a16:creationId xmlns:a16="http://schemas.microsoft.com/office/drawing/2014/main" id="{5276E946-F4B6-4DAC-93FE-44107734A805}"/>
                      </a:ext>
                    </a:extLst>
                  </p:cNvPr>
                  <p:cNvSpPr>
                    <a:spLocks noChangeShapeType="1"/>
                  </p:cNvSpPr>
                  <p:nvPr/>
                </p:nvSpPr>
                <p:spPr bwMode="auto">
                  <a:xfrm>
                    <a:off x="2738" y="2134"/>
                    <a:ext cx="0" cy="24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18" name="Rectangle 15">
                    <a:extLst>
                      <a:ext uri="{FF2B5EF4-FFF2-40B4-BE49-F238E27FC236}">
                        <a16:creationId xmlns:a16="http://schemas.microsoft.com/office/drawing/2014/main" id="{6B56BB15-AD2E-403A-97B7-46561A2F3FF4}"/>
                      </a:ext>
                    </a:extLst>
                  </p:cNvPr>
                  <p:cNvSpPr>
                    <a:spLocks noChangeArrowheads="1"/>
                  </p:cNvSpPr>
                  <p:nvPr/>
                </p:nvSpPr>
                <p:spPr bwMode="auto">
                  <a:xfrm>
                    <a:off x="2210" y="1273"/>
                    <a:ext cx="29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b="1" i="1" dirty="0" err="1"/>
                      <a:t>i</a:t>
                    </a:r>
                    <a:endParaRPr lang="en-US" altLang="zh-CN" sz="2600" b="1" i="1" dirty="0"/>
                  </a:p>
                </p:txBody>
              </p:sp>
              <p:sp>
                <p:nvSpPr>
                  <p:cNvPr id="119" name="Line 16">
                    <a:extLst>
                      <a:ext uri="{FF2B5EF4-FFF2-40B4-BE49-F238E27FC236}">
                        <a16:creationId xmlns:a16="http://schemas.microsoft.com/office/drawing/2014/main" id="{2C4CD051-2225-4D37-BDBF-7EF898BDF1F8}"/>
                      </a:ext>
                    </a:extLst>
                  </p:cNvPr>
                  <p:cNvSpPr>
                    <a:spLocks noChangeShapeType="1"/>
                  </p:cNvSpPr>
                  <p:nvPr/>
                </p:nvSpPr>
                <p:spPr bwMode="auto">
                  <a:xfrm>
                    <a:off x="2567" y="1554"/>
                    <a:ext cx="0" cy="53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20" name="Rectangle 17">
                    <a:extLst>
                      <a:ext uri="{FF2B5EF4-FFF2-40B4-BE49-F238E27FC236}">
                        <a16:creationId xmlns:a16="http://schemas.microsoft.com/office/drawing/2014/main" id="{957A1FC2-FBA5-45ED-9B6D-9F54AD1F8E95}"/>
                      </a:ext>
                    </a:extLst>
                  </p:cNvPr>
                  <p:cNvSpPr>
                    <a:spLocks noChangeArrowheads="1"/>
                  </p:cNvSpPr>
                  <p:nvPr/>
                </p:nvSpPr>
                <p:spPr bwMode="auto">
                  <a:xfrm>
                    <a:off x="2516" y="1716"/>
                    <a:ext cx="107" cy="254"/>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21" name="Line 18">
                    <a:extLst>
                      <a:ext uri="{FF2B5EF4-FFF2-40B4-BE49-F238E27FC236}">
                        <a16:creationId xmlns:a16="http://schemas.microsoft.com/office/drawing/2014/main" id="{951BDC26-D58B-4CBE-AD4D-AAAE41188C73}"/>
                      </a:ext>
                    </a:extLst>
                  </p:cNvPr>
                  <p:cNvSpPr>
                    <a:spLocks noChangeShapeType="1"/>
                  </p:cNvSpPr>
                  <p:nvPr/>
                </p:nvSpPr>
                <p:spPr bwMode="auto">
                  <a:xfrm flipH="1">
                    <a:off x="1852" y="2652"/>
                    <a:ext cx="71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22" name="Text Box 19">
                    <a:extLst>
                      <a:ext uri="{FF2B5EF4-FFF2-40B4-BE49-F238E27FC236}">
                        <a16:creationId xmlns:a16="http://schemas.microsoft.com/office/drawing/2014/main" id="{085ADD32-6CE6-4C4D-A3D9-D2EFCA37693B}"/>
                      </a:ext>
                    </a:extLst>
                  </p:cNvPr>
                  <p:cNvSpPr txBox="1">
                    <a:spLocks noChangeArrowheads="1"/>
                  </p:cNvSpPr>
                  <p:nvPr/>
                </p:nvSpPr>
                <p:spPr bwMode="auto">
                  <a:xfrm>
                    <a:off x="2244" y="1712"/>
                    <a:ext cx="24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t>R</a:t>
                    </a:r>
                  </a:p>
                </p:txBody>
              </p:sp>
              <p:sp>
                <p:nvSpPr>
                  <p:cNvPr id="123" name="Text Box 20">
                    <a:extLst>
                      <a:ext uri="{FF2B5EF4-FFF2-40B4-BE49-F238E27FC236}">
                        <a16:creationId xmlns:a16="http://schemas.microsoft.com/office/drawing/2014/main" id="{A05D85E7-A35D-4171-90DB-3625FE472558}"/>
                      </a:ext>
                    </a:extLst>
                  </p:cNvPr>
                  <p:cNvSpPr txBox="1">
                    <a:spLocks noChangeArrowheads="1"/>
                  </p:cNvSpPr>
                  <p:nvPr/>
                </p:nvSpPr>
                <p:spPr bwMode="auto">
                  <a:xfrm>
                    <a:off x="2249" y="2147"/>
                    <a:ext cx="231"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t>L</a:t>
                    </a:r>
                  </a:p>
                </p:txBody>
              </p:sp>
              <p:graphicFrame>
                <p:nvGraphicFramePr>
                  <p:cNvPr id="124" name="Object 21">
                    <a:extLst>
                      <a:ext uri="{FF2B5EF4-FFF2-40B4-BE49-F238E27FC236}">
                        <a16:creationId xmlns:a16="http://schemas.microsoft.com/office/drawing/2014/main" id="{AFFCC2F9-FC97-422A-8E9B-4BD4E47AD49B}"/>
                      </a:ext>
                    </a:extLst>
                  </p:cNvPr>
                  <p:cNvGraphicFramePr>
                    <a:graphicFrameLocks noChangeAspect="1"/>
                  </p:cNvGraphicFramePr>
                  <p:nvPr>
                    <p:extLst>
                      <p:ext uri="{D42A27DB-BD31-4B8C-83A1-F6EECF244321}">
                        <p14:modId xmlns:p14="http://schemas.microsoft.com/office/powerpoint/2010/main" val="1856563300"/>
                      </p:ext>
                    </p:extLst>
                  </p:nvPr>
                </p:nvGraphicFramePr>
                <p:xfrm>
                  <a:off x="2762" y="1591"/>
                  <a:ext cx="256" cy="333"/>
                </p:xfrm>
                <a:graphic>
                  <a:graphicData uri="http://schemas.openxmlformats.org/presentationml/2006/ole">
                    <mc:AlternateContent xmlns:mc="http://schemas.openxmlformats.org/markup-compatibility/2006">
                      <mc:Choice xmlns:v="urn:schemas-microsoft-com:vml" Requires="v">
                        <p:oleObj spid="_x0000_s417812" name="公式" r:id="rId5" imgW="190440" imgH="215640" progId="Equation.3">
                          <p:embed/>
                        </p:oleObj>
                      </mc:Choice>
                      <mc:Fallback>
                        <p:oleObj name="公式" r:id="rId5" imgW="190440" imgH="215640" progId="Equation.3">
                          <p:embed/>
                          <p:pic>
                            <p:nvPicPr>
                              <p:cNvPr id="101" name="Object 21">
                                <a:extLst>
                                  <a:ext uri="{FF2B5EF4-FFF2-40B4-BE49-F238E27FC236}">
                                    <a16:creationId xmlns:a16="http://schemas.microsoft.com/office/drawing/2014/main" id="{AF9CB33D-0C53-4FDC-8A89-0DAA871335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2" y="1591"/>
                                <a:ext cx="256" cy="333"/>
                              </a:xfrm>
                              <a:prstGeom prst="rect">
                                <a:avLst/>
                              </a:prstGeom>
                              <a:noFill/>
                              <a:ln>
                                <a:noFill/>
                              </a:ln>
                              <a:effectLst/>
                            </p:spPr>
                          </p:pic>
                        </p:oleObj>
                      </mc:Fallback>
                    </mc:AlternateContent>
                  </a:graphicData>
                </a:graphic>
              </p:graphicFrame>
              <p:graphicFrame>
                <p:nvGraphicFramePr>
                  <p:cNvPr id="125" name="Object 22">
                    <a:extLst>
                      <a:ext uri="{FF2B5EF4-FFF2-40B4-BE49-F238E27FC236}">
                        <a16:creationId xmlns:a16="http://schemas.microsoft.com/office/drawing/2014/main" id="{E6246192-E06C-4039-B57B-F70A2B412F19}"/>
                      </a:ext>
                    </a:extLst>
                  </p:cNvPr>
                  <p:cNvGraphicFramePr>
                    <a:graphicFrameLocks noChangeAspect="1"/>
                  </p:cNvGraphicFramePr>
                  <p:nvPr>
                    <p:extLst>
                      <p:ext uri="{D42A27DB-BD31-4B8C-83A1-F6EECF244321}">
                        <p14:modId xmlns:p14="http://schemas.microsoft.com/office/powerpoint/2010/main" val="901297655"/>
                      </p:ext>
                    </p:extLst>
                  </p:nvPr>
                </p:nvGraphicFramePr>
                <p:xfrm>
                  <a:off x="2816" y="2087"/>
                  <a:ext cx="236" cy="315"/>
                </p:xfrm>
                <a:graphic>
                  <a:graphicData uri="http://schemas.openxmlformats.org/presentationml/2006/ole">
                    <mc:AlternateContent xmlns:mc="http://schemas.openxmlformats.org/markup-compatibility/2006">
                      <mc:Choice xmlns:v="urn:schemas-microsoft-com:vml" Requires="v">
                        <p:oleObj spid="_x0000_s417813" name="公式" r:id="rId7" imgW="177480" imgH="215640" progId="Equation.3">
                          <p:embed/>
                        </p:oleObj>
                      </mc:Choice>
                      <mc:Fallback>
                        <p:oleObj name="公式" r:id="rId7" imgW="177480" imgH="215640" progId="Equation.3">
                          <p:embed/>
                          <p:pic>
                            <p:nvPicPr>
                              <p:cNvPr id="102" name="Object 22">
                                <a:extLst>
                                  <a:ext uri="{FF2B5EF4-FFF2-40B4-BE49-F238E27FC236}">
                                    <a16:creationId xmlns:a16="http://schemas.microsoft.com/office/drawing/2014/main" id="{4957374E-40E4-4092-A554-81AB44F3231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6" y="2087"/>
                                <a:ext cx="236" cy="315"/>
                              </a:xfrm>
                              <a:prstGeom prst="rect">
                                <a:avLst/>
                              </a:prstGeom>
                              <a:noFill/>
                              <a:ln>
                                <a:noFill/>
                              </a:ln>
                              <a:effectLst/>
                            </p:spPr>
                          </p:pic>
                        </p:oleObj>
                      </mc:Fallback>
                    </mc:AlternateContent>
                  </a:graphicData>
                </a:graphic>
              </p:graphicFrame>
              <p:sp>
                <p:nvSpPr>
                  <p:cNvPr id="126" name="Line 27">
                    <a:extLst>
                      <a:ext uri="{FF2B5EF4-FFF2-40B4-BE49-F238E27FC236}">
                        <a16:creationId xmlns:a16="http://schemas.microsoft.com/office/drawing/2014/main" id="{137B955F-6AFD-4167-8224-DE3C37FFEFA5}"/>
                      </a:ext>
                    </a:extLst>
                  </p:cNvPr>
                  <p:cNvSpPr>
                    <a:spLocks noChangeShapeType="1"/>
                  </p:cNvSpPr>
                  <p:nvPr/>
                </p:nvSpPr>
                <p:spPr bwMode="auto">
                  <a:xfrm>
                    <a:off x="2568" y="2472"/>
                    <a:ext cx="0" cy="183"/>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grpSp>
          <p:sp>
            <p:nvSpPr>
              <p:cNvPr id="106" name="AutoShape 25">
                <a:extLst>
                  <a:ext uri="{FF2B5EF4-FFF2-40B4-BE49-F238E27FC236}">
                    <a16:creationId xmlns:a16="http://schemas.microsoft.com/office/drawing/2014/main" id="{02E8B116-726B-4BDD-A256-BABEC20887AD}"/>
                  </a:ext>
                </a:extLst>
              </p:cNvPr>
              <p:cNvSpPr>
                <a:spLocks noChangeArrowheads="1"/>
              </p:cNvSpPr>
              <p:nvPr/>
            </p:nvSpPr>
            <p:spPr bwMode="auto">
              <a:xfrm flipH="1">
                <a:off x="2591501" y="5285946"/>
                <a:ext cx="96360" cy="15716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07" name="AutoShape 25">
                <a:extLst>
                  <a:ext uri="{FF2B5EF4-FFF2-40B4-BE49-F238E27FC236}">
                    <a16:creationId xmlns:a16="http://schemas.microsoft.com/office/drawing/2014/main" id="{8E3BE665-A6A9-4FEF-88F7-C1F436890904}"/>
                  </a:ext>
                </a:extLst>
              </p:cNvPr>
              <p:cNvSpPr>
                <a:spLocks noChangeArrowheads="1"/>
              </p:cNvSpPr>
              <p:nvPr/>
            </p:nvSpPr>
            <p:spPr bwMode="auto">
              <a:xfrm flipH="1">
                <a:off x="2591501" y="5438346"/>
                <a:ext cx="96360" cy="15716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08" name="AutoShape 25">
                <a:extLst>
                  <a:ext uri="{FF2B5EF4-FFF2-40B4-BE49-F238E27FC236}">
                    <a16:creationId xmlns:a16="http://schemas.microsoft.com/office/drawing/2014/main" id="{CD365CC6-2ED5-4FAE-84DD-99A71CF2CA18}"/>
                  </a:ext>
                </a:extLst>
              </p:cNvPr>
              <p:cNvSpPr>
                <a:spLocks noChangeArrowheads="1"/>
              </p:cNvSpPr>
              <p:nvPr/>
            </p:nvSpPr>
            <p:spPr bwMode="auto">
              <a:xfrm flipH="1">
                <a:off x="2591501" y="5590746"/>
                <a:ext cx="96360" cy="15716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09" name="AutoShape 25">
                <a:extLst>
                  <a:ext uri="{FF2B5EF4-FFF2-40B4-BE49-F238E27FC236}">
                    <a16:creationId xmlns:a16="http://schemas.microsoft.com/office/drawing/2014/main" id="{9EE9CABA-E3E5-43C8-92D4-C804F93CC91A}"/>
                  </a:ext>
                </a:extLst>
              </p:cNvPr>
              <p:cNvSpPr>
                <a:spLocks noChangeArrowheads="1"/>
              </p:cNvSpPr>
              <p:nvPr/>
            </p:nvSpPr>
            <p:spPr bwMode="auto">
              <a:xfrm flipH="1">
                <a:off x="2591501" y="5743146"/>
                <a:ext cx="96360" cy="15716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10" name="矩形 109">
                <a:extLst>
                  <a:ext uri="{FF2B5EF4-FFF2-40B4-BE49-F238E27FC236}">
                    <a16:creationId xmlns:a16="http://schemas.microsoft.com/office/drawing/2014/main" id="{B48305F7-7CA5-4E63-A8CB-BA62AE79FDD9}"/>
                  </a:ext>
                </a:extLst>
              </p:cNvPr>
              <p:cNvSpPr/>
              <p:nvPr/>
            </p:nvSpPr>
            <p:spPr>
              <a:xfrm>
                <a:off x="2372954" y="5238750"/>
                <a:ext cx="175813" cy="751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50"/>
              </a:p>
            </p:txBody>
          </p:sp>
        </p:grpSp>
      </p:grpSp>
      <p:grpSp>
        <p:nvGrpSpPr>
          <p:cNvPr id="137" name="组合 136">
            <a:extLst>
              <a:ext uri="{FF2B5EF4-FFF2-40B4-BE49-F238E27FC236}">
                <a16:creationId xmlns:a16="http://schemas.microsoft.com/office/drawing/2014/main" id="{19E5F292-85F7-4E2D-A429-EB7FA0D0DE1B}"/>
              </a:ext>
            </a:extLst>
          </p:cNvPr>
          <p:cNvGrpSpPr/>
          <p:nvPr/>
        </p:nvGrpSpPr>
        <p:grpSpPr>
          <a:xfrm>
            <a:off x="6722950" y="843133"/>
            <a:ext cx="2289620" cy="3301086"/>
            <a:chOff x="5596461" y="1957975"/>
            <a:chExt cx="2317307" cy="3344275"/>
          </a:xfrm>
        </p:grpSpPr>
        <p:grpSp>
          <p:nvGrpSpPr>
            <p:cNvPr id="138" name="组合 137">
              <a:extLst>
                <a:ext uri="{FF2B5EF4-FFF2-40B4-BE49-F238E27FC236}">
                  <a16:creationId xmlns:a16="http://schemas.microsoft.com/office/drawing/2014/main" id="{D2DA7348-E482-4852-B4DB-26EA6D9D5179}"/>
                </a:ext>
              </a:extLst>
            </p:cNvPr>
            <p:cNvGrpSpPr/>
            <p:nvPr/>
          </p:nvGrpSpPr>
          <p:grpSpPr>
            <a:xfrm>
              <a:off x="5715000" y="3298282"/>
              <a:ext cx="2198768" cy="423452"/>
              <a:chOff x="5715000" y="3298282"/>
              <a:chExt cx="2198768" cy="423452"/>
            </a:xfrm>
          </p:grpSpPr>
          <p:sp>
            <p:nvSpPr>
              <p:cNvPr id="162" name="Line 59">
                <a:extLst>
                  <a:ext uri="{FF2B5EF4-FFF2-40B4-BE49-F238E27FC236}">
                    <a16:creationId xmlns:a16="http://schemas.microsoft.com/office/drawing/2014/main" id="{F68242B0-3787-40B8-8DEB-53E3563BC311}"/>
                  </a:ext>
                </a:extLst>
              </p:cNvPr>
              <p:cNvSpPr>
                <a:spLocks noChangeShapeType="1"/>
              </p:cNvSpPr>
              <p:nvPr/>
            </p:nvSpPr>
            <p:spPr bwMode="auto">
              <a:xfrm>
                <a:off x="5715000" y="3543300"/>
                <a:ext cx="1746250"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a:p>
            </p:txBody>
          </p:sp>
          <p:graphicFrame>
            <p:nvGraphicFramePr>
              <p:cNvPr id="163" name="对象 162">
                <a:extLst>
                  <a:ext uri="{FF2B5EF4-FFF2-40B4-BE49-F238E27FC236}">
                    <a16:creationId xmlns:a16="http://schemas.microsoft.com/office/drawing/2014/main" id="{0830112A-5CFB-4805-B609-15429FD1AE6A}"/>
                  </a:ext>
                </a:extLst>
              </p:cNvPr>
              <p:cNvGraphicFramePr>
                <a:graphicFrameLocks noChangeAspect="1"/>
              </p:cNvGraphicFramePr>
              <p:nvPr>
                <p:extLst>
                  <p:ext uri="{D42A27DB-BD31-4B8C-83A1-F6EECF244321}">
                    <p14:modId xmlns:p14="http://schemas.microsoft.com/office/powerpoint/2010/main" val="3182474048"/>
                  </p:ext>
                </p:extLst>
              </p:nvPr>
            </p:nvGraphicFramePr>
            <p:xfrm>
              <a:off x="7569713" y="3298282"/>
              <a:ext cx="344055" cy="423452"/>
            </p:xfrm>
            <a:graphic>
              <a:graphicData uri="http://schemas.openxmlformats.org/presentationml/2006/ole">
                <mc:AlternateContent xmlns:mc="http://schemas.openxmlformats.org/markup-compatibility/2006">
                  <mc:Choice xmlns:v="urn:schemas-microsoft-com:vml" Requires="v">
                    <p:oleObj spid="_x0000_s417814" name="公式" r:id="rId9" imgW="164880" imgH="203040" progId="Equation.3">
                      <p:embed/>
                    </p:oleObj>
                  </mc:Choice>
                  <mc:Fallback>
                    <p:oleObj name="公式" r:id="rId9" imgW="164880" imgH="203040" progId="Equation.3">
                      <p:embed/>
                      <p:pic>
                        <p:nvPicPr>
                          <p:cNvPr id="123" name="对象 122">
                            <a:extLst>
                              <a:ext uri="{FF2B5EF4-FFF2-40B4-BE49-F238E27FC236}">
                                <a16:creationId xmlns:a16="http://schemas.microsoft.com/office/drawing/2014/main" id="{E0F8C7B5-2FC9-4ED9-8C7B-FA196F2DAA87}"/>
                              </a:ext>
                            </a:extLst>
                          </p:cNvPr>
                          <p:cNvPicPr/>
                          <p:nvPr/>
                        </p:nvPicPr>
                        <p:blipFill>
                          <a:blip r:embed="rId10"/>
                          <a:stretch>
                            <a:fillRect/>
                          </a:stretch>
                        </p:blipFill>
                        <p:spPr>
                          <a:xfrm>
                            <a:off x="7569713" y="3298282"/>
                            <a:ext cx="344055" cy="423452"/>
                          </a:xfrm>
                          <a:prstGeom prst="rect">
                            <a:avLst/>
                          </a:prstGeom>
                        </p:spPr>
                      </p:pic>
                    </p:oleObj>
                  </mc:Fallback>
                </mc:AlternateContent>
              </a:graphicData>
            </a:graphic>
          </p:graphicFrame>
        </p:grpSp>
        <p:grpSp>
          <p:nvGrpSpPr>
            <p:cNvPr id="139" name="组合 138">
              <a:extLst>
                <a:ext uri="{FF2B5EF4-FFF2-40B4-BE49-F238E27FC236}">
                  <a16:creationId xmlns:a16="http://schemas.microsoft.com/office/drawing/2014/main" id="{38BFEBAC-46DA-4C85-B7A3-2774D9D35056}"/>
                </a:ext>
              </a:extLst>
            </p:cNvPr>
            <p:cNvGrpSpPr/>
            <p:nvPr/>
          </p:nvGrpSpPr>
          <p:grpSpPr>
            <a:xfrm>
              <a:off x="5596461" y="1957975"/>
              <a:ext cx="396875" cy="1583738"/>
              <a:chOff x="5596461" y="1957975"/>
              <a:chExt cx="396875" cy="1583738"/>
            </a:xfrm>
          </p:grpSpPr>
          <p:sp>
            <p:nvSpPr>
              <p:cNvPr id="160" name="Line 53">
                <a:extLst>
                  <a:ext uri="{FF2B5EF4-FFF2-40B4-BE49-F238E27FC236}">
                    <a16:creationId xmlns:a16="http://schemas.microsoft.com/office/drawing/2014/main" id="{9C458526-B5BB-4EF7-8F31-A90FF6B06F5C}"/>
                  </a:ext>
                </a:extLst>
              </p:cNvPr>
              <p:cNvSpPr>
                <a:spLocks noChangeShapeType="1"/>
              </p:cNvSpPr>
              <p:nvPr/>
            </p:nvSpPr>
            <p:spPr bwMode="auto">
              <a:xfrm flipV="1">
                <a:off x="5715008" y="2417763"/>
                <a:ext cx="0" cy="112395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161" name="对象 160">
                <a:extLst>
                  <a:ext uri="{FF2B5EF4-FFF2-40B4-BE49-F238E27FC236}">
                    <a16:creationId xmlns:a16="http://schemas.microsoft.com/office/drawing/2014/main" id="{247B0071-3147-49ED-9717-E5EB64EA1F19}"/>
                  </a:ext>
                </a:extLst>
              </p:cNvPr>
              <p:cNvGraphicFramePr>
                <a:graphicFrameLocks noChangeAspect="1"/>
              </p:cNvGraphicFramePr>
              <p:nvPr>
                <p:extLst>
                  <p:ext uri="{D42A27DB-BD31-4B8C-83A1-F6EECF244321}">
                    <p14:modId xmlns:p14="http://schemas.microsoft.com/office/powerpoint/2010/main" val="3375267594"/>
                  </p:ext>
                </p:extLst>
              </p:nvPr>
            </p:nvGraphicFramePr>
            <p:xfrm>
              <a:off x="5596461" y="1957975"/>
              <a:ext cx="396875" cy="501650"/>
            </p:xfrm>
            <a:graphic>
              <a:graphicData uri="http://schemas.openxmlformats.org/presentationml/2006/ole">
                <mc:AlternateContent xmlns:mc="http://schemas.openxmlformats.org/markup-compatibility/2006">
                  <mc:Choice xmlns:v="urn:schemas-microsoft-com:vml" Requires="v">
                    <p:oleObj spid="_x0000_s417815" name="公式" r:id="rId11" imgW="190440" imgH="241200" progId="Equation.3">
                      <p:embed/>
                    </p:oleObj>
                  </mc:Choice>
                  <mc:Fallback>
                    <p:oleObj name="公式" r:id="rId11" imgW="190440" imgH="241200" progId="Equation.3">
                      <p:embed/>
                      <p:pic>
                        <p:nvPicPr>
                          <p:cNvPr id="126" name="对象 125">
                            <a:extLst>
                              <a:ext uri="{FF2B5EF4-FFF2-40B4-BE49-F238E27FC236}">
                                <a16:creationId xmlns:a16="http://schemas.microsoft.com/office/drawing/2014/main" id="{E0050AA6-2EDF-4ECE-95E8-7329A72DF7A2}"/>
                              </a:ext>
                            </a:extLst>
                          </p:cNvPr>
                          <p:cNvPicPr/>
                          <p:nvPr/>
                        </p:nvPicPr>
                        <p:blipFill>
                          <a:blip r:embed="rId12"/>
                          <a:stretch>
                            <a:fillRect/>
                          </a:stretch>
                        </p:blipFill>
                        <p:spPr>
                          <a:xfrm>
                            <a:off x="5596461" y="1957975"/>
                            <a:ext cx="396875" cy="501650"/>
                          </a:xfrm>
                          <a:prstGeom prst="rect">
                            <a:avLst/>
                          </a:prstGeom>
                        </p:spPr>
                      </p:pic>
                    </p:oleObj>
                  </mc:Fallback>
                </mc:AlternateContent>
              </a:graphicData>
            </a:graphic>
          </p:graphicFrame>
        </p:grpSp>
        <p:grpSp>
          <p:nvGrpSpPr>
            <p:cNvPr id="140" name="组合 139">
              <a:extLst>
                <a:ext uri="{FF2B5EF4-FFF2-40B4-BE49-F238E27FC236}">
                  <a16:creationId xmlns:a16="http://schemas.microsoft.com/office/drawing/2014/main" id="{DBA7E159-5BC2-4620-9690-2ADCF538101F}"/>
                </a:ext>
              </a:extLst>
            </p:cNvPr>
            <p:cNvGrpSpPr/>
            <p:nvPr/>
          </p:nvGrpSpPr>
          <p:grpSpPr>
            <a:xfrm>
              <a:off x="5702298" y="3522665"/>
              <a:ext cx="1130302" cy="1779585"/>
              <a:chOff x="5702298" y="3522665"/>
              <a:chExt cx="1130302" cy="1779585"/>
            </a:xfrm>
          </p:grpSpPr>
          <p:sp>
            <p:nvSpPr>
              <p:cNvPr id="158" name="Line 64">
                <a:extLst>
                  <a:ext uri="{FF2B5EF4-FFF2-40B4-BE49-F238E27FC236}">
                    <a16:creationId xmlns:a16="http://schemas.microsoft.com/office/drawing/2014/main" id="{22F47BC0-F5C6-49DF-8413-3805C6538FCE}"/>
                  </a:ext>
                </a:extLst>
              </p:cNvPr>
              <p:cNvSpPr>
                <a:spLocks noChangeShapeType="1"/>
              </p:cNvSpPr>
              <p:nvPr/>
            </p:nvSpPr>
            <p:spPr bwMode="auto">
              <a:xfrm>
                <a:off x="5702298" y="3522665"/>
                <a:ext cx="735013" cy="1284288"/>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159" name="对象 158">
                <a:extLst>
                  <a:ext uri="{FF2B5EF4-FFF2-40B4-BE49-F238E27FC236}">
                    <a16:creationId xmlns:a16="http://schemas.microsoft.com/office/drawing/2014/main" id="{BE0D9FB7-25AB-4437-A2A8-54F0FB08E79D}"/>
                  </a:ext>
                </a:extLst>
              </p:cNvPr>
              <p:cNvGraphicFramePr>
                <a:graphicFrameLocks noChangeAspect="1"/>
              </p:cNvGraphicFramePr>
              <p:nvPr>
                <p:extLst>
                  <p:ext uri="{D42A27DB-BD31-4B8C-83A1-F6EECF244321}">
                    <p14:modId xmlns:p14="http://schemas.microsoft.com/office/powerpoint/2010/main" val="1828298762"/>
                  </p:ext>
                </p:extLst>
              </p:nvPr>
            </p:nvGraphicFramePr>
            <p:xfrm>
              <a:off x="6302375" y="4826000"/>
              <a:ext cx="530225" cy="476250"/>
            </p:xfrm>
            <a:graphic>
              <a:graphicData uri="http://schemas.openxmlformats.org/presentationml/2006/ole">
                <mc:AlternateContent xmlns:mc="http://schemas.openxmlformats.org/markup-compatibility/2006">
                  <mc:Choice xmlns:v="urn:schemas-microsoft-com:vml" Requires="v">
                    <p:oleObj spid="_x0000_s417816" name="公式" r:id="rId13" imgW="253800" imgH="228600" progId="Equation.3">
                      <p:embed/>
                    </p:oleObj>
                  </mc:Choice>
                  <mc:Fallback>
                    <p:oleObj name="公式" r:id="rId13" imgW="253800" imgH="228600" progId="Equation.3">
                      <p:embed/>
                      <p:pic>
                        <p:nvPicPr>
                          <p:cNvPr id="129" name="对象 128">
                            <a:extLst>
                              <a:ext uri="{FF2B5EF4-FFF2-40B4-BE49-F238E27FC236}">
                                <a16:creationId xmlns:a16="http://schemas.microsoft.com/office/drawing/2014/main" id="{2396FFBA-D58A-462E-9FF7-5B1654A05536}"/>
                              </a:ext>
                            </a:extLst>
                          </p:cNvPr>
                          <p:cNvPicPr/>
                          <p:nvPr/>
                        </p:nvPicPr>
                        <p:blipFill>
                          <a:blip r:embed="rId14"/>
                          <a:stretch>
                            <a:fillRect/>
                          </a:stretch>
                        </p:blipFill>
                        <p:spPr>
                          <a:xfrm>
                            <a:off x="6302375" y="4826000"/>
                            <a:ext cx="530225" cy="476250"/>
                          </a:xfrm>
                          <a:prstGeom prst="rect">
                            <a:avLst/>
                          </a:prstGeom>
                        </p:spPr>
                      </p:pic>
                    </p:oleObj>
                  </mc:Fallback>
                </mc:AlternateContent>
              </a:graphicData>
            </a:graphic>
          </p:graphicFrame>
        </p:grpSp>
        <p:grpSp>
          <p:nvGrpSpPr>
            <p:cNvPr id="141" name="组合 140">
              <a:extLst>
                <a:ext uri="{FF2B5EF4-FFF2-40B4-BE49-F238E27FC236}">
                  <a16:creationId xmlns:a16="http://schemas.microsoft.com/office/drawing/2014/main" id="{8752510D-1B07-4F17-9228-57B0786DBF09}"/>
                </a:ext>
              </a:extLst>
            </p:cNvPr>
            <p:cNvGrpSpPr/>
            <p:nvPr/>
          </p:nvGrpSpPr>
          <p:grpSpPr>
            <a:xfrm>
              <a:off x="5715000" y="2514602"/>
              <a:ext cx="1048609" cy="2255838"/>
              <a:chOff x="5715000" y="2514602"/>
              <a:chExt cx="1048609" cy="2255838"/>
            </a:xfrm>
          </p:grpSpPr>
          <p:grpSp>
            <p:nvGrpSpPr>
              <p:cNvPr id="152" name="Group 7">
                <a:extLst>
                  <a:ext uri="{FF2B5EF4-FFF2-40B4-BE49-F238E27FC236}">
                    <a16:creationId xmlns:a16="http://schemas.microsoft.com/office/drawing/2014/main" id="{E4A2B778-0673-4D4A-BAEE-B8E52E7AE2B0}"/>
                  </a:ext>
                </a:extLst>
              </p:cNvPr>
              <p:cNvGrpSpPr>
                <a:grpSpLocks/>
              </p:cNvGrpSpPr>
              <p:nvPr/>
            </p:nvGrpSpPr>
            <p:grpSpPr bwMode="auto">
              <a:xfrm>
                <a:off x="5764215" y="2514602"/>
                <a:ext cx="736600" cy="2255838"/>
                <a:chOff x="3703" y="1872"/>
                <a:chExt cx="464" cy="1421"/>
              </a:xfrm>
            </p:grpSpPr>
            <p:sp>
              <p:nvSpPr>
                <p:cNvPr id="156" name="Line 8">
                  <a:extLst>
                    <a:ext uri="{FF2B5EF4-FFF2-40B4-BE49-F238E27FC236}">
                      <a16:creationId xmlns:a16="http://schemas.microsoft.com/office/drawing/2014/main" id="{10E989E5-690F-4F92-9821-0EA6154A207E}"/>
                    </a:ext>
                  </a:extLst>
                </p:cNvPr>
                <p:cNvSpPr>
                  <a:spLocks noChangeShapeType="1"/>
                </p:cNvSpPr>
                <p:nvPr/>
              </p:nvSpPr>
              <p:spPr bwMode="auto">
                <a:xfrm flipV="1">
                  <a:off x="4166" y="2663"/>
                  <a:ext cx="0" cy="630"/>
                </a:xfrm>
                <a:prstGeom prst="line">
                  <a:avLst/>
                </a:prstGeom>
                <a:noFill/>
                <a:ln w="28575" cap="rnd">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57" name="Line 9">
                  <a:extLst>
                    <a:ext uri="{FF2B5EF4-FFF2-40B4-BE49-F238E27FC236}">
                      <a16:creationId xmlns:a16="http://schemas.microsoft.com/office/drawing/2014/main" id="{C16E496E-5636-44A3-BB62-7E4D0E270360}"/>
                    </a:ext>
                  </a:extLst>
                </p:cNvPr>
                <p:cNvSpPr>
                  <a:spLocks noChangeShapeType="1"/>
                </p:cNvSpPr>
                <p:nvPr/>
              </p:nvSpPr>
              <p:spPr bwMode="auto">
                <a:xfrm>
                  <a:off x="3703" y="1872"/>
                  <a:ext cx="464" cy="808"/>
                </a:xfrm>
                <a:prstGeom prst="line">
                  <a:avLst/>
                </a:prstGeom>
                <a:noFill/>
                <a:ln w="28575" cap="rnd">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grpSp>
            <p:nvGrpSpPr>
              <p:cNvPr id="153" name="组合 152">
                <a:extLst>
                  <a:ext uri="{FF2B5EF4-FFF2-40B4-BE49-F238E27FC236}">
                    <a16:creationId xmlns:a16="http://schemas.microsoft.com/office/drawing/2014/main" id="{086E39B9-928A-4A5F-BE59-3C11A83C8311}"/>
                  </a:ext>
                </a:extLst>
              </p:cNvPr>
              <p:cNvGrpSpPr/>
              <p:nvPr/>
            </p:nvGrpSpPr>
            <p:grpSpPr>
              <a:xfrm>
                <a:off x="5715000" y="3541713"/>
                <a:ext cx="1048609" cy="501104"/>
                <a:chOff x="5715000" y="3541713"/>
                <a:chExt cx="1048609" cy="501104"/>
              </a:xfrm>
            </p:grpSpPr>
            <p:sp>
              <p:nvSpPr>
                <p:cNvPr id="154" name="Line 70">
                  <a:extLst>
                    <a:ext uri="{FF2B5EF4-FFF2-40B4-BE49-F238E27FC236}">
                      <a16:creationId xmlns:a16="http://schemas.microsoft.com/office/drawing/2014/main" id="{1F7677F5-4ED7-43EC-BBC6-EF8E172BCD06}"/>
                    </a:ext>
                  </a:extLst>
                </p:cNvPr>
                <p:cNvSpPr>
                  <a:spLocks noChangeShapeType="1"/>
                </p:cNvSpPr>
                <p:nvPr/>
              </p:nvSpPr>
              <p:spPr bwMode="auto">
                <a:xfrm>
                  <a:off x="5715000" y="3541713"/>
                  <a:ext cx="736600" cy="2508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155" name="对象 154">
                  <a:extLst>
                    <a:ext uri="{FF2B5EF4-FFF2-40B4-BE49-F238E27FC236}">
                      <a16:creationId xmlns:a16="http://schemas.microsoft.com/office/drawing/2014/main" id="{68B0DA9E-588B-4411-8430-FBFE428D1031}"/>
                    </a:ext>
                  </a:extLst>
                </p:cNvPr>
                <p:cNvGraphicFramePr>
                  <a:graphicFrameLocks noChangeAspect="1"/>
                </p:cNvGraphicFramePr>
                <p:nvPr>
                  <p:extLst>
                    <p:ext uri="{D42A27DB-BD31-4B8C-83A1-F6EECF244321}">
                      <p14:modId xmlns:p14="http://schemas.microsoft.com/office/powerpoint/2010/main" val="3753656420"/>
                    </p:ext>
                  </p:extLst>
                </p:nvPr>
              </p:nvGraphicFramePr>
              <p:xfrm>
                <a:off x="6498497" y="3645942"/>
                <a:ext cx="265112" cy="396875"/>
              </p:xfrm>
              <a:graphic>
                <a:graphicData uri="http://schemas.openxmlformats.org/presentationml/2006/ole">
                  <mc:AlternateContent xmlns:mc="http://schemas.openxmlformats.org/markup-compatibility/2006">
                    <mc:Choice xmlns:v="urn:schemas-microsoft-com:vml" Requires="v">
                      <p:oleObj spid="_x0000_s417817" name="公式" r:id="rId15" imgW="126720" imgH="190440" progId="Equation.3">
                        <p:embed/>
                      </p:oleObj>
                    </mc:Choice>
                    <mc:Fallback>
                      <p:oleObj name="公式" r:id="rId15" imgW="126720" imgH="190440" progId="Equation.3">
                        <p:embed/>
                        <p:pic>
                          <p:nvPicPr>
                            <p:cNvPr id="134" name="对象 133">
                              <a:extLst>
                                <a:ext uri="{FF2B5EF4-FFF2-40B4-BE49-F238E27FC236}">
                                  <a16:creationId xmlns:a16="http://schemas.microsoft.com/office/drawing/2014/main" id="{2D137802-2870-47D3-A57D-5652005B05A6}"/>
                                </a:ext>
                              </a:extLst>
                            </p:cNvPr>
                            <p:cNvPicPr/>
                            <p:nvPr/>
                          </p:nvPicPr>
                          <p:blipFill>
                            <a:blip r:embed="rId16"/>
                            <a:stretch>
                              <a:fillRect/>
                            </a:stretch>
                          </p:blipFill>
                          <p:spPr>
                            <a:xfrm>
                              <a:off x="6498497" y="3645942"/>
                              <a:ext cx="265112" cy="396875"/>
                            </a:xfrm>
                            <a:prstGeom prst="rect">
                              <a:avLst/>
                            </a:prstGeom>
                          </p:spPr>
                        </p:pic>
                      </p:oleObj>
                    </mc:Fallback>
                  </mc:AlternateContent>
                </a:graphicData>
              </a:graphic>
            </p:graphicFrame>
          </p:grpSp>
        </p:grpSp>
        <p:grpSp>
          <p:nvGrpSpPr>
            <p:cNvPr id="142" name="组合 141">
              <a:extLst>
                <a:ext uri="{FF2B5EF4-FFF2-40B4-BE49-F238E27FC236}">
                  <a16:creationId xmlns:a16="http://schemas.microsoft.com/office/drawing/2014/main" id="{CFFBAAA9-0BAE-422A-9790-607CFBEE19D7}"/>
                </a:ext>
              </a:extLst>
            </p:cNvPr>
            <p:cNvGrpSpPr/>
            <p:nvPr/>
          </p:nvGrpSpPr>
          <p:grpSpPr>
            <a:xfrm>
              <a:off x="5962650" y="3579245"/>
              <a:ext cx="1790700" cy="1543050"/>
              <a:chOff x="5962650" y="3579245"/>
              <a:chExt cx="1790700" cy="1543050"/>
            </a:xfrm>
          </p:grpSpPr>
          <p:grpSp>
            <p:nvGrpSpPr>
              <p:cNvPr id="148" name="Group 10">
                <a:extLst>
                  <a:ext uri="{FF2B5EF4-FFF2-40B4-BE49-F238E27FC236}">
                    <a16:creationId xmlns:a16="http://schemas.microsoft.com/office/drawing/2014/main" id="{B25F1734-F981-4718-A30B-7FD9FB60433D}"/>
                  </a:ext>
                </a:extLst>
              </p:cNvPr>
              <p:cNvGrpSpPr>
                <a:grpSpLocks/>
              </p:cNvGrpSpPr>
              <p:nvPr/>
            </p:nvGrpSpPr>
            <p:grpSpPr bwMode="auto">
              <a:xfrm>
                <a:off x="5962650" y="3579245"/>
                <a:ext cx="1790700" cy="1543050"/>
                <a:chOff x="3792" y="2544"/>
                <a:chExt cx="1128" cy="972"/>
              </a:xfrm>
            </p:grpSpPr>
            <p:sp>
              <p:nvSpPr>
                <p:cNvPr id="150" name="Freeform 11">
                  <a:extLst>
                    <a:ext uri="{FF2B5EF4-FFF2-40B4-BE49-F238E27FC236}">
                      <a16:creationId xmlns:a16="http://schemas.microsoft.com/office/drawing/2014/main" id="{482D9168-2E5B-4B41-9BB2-1D0E477D45BC}"/>
                    </a:ext>
                  </a:extLst>
                </p:cNvPr>
                <p:cNvSpPr>
                  <a:spLocks/>
                </p:cNvSpPr>
                <p:nvPr/>
              </p:nvSpPr>
              <p:spPr bwMode="auto">
                <a:xfrm>
                  <a:off x="3792" y="2544"/>
                  <a:ext cx="85" cy="199"/>
                </a:xfrm>
                <a:custGeom>
                  <a:avLst/>
                  <a:gdLst>
                    <a:gd name="T0" fmla="*/ 96 w 96"/>
                    <a:gd name="T1" fmla="*/ 0 h 192"/>
                    <a:gd name="T2" fmla="*/ 67 w 96"/>
                    <a:gd name="T3" fmla="*/ 134 h 192"/>
                    <a:gd name="T4" fmla="*/ 28 w 96"/>
                    <a:gd name="T5" fmla="*/ 173 h 192"/>
                    <a:gd name="T6" fmla="*/ 0 w 96"/>
                    <a:gd name="T7" fmla="*/ 192 h 192"/>
                  </a:gdLst>
                  <a:ahLst/>
                  <a:cxnLst>
                    <a:cxn ang="0">
                      <a:pos x="T0" y="T1"/>
                    </a:cxn>
                    <a:cxn ang="0">
                      <a:pos x="T2" y="T3"/>
                    </a:cxn>
                    <a:cxn ang="0">
                      <a:pos x="T4" y="T5"/>
                    </a:cxn>
                    <a:cxn ang="0">
                      <a:pos x="T6" y="T7"/>
                    </a:cxn>
                  </a:cxnLst>
                  <a:rect l="0" t="0" r="r" b="b"/>
                  <a:pathLst>
                    <a:path w="96" h="192">
                      <a:moveTo>
                        <a:pt x="96" y="0"/>
                      </a:moveTo>
                      <a:cubicBezTo>
                        <a:pt x="94" y="16"/>
                        <a:pt x="86" y="115"/>
                        <a:pt x="67" y="134"/>
                      </a:cubicBezTo>
                      <a:cubicBezTo>
                        <a:pt x="54" y="147"/>
                        <a:pt x="43" y="163"/>
                        <a:pt x="28" y="173"/>
                      </a:cubicBezTo>
                      <a:cubicBezTo>
                        <a:pt x="19" y="179"/>
                        <a:pt x="0" y="192"/>
                        <a:pt x="0" y="192"/>
                      </a:cubicBezTo>
                    </a:path>
                  </a:pathLst>
                </a:custGeom>
                <a:noFill/>
                <a:ln w="12700"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51" name="AutoShape 12">
                  <a:extLst>
                    <a:ext uri="{FF2B5EF4-FFF2-40B4-BE49-F238E27FC236}">
                      <a16:creationId xmlns:a16="http://schemas.microsoft.com/office/drawing/2014/main" id="{772330F8-8420-4805-88D4-FEC3BA2952AC}"/>
                    </a:ext>
                  </a:extLst>
                </p:cNvPr>
                <p:cNvSpPr>
                  <a:spLocks noChangeArrowheads="1"/>
                </p:cNvSpPr>
                <p:nvPr/>
              </p:nvSpPr>
              <p:spPr bwMode="auto">
                <a:xfrm>
                  <a:off x="4474" y="3082"/>
                  <a:ext cx="446" cy="434"/>
                </a:xfrm>
                <a:prstGeom prst="wedgeEllipseCallout">
                  <a:avLst>
                    <a:gd name="adj1" fmla="val -191269"/>
                    <a:gd name="adj2" fmla="val -140569"/>
                  </a:avLst>
                </a:prstGeom>
                <a:solidFill>
                  <a:srgbClr val="FFFFFF"/>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pPr algn="ctr">
                    <a:spcBef>
                      <a:spcPct val="0"/>
                    </a:spcBef>
                  </a:pPr>
                  <a:endParaRPr lang="zh-CN" altLang="zh-CN" sz="1950" u="sng" dirty="0">
                    <a:latin typeface="Times New Roman" panose="02020603050405020304" pitchFamily="18" charset="0"/>
                    <a:ea typeface="宋体" panose="02010600030101010101" pitchFamily="2" charset="-122"/>
                  </a:endParaRPr>
                </a:p>
              </p:txBody>
            </p:sp>
          </p:grpSp>
          <p:graphicFrame>
            <p:nvGraphicFramePr>
              <p:cNvPr id="149" name="对象 148">
                <a:extLst>
                  <a:ext uri="{FF2B5EF4-FFF2-40B4-BE49-F238E27FC236}">
                    <a16:creationId xmlns:a16="http://schemas.microsoft.com/office/drawing/2014/main" id="{FC3C1165-0017-42FC-9F21-F1F54F958F67}"/>
                  </a:ext>
                </a:extLst>
              </p:cNvPr>
              <p:cNvGraphicFramePr>
                <a:graphicFrameLocks noChangeAspect="1"/>
              </p:cNvGraphicFramePr>
              <p:nvPr>
                <p:extLst>
                  <p:ext uri="{D42A27DB-BD31-4B8C-83A1-F6EECF244321}">
                    <p14:modId xmlns:p14="http://schemas.microsoft.com/office/powerpoint/2010/main" val="594567370"/>
                  </p:ext>
                </p:extLst>
              </p:nvPr>
            </p:nvGraphicFramePr>
            <p:xfrm>
              <a:off x="7192963" y="4497388"/>
              <a:ext cx="371475" cy="476250"/>
            </p:xfrm>
            <a:graphic>
              <a:graphicData uri="http://schemas.openxmlformats.org/presentationml/2006/ole">
                <mc:AlternateContent xmlns:mc="http://schemas.openxmlformats.org/markup-compatibility/2006">
                  <mc:Choice xmlns:v="urn:schemas-microsoft-com:vml" Requires="v">
                    <p:oleObj spid="_x0000_s417818" name="公式" r:id="rId17" imgW="177480" imgH="228600" progId="Equation.3">
                      <p:embed/>
                    </p:oleObj>
                  </mc:Choice>
                  <mc:Fallback>
                    <p:oleObj name="公式" r:id="rId17" imgW="177480" imgH="228600" progId="Equation.3">
                      <p:embed/>
                      <p:pic>
                        <p:nvPicPr>
                          <p:cNvPr id="139" name="对象 138">
                            <a:extLst>
                              <a:ext uri="{FF2B5EF4-FFF2-40B4-BE49-F238E27FC236}">
                                <a16:creationId xmlns:a16="http://schemas.microsoft.com/office/drawing/2014/main" id="{B85E9177-1FC2-4063-AAFC-5E7529441822}"/>
                              </a:ext>
                            </a:extLst>
                          </p:cNvPr>
                          <p:cNvPicPr/>
                          <p:nvPr/>
                        </p:nvPicPr>
                        <p:blipFill>
                          <a:blip r:embed="rId18"/>
                          <a:stretch>
                            <a:fillRect/>
                          </a:stretch>
                        </p:blipFill>
                        <p:spPr>
                          <a:xfrm>
                            <a:off x="7192963" y="4497388"/>
                            <a:ext cx="371475" cy="476250"/>
                          </a:xfrm>
                          <a:prstGeom prst="rect">
                            <a:avLst/>
                          </a:prstGeom>
                        </p:spPr>
                      </p:pic>
                    </p:oleObj>
                  </mc:Fallback>
                </mc:AlternateContent>
              </a:graphicData>
            </a:graphic>
          </p:graphicFrame>
        </p:grpSp>
        <p:grpSp>
          <p:nvGrpSpPr>
            <p:cNvPr id="143" name="组合 142">
              <a:extLst>
                <a:ext uri="{FF2B5EF4-FFF2-40B4-BE49-F238E27FC236}">
                  <a16:creationId xmlns:a16="http://schemas.microsoft.com/office/drawing/2014/main" id="{21B0B63B-1C67-4FB2-B9EF-2DB2144006EC}"/>
                </a:ext>
              </a:extLst>
            </p:cNvPr>
            <p:cNvGrpSpPr/>
            <p:nvPr/>
          </p:nvGrpSpPr>
          <p:grpSpPr>
            <a:xfrm>
              <a:off x="6170619" y="3557591"/>
              <a:ext cx="1692277" cy="803276"/>
              <a:chOff x="6170619" y="3557591"/>
              <a:chExt cx="1692277" cy="803276"/>
            </a:xfrm>
          </p:grpSpPr>
          <p:grpSp>
            <p:nvGrpSpPr>
              <p:cNvPr id="144" name="Group 2">
                <a:extLst>
                  <a:ext uri="{FF2B5EF4-FFF2-40B4-BE49-F238E27FC236}">
                    <a16:creationId xmlns:a16="http://schemas.microsoft.com/office/drawing/2014/main" id="{2478D614-6CDD-4EC1-A100-D69061241076}"/>
                  </a:ext>
                </a:extLst>
              </p:cNvPr>
              <p:cNvGrpSpPr>
                <a:grpSpLocks/>
              </p:cNvGrpSpPr>
              <p:nvPr/>
            </p:nvGrpSpPr>
            <p:grpSpPr bwMode="auto">
              <a:xfrm>
                <a:off x="6170619" y="3557591"/>
                <a:ext cx="1692277" cy="803276"/>
                <a:chOff x="3883" y="2481"/>
                <a:chExt cx="1066" cy="506"/>
              </a:xfrm>
            </p:grpSpPr>
            <p:sp>
              <p:nvSpPr>
                <p:cNvPr id="146" name="AutoShape 4">
                  <a:extLst>
                    <a:ext uri="{FF2B5EF4-FFF2-40B4-BE49-F238E27FC236}">
                      <a16:creationId xmlns:a16="http://schemas.microsoft.com/office/drawing/2014/main" id="{9E0D00E8-F58A-402F-9539-6C01576D71EE}"/>
                    </a:ext>
                  </a:extLst>
                </p:cNvPr>
                <p:cNvSpPr>
                  <a:spLocks noChangeArrowheads="1"/>
                </p:cNvSpPr>
                <p:nvPr/>
              </p:nvSpPr>
              <p:spPr bwMode="auto">
                <a:xfrm>
                  <a:off x="4589" y="2675"/>
                  <a:ext cx="360" cy="312"/>
                </a:xfrm>
                <a:prstGeom prst="wedgeEllipseCallout">
                  <a:avLst>
                    <a:gd name="adj1" fmla="val -220556"/>
                    <a:gd name="adj2" fmla="val -94551"/>
                  </a:avLst>
                </a:prstGeom>
                <a:solidFill>
                  <a:srgbClr val="FFFFFF"/>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pPr algn="ctr">
                    <a:spcBef>
                      <a:spcPct val="0"/>
                    </a:spcBef>
                  </a:pPr>
                  <a:endParaRPr lang="zh-CN" altLang="zh-CN" sz="2600" u="sng">
                    <a:latin typeface="Times New Roman" panose="02020603050405020304" pitchFamily="18" charset="0"/>
                    <a:ea typeface="宋体" panose="02010600030101010101" pitchFamily="2" charset="-122"/>
                  </a:endParaRPr>
                </a:p>
              </p:txBody>
            </p:sp>
            <p:sp>
              <p:nvSpPr>
                <p:cNvPr id="147" name="Freeform 6">
                  <a:extLst>
                    <a:ext uri="{FF2B5EF4-FFF2-40B4-BE49-F238E27FC236}">
                      <a16:creationId xmlns:a16="http://schemas.microsoft.com/office/drawing/2014/main" id="{721EE9F4-F001-4629-A58B-B53020D7E171}"/>
                    </a:ext>
                  </a:extLst>
                </p:cNvPr>
                <p:cNvSpPr>
                  <a:spLocks/>
                </p:cNvSpPr>
                <p:nvPr/>
              </p:nvSpPr>
              <p:spPr bwMode="auto">
                <a:xfrm rot="1206440">
                  <a:off x="3883" y="2481"/>
                  <a:ext cx="61" cy="97"/>
                </a:xfrm>
                <a:custGeom>
                  <a:avLst/>
                  <a:gdLst>
                    <a:gd name="T0" fmla="*/ 18 w 39"/>
                    <a:gd name="T1" fmla="*/ 0 h 79"/>
                    <a:gd name="T2" fmla="*/ 36 w 39"/>
                    <a:gd name="T3" fmla="*/ 66 h 79"/>
                    <a:gd name="T4" fmla="*/ 0 w 39"/>
                    <a:gd name="T5" fmla="*/ 78 h 79"/>
                  </a:gdLst>
                  <a:ahLst/>
                  <a:cxnLst>
                    <a:cxn ang="0">
                      <a:pos x="T0" y="T1"/>
                    </a:cxn>
                    <a:cxn ang="0">
                      <a:pos x="T2" y="T3"/>
                    </a:cxn>
                    <a:cxn ang="0">
                      <a:pos x="T4" y="T5"/>
                    </a:cxn>
                  </a:cxnLst>
                  <a:rect l="0" t="0" r="r" b="b"/>
                  <a:pathLst>
                    <a:path w="39" h="79">
                      <a:moveTo>
                        <a:pt x="18" y="0"/>
                      </a:moveTo>
                      <a:cubicBezTo>
                        <a:pt x="28" y="26"/>
                        <a:pt x="39" y="53"/>
                        <a:pt x="36" y="66"/>
                      </a:cubicBezTo>
                      <a:cubicBezTo>
                        <a:pt x="33" y="79"/>
                        <a:pt x="3" y="78"/>
                        <a:pt x="0" y="78"/>
                      </a:cubicBezTo>
                    </a:path>
                  </a:pathLst>
                </a:custGeom>
                <a:noFill/>
                <a:ln w="28575" cap="flat" cmpd="sng">
                  <a:solidFill>
                    <a:srgbClr val="FF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dirty="0"/>
                </a:p>
              </p:txBody>
            </p:sp>
          </p:grpSp>
          <p:graphicFrame>
            <p:nvGraphicFramePr>
              <p:cNvPr id="145" name="对象 144">
                <a:extLst>
                  <a:ext uri="{FF2B5EF4-FFF2-40B4-BE49-F238E27FC236}">
                    <a16:creationId xmlns:a16="http://schemas.microsoft.com/office/drawing/2014/main" id="{37AC77BE-00EF-4570-BB7A-8B8D0574A70A}"/>
                  </a:ext>
                </a:extLst>
              </p:cNvPr>
              <p:cNvGraphicFramePr>
                <a:graphicFrameLocks noChangeAspect="1"/>
              </p:cNvGraphicFramePr>
              <p:nvPr>
                <p:extLst>
                  <p:ext uri="{D42A27DB-BD31-4B8C-83A1-F6EECF244321}">
                    <p14:modId xmlns:p14="http://schemas.microsoft.com/office/powerpoint/2010/main" val="216980742"/>
                  </p:ext>
                </p:extLst>
              </p:nvPr>
            </p:nvGraphicFramePr>
            <p:xfrm>
              <a:off x="7461250" y="3974672"/>
              <a:ext cx="292100" cy="344488"/>
            </p:xfrm>
            <a:graphic>
              <a:graphicData uri="http://schemas.openxmlformats.org/presentationml/2006/ole">
                <mc:AlternateContent xmlns:mc="http://schemas.openxmlformats.org/markup-compatibility/2006">
                  <mc:Choice xmlns:v="urn:schemas-microsoft-com:vml" Requires="v">
                    <p:oleObj spid="_x0000_s417819" name="公式" r:id="rId19" imgW="139680" imgH="164880" progId="Equation.3">
                      <p:embed/>
                    </p:oleObj>
                  </mc:Choice>
                  <mc:Fallback>
                    <p:oleObj name="公式" r:id="rId19" imgW="139680" imgH="164880" progId="Equation.3">
                      <p:embed/>
                      <p:pic>
                        <p:nvPicPr>
                          <p:cNvPr id="144" name="对象 143">
                            <a:extLst>
                              <a:ext uri="{FF2B5EF4-FFF2-40B4-BE49-F238E27FC236}">
                                <a16:creationId xmlns:a16="http://schemas.microsoft.com/office/drawing/2014/main" id="{C239E2A3-614F-41E1-8A53-DAC80EAB3897}"/>
                              </a:ext>
                            </a:extLst>
                          </p:cNvPr>
                          <p:cNvPicPr/>
                          <p:nvPr/>
                        </p:nvPicPr>
                        <p:blipFill>
                          <a:blip r:embed="rId20"/>
                          <a:stretch>
                            <a:fillRect/>
                          </a:stretch>
                        </p:blipFill>
                        <p:spPr>
                          <a:xfrm>
                            <a:off x="7461250" y="3974672"/>
                            <a:ext cx="292100" cy="344488"/>
                          </a:xfrm>
                          <a:prstGeom prst="rect">
                            <a:avLst/>
                          </a:prstGeom>
                        </p:spPr>
                      </p:pic>
                    </p:oleObj>
                  </mc:Fallback>
                </mc:AlternateContent>
              </a:graphicData>
            </a:graphic>
          </p:graphicFrame>
        </p:grpSp>
      </p:grpSp>
      <p:graphicFrame>
        <p:nvGraphicFramePr>
          <p:cNvPr id="2" name="对象 1">
            <a:extLst>
              <a:ext uri="{FF2B5EF4-FFF2-40B4-BE49-F238E27FC236}">
                <a16:creationId xmlns:a16="http://schemas.microsoft.com/office/drawing/2014/main" id="{44EEE1F5-0BF7-4F85-8D90-4DAF6D422A2B}"/>
              </a:ext>
            </a:extLst>
          </p:cNvPr>
          <p:cNvGraphicFramePr>
            <a:graphicFrameLocks noChangeAspect="1"/>
          </p:cNvGraphicFramePr>
          <p:nvPr>
            <p:extLst>
              <p:ext uri="{D42A27DB-BD31-4B8C-83A1-F6EECF244321}">
                <p14:modId xmlns:p14="http://schemas.microsoft.com/office/powerpoint/2010/main" val="30801442"/>
              </p:ext>
            </p:extLst>
          </p:nvPr>
        </p:nvGraphicFramePr>
        <p:xfrm>
          <a:off x="4892051" y="1831931"/>
          <a:ext cx="1381917" cy="552767"/>
        </p:xfrm>
        <a:graphic>
          <a:graphicData uri="http://schemas.openxmlformats.org/presentationml/2006/ole">
            <mc:AlternateContent xmlns:mc="http://schemas.openxmlformats.org/markup-compatibility/2006">
              <mc:Choice xmlns:v="urn:schemas-microsoft-com:vml" Requires="v">
                <p:oleObj spid="_x0000_s417820" name="公式" r:id="rId21" imgW="571320" imgH="228600" progId="Equation.3">
                  <p:embed/>
                </p:oleObj>
              </mc:Choice>
              <mc:Fallback>
                <p:oleObj name="公式" r:id="rId21" imgW="571320" imgH="228600" progId="Equation.3">
                  <p:embed/>
                  <p:pic>
                    <p:nvPicPr>
                      <p:cNvPr id="0" name=""/>
                      <p:cNvPicPr/>
                      <p:nvPr/>
                    </p:nvPicPr>
                    <p:blipFill>
                      <a:blip r:embed="rId22"/>
                      <a:stretch>
                        <a:fillRect/>
                      </a:stretch>
                    </p:blipFill>
                    <p:spPr>
                      <a:xfrm>
                        <a:off x="4892051" y="1831931"/>
                        <a:ext cx="1381917" cy="552767"/>
                      </a:xfrm>
                      <a:prstGeom prst="rect">
                        <a:avLst/>
                      </a:prstGeom>
                      <a:ln>
                        <a:solidFill>
                          <a:srgbClr val="990099"/>
                        </a:solidFill>
                      </a:ln>
                    </p:spPr>
                  </p:pic>
                </p:oleObj>
              </mc:Fallback>
            </mc:AlternateContent>
          </a:graphicData>
        </a:graphic>
      </p:graphicFrame>
      <p:graphicFrame>
        <p:nvGraphicFramePr>
          <p:cNvPr id="95" name="对象 94">
            <a:extLst>
              <a:ext uri="{FF2B5EF4-FFF2-40B4-BE49-F238E27FC236}">
                <a16:creationId xmlns:a16="http://schemas.microsoft.com/office/drawing/2014/main" id="{EE902346-370C-4C05-941D-526945AEFAF2}"/>
              </a:ext>
            </a:extLst>
          </p:cNvPr>
          <p:cNvGraphicFramePr>
            <a:graphicFrameLocks noChangeAspect="1"/>
          </p:cNvGraphicFramePr>
          <p:nvPr>
            <p:extLst>
              <p:ext uri="{D42A27DB-BD31-4B8C-83A1-F6EECF244321}">
                <p14:modId xmlns:p14="http://schemas.microsoft.com/office/powerpoint/2010/main" val="806161374"/>
              </p:ext>
            </p:extLst>
          </p:nvPr>
        </p:nvGraphicFramePr>
        <p:xfrm>
          <a:off x="4890446" y="2679858"/>
          <a:ext cx="1283117" cy="577851"/>
        </p:xfrm>
        <a:graphic>
          <a:graphicData uri="http://schemas.openxmlformats.org/presentationml/2006/ole">
            <mc:AlternateContent xmlns:mc="http://schemas.openxmlformats.org/markup-compatibility/2006">
              <mc:Choice xmlns:v="urn:schemas-microsoft-com:vml" Requires="v">
                <p:oleObj spid="_x0000_s417821" name="公式" r:id="rId23" imgW="507960" imgH="228600" progId="Equation.3">
                  <p:embed/>
                </p:oleObj>
              </mc:Choice>
              <mc:Fallback>
                <p:oleObj name="公式" r:id="rId23" imgW="507960" imgH="228600" progId="Equation.3">
                  <p:embed/>
                  <p:pic>
                    <p:nvPicPr>
                      <p:cNvPr id="2" name="对象 1">
                        <a:extLst>
                          <a:ext uri="{FF2B5EF4-FFF2-40B4-BE49-F238E27FC236}">
                            <a16:creationId xmlns:a16="http://schemas.microsoft.com/office/drawing/2014/main" id="{44EEE1F5-0BF7-4F85-8D90-4DAF6D422A2B}"/>
                          </a:ext>
                        </a:extLst>
                      </p:cNvPr>
                      <p:cNvPicPr/>
                      <p:nvPr/>
                    </p:nvPicPr>
                    <p:blipFill>
                      <a:blip r:embed="rId24"/>
                      <a:stretch>
                        <a:fillRect/>
                      </a:stretch>
                    </p:blipFill>
                    <p:spPr>
                      <a:xfrm>
                        <a:off x="4890446" y="2679858"/>
                        <a:ext cx="1283117" cy="577851"/>
                      </a:xfrm>
                      <a:prstGeom prst="rect">
                        <a:avLst/>
                      </a:prstGeom>
                      <a:ln>
                        <a:solidFill>
                          <a:srgbClr val="990099"/>
                        </a:solidFill>
                      </a:ln>
                    </p:spPr>
                  </p:pic>
                </p:oleObj>
              </mc:Fallback>
            </mc:AlternateContent>
          </a:graphicData>
        </a:graphic>
      </p:graphicFrame>
      <p:sp>
        <p:nvSpPr>
          <p:cNvPr id="3" name="灯片编号占位符 2">
            <a:extLst>
              <a:ext uri="{FF2B5EF4-FFF2-40B4-BE49-F238E27FC236}">
                <a16:creationId xmlns:a16="http://schemas.microsoft.com/office/drawing/2014/main" id="{3D28298A-22CE-4699-BD8E-CA566F92C6C8}"/>
              </a:ext>
            </a:extLst>
          </p:cNvPr>
          <p:cNvSpPr>
            <a:spLocks noGrp="1"/>
          </p:cNvSpPr>
          <p:nvPr>
            <p:ph type="sldNum" sz="quarter" idx="12"/>
          </p:nvPr>
        </p:nvSpPr>
        <p:spPr/>
        <p:txBody>
          <a:bodyPr/>
          <a:lstStyle/>
          <a:p>
            <a:fld id="{DD7B16FF-69CA-4A0B-BD3A-C4B4E2184A49}" type="slidenum">
              <a:rPr lang="zh-CN" altLang="en-US" smtClean="0"/>
              <a:pPr/>
              <a:t>115</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5"/>
                                        </p:tgtEl>
                                        <p:attrNameLst>
                                          <p:attrName>style.visibility</p:attrName>
                                        </p:attrNameLst>
                                      </p:cBhvr>
                                      <p:to>
                                        <p:strVal val="visible"/>
                                      </p:to>
                                    </p:set>
                                    <p:animEffect transition="in" filter="wipe(down)">
                                      <p:cBhvr>
                                        <p:cTn id="12" dur="500"/>
                                        <p:tgtEl>
                                          <p:spTgt spid="9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1814"/>
                                        </p:tgtEl>
                                        <p:attrNameLst>
                                          <p:attrName>style.visibility</p:attrName>
                                        </p:attrNameLst>
                                      </p:cBhvr>
                                      <p:to>
                                        <p:strVal val="visible"/>
                                      </p:to>
                                    </p:set>
                                    <p:animEffect transition="in" filter="wipe(left)">
                                      <p:cBhvr>
                                        <p:cTn id="17" dur="500"/>
                                        <p:tgtEl>
                                          <p:spTgt spid="161814"/>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61892"/>
                                        </p:tgtEl>
                                        <p:attrNameLst>
                                          <p:attrName>style.visibility</p:attrName>
                                        </p:attrNameLst>
                                      </p:cBhvr>
                                      <p:to>
                                        <p:strVal val="visible"/>
                                      </p:to>
                                    </p:set>
                                    <p:animEffect transition="in" filter="strips(downRight)">
                                      <p:cBhvr>
                                        <p:cTn id="22" dur="500"/>
                                        <p:tgtEl>
                                          <p:spTgt spid="161892"/>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161897"/>
                                        </p:tgtEl>
                                        <p:attrNameLst>
                                          <p:attrName>style.visibility</p:attrName>
                                        </p:attrNameLst>
                                      </p:cBhvr>
                                      <p:to>
                                        <p:strVal val="visible"/>
                                      </p:to>
                                    </p:set>
                                    <p:animEffect transition="in" filter="circle(in)">
                                      <p:cBhvr>
                                        <p:cTn id="27" dur="2000"/>
                                        <p:tgtEl>
                                          <p:spTgt spid="16189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61810"/>
                                        </p:tgtEl>
                                        <p:attrNameLst>
                                          <p:attrName>style.visibility</p:attrName>
                                        </p:attrNameLst>
                                      </p:cBhvr>
                                      <p:to>
                                        <p:strVal val="visible"/>
                                      </p:to>
                                    </p:set>
                                    <p:animEffect transition="in" filter="wipe(down)">
                                      <p:cBhvr>
                                        <p:cTn id="32" dur="500"/>
                                        <p:tgtEl>
                                          <p:spTgt spid="161810"/>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1812"/>
                                        </p:tgtEl>
                                        <p:attrNameLst>
                                          <p:attrName>style.visibility</p:attrName>
                                        </p:attrNameLst>
                                      </p:cBhvr>
                                      <p:to>
                                        <p:strVal val="visible"/>
                                      </p:to>
                                    </p:set>
                                    <p:anim calcmode="lin" valueType="num">
                                      <p:cBhvr additive="base">
                                        <p:cTn id="37" dur="500" fill="hold"/>
                                        <p:tgtEl>
                                          <p:spTgt spid="161812"/>
                                        </p:tgtEl>
                                        <p:attrNameLst>
                                          <p:attrName>ppt_x</p:attrName>
                                        </p:attrNameLst>
                                      </p:cBhvr>
                                      <p:tavLst>
                                        <p:tav tm="0">
                                          <p:val>
                                            <p:strVal val="0-#ppt_w/2"/>
                                          </p:val>
                                        </p:tav>
                                        <p:tav tm="100000">
                                          <p:val>
                                            <p:strVal val="#ppt_x"/>
                                          </p:val>
                                        </p:tav>
                                      </p:tavLst>
                                    </p:anim>
                                    <p:anim calcmode="lin" valueType="num">
                                      <p:cBhvr additive="base">
                                        <p:cTn id="38" dur="500" fill="hold"/>
                                        <p:tgtEl>
                                          <p:spTgt spid="16181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161811"/>
                                        </p:tgtEl>
                                        <p:attrNameLst>
                                          <p:attrName>style.visibility</p:attrName>
                                        </p:attrNameLst>
                                      </p:cBhvr>
                                      <p:to>
                                        <p:strVal val="visible"/>
                                      </p:to>
                                    </p:set>
                                    <p:animEffect transition="in" filter="wipe(up)">
                                      <p:cBhvr>
                                        <p:cTn id="43" dur="500"/>
                                        <p:tgtEl>
                                          <p:spTgt spid="161811"/>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161895"/>
                                        </p:tgtEl>
                                        <p:attrNameLst>
                                          <p:attrName>style.visibility</p:attrName>
                                        </p:attrNameLst>
                                      </p:cBhvr>
                                      <p:to>
                                        <p:strVal val="visible"/>
                                      </p:to>
                                    </p:set>
                                    <p:anim calcmode="lin" valueType="num">
                                      <p:cBhvr additive="base">
                                        <p:cTn id="48" dur="500" fill="hold"/>
                                        <p:tgtEl>
                                          <p:spTgt spid="161895"/>
                                        </p:tgtEl>
                                        <p:attrNameLst>
                                          <p:attrName>ppt_x</p:attrName>
                                        </p:attrNameLst>
                                      </p:cBhvr>
                                      <p:tavLst>
                                        <p:tav tm="0">
                                          <p:val>
                                            <p:strVal val="1+#ppt_w/2"/>
                                          </p:val>
                                        </p:tav>
                                        <p:tav tm="100000">
                                          <p:val>
                                            <p:strVal val="#ppt_x"/>
                                          </p:val>
                                        </p:tav>
                                      </p:tavLst>
                                    </p:anim>
                                    <p:anim calcmode="lin" valueType="num">
                                      <p:cBhvr additive="base">
                                        <p:cTn id="49" dur="500" fill="hold"/>
                                        <p:tgtEl>
                                          <p:spTgt spid="161895"/>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161894"/>
                                        </p:tgtEl>
                                        <p:attrNameLst>
                                          <p:attrName>style.visibility</p:attrName>
                                        </p:attrNameLst>
                                      </p:cBhvr>
                                      <p:to>
                                        <p:strVal val="visible"/>
                                      </p:to>
                                    </p:set>
                                    <p:animEffect transition="in" filter="wipe(up)">
                                      <p:cBhvr>
                                        <p:cTn id="54" dur="500"/>
                                        <p:tgtEl>
                                          <p:spTgt spid="161894"/>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16180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4" presetClass="entr" presetSubtype="32" fill="hold" grpId="0" nodeType="clickEffect">
                                  <p:stCondLst>
                                    <p:cond delay="0"/>
                                  </p:stCondLst>
                                  <p:childTnLst>
                                    <p:set>
                                      <p:cBhvr>
                                        <p:cTn id="62" dur="1" fill="hold">
                                          <p:stCondLst>
                                            <p:cond delay="0"/>
                                          </p:stCondLst>
                                        </p:cTn>
                                        <p:tgtEl>
                                          <p:spTgt spid="161800"/>
                                        </p:tgtEl>
                                        <p:attrNameLst>
                                          <p:attrName>style.visibility</p:attrName>
                                        </p:attrNameLst>
                                      </p:cBhvr>
                                      <p:to>
                                        <p:strVal val="visible"/>
                                      </p:to>
                                    </p:set>
                                    <p:animEffect transition="in" filter="box(out)">
                                      <p:cBhvr>
                                        <p:cTn id="63" dur="500"/>
                                        <p:tgtEl>
                                          <p:spTgt spid="161800"/>
                                        </p:tgtEl>
                                      </p:cBhvr>
                                    </p:animEffect>
                                  </p:childTnLst>
                                </p:cTn>
                              </p:par>
                            </p:childTnLst>
                          </p:cTn>
                        </p:par>
                      </p:childTnLst>
                    </p:cTn>
                  </p:par>
                  <p:par>
                    <p:cTn id="64" fill="hold">
                      <p:stCondLst>
                        <p:cond delay="indefinite"/>
                      </p:stCondLst>
                      <p:childTnLst>
                        <p:par>
                          <p:cTn id="65" fill="hold">
                            <p:stCondLst>
                              <p:cond delay="0"/>
                            </p:stCondLst>
                            <p:childTnLst>
                              <p:par>
                                <p:cTn id="66" presetID="17" presetClass="entr" presetSubtype="8" fill="hold" grpId="0" nodeType="clickEffect">
                                  <p:stCondLst>
                                    <p:cond delay="0"/>
                                  </p:stCondLst>
                                  <p:childTnLst>
                                    <p:set>
                                      <p:cBhvr>
                                        <p:cTn id="67" dur="1" fill="hold">
                                          <p:stCondLst>
                                            <p:cond delay="0"/>
                                          </p:stCondLst>
                                        </p:cTn>
                                        <p:tgtEl>
                                          <p:spTgt spid="161899"/>
                                        </p:tgtEl>
                                        <p:attrNameLst>
                                          <p:attrName>style.visibility</p:attrName>
                                        </p:attrNameLst>
                                      </p:cBhvr>
                                      <p:to>
                                        <p:strVal val="visible"/>
                                      </p:to>
                                    </p:set>
                                    <p:anim calcmode="lin" valueType="num">
                                      <p:cBhvr>
                                        <p:cTn id="68" dur="500" fill="hold"/>
                                        <p:tgtEl>
                                          <p:spTgt spid="161899"/>
                                        </p:tgtEl>
                                        <p:attrNameLst>
                                          <p:attrName>ppt_x</p:attrName>
                                        </p:attrNameLst>
                                      </p:cBhvr>
                                      <p:tavLst>
                                        <p:tav tm="0">
                                          <p:val>
                                            <p:strVal val="#ppt_x-#ppt_w/2"/>
                                          </p:val>
                                        </p:tav>
                                        <p:tav tm="100000">
                                          <p:val>
                                            <p:strVal val="#ppt_x"/>
                                          </p:val>
                                        </p:tav>
                                      </p:tavLst>
                                    </p:anim>
                                    <p:anim calcmode="lin" valueType="num">
                                      <p:cBhvr>
                                        <p:cTn id="69" dur="500" fill="hold"/>
                                        <p:tgtEl>
                                          <p:spTgt spid="161899"/>
                                        </p:tgtEl>
                                        <p:attrNameLst>
                                          <p:attrName>ppt_y</p:attrName>
                                        </p:attrNameLst>
                                      </p:cBhvr>
                                      <p:tavLst>
                                        <p:tav tm="0">
                                          <p:val>
                                            <p:strVal val="#ppt_y"/>
                                          </p:val>
                                        </p:tav>
                                        <p:tav tm="100000">
                                          <p:val>
                                            <p:strVal val="#ppt_y"/>
                                          </p:val>
                                        </p:tav>
                                      </p:tavLst>
                                    </p:anim>
                                    <p:anim calcmode="lin" valueType="num">
                                      <p:cBhvr>
                                        <p:cTn id="70" dur="500" fill="hold"/>
                                        <p:tgtEl>
                                          <p:spTgt spid="161899"/>
                                        </p:tgtEl>
                                        <p:attrNameLst>
                                          <p:attrName>ppt_w</p:attrName>
                                        </p:attrNameLst>
                                      </p:cBhvr>
                                      <p:tavLst>
                                        <p:tav tm="0">
                                          <p:val>
                                            <p:fltVal val="0"/>
                                          </p:val>
                                        </p:tav>
                                        <p:tav tm="100000">
                                          <p:val>
                                            <p:strVal val="#ppt_w"/>
                                          </p:val>
                                        </p:tav>
                                      </p:tavLst>
                                    </p:anim>
                                    <p:anim calcmode="lin" valueType="num">
                                      <p:cBhvr>
                                        <p:cTn id="71" dur="500" fill="hold"/>
                                        <p:tgtEl>
                                          <p:spTgt spid="16189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00" grpId="0" animBg="1" autoUpdateAnimBg="0"/>
      <p:bldP spid="161812" grpId="0" autoUpdateAnimBg="0"/>
      <p:bldP spid="161892" grpId="0" animBg="1" autoUpdateAnimBg="0"/>
      <p:bldP spid="161895" grpId="0" autoUpdateAnimBg="0"/>
      <p:bldP spid="161899" grpId="0"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23" name="Text Box 7" descr="深色上对角线">
            <a:extLst>
              <a:ext uri="{FF2B5EF4-FFF2-40B4-BE49-F238E27FC236}">
                <a16:creationId xmlns:a16="http://schemas.microsoft.com/office/drawing/2014/main" id="{115D58B7-DE8C-48A6-BD83-F33B255A095B}"/>
              </a:ext>
            </a:extLst>
          </p:cNvPr>
          <p:cNvSpPr txBox="1">
            <a:spLocks noChangeArrowheads="1"/>
          </p:cNvSpPr>
          <p:nvPr/>
        </p:nvSpPr>
        <p:spPr bwMode="auto">
          <a:xfrm>
            <a:off x="487664" y="184076"/>
            <a:ext cx="8180086" cy="492443"/>
          </a:xfrm>
          <a:prstGeom prst="rect">
            <a:avLst/>
          </a:prstGeom>
          <a:noFill/>
          <a:ln>
            <a:noFill/>
          </a:ln>
          <a:effectLst/>
          <a:extLst>
            <a:ext uri="{909E8E84-426E-40DD-AFC4-6F175D3DCCD1}">
              <a14:hiddenFill xmlns:a14="http://schemas.microsoft.com/office/drawing/2010/main">
                <a:pattFill prst="dkUpDiag">
                  <a:fgClr>
                    <a:srgbClr val="99CCFF"/>
                  </a:fgClr>
                  <a:bgClr>
                    <a:srgbClr val="FFFFFF"/>
                  </a:bgClr>
                </a:patt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pPr>
            <a:r>
              <a:rPr lang="zh-CN" altLang="en-US" sz="2600" b="1" dirty="0">
                <a:latin typeface="黑体" panose="02010609060101010101" pitchFamily="49" charset="-122"/>
                <a:ea typeface="黑体" panose="02010609060101010101" pitchFamily="49" charset="-122"/>
              </a:rPr>
              <a:t>提高功率因数除并电容外，用串联电容方法行不行？</a:t>
            </a:r>
          </a:p>
        </p:txBody>
      </p:sp>
      <p:grpSp>
        <p:nvGrpSpPr>
          <p:cNvPr id="162824" name="Group 8">
            <a:extLst>
              <a:ext uri="{FF2B5EF4-FFF2-40B4-BE49-F238E27FC236}">
                <a16:creationId xmlns:a16="http://schemas.microsoft.com/office/drawing/2014/main" id="{2609E4F5-A5B8-4381-9874-498A472C3DBC}"/>
              </a:ext>
            </a:extLst>
          </p:cNvPr>
          <p:cNvGrpSpPr>
            <a:grpSpLocks/>
          </p:cNvGrpSpPr>
          <p:nvPr/>
        </p:nvGrpSpPr>
        <p:grpSpPr bwMode="auto">
          <a:xfrm>
            <a:off x="5938441" y="4682726"/>
            <a:ext cx="1057671" cy="1602846"/>
            <a:chOff x="3453" y="3045"/>
            <a:chExt cx="615" cy="932"/>
          </a:xfrm>
        </p:grpSpPr>
        <p:sp>
          <p:nvSpPr>
            <p:cNvPr id="162825" name="Line 9">
              <a:extLst>
                <a:ext uri="{FF2B5EF4-FFF2-40B4-BE49-F238E27FC236}">
                  <a16:creationId xmlns:a16="http://schemas.microsoft.com/office/drawing/2014/main" id="{7A69C41D-5405-41E4-BB8A-AF9A5F62B9DC}"/>
                </a:ext>
              </a:extLst>
            </p:cNvPr>
            <p:cNvSpPr>
              <a:spLocks noChangeShapeType="1"/>
            </p:cNvSpPr>
            <p:nvPr/>
          </p:nvSpPr>
          <p:spPr bwMode="auto">
            <a:xfrm flipV="1">
              <a:off x="3453" y="3501"/>
              <a:ext cx="615" cy="476"/>
            </a:xfrm>
            <a:prstGeom prst="line">
              <a:avLst/>
            </a:prstGeom>
            <a:noFill/>
            <a:ln w="12700" cap="rnd">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62826" name="Line 10">
              <a:extLst>
                <a:ext uri="{FF2B5EF4-FFF2-40B4-BE49-F238E27FC236}">
                  <a16:creationId xmlns:a16="http://schemas.microsoft.com/office/drawing/2014/main" id="{3B7165AB-A24A-48A2-8B84-E34AD3FD159A}"/>
                </a:ext>
              </a:extLst>
            </p:cNvPr>
            <p:cNvSpPr>
              <a:spLocks noChangeShapeType="1"/>
            </p:cNvSpPr>
            <p:nvPr/>
          </p:nvSpPr>
          <p:spPr bwMode="auto">
            <a:xfrm>
              <a:off x="4068" y="3045"/>
              <a:ext cx="0" cy="456"/>
            </a:xfrm>
            <a:prstGeom prst="line">
              <a:avLst/>
            </a:prstGeom>
            <a:noFill/>
            <a:ln w="12700" cap="rnd">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grpSp>
        <p:nvGrpSpPr>
          <p:cNvPr id="162827" name="Group 11">
            <a:extLst>
              <a:ext uri="{FF2B5EF4-FFF2-40B4-BE49-F238E27FC236}">
                <a16:creationId xmlns:a16="http://schemas.microsoft.com/office/drawing/2014/main" id="{5D0583F4-65BB-4F25-8ABF-9F1634611DC2}"/>
              </a:ext>
            </a:extLst>
          </p:cNvPr>
          <p:cNvGrpSpPr>
            <a:grpSpLocks/>
          </p:cNvGrpSpPr>
          <p:nvPr/>
        </p:nvGrpSpPr>
        <p:grpSpPr bwMode="auto">
          <a:xfrm>
            <a:off x="7312793" y="5848985"/>
            <a:ext cx="1165861" cy="681588"/>
            <a:chOff x="4239" y="3566"/>
            <a:chExt cx="864" cy="480"/>
          </a:xfrm>
        </p:grpSpPr>
        <p:sp>
          <p:nvSpPr>
            <p:cNvPr id="162828" name="AutoShape 12">
              <a:extLst>
                <a:ext uri="{FF2B5EF4-FFF2-40B4-BE49-F238E27FC236}">
                  <a16:creationId xmlns:a16="http://schemas.microsoft.com/office/drawing/2014/main" id="{245BBF54-94AD-447E-8A74-6F4E1C9E7FDB}"/>
                </a:ext>
              </a:extLst>
            </p:cNvPr>
            <p:cNvSpPr>
              <a:spLocks noChangeArrowheads="1"/>
            </p:cNvSpPr>
            <p:nvPr/>
          </p:nvSpPr>
          <p:spPr bwMode="auto">
            <a:xfrm>
              <a:off x="4239" y="3566"/>
              <a:ext cx="864" cy="480"/>
            </a:xfrm>
            <a:prstGeom prst="wedgeEllipseCallout">
              <a:avLst>
                <a:gd name="adj1" fmla="val -126505"/>
                <a:gd name="adj2" fmla="val -95208"/>
              </a:avLst>
            </a:prstGeom>
            <a:solidFill>
              <a:schemeClr val="bg1"/>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zh-CN" altLang="zh-CN" sz="2600">
                <a:latin typeface="Times New Roman" panose="02020603050405020304" pitchFamily="18" charset="0"/>
                <a:ea typeface="宋体" panose="02010600030101010101" pitchFamily="2" charset="-122"/>
              </a:endParaRPr>
            </a:p>
          </p:txBody>
        </p:sp>
        <p:graphicFrame>
          <p:nvGraphicFramePr>
            <p:cNvPr id="162829" name="Object 13">
              <a:extLst>
                <a:ext uri="{FF2B5EF4-FFF2-40B4-BE49-F238E27FC236}">
                  <a16:creationId xmlns:a16="http://schemas.microsoft.com/office/drawing/2014/main" id="{CDD94BFB-9E9E-4606-8383-315F7838B737}"/>
                </a:ext>
              </a:extLst>
            </p:cNvPr>
            <p:cNvGraphicFramePr>
              <a:graphicFrameLocks noChangeAspect="1"/>
            </p:cNvGraphicFramePr>
            <p:nvPr>
              <p:extLst>
                <p:ext uri="{D42A27DB-BD31-4B8C-83A1-F6EECF244321}">
                  <p14:modId xmlns:p14="http://schemas.microsoft.com/office/powerpoint/2010/main" val="200296858"/>
                </p:ext>
              </p:extLst>
            </p:nvPr>
          </p:nvGraphicFramePr>
          <p:xfrm>
            <a:off x="4402" y="3688"/>
            <a:ext cx="538" cy="338"/>
          </p:xfrm>
          <a:graphic>
            <a:graphicData uri="http://schemas.openxmlformats.org/presentationml/2006/ole">
              <mc:AlternateContent xmlns:mc="http://schemas.openxmlformats.org/markup-compatibility/2006">
                <mc:Choice xmlns:v="urn:schemas-microsoft-com:vml" Requires="v">
                  <p:oleObj spid="_x0000_s339834" name="公式" r:id="rId3" imgW="368280" imgH="203040" progId="Equation.3">
                    <p:embed/>
                  </p:oleObj>
                </mc:Choice>
                <mc:Fallback>
                  <p:oleObj name="公式" r:id="rId3" imgW="368280" imgH="20304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2" y="3688"/>
                          <a:ext cx="538" cy="338"/>
                        </a:xfrm>
                        <a:prstGeom prst="rect">
                          <a:avLst/>
                        </a:prstGeom>
                        <a:noFill/>
                        <a:ln>
                          <a:noFill/>
                        </a:ln>
                        <a:effectLst/>
                      </p:spPr>
                    </p:pic>
                  </p:oleObj>
                </mc:Fallback>
              </mc:AlternateContent>
            </a:graphicData>
          </a:graphic>
        </p:graphicFrame>
      </p:grpSp>
      <p:grpSp>
        <p:nvGrpSpPr>
          <p:cNvPr id="162830" name="Group 14">
            <a:extLst>
              <a:ext uri="{FF2B5EF4-FFF2-40B4-BE49-F238E27FC236}">
                <a16:creationId xmlns:a16="http://schemas.microsoft.com/office/drawing/2014/main" id="{2B0F1FDC-7690-482B-9A24-67D473976A11}"/>
              </a:ext>
            </a:extLst>
          </p:cNvPr>
          <p:cNvGrpSpPr>
            <a:grpSpLocks/>
          </p:cNvGrpSpPr>
          <p:nvPr/>
        </p:nvGrpSpPr>
        <p:grpSpPr bwMode="auto">
          <a:xfrm>
            <a:off x="7457195" y="718009"/>
            <a:ext cx="1715462" cy="1211256"/>
            <a:chOff x="4572" y="648"/>
            <a:chExt cx="1044" cy="792"/>
          </a:xfrm>
        </p:grpSpPr>
        <p:sp>
          <p:nvSpPr>
            <p:cNvPr id="162831" name="AutoShape 15">
              <a:extLst>
                <a:ext uri="{FF2B5EF4-FFF2-40B4-BE49-F238E27FC236}">
                  <a16:creationId xmlns:a16="http://schemas.microsoft.com/office/drawing/2014/main" id="{53EF3860-F85F-43B6-B43C-CFEAE17E276C}"/>
                </a:ext>
              </a:extLst>
            </p:cNvPr>
            <p:cNvSpPr>
              <a:spLocks noChangeArrowheads="1"/>
            </p:cNvSpPr>
            <p:nvPr/>
          </p:nvSpPr>
          <p:spPr bwMode="auto">
            <a:xfrm>
              <a:off x="4572" y="648"/>
              <a:ext cx="1044" cy="792"/>
            </a:xfrm>
            <a:prstGeom prst="cloudCallout">
              <a:avLst>
                <a:gd name="adj1" fmla="val -72991"/>
                <a:gd name="adj2" fmla="val 43056"/>
              </a:avLst>
            </a:prstGeom>
            <a:solidFill>
              <a:srgbClr val="FFFFFF"/>
            </a:solidFill>
            <a:ln w="12700">
              <a:solidFill>
                <a:schemeClr val="accent6">
                  <a:lumMod val="75000"/>
                </a:schemeClr>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ct val="0"/>
                </a:spcBef>
              </a:pPr>
              <a:endParaRPr lang="zh-CN" altLang="zh-CN" sz="2600" b="1">
                <a:solidFill>
                  <a:srgbClr val="FF0000"/>
                </a:solidFill>
                <a:latin typeface="黑体" panose="02010609060101010101" pitchFamily="49" charset="-122"/>
                <a:ea typeface="黑体" panose="02010609060101010101" pitchFamily="49" charset="-122"/>
              </a:endParaRPr>
            </a:p>
          </p:txBody>
        </p:sp>
        <p:sp>
          <p:nvSpPr>
            <p:cNvPr id="162832" name="Text Box 16">
              <a:extLst>
                <a:ext uri="{FF2B5EF4-FFF2-40B4-BE49-F238E27FC236}">
                  <a16:creationId xmlns:a16="http://schemas.microsoft.com/office/drawing/2014/main" id="{CE2465BB-87D3-4AF0-9A18-4C3D9356718D}"/>
                </a:ext>
              </a:extLst>
            </p:cNvPr>
            <p:cNvSpPr txBox="1">
              <a:spLocks noChangeArrowheads="1"/>
            </p:cNvSpPr>
            <p:nvPr/>
          </p:nvSpPr>
          <p:spPr bwMode="auto">
            <a:xfrm>
              <a:off x="4712" y="786"/>
              <a:ext cx="724" cy="5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spcBef>
                  <a:spcPct val="0"/>
                </a:spcBef>
              </a:pPr>
              <a:r>
                <a:rPr lang="zh-CN" altLang="en-US" sz="2600" b="1" dirty="0">
                  <a:solidFill>
                    <a:srgbClr val="FF0000"/>
                  </a:solidFill>
                  <a:latin typeface="黑体" panose="02010609060101010101" pitchFamily="49" charset="-122"/>
                  <a:ea typeface="黑体" panose="02010609060101010101" pitchFamily="49" charset="-122"/>
                </a:rPr>
                <a:t>串电容</a:t>
              </a:r>
            </a:p>
            <a:p>
              <a:pPr algn="ctr">
                <a:spcBef>
                  <a:spcPct val="0"/>
                </a:spcBef>
              </a:pPr>
              <a:r>
                <a:rPr lang="zh-CN" altLang="en-US" sz="2600" b="1" dirty="0">
                  <a:solidFill>
                    <a:srgbClr val="FF0000"/>
                  </a:solidFill>
                  <a:latin typeface="黑体" panose="02010609060101010101" pitchFamily="49" charset="-122"/>
                  <a:ea typeface="黑体" panose="02010609060101010101" pitchFamily="49" charset="-122"/>
                </a:rPr>
                <a:t>行否</a:t>
              </a:r>
            </a:p>
          </p:txBody>
        </p:sp>
      </p:grpSp>
      <p:grpSp>
        <p:nvGrpSpPr>
          <p:cNvPr id="162838" name="Group 22">
            <a:extLst>
              <a:ext uri="{FF2B5EF4-FFF2-40B4-BE49-F238E27FC236}">
                <a16:creationId xmlns:a16="http://schemas.microsoft.com/office/drawing/2014/main" id="{DD9DA582-D03A-4DB1-B2D5-AD199632E426}"/>
              </a:ext>
            </a:extLst>
          </p:cNvPr>
          <p:cNvGrpSpPr>
            <a:grpSpLocks/>
          </p:cNvGrpSpPr>
          <p:nvPr/>
        </p:nvGrpSpPr>
        <p:grpSpPr bwMode="auto">
          <a:xfrm>
            <a:off x="1841897" y="5282413"/>
            <a:ext cx="1485900" cy="1362075"/>
            <a:chOff x="1056" y="3384"/>
            <a:chExt cx="864" cy="792"/>
          </a:xfrm>
        </p:grpSpPr>
        <p:grpSp>
          <p:nvGrpSpPr>
            <p:cNvPr id="162839" name="Group 23">
              <a:extLst>
                <a:ext uri="{FF2B5EF4-FFF2-40B4-BE49-F238E27FC236}">
                  <a16:creationId xmlns:a16="http://schemas.microsoft.com/office/drawing/2014/main" id="{3D0BF3D3-0129-4B3F-AA88-01BD1BC09B58}"/>
                </a:ext>
              </a:extLst>
            </p:cNvPr>
            <p:cNvGrpSpPr>
              <a:grpSpLocks/>
            </p:cNvGrpSpPr>
            <p:nvPr/>
          </p:nvGrpSpPr>
          <p:grpSpPr bwMode="auto">
            <a:xfrm>
              <a:off x="1440" y="3744"/>
              <a:ext cx="480" cy="432"/>
              <a:chOff x="1392" y="3744"/>
              <a:chExt cx="480" cy="432"/>
            </a:xfrm>
          </p:grpSpPr>
          <p:sp>
            <p:nvSpPr>
              <p:cNvPr id="162840" name="AutoShape 24">
                <a:extLst>
                  <a:ext uri="{FF2B5EF4-FFF2-40B4-BE49-F238E27FC236}">
                    <a16:creationId xmlns:a16="http://schemas.microsoft.com/office/drawing/2014/main" id="{DC066935-AD52-44FA-B734-2A97F67D7B6B}"/>
                  </a:ext>
                </a:extLst>
              </p:cNvPr>
              <p:cNvSpPr>
                <a:spLocks noChangeArrowheads="1"/>
              </p:cNvSpPr>
              <p:nvPr/>
            </p:nvSpPr>
            <p:spPr bwMode="auto">
              <a:xfrm>
                <a:off x="1392" y="3744"/>
                <a:ext cx="480" cy="432"/>
              </a:xfrm>
              <a:prstGeom prst="wedgeEllipseCallout">
                <a:avLst>
                  <a:gd name="adj1" fmla="val -98597"/>
                  <a:gd name="adj2" fmla="val -109956"/>
                </a:avLst>
              </a:prstGeom>
              <a:solidFill>
                <a:schemeClr val="bg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zh-CN" altLang="zh-CN" sz="2600">
                  <a:latin typeface="Times New Roman" panose="02020603050405020304" pitchFamily="18" charset="0"/>
                  <a:ea typeface="宋体" panose="02010600030101010101" pitchFamily="2" charset="-122"/>
                </a:endParaRPr>
              </a:p>
            </p:txBody>
          </p:sp>
          <p:graphicFrame>
            <p:nvGraphicFramePr>
              <p:cNvPr id="162841" name="Object 25">
                <a:extLst>
                  <a:ext uri="{FF2B5EF4-FFF2-40B4-BE49-F238E27FC236}">
                    <a16:creationId xmlns:a16="http://schemas.microsoft.com/office/drawing/2014/main" id="{354DFEDF-8C94-4D91-AAFE-CF558FDE5803}"/>
                  </a:ext>
                </a:extLst>
              </p:cNvPr>
              <p:cNvGraphicFramePr>
                <a:graphicFrameLocks noChangeAspect="1"/>
              </p:cNvGraphicFramePr>
              <p:nvPr>
                <p:extLst>
                  <p:ext uri="{D42A27DB-BD31-4B8C-83A1-F6EECF244321}">
                    <p14:modId xmlns:p14="http://schemas.microsoft.com/office/powerpoint/2010/main" val="3883425453"/>
                  </p:ext>
                </p:extLst>
              </p:nvPr>
            </p:nvGraphicFramePr>
            <p:xfrm>
              <a:off x="1481" y="3814"/>
              <a:ext cx="329" cy="307"/>
            </p:xfrm>
            <a:graphic>
              <a:graphicData uri="http://schemas.openxmlformats.org/presentationml/2006/ole">
                <mc:AlternateContent xmlns:mc="http://schemas.openxmlformats.org/markup-compatibility/2006">
                  <mc:Choice xmlns:v="urn:schemas-microsoft-com:vml" Requires="v">
                    <p:oleObj spid="_x0000_s339835" name="公式" r:id="rId5" imgW="139680" imgH="164880" progId="Equation.3">
                      <p:embed/>
                    </p:oleObj>
                  </mc:Choice>
                  <mc:Fallback>
                    <p:oleObj name="公式" r:id="rId5" imgW="139680" imgH="164880" progId="Equation.3">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1" y="3814"/>
                            <a:ext cx="329" cy="307"/>
                          </a:xfrm>
                          <a:prstGeom prst="rect">
                            <a:avLst/>
                          </a:prstGeom>
                          <a:noFill/>
                          <a:ln>
                            <a:noFill/>
                          </a:ln>
                          <a:effectLst/>
                        </p:spPr>
                      </p:pic>
                    </p:oleObj>
                  </mc:Fallback>
                </mc:AlternateContent>
              </a:graphicData>
            </a:graphic>
          </p:graphicFrame>
        </p:grpSp>
        <p:sp>
          <p:nvSpPr>
            <p:cNvPr id="162842" name="Freeform 26">
              <a:extLst>
                <a:ext uri="{FF2B5EF4-FFF2-40B4-BE49-F238E27FC236}">
                  <a16:creationId xmlns:a16="http://schemas.microsoft.com/office/drawing/2014/main" id="{47CED9FE-EF00-4493-B014-5CD54044C8ED}"/>
                </a:ext>
              </a:extLst>
            </p:cNvPr>
            <p:cNvSpPr>
              <a:spLocks/>
            </p:cNvSpPr>
            <p:nvPr/>
          </p:nvSpPr>
          <p:spPr bwMode="auto">
            <a:xfrm>
              <a:off x="1056" y="3384"/>
              <a:ext cx="84" cy="132"/>
            </a:xfrm>
            <a:custGeom>
              <a:avLst/>
              <a:gdLst>
                <a:gd name="T0" fmla="*/ 0 w 84"/>
                <a:gd name="T1" fmla="*/ 0 h 132"/>
                <a:gd name="T2" fmla="*/ 60 w 84"/>
                <a:gd name="T3" fmla="*/ 60 h 132"/>
                <a:gd name="T4" fmla="*/ 84 w 84"/>
                <a:gd name="T5" fmla="*/ 132 h 132"/>
              </a:gdLst>
              <a:ahLst/>
              <a:cxnLst>
                <a:cxn ang="0">
                  <a:pos x="T0" y="T1"/>
                </a:cxn>
                <a:cxn ang="0">
                  <a:pos x="T2" y="T3"/>
                </a:cxn>
                <a:cxn ang="0">
                  <a:pos x="T4" y="T5"/>
                </a:cxn>
              </a:cxnLst>
              <a:rect l="0" t="0" r="r" b="b"/>
              <a:pathLst>
                <a:path w="84" h="132">
                  <a:moveTo>
                    <a:pt x="0" y="0"/>
                  </a:moveTo>
                  <a:cubicBezTo>
                    <a:pt x="23" y="19"/>
                    <a:pt x="46" y="38"/>
                    <a:pt x="60" y="60"/>
                  </a:cubicBezTo>
                  <a:cubicBezTo>
                    <a:pt x="74" y="82"/>
                    <a:pt x="80" y="120"/>
                    <a:pt x="84" y="132"/>
                  </a:cubicBezTo>
                </a:path>
              </a:pathLst>
            </a:custGeom>
            <a:noFill/>
            <a:ln w="3810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a:p>
          </p:txBody>
        </p:sp>
      </p:grpSp>
      <p:grpSp>
        <p:nvGrpSpPr>
          <p:cNvPr id="162918" name="Group 102">
            <a:extLst>
              <a:ext uri="{FF2B5EF4-FFF2-40B4-BE49-F238E27FC236}">
                <a16:creationId xmlns:a16="http://schemas.microsoft.com/office/drawing/2014/main" id="{875C8115-DBBD-4DC6-AF50-8F66A64D49DA}"/>
              </a:ext>
            </a:extLst>
          </p:cNvPr>
          <p:cNvGrpSpPr>
            <a:grpSpLocks/>
          </p:cNvGrpSpPr>
          <p:nvPr/>
        </p:nvGrpSpPr>
        <p:grpSpPr bwMode="auto">
          <a:xfrm>
            <a:off x="2063750" y="4564063"/>
            <a:ext cx="4375150" cy="495300"/>
            <a:chOff x="1200" y="2976"/>
            <a:chExt cx="2544" cy="288"/>
          </a:xfrm>
        </p:grpSpPr>
        <p:sp>
          <p:nvSpPr>
            <p:cNvPr id="162919" name="Line 103">
              <a:extLst>
                <a:ext uri="{FF2B5EF4-FFF2-40B4-BE49-F238E27FC236}">
                  <a16:creationId xmlns:a16="http://schemas.microsoft.com/office/drawing/2014/main" id="{CBEF8223-DA80-4D25-8DFC-F6CD374B1CD9}"/>
                </a:ext>
              </a:extLst>
            </p:cNvPr>
            <p:cNvSpPr>
              <a:spLocks noChangeShapeType="1"/>
            </p:cNvSpPr>
            <p:nvPr/>
          </p:nvSpPr>
          <p:spPr bwMode="auto">
            <a:xfrm>
              <a:off x="2976" y="2976"/>
              <a:ext cx="768" cy="24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62920" name="Line 104">
              <a:extLst>
                <a:ext uri="{FF2B5EF4-FFF2-40B4-BE49-F238E27FC236}">
                  <a16:creationId xmlns:a16="http://schemas.microsoft.com/office/drawing/2014/main" id="{7F8098A9-A8DD-4123-936E-B4C720458C3B}"/>
                </a:ext>
              </a:extLst>
            </p:cNvPr>
            <p:cNvSpPr>
              <a:spLocks noChangeShapeType="1"/>
            </p:cNvSpPr>
            <p:nvPr/>
          </p:nvSpPr>
          <p:spPr bwMode="auto">
            <a:xfrm flipH="1">
              <a:off x="1200" y="2976"/>
              <a:ext cx="1776" cy="288"/>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dirty="0"/>
            </a:p>
          </p:txBody>
        </p:sp>
      </p:grpSp>
      <p:sp>
        <p:nvSpPr>
          <p:cNvPr id="162921" name="Text Box 105">
            <a:extLst>
              <a:ext uri="{FF2B5EF4-FFF2-40B4-BE49-F238E27FC236}">
                <a16:creationId xmlns:a16="http://schemas.microsoft.com/office/drawing/2014/main" id="{D5C9B742-B966-44CD-A4CB-1BBE849082C4}"/>
              </a:ext>
            </a:extLst>
          </p:cNvPr>
          <p:cNvSpPr txBox="1">
            <a:spLocks noChangeArrowheads="1"/>
          </p:cNvSpPr>
          <p:nvPr/>
        </p:nvSpPr>
        <p:spPr bwMode="auto">
          <a:xfrm>
            <a:off x="4039791" y="4772520"/>
            <a:ext cx="1816100"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zh-CN" altLang="en-US" sz="2600" b="1" dirty="0">
                <a:solidFill>
                  <a:srgbClr val="FF3300"/>
                </a:solidFill>
                <a:latin typeface="黑体" panose="02010609060101010101" pitchFamily="49" charset="-122"/>
                <a:ea typeface="黑体" panose="02010609060101010101" pitchFamily="49" charset="-122"/>
              </a:rPr>
              <a:t>大小不等！</a:t>
            </a:r>
          </a:p>
        </p:txBody>
      </p:sp>
      <p:sp>
        <p:nvSpPr>
          <p:cNvPr id="101" name="Text Box 28">
            <a:extLst>
              <a:ext uri="{FF2B5EF4-FFF2-40B4-BE49-F238E27FC236}">
                <a16:creationId xmlns:a16="http://schemas.microsoft.com/office/drawing/2014/main" id="{B14BA2F5-555B-4FCD-992F-62FD8DB4485D}"/>
              </a:ext>
            </a:extLst>
          </p:cNvPr>
          <p:cNvSpPr txBox="1">
            <a:spLocks noChangeArrowheads="1"/>
          </p:cNvSpPr>
          <p:nvPr/>
        </p:nvSpPr>
        <p:spPr bwMode="auto">
          <a:xfrm>
            <a:off x="1646947" y="861888"/>
            <a:ext cx="118974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600" b="1" dirty="0">
                <a:latin typeface="黑体" panose="02010609060101010101" pitchFamily="49" charset="-122"/>
                <a:ea typeface="黑体" panose="02010609060101010101" pitchFamily="49" charset="-122"/>
              </a:rPr>
              <a:t>补偿前</a:t>
            </a:r>
          </a:p>
        </p:txBody>
      </p:sp>
      <p:grpSp>
        <p:nvGrpSpPr>
          <p:cNvPr id="102" name="组合 101">
            <a:extLst>
              <a:ext uri="{FF2B5EF4-FFF2-40B4-BE49-F238E27FC236}">
                <a16:creationId xmlns:a16="http://schemas.microsoft.com/office/drawing/2014/main" id="{07C84F6A-AA86-4EFD-8479-3306C9486A4C}"/>
              </a:ext>
            </a:extLst>
          </p:cNvPr>
          <p:cNvGrpSpPr/>
          <p:nvPr/>
        </p:nvGrpSpPr>
        <p:grpSpPr>
          <a:xfrm>
            <a:off x="1476025" y="1413927"/>
            <a:ext cx="2020455" cy="2376752"/>
            <a:chOff x="1465385" y="3984064"/>
            <a:chExt cx="1865035" cy="2193925"/>
          </a:xfrm>
        </p:grpSpPr>
        <p:grpSp>
          <p:nvGrpSpPr>
            <p:cNvPr id="103" name="Group 7">
              <a:extLst>
                <a:ext uri="{FF2B5EF4-FFF2-40B4-BE49-F238E27FC236}">
                  <a16:creationId xmlns:a16="http://schemas.microsoft.com/office/drawing/2014/main" id="{3C20491A-884F-4FC1-BE72-3F8FE8209E9C}"/>
                </a:ext>
              </a:extLst>
            </p:cNvPr>
            <p:cNvGrpSpPr>
              <a:grpSpLocks/>
            </p:cNvGrpSpPr>
            <p:nvPr/>
          </p:nvGrpSpPr>
          <p:grpSpPr bwMode="auto">
            <a:xfrm>
              <a:off x="1465385" y="3984064"/>
              <a:ext cx="1865035" cy="2193925"/>
              <a:chOff x="1852" y="1273"/>
              <a:chExt cx="1200" cy="1382"/>
            </a:xfrm>
          </p:grpSpPr>
          <p:sp>
            <p:nvSpPr>
              <p:cNvPr id="109" name="Line 8">
                <a:extLst>
                  <a:ext uri="{FF2B5EF4-FFF2-40B4-BE49-F238E27FC236}">
                    <a16:creationId xmlns:a16="http://schemas.microsoft.com/office/drawing/2014/main" id="{629E4A52-422E-4631-BCC1-4181176A4F8A}"/>
                  </a:ext>
                </a:extLst>
              </p:cNvPr>
              <p:cNvSpPr>
                <a:spLocks noChangeShapeType="1"/>
              </p:cNvSpPr>
              <p:nvPr/>
            </p:nvSpPr>
            <p:spPr bwMode="auto">
              <a:xfrm flipH="1">
                <a:off x="1864" y="1554"/>
                <a:ext cx="71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nvGrpSpPr>
              <p:cNvPr id="110" name="Group 9">
                <a:extLst>
                  <a:ext uri="{FF2B5EF4-FFF2-40B4-BE49-F238E27FC236}">
                    <a16:creationId xmlns:a16="http://schemas.microsoft.com/office/drawing/2014/main" id="{7B583E88-7441-4548-AC20-7BF03463382D}"/>
                  </a:ext>
                </a:extLst>
              </p:cNvPr>
              <p:cNvGrpSpPr>
                <a:grpSpLocks/>
              </p:cNvGrpSpPr>
              <p:nvPr/>
            </p:nvGrpSpPr>
            <p:grpSpPr bwMode="auto">
              <a:xfrm>
                <a:off x="1852" y="1273"/>
                <a:ext cx="1200" cy="1382"/>
                <a:chOff x="1852" y="1273"/>
                <a:chExt cx="1200" cy="1382"/>
              </a:xfrm>
            </p:grpSpPr>
            <p:sp>
              <p:nvSpPr>
                <p:cNvPr id="111" name="Rectangle 10">
                  <a:extLst>
                    <a:ext uri="{FF2B5EF4-FFF2-40B4-BE49-F238E27FC236}">
                      <a16:creationId xmlns:a16="http://schemas.microsoft.com/office/drawing/2014/main" id="{EA7EDFA7-126D-4116-86F2-9F2925DD44B8}"/>
                    </a:ext>
                  </a:extLst>
                </p:cNvPr>
                <p:cNvSpPr>
                  <a:spLocks noChangeArrowheads="1"/>
                </p:cNvSpPr>
                <p:nvPr/>
              </p:nvSpPr>
              <p:spPr bwMode="auto">
                <a:xfrm>
                  <a:off x="1861" y="1982"/>
                  <a:ext cx="29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b="1" i="1" dirty="0"/>
                    <a:t>u</a:t>
                  </a:r>
                </a:p>
              </p:txBody>
            </p:sp>
            <p:sp>
              <p:nvSpPr>
                <p:cNvPr id="112" name="Line 11">
                  <a:extLst>
                    <a:ext uri="{FF2B5EF4-FFF2-40B4-BE49-F238E27FC236}">
                      <a16:creationId xmlns:a16="http://schemas.microsoft.com/office/drawing/2014/main" id="{5439F39E-CFA6-4EE4-BBCE-A8C0FB266ACD}"/>
                    </a:ext>
                  </a:extLst>
                </p:cNvPr>
                <p:cNvSpPr>
                  <a:spLocks noChangeShapeType="1"/>
                </p:cNvSpPr>
                <p:nvPr/>
              </p:nvSpPr>
              <p:spPr bwMode="auto">
                <a:xfrm flipH="1">
                  <a:off x="1862" y="1744"/>
                  <a:ext cx="0" cy="79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13" name="Line 12">
                  <a:extLst>
                    <a:ext uri="{FF2B5EF4-FFF2-40B4-BE49-F238E27FC236}">
                      <a16:creationId xmlns:a16="http://schemas.microsoft.com/office/drawing/2014/main" id="{3ABE9FB6-79B5-47E0-87C0-A135FB5F3199}"/>
                    </a:ext>
                  </a:extLst>
                </p:cNvPr>
                <p:cNvSpPr>
                  <a:spLocks noChangeShapeType="1"/>
                </p:cNvSpPr>
                <p:nvPr/>
              </p:nvSpPr>
              <p:spPr bwMode="auto">
                <a:xfrm>
                  <a:off x="1943" y="1473"/>
                  <a:ext cx="27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14" name="Line 13">
                  <a:extLst>
                    <a:ext uri="{FF2B5EF4-FFF2-40B4-BE49-F238E27FC236}">
                      <a16:creationId xmlns:a16="http://schemas.microsoft.com/office/drawing/2014/main" id="{B16E2066-A517-46D6-BF97-71A0EEBA2EA9}"/>
                    </a:ext>
                  </a:extLst>
                </p:cNvPr>
                <p:cNvSpPr>
                  <a:spLocks noChangeShapeType="1"/>
                </p:cNvSpPr>
                <p:nvPr/>
              </p:nvSpPr>
              <p:spPr bwMode="auto">
                <a:xfrm>
                  <a:off x="2715" y="1656"/>
                  <a:ext cx="0" cy="27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15" name="Line 14">
                  <a:extLst>
                    <a:ext uri="{FF2B5EF4-FFF2-40B4-BE49-F238E27FC236}">
                      <a16:creationId xmlns:a16="http://schemas.microsoft.com/office/drawing/2014/main" id="{A8DD9993-7629-4F63-B0E5-A54CB7563DCC}"/>
                    </a:ext>
                  </a:extLst>
                </p:cNvPr>
                <p:cNvSpPr>
                  <a:spLocks noChangeShapeType="1"/>
                </p:cNvSpPr>
                <p:nvPr/>
              </p:nvSpPr>
              <p:spPr bwMode="auto">
                <a:xfrm>
                  <a:off x="2738" y="2134"/>
                  <a:ext cx="0" cy="24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16" name="Rectangle 15">
                  <a:extLst>
                    <a:ext uri="{FF2B5EF4-FFF2-40B4-BE49-F238E27FC236}">
                      <a16:creationId xmlns:a16="http://schemas.microsoft.com/office/drawing/2014/main" id="{77DBB6AC-79A9-429A-886E-59D5B0533E7B}"/>
                    </a:ext>
                  </a:extLst>
                </p:cNvPr>
                <p:cNvSpPr>
                  <a:spLocks noChangeArrowheads="1"/>
                </p:cNvSpPr>
                <p:nvPr/>
              </p:nvSpPr>
              <p:spPr bwMode="auto">
                <a:xfrm>
                  <a:off x="2210" y="1273"/>
                  <a:ext cx="29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b="1" i="1" dirty="0" err="1"/>
                    <a:t>i</a:t>
                  </a:r>
                  <a:endParaRPr lang="en-US" altLang="zh-CN" sz="2600" b="1" i="1" dirty="0"/>
                </a:p>
              </p:txBody>
            </p:sp>
            <p:sp>
              <p:nvSpPr>
                <p:cNvPr id="117" name="Line 16">
                  <a:extLst>
                    <a:ext uri="{FF2B5EF4-FFF2-40B4-BE49-F238E27FC236}">
                      <a16:creationId xmlns:a16="http://schemas.microsoft.com/office/drawing/2014/main" id="{3B00B1E8-FE7D-440A-B750-54DB9A2354BE}"/>
                    </a:ext>
                  </a:extLst>
                </p:cNvPr>
                <p:cNvSpPr>
                  <a:spLocks noChangeShapeType="1"/>
                </p:cNvSpPr>
                <p:nvPr/>
              </p:nvSpPr>
              <p:spPr bwMode="auto">
                <a:xfrm>
                  <a:off x="2567" y="1554"/>
                  <a:ext cx="0" cy="53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18" name="Rectangle 17">
                  <a:extLst>
                    <a:ext uri="{FF2B5EF4-FFF2-40B4-BE49-F238E27FC236}">
                      <a16:creationId xmlns:a16="http://schemas.microsoft.com/office/drawing/2014/main" id="{F2386088-0A8E-4A81-B43A-4638A4140BC7}"/>
                    </a:ext>
                  </a:extLst>
                </p:cNvPr>
                <p:cNvSpPr>
                  <a:spLocks noChangeArrowheads="1"/>
                </p:cNvSpPr>
                <p:nvPr/>
              </p:nvSpPr>
              <p:spPr bwMode="auto">
                <a:xfrm>
                  <a:off x="2516" y="1716"/>
                  <a:ext cx="107" cy="254"/>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19" name="Line 18">
                  <a:extLst>
                    <a:ext uri="{FF2B5EF4-FFF2-40B4-BE49-F238E27FC236}">
                      <a16:creationId xmlns:a16="http://schemas.microsoft.com/office/drawing/2014/main" id="{C5A05ED1-506F-4B26-9AB9-5E547AA3D626}"/>
                    </a:ext>
                  </a:extLst>
                </p:cNvPr>
                <p:cNvSpPr>
                  <a:spLocks noChangeShapeType="1"/>
                </p:cNvSpPr>
                <p:nvPr/>
              </p:nvSpPr>
              <p:spPr bwMode="auto">
                <a:xfrm flipH="1">
                  <a:off x="1852" y="2652"/>
                  <a:ext cx="71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20" name="Text Box 19">
                  <a:extLst>
                    <a:ext uri="{FF2B5EF4-FFF2-40B4-BE49-F238E27FC236}">
                      <a16:creationId xmlns:a16="http://schemas.microsoft.com/office/drawing/2014/main" id="{645BA1DD-7F50-455B-A372-301EAB7AEA75}"/>
                    </a:ext>
                  </a:extLst>
                </p:cNvPr>
                <p:cNvSpPr txBox="1">
                  <a:spLocks noChangeArrowheads="1"/>
                </p:cNvSpPr>
                <p:nvPr/>
              </p:nvSpPr>
              <p:spPr bwMode="auto">
                <a:xfrm>
                  <a:off x="2244" y="1712"/>
                  <a:ext cx="24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t>R</a:t>
                  </a:r>
                </a:p>
              </p:txBody>
            </p:sp>
            <p:sp>
              <p:nvSpPr>
                <p:cNvPr id="121" name="Text Box 20">
                  <a:extLst>
                    <a:ext uri="{FF2B5EF4-FFF2-40B4-BE49-F238E27FC236}">
                      <a16:creationId xmlns:a16="http://schemas.microsoft.com/office/drawing/2014/main" id="{FC8B62E8-6342-400C-B03E-4418DDEFA3F5}"/>
                    </a:ext>
                  </a:extLst>
                </p:cNvPr>
                <p:cNvSpPr txBox="1">
                  <a:spLocks noChangeArrowheads="1"/>
                </p:cNvSpPr>
                <p:nvPr/>
              </p:nvSpPr>
              <p:spPr bwMode="auto">
                <a:xfrm>
                  <a:off x="2249" y="2147"/>
                  <a:ext cx="231"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t>L</a:t>
                  </a:r>
                </a:p>
              </p:txBody>
            </p:sp>
            <p:graphicFrame>
              <p:nvGraphicFramePr>
                <p:cNvPr id="122" name="Object 21">
                  <a:extLst>
                    <a:ext uri="{FF2B5EF4-FFF2-40B4-BE49-F238E27FC236}">
                      <a16:creationId xmlns:a16="http://schemas.microsoft.com/office/drawing/2014/main" id="{FF3B7298-17EF-484D-972E-5246586850E5}"/>
                    </a:ext>
                  </a:extLst>
                </p:cNvPr>
                <p:cNvGraphicFramePr>
                  <a:graphicFrameLocks noChangeAspect="1"/>
                </p:cNvGraphicFramePr>
                <p:nvPr>
                  <p:extLst>
                    <p:ext uri="{D42A27DB-BD31-4B8C-83A1-F6EECF244321}">
                      <p14:modId xmlns:p14="http://schemas.microsoft.com/office/powerpoint/2010/main" val="507921960"/>
                    </p:ext>
                  </p:extLst>
                </p:nvPr>
              </p:nvGraphicFramePr>
              <p:xfrm>
                <a:off x="2762" y="1591"/>
                <a:ext cx="256" cy="333"/>
              </p:xfrm>
              <a:graphic>
                <a:graphicData uri="http://schemas.openxmlformats.org/presentationml/2006/ole">
                  <mc:AlternateContent xmlns:mc="http://schemas.openxmlformats.org/markup-compatibility/2006">
                    <mc:Choice xmlns:v="urn:schemas-microsoft-com:vml" Requires="v">
                      <p:oleObj spid="_x0000_s339836" name="公式" r:id="rId7" imgW="190440" imgH="215640" progId="Equation.3">
                        <p:embed/>
                      </p:oleObj>
                    </mc:Choice>
                    <mc:Fallback>
                      <p:oleObj name="公式" r:id="rId7" imgW="190440" imgH="215640" progId="Equation.3">
                        <p:embed/>
                        <p:pic>
                          <p:nvPicPr>
                            <p:cNvPr id="152597" name="Object 21">
                              <a:extLst>
                                <a:ext uri="{FF2B5EF4-FFF2-40B4-BE49-F238E27FC236}">
                                  <a16:creationId xmlns:a16="http://schemas.microsoft.com/office/drawing/2014/main" id="{39AF7FBB-3A2E-46D8-8668-B729A1CA0AB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2" y="1591"/>
                              <a:ext cx="256" cy="333"/>
                            </a:xfrm>
                            <a:prstGeom prst="rect">
                              <a:avLst/>
                            </a:prstGeom>
                            <a:noFill/>
                            <a:ln>
                              <a:noFill/>
                            </a:ln>
                            <a:effectLst/>
                          </p:spPr>
                        </p:pic>
                      </p:oleObj>
                    </mc:Fallback>
                  </mc:AlternateContent>
                </a:graphicData>
              </a:graphic>
            </p:graphicFrame>
            <p:graphicFrame>
              <p:nvGraphicFramePr>
                <p:cNvPr id="123" name="Object 22">
                  <a:extLst>
                    <a:ext uri="{FF2B5EF4-FFF2-40B4-BE49-F238E27FC236}">
                      <a16:creationId xmlns:a16="http://schemas.microsoft.com/office/drawing/2014/main" id="{F3F9F2AF-71A4-495D-A3DF-FCF1B93FC770}"/>
                    </a:ext>
                  </a:extLst>
                </p:cNvPr>
                <p:cNvGraphicFramePr>
                  <a:graphicFrameLocks noChangeAspect="1"/>
                </p:cNvGraphicFramePr>
                <p:nvPr>
                  <p:extLst>
                    <p:ext uri="{D42A27DB-BD31-4B8C-83A1-F6EECF244321}">
                      <p14:modId xmlns:p14="http://schemas.microsoft.com/office/powerpoint/2010/main" val="1739013911"/>
                    </p:ext>
                  </p:extLst>
                </p:nvPr>
              </p:nvGraphicFramePr>
              <p:xfrm>
                <a:off x="2816" y="2087"/>
                <a:ext cx="236" cy="315"/>
              </p:xfrm>
              <a:graphic>
                <a:graphicData uri="http://schemas.openxmlformats.org/presentationml/2006/ole">
                  <mc:AlternateContent xmlns:mc="http://schemas.openxmlformats.org/markup-compatibility/2006">
                    <mc:Choice xmlns:v="urn:schemas-microsoft-com:vml" Requires="v">
                      <p:oleObj spid="_x0000_s339837" name="公式" r:id="rId9" imgW="177480" imgH="215640" progId="Equation.3">
                        <p:embed/>
                      </p:oleObj>
                    </mc:Choice>
                    <mc:Fallback>
                      <p:oleObj name="公式" r:id="rId9" imgW="177480" imgH="215640" progId="Equation.3">
                        <p:embed/>
                        <p:pic>
                          <p:nvPicPr>
                            <p:cNvPr id="152598" name="Object 22">
                              <a:extLst>
                                <a:ext uri="{FF2B5EF4-FFF2-40B4-BE49-F238E27FC236}">
                                  <a16:creationId xmlns:a16="http://schemas.microsoft.com/office/drawing/2014/main" id="{9D1E76CC-B53E-4A0E-95C1-97202A550D9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6" y="2087"/>
                              <a:ext cx="236" cy="315"/>
                            </a:xfrm>
                            <a:prstGeom prst="rect">
                              <a:avLst/>
                            </a:prstGeom>
                            <a:noFill/>
                            <a:ln>
                              <a:noFill/>
                            </a:ln>
                            <a:effectLst/>
                          </p:spPr>
                        </p:pic>
                      </p:oleObj>
                    </mc:Fallback>
                  </mc:AlternateContent>
                </a:graphicData>
              </a:graphic>
            </p:graphicFrame>
            <p:sp>
              <p:nvSpPr>
                <p:cNvPr id="124" name="Line 27">
                  <a:extLst>
                    <a:ext uri="{FF2B5EF4-FFF2-40B4-BE49-F238E27FC236}">
                      <a16:creationId xmlns:a16="http://schemas.microsoft.com/office/drawing/2014/main" id="{EE2EC2D6-B2AC-4751-AE41-0112F9FA2798}"/>
                    </a:ext>
                  </a:extLst>
                </p:cNvPr>
                <p:cNvSpPr>
                  <a:spLocks noChangeShapeType="1"/>
                </p:cNvSpPr>
                <p:nvPr/>
              </p:nvSpPr>
              <p:spPr bwMode="auto">
                <a:xfrm>
                  <a:off x="2568" y="2472"/>
                  <a:ext cx="0" cy="183"/>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grpSp>
        <p:sp>
          <p:nvSpPr>
            <p:cNvPr id="104" name="AutoShape 25">
              <a:extLst>
                <a:ext uri="{FF2B5EF4-FFF2-40B4-BE49-F238E27FC236}">
                  <a16:creationId xmlns:a16="http://schemas.microsoft.com/office/drawing/2014/main" id="{0754BBA9-2853-4512-8CF2-111E45629735}"/>
                </a:ext>
              </a:extLst>
            </p:cNvPr>
            <p:cNvSpPr>
              <a:spLocks noChangeArrowheads="1"/>
            </p:cNvSpPr>
            <p:nvPr/>
          </p:nvSpPr>
          <p:spPr bwMode="auto">
            <a:xfrm flipH="1">
              <a:off x="2591501" y="5285946"/>
              <a:ext cx="96360" cy="15716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05" name="AutoShape 25">
              <a:extLst>
                <a:ext uri="{FF2B5EF4-FFF2-40B4-BE49-F238E27FC236}">
                  <a16:creationId xmlns:a16="http://schemas.microsoft.com/office/drawing/2014/main" id="{817A4FA4-FA96-4E4E-BE07-38DF16473DAC}"/>
                </a:ext>
              </a:extLst>
            </p:cNvPr>
            <p:cNvSpPr>
              <a:spLocks noChangeArrowheads="1"/>
            </p:cNvSpPr>
            <p:nvPr/>
          </p:nvSpPr>
          <p:spPr bwMode="auto">
            <a:xfrm flipH="1">
              <a:off x="2591501" y="5438346"/>
              <a:ext cx="96360" cy="15716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06" name="AutoShape 25">
              <a:extLst>
                <a:ext uri="{FF2B5EF4-FFF2-40B4-BE49-F238E27FC236}">
                  <a16:creationId xmlns:a16="http://schemas.microsoft.com/office/drawing/2014/main" id="{41F4D51E-311F-40DC-86A8-4E99285A34DD}"/>
                </a:ext>
              </a:extLst>
            </p:cNvPr>
            <p:cNvSpPr>
              <a:spLocks noChangeArrowheads="1"/>
            </p:cNvSpPr>
            <p:nvPr/>
          </p:nvSpPr>
          <p:spPr bwMode="auto">
            <a:xfrm flipH="1">
              <a:off x="2591501" y="5590746"/>
              <a:ext cx="96360" cy="15716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07" name="AutoShape 25">
              <a:extLst>
                <a:ext uri="{FF2B5EF4-FFF2-40B4-BE49-F238E27FC236}">
                  <a16:creationId xmlns:a16="http://schemas.microsoft.com/office/drawing/2014/main" id="{805F93B0-896D-4BE7-90A4-3F4E75A57D89}"/>
                </a:ext>
              </a:extLst>
            </p:cNvPr>
            <p:cNvSpPr>
              <a:spLocks noChangeArrowheads="1"/>
            </p:cNvSpPr>
            <p:nvPr/>
          </p:nvSpPr>
          <p:spPr bwMode="auto">
            <a:xfrm flipH="1">
              <a:off x="2591501" y="5743146"/>
              <a:ext cx="96360" cy="15716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08" name="矩形 107">
              <a:extLst>
                <a:ext uri="{FF2B5EF4-FFF2-40B4-BE49-F238E27FC236}">
                  <a16:creationId xmlns:a16="http://schemas.microsoft.com/office/drawing/2014/main" id="{7BDBDAF9-EC64-4C9B-AB74-13E41568617A}"/>
                </a:ext>
              </a:extLst>
            </p:cNvPr>
            <p:cNvSpPr/>
            <p:nvPr/>
          </p:nvSpPr>
          <p:spPr>
            <a:xfrm>
              <a:off x="2372954" y="5238750"/>
              <a:ext cx="175813" cy="751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50"/>
            </a:p>
          </p:txBody>
        </p:sp>
      </p:grpSp>
      <p:grpSp>
        <p:nvGrpSpPr>
          <p:cNvPr id="4" name="组合 3">
            <a:extLst>
              <a:ext uri="{FF2B5EF4-FFF2-40B4-BE49-F238E27FC236}">
                <a16:creationId xmlns:a16="http://schemas.microsoft.com/office/drawing/2014/main" id="{6A13A444-5898-4D71-BD62-9C240D175034}"/>
              </a:ext>
            </a:extLst>
          </p:cNvPr>
          <p:cNvGrpSpPr/>
          <p:nvPr/>
        </p:nvGrpSpPr>
        <p:grpSpPr>
          <a:xfrm>
            <a:off x="5387579" y="824324"/>
            <a:ext cx="2279746" cy="2925367"/>
            <a:chOff x="4885702" y="899321"/>
            <a:chExt cx="2104381" cy="2700339"/>
          </a:xfrm>
        </p:grpSpPr>
        <p:sp>
          <p:nvSpPr>
            <p:cNvPr id="125" name="Text Box 48">
              <a:extLst>
                <a:ext uri="{FF2B5EF4-FFF2-40B4-BE49-F238E27FC236}">
                  <a16:creationId xmlns:a16="http://schemas.microsoft.com/office/drawing/2014/main" id="{56AFB76A-4D39-411A-9FA0-1146529879E7}"/>
                </a:ext>
              </a:extLst>
            </p:cNvPr>
            <p:cNvSpPr txBox="1">
              <a:spLocks noChangeArrowheads="1"/>
            </p:cNvSpPr>
            <p:nvPr/>
          </p:nvSpPr>
          <p:spPr bwMode="auto">
            <a:xfrm>
              <a:off x="5073824" y="899321"/>
              <a:ext cx="1098230" cy="45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600" b="1" dirty="0">
                  <a:latin typeface="黑体" panose="02010609060101010101" pitchFamily="49" charset="-122"/>
                  <a:ea typeface="黑体" panose="02010609060101010101" pitchFamily="49" charset="-122"/>
                </a:rPr>
                <a:t>补偿后</a:t>
              </a:r>
            </a:p>
          </p:txBody>
        </p:sp>
        <p:grpSp>
          <p:nvGrpSpPr>
            <p:cNvPr id="126" name="组合 125">
              <a:extLst>
                <a:ext uri="{FF2B5EF4-FFF2-40B4-BE49-F238E27FC236}">
                  <a16:creationId xmlns:a16="http://schemas.microsoft.com/office/drawing/2014/main" id="{FEF65D81-0942-4244-9B81-386C1FA6372D}"/>
                </a:ext>
              </a:extLst>
            </p:cNvPr>
            <p:cNvGrpSpPr/>
            <p:nvPr/>
          </p:nvGrpSpPr>
          <p:grpSpPr>
            <a:xfrm>
              <a:off x="4885702" y="1235871"/>
              <a:ext cx="2104381" cy="2363789"/>
              <a:chOff x="1226039" y="3814203"/>
              <a:chExt cx="2104381" cy="2363789"/>
            </a:xfrm>
          </p:grpSpPr>
          <p:grpSp>
            <p:nvGrpSpPr>
              <p:cNvPr id="127" name="Group 7">
                <a:extLst>
                  <a:ext uri="{FF2B5EF4-FFF2-40B4-BE49-F238E27FC236}">
                    <a16:creationId xmlns:a16="http://schemas.microsoft.com/office/drawing/2014/main" id="{D63D599B-14B4-4778-A1A7-D875F07CE0C8}"/>
                  </a:ext>
                </a:extLst>
              </p:cNvPr>
              <p:cNvGrpSpPr>
                <a:grpSpLocks/>
              </p:cNvGrpSpPr>
              <p:nvPr/>
            </p:nvGrpSpPr>
            <p:grpSpPr bwMode="auto">
              <a:xfrm>
                <a:off x="1226039" y="3814203"/>
                <a:ext cx="2104381" cy="2363789"/>
                <a:chOff x="1698" y="1166"/>
                <a:chExt cx="1354" cy="1489"/>
              </a:xfrm>
            </p:grpSpPr>
            <p:sp>
              <p:nvSpPr>
                <p:cNvPr id="133" name="Line 8">
                  <a:extLst>
                    <a:ext uri="{FF2B5EF4-FFF2-40B4-BE49-F238E27FC236}">
                      <a16:creationId xmlns:a16="http://schemas.microsoft.com/office/drawing/2014/main" id="{32C0993B-9A4F-4AA4-9058-32B63A3FA9C1}"/>
                    </a:ext>
                  </a:extLst>
                </p:cNvPr>
                <p:cNvSpPr>
                  <a:spLocks noChangeShapeType="1"/>
                </p:cNvSpPr>
                <p:nvPr/>
              </p:nvSpPr>
              <p:spPr bwMode="auto">
                <a:xfrm flipH="1">
                  <a:off x="1698" y="1554"/>
                  <a:ext cx="5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dirty="0"/>
                </a:p>
              </p:txBody>
            </p:sp>
            <p:grpSp>
              <p:nvGrpSpPr>
                <p:cNvPr id="134" name="Group 9">
                  <a:extLst>
                    <a:ext uri="{FF2B5EF4-FFF2-40B4-BE49-F238E27FC236}">
                      <a16:creationId xmlns:a16="http://schemas.microsoft.com/office/drawing/2014/main" id="{D7F20AA9-86F2-4409-BF87-62BD08D518EB}"/>
                    </a:ext>
                  </a:extLst>
                </p:cNvPr>
                <p:cNvGrpSpPr>
                  <a:grpSpLocks/>
                </p:cNvGrpSpPr>
                <p:nvPr/>
              </p:nvGrpSpPr>
              <p:grpSpPr bwMode="auto">
                <a:xfrm>
                  <a:off x="1698" y="1166"/>
                  <a:ext cx="1354" cy="1489"/>
                  <a:chOff x="1698" y="1166"/>
                  <a:chExt cx="1354" cy="1489"/>
                </a:xfrm>
              </p:grpSpPr>
              <p:sp>
                <p:nvSpPr>
                  <p:cNvPr id="135" name="Rectangle 10">
                    <a:extLst>
                      <a:ext uri="{FF2B5EF4-FFF2-40B4-BE49-F238E27FC236}">
                        <a16:creationId xmlns:a16="http://schemas.microsoft.com/office/drawing/2014/main" id="{48F742F8-0C6D-4EE3-BDA7-937F06E2BF01}"/>
                      </a:ext>
                    </a:extLst>
                  </p:cNvPr>
                  <p:cNvSpPr>
                    <a:spLocks noChangeArrowheads="1"/>
                  </p:cNvSpPr>
                  <p:nvPr/>
                </p:nvSpPr>
                <p:spPr bwMode="auto">
                  <a:xfrm>
                    <a:off x="1732" y="1978"/>
                    <a:ext cx="29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b="1" i="1" dirty="0"/>
                      <a:t>u</a:t>
                    </a:r>
                  </a:p>
                </p:txBody>
              </p:sp>
              <p:sp>
                <p:nvSpPr>
                  <p:cNvPr id="136" name="Line 11">
                    <a:extLst>
                      <a:ext uri="{FF2B5EF4-FFF2-40B4-BE49-F238E27FC236}">
                        <a16:creationId xmlns:a16="http://schemas.microsoft.com/office/drawing/2014/main" id="{7493591D-A4E6-4ECA-98B6-C93966E79D5B}"/>
                      </a:ext>
                    </a:extLst>
                  </p:cNvPr>
                  <p:cNvSpPr>
                    <a:spLocks noChangeShapeType="1"/>
                  </p:cNvSpPr>
                  <p:nvPr/>
                </p:nvSpPr>
                <p:spPr bwMode="auto">
                  <a:xfrm flipH="1">
                    <a:off x="1698" y="1720"/>
                    <a:ext cx="0" cy="79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37" name="Line 12">
                    <a:extLst>
                      <a:ext uri="{FF2B5EF4-FFF2-40B4-BE49-F238E27FC236}">
                        <a16:creationId xmlns:a16="http://schemas.microsoft.com/office/drawing/2014/main" id="{CF1AD227-B36C-4F75-91D0-3EA1B718356F}"/>
                      </a:ext>
                    </a:extLst>
                  </p:cNvPr>
                  <p:cNvSpPr>
                    <a:spLocks noChangeShapeType="1"/>
                  </p:cNvSpPr>
                  <p:nvPr/>
                </p:nvSpPr>
                <p:spPr bwMode="auto">
                  <a:xfrm>
                    <a:off x="1732" y="1454"/>
                    <a:ext cx="27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dirty="0"/>
                  </a:p>
                </p:txBody>
              </p:sp>
              <p:sp>
                <p:nvSpPr>
                  <p:cNvPr id="138" name="Line 13">
                    <a:extLst>
                      <a:ext uri="{FF2B5EF4-FFF2-40B4-BE49-F238E27FC236}">
                        <a16:creationId xmlns:a16="http://schemas.microsoft.com/office/drawing/2014/main" id="{4BAFDF5D-9273-4308-800A-BF260C0E80BF}"/>
                      </a:ext>
                    </a:extLst>
                  </p:cNvPr>
                  <p:cNvSpPr>
                    <a:spLocks noChangeShapeType="1"/>
                  </p:cNvSpPr>
                  <p:nvPr/>
                </p:nvSpPr>
                <p:spPr bwMode="auto">
                  <a:xfrm>
                    <a:off x="2715" y="1656"/>
                    <a:ext cx="0" cy="27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39" name="Line 14">
                    <a:extLst>
                      <a:ext uri="{FF2B5EF4-FFF2-40B4-BE49-F238E27FC236}">
                        <a16:creationId xmlns:a16="http://schemas.microsoft.com/office/drawing/2014/main" id="{438FC6C9-DCDB-4E20-8AB0-C18BA774B1B6}"/>
                      </a:ext>
                    </a:extLst>
                  </p:cNvPr>
                  <p:cNvSpPr>
                    <a:spLocks noChangeShapeType="1"/>
                  </p:cNvSpPr>
                  <p:nvPr/>
                </p:nvSpPr>
                <p:spPr bwMode="auto">
                  <a:xfrm>
                    <a:off x="2738" y="2134"/>
                    <a:ext cx="0" cy="24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40" name="Rectangle 15">
                    <a:extLst>
                      <a:ext uri="{FF2B5EF4-FFF2-40B4-BE49-F238E27FC236}">
                        <a16:creationId xmlns:a16="http://schemas.microsoft.com/office/drawing/2014/main" id="{50DEE330-1798-4935-8A14-AD2A83C16186}"/>
                      </a:ext>
                    </a:extLst>
                  </p:cNvPr>
                  <p:cNvSpPr>
                    <a:spLocks noChangeArrowheads="1"/>
                  </p:cNvSpPr>
                  <p:nvPr/>
                </p:nvSpPr>
                <p:spPr bwMode="auto">
                  <a:xfrm>
                    <a:off x="1783" y="1166"/>
                    <a:ext cx="29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b="1" i="1" dirty="0" err="1"/>
                      <a:t>i</a:t>
                    </a:r>
                    <a:endParaRPr lang="en-US" altLang="zh-CN" sz="2600" b="1" i="1" dirty="0"/>
                  </a:p>
                </p:txBody>
              </p:sp>
              <p:sp>
                <p:nvSpPr>
                  <p:cNvPr id="141" name="Line 16">
                    <a:extLst>
                      <a:ext uri="{FF2B5EF4-FFF2-40B4-BE49-F238E27FC236}">
                        <a16:creationId xmlns:a16="http://schemas.microsoft.com/office/drawing/2014/main" id="{8F85FE7B-9162-4182-8645-7C5CAB015661}"/>
                      </a:ext>
                    </a:extLst>
                  </p:cNvPr>
                  <p:cNvSpPr>
                    <a:spLocks noChangeShapeType="1"/>
                  </p:cNvSpPr>
                  <p:nvPr/>
                </p:nvSpPr>
                <p:spPr bwMode="auto">
                  <a:xfrm>
                    <a:off x="2567" y="1554"/>
                    <a:ext cx="0" cy="53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42" name="Rectangle 17">
                    <a:extLst>
                      <a:ext uri="{FF2B5EF4-FFF2-40B4-BE49-F238E27FC236}">
                        <a16:creationId xmlns:a16="http://schemas.microsoft.com/office/drawing/2014/main" id="{A51BEA04-1A00-4CFE-9CDC-90A26CB36180}"/>
                      </a:ext>
                    </a:extLst>
                  </p:cNvPr>
                  <p:cNvSpPr>
                    <a:spLocks noChangeArrowheads="1"/>
                  </p:cNvSpPr>
                  <p:nvPr/>
                </p:nvSpPr>
                <p:spPr bwMode="auto">
                  <a:xfrm>
                    <a:off x="2516" y="1716"/>
                    <a:ext cx="107" cy="254"/>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43" name="Line 18">
                    <a:extLst>
                      <a:ext uri="{FF2B5EF4-FFF2-40B4-BE49-F238E27FC236}">
                        <a16:creationId xmlns:a16="http://schemas.microsoft.com/office/drawing/2014/main" id="{5B4D94FF-8AF4-42E4-BFBC-A587D7411C0B}"/>
                      </a:ext>
                    </a:extLst>
                  </p:cNvPr>
                  <p:cNvSpPr>
                    <a:spLocks noChangeShapeType="1"/>
                  </p:cNvSpPr>
                  <p:nvPr/>
                </p:nvSpPr>
                <p:spPr bwMode="auto">
                  <a:xfrm flipH="1">
                    <a:off x="1698" y="2652"/>
                    <a:ext cx="869"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44" name="Text Box 19">
                    <a:extLst>
                      <a:ext uri="{FF2B5EF4-FFF2-40B4-BE49-F238E27FC236}">
                        <a16:creationId xmlns:a16="http://schemas.microsoft.com/office/drawing/2014/main" id="{D54DB1E0-08B9-4942-BE4D-493D031D4A49}"/>
                      </a:ext>
                    </a:extLst>
                  </p:cNvPr>
                  <p:cNvSpPr txBox="1">
                    <a:spLocks noChangeArrowheads="1"/>
                  </p:cNvSpPr>
                  <p:nvPr/>
                </p:nvSpPr>
                <p:spPr bwMode="auto">
                  <a:xfrm>
                    <a:off x="2244" y="1712"/>
                    <a:ext cx="24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t>R</a:t>
                    </a:r>
                  </a:p>
                </p:txBody>
              </p:sp>
              <p:sp>
                <p:nvSpPr>
                  <p:cNvPr id="145" name="Text Box 20">
                    <a:extLst>
                      <a:ext uri="{FF2B5EF4-FFF2-40B4-BE49-F238E27FC236}">
                        <a16:creationId xmlns:a16="http://schemas.microsoft.com/office/drawing/2014/main" id="{EEAA3EEB-E0C2-43A5-A2DE-90B5AF3A9B9D}"/>
                      </a:ext>
                    </a:extLst>
                  </p:cNvPr>
                  <p:cNvSpPr txBox="1">
                    <a:spLocks noChangeArrowheads="1"/>
                  </p:cNvSpPr>
                  <p:nvPr/>
                </p:nvSpPr>
                <p:spPr bwMode="auto">
                  <a:xfrm>
                    <a:off x="2249" y="2147"/>
                    <a:ext cx="231"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t>L</a:t>
                    </a:r>
                  </a:p>
                </p:txBody>
              </p:sp>
              <p:graphicFrame>
                <p:nvGraphicFramePr>
                  <p:cNvPr id="146" name="Object 21">
                    <a:extLst>
                      <a:ext uri="{FF2B5EF4-FFF2-40B4-BE49-F238E27FC236}">
                        <a16:creationId xmlns:a16="http://schemas.microsoft.com/office/drawing/2014/main" id="{BFA05C43-B130-4ECA-8BDE-6D480CE56697}"/>
                      </a:ext>
                    </a:extLst>
                  </p:cNvPr>
                  <p:cNvGraphicFramePr>
                    <a:graphicFrameLocks noChangeAspect="1"/>
                  </p:cNvGraphicFramePr>
                  <p:nvPr>
                    <p:extLst>
                      <p:ext uri="{D42A27DB-BD31-4B8C-83A1-F6EECF244321}">
                        <p14:modId xmlns:p14="http://schemas.microsoft.com/office/powerpoint/2010/main" val="3199789455"/>
                      </p:ext>
                    </p:extLst>
                  </p:nvPr>
                </p:nvGraphicFramePr>
                <p:xfrm>
                  <a:off x="2762" y="1591"/>
                  <a:ext cx="256" cy="333"/>
                </p:xfrm>
                <a:graphic>
                  <a:graphicData uri="http://schemas.openxmlformats.org/presentationml/2006/ole">
                    <mc:AlternateContent xmlns:mc="http://schemas.openxmlformats.org/markup-compatibility/2006">
                      <mc:Choice xmlns:v="urn:schemas-microsoft-com:vml" Requires="v">
                        <p:oleObj spid="_x0000_s339838" name="公式" r:id="rId11" imgW="190440" imgH="215640" progId="Equation.3">
                          <p:embed/>
                        </p:oleObj>
                      </mc:Choice>
                      <mc:Fallback>
                        <p:oleObj name="公式" r:id="rId11" imgW="190440" imgH="215640" progId="Equation.3">
                          <p:embed/>
                          <p:pic>
                            <p:nvPicPr>
                              <p:cNvPr id="122" name="Object 21">
                                <a:extLst>
                                  <a:ext uri="{FF2B5EF4-FFF2-40B4-BE49-F238E27FC236}">
                                    <a16:creationId xmlns:a16="http://schemas.microsoft.com/office/drawing/2014/main" id="{FF3B7298-17EF-484D-972E-5246586850E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2" y="1591"/>
                                <a:ext cx="256" cy="333"/>
                              </a:xfrm>
                              <a:prstGeom prst="rect">
                                <a:avLst/>
                              </a:prstGeom>
                              <a:noFill/>
                              <a:ln>
                                <a:noFill/>
                              </a:ln>
                              <a:effectLst/>
                            </p:spPr>
                          </p:pic>
                        </p:oleObj>
                      </mc:Fallback>
                    </mc:AlternateContent>
                  </a:graphicData>
                </a:graphic>
              </p:graphicFrame>
              <p:graphicFrame>
                <p:nvGraphicFramePr>
                  <p:cNvPr id="147" name="Object 22">
                    <a:extLst>
                      <a:ext uri="{FF2B5EF4-FFF2-40B4-BE49-F238E27FC236}">
                        <a16:creationId xmlns:a16="http://schemas.microsoft.com/office/drawing/2014/main" id="{929A81FE-C01A-4419-A98F-F5973E4CE4D4}"/>
                      </a:ext>
                    </a:extLst>
                  </p:cNvPr>
                  <p:cNvGraphicFramePr>
                    <a:graphicFrameLocks noChangeAspect="1"/>
                  </p:cNvGraphicFramePr>
                  <p:nvPr>
                    <p:extLst>
                      <p:ext uri="{D42A27DB-BD31-4B8C-83A1-F6EECF244321}">
                        <p14:modId xmlns:p14="http://schemas.microsoft.com/office/powerpoint/2010/main" val="553456120"/>
                      </p:ext>
                    </p:extLst>
                  </p:nvPr>
                </p:nvGraphicFramePr>
                <p:xfrm>
                  <a:off x="2816" y="2087"/>
                  <a:ext cx="236" cy="315"/>
                </p:xfrm>
                <a:graphic>
                  <a:graphicData uri="http://schemas.openxmlformats.org/presentationml/2006/ole">
                    <mc:AlternateContent xmlns:mc="http://schemas.openxmlformats.org/markup-compatibility/2006">
                      <mc:Choice xmlns:v="urn:schemas-microsoft-com:vml" Requires="v">
                        <p:oleObj spid="_x0000_s339839" name="公式" r:id="rId12" imgW="177480" imgH="215640" progId="Equation.3">
                          <p:embed/>
                        </p:oleObj>
                      </mc:Choice>
                      <mc:Fallback>
                        <p:oleObj name="公式" r:id="rId12" imgW="177480" imgH="215640" progId="Equation.3">
                          <p:embed/>
                          <p:pic>
                            <p:nvPicPr>
                              <p:cNvPr id="123" name="Object 22">
                                <a:extLst>
                                  <a:ext uri="{FF2B5EF4-FFF2-40B4-BE49-F238E27FC236}">
                                    <a16:creationId xmlns:a16="http://schemas.microsoft.com/office/drawing/2014/main" id="{F3F9F2AF-71A4-495D-A3DF-FCF1B93FC77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6" y="2087"/>
                                <a:ext cx="236" cy="315"/>
                              </a:xfrm>
                              <a:prstGeom prst="rect">
                                <a:avLst/>
                              </a:prstGeom>
                              <a:noFill/>
                              <a:ln>
                                <a:noFill/>
                              </a:ln>
                              <a:effectLst/>
                            </p:spPr>
                          </p:pic>
                        </p:oleObj>
                      </mc:Fallback>
                    </mc:AlternateContent>
                  </a:graphicData>
                </a:graphic>
              </p:graphicFrame>
              <p:sp>
                <p:nvSpPr>
                  <p:cNvPr id="148" name="Line 27">
                    <a:extLst>
                      <a:ext uri="{FF2B5EF4-FFF2-40B4-BE49-F238E27FC236}">
                        <a16:creationId xmlns:a16="http://schemas.microsoft.com/office/drawing/2014/main" id="{12059995-C507-47B6-9D3F-ACF685316CA0}"/>
                      </a:ext>
                    </a:extLst>
                  </p:cNvPr>
                  <p:cNvSpPr>
                    <a:spLocks noChangeShapeType="1"/>
                  </p:cNvSpPr>
                  <p:nvPr/>
                </p:nvSpPr>
                <p:spPr bwMode="auto">
                  <a:xfrm>
                    <a:off x="2568" y="2472"/>
                    <a:ext cx="0" cy="183"/>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grpSp>
          <p:sp>
            <p:nvSpPr>
              <p:cNvPr id="128" name="AutoShape 25">
                <a:extLst>
                  <a:ext uri="{FF2B5EF4-FFF2-40B4-BE49-F238E27FC236}">
                    <a16:creationId xmlns:a16="http://schemas.microsoft.com/office/drawing/2014/main" id="{E310A519-E5FE-4116-8527-9F78965F7FC6}"/>
                  </a:ext>
                </a:extLst>
              </p:cNvPr>
              <p:cNvSpPr>
                <a:spLocks noChangeArrowheads="1"/>
              </p:cNvSpPr>
              <p:nvPr/>
            </p:nvSpPr>
            <p:spPr bwMode="auto">
              <a:xfrm flipH="1">
                <a:off x="2591501" y="5285946"/>
                <a:ext cx="96360" cy="15716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29" name="AutoShape 25">
                <a:extLst>
                  <a:ext uri="{FF2B5EF4-FFF2-40B4-BE49-F238E27FC236}">
                    <a16:creationId xmlns:a16="http://schemas.microsoft.com/office/drawing/2014/main" id="{A74634B5-0FE1-47B8-B4F0-D88E546F3A7E}"/>
                  </a:ext>
                </a:extLst>
              </p:cNvPr>
              <p:cNvSpPr>
                <a:spLocks noChangeArrowheads="1"/>
              </p:cNvSpPr>
              <p:nvPr/>
            </p:nvSpPr>
            <p:spPr bwMode="auto">
              <a:xfrm flipH="1">
                <a:off x="2591501" y="5438346"/>
                <a:ext cx="96360" cy="15716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30" name="AutoShape 25">
                <a:extLst>
                  <a:ext uri="{FF2B5EF4-FFF2-40B4-BE49-F238E27FC236}">
                    <a16:creationId xmlns:a16="http://schemas.microsoft.com/office/drawing/2014/main" id="{4C5843FD-891E-4377-9C56-75C02D9F65B7}"/>
                  </a:ext>
                </a:extLst>
              </p:cNvPr>
              <p:cNvSpPr>
                <a:spLocks noChangeArrowheads="1"/>
              </p:cNvSpPr>
              <p:nvPr/>
            </p:nvSpPr>
            <p:spPr bwMode="auto">
              <a:xfrm flipH="1">
                <a:off x="2591501" y="5590746"/>
                <a:ext cx="96360" cy="15716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31" name="AutoShape 25">
                <a:extLst>
                  <a:ext uri="{FF2B5EF4-FFF2-40B4-BE49-F238E27FC236}">
                    <a16:creationId xmlns:a16="http://schemas.microsoft.com/office/drawing/2014/main" id="{7EEA0256-0FD5-46C6-9BF9-3E57642AF950}"/>
                  </a:ext>
                </a:extLst>
              </p:cNvPr>
              <p:cNvSpPr>
                <a:spLocks noChangeArrowheads="1"/>
              </p:cNvSpPr>
              <p:nvPr/>
            </p:nvSpPr>
            <p:spPr bwMode="auto">
              <a:xfrm flipH="1">
                <a:off x="2591501" y="5743146"/>
                <a:ext cx="96360" cy="15716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32" name="矩形 131">
                <a:extLst>
                  <a:ext uri="{FF2B5EF4-FFF2-40B4-BE49-F238E27FC236}">
                    <a16:creationId xmlns:a16="http://schemas.microsoft.com/office/drawing/2014/main" id="{21FD4894-5594-4931-BF56-7168EE3D0A9A}"/>
                  </a:ext>
                </a:extLst>
              </p:cNvPr>
              <p:cNvSpPr/>
              <p:nvPr/>
            </p:nvSpPr>
            <p:spPr>
              <a:xfrm>
                <a:off x="2372954" y="5238750"/>
                <a:ext cx="175813" cy="751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50"/>
              </a:p>
            </p:txBody>
          </p:sp>
        </p:grpSp>
        <p:cxnSp>
          <p:nvCxnSpPr>
            <p:cNvPr id="3" name="直接连接符 2">
              <a:extLst>
                <a:ext uri="{FF2B5EF4-FFF2-40B4-BE49-F238E27FC236}">
                  <a16:creationId xmlns:a16="http://schemas.microsoft.com/office/drawing/2014/main" id="{1CA7ACAA-FBE8-4F9C-B0CB-B83B2CEF32C3}"/>
                </a:ext>
              </a:extLst>
            </p:cNvPr>
            <p:cNvCxnSpPr/>
            <p:nvPr/>
          </p:nvCxnSpPr>
          <p:spPr>
            <a:xfrm>
              <a:off x="5680673" y="1699420"/>
              <a:ext cx="0" cy="31432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1" name="直接连接符 150">
              <a:extLst>
                <a:ext uri="{FF2B5EF4-FFF2-40B4-BE49-F238E27FC236}">
                  <a16:creationId xmlns:a16="http://schemas.microsoft.com/office/drawing/2014/main" id="{1A41A4E4-EEF2-4FA4-BC2E-AF8C028E121B}"/>
                </a:ext>
              </a:extLst>
            </p:cNvPr>
            <p:cNvCxnSpPr/>
            <p:nvPr/>
          </p:nvCxnSpPr>
          <p:spPr>
            <a:xfrm>
              <a:off x="5849851" y="1699420"/>
              <a:ext cx="0" cy="31432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52" name="Line 8">
              <a:extLst>
                <a:ext uri="{FF2B5EF4-FFF2-40B4-BE49-F238E27FC236}">
                  <a16:creationId xmlns:a16="http://schemas.microsoft.com/office/drawing/2014/main" id="{3FB41B89-D44F-41A8-A3FA-7B861070C1B4}"/>
                </a:ext>
              </a:extLst>
            </p:cNvPr>
            <p:cNvSpPr>
              <a:spLocks noChangeShapeType="1"/>
            </p:cNvSpPr>
            <p:nvPr/>
          </p:nvSpPr>
          <p:spPr bwMode="auto">
            <a:xfrm flipH="1">
              <a:off x="5860036" y="1851071"/>
              <a:ext cx="38465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dirty="0"/>
            </a:p>
          </p:txBody>
        </p:sp>
        <p:sp>
          <p:nvSpPr>
            <p:cNvPr id="153" name="Text Box 19">
              <a:extLst>
                <a:ext uri="{FF2B5EF4-FFF2-40B4-BE49-F238E27FC236}">
                  <a16:creationId xmlns:a16="http://schemas.microsoft.com/office/drawing/2014/main" id="{C3D34D87-C9D9-4D8C-95B9-BD418A2F5AB8}"/>
                </a:ext>
              </a:extLst>
            </p:cNvPr>
            <p:cNvSpPr txBox="1">
              <a:spLocks noChangeArrowheads="1"/>
            </p:cNvSpPr>
            <p:nvPr/>
          </p:nvSpPr>
          <p:spPr bwMode="auto">
            <a:xfrm>
              <a:off x="5540018" y="1281482"/>
              <a:ext cx="376139" cy="45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solidFill>
                    <a:srgbClr val="C00000"/>
                  </a:solidFill>
                </a:rPr>
                <a:t>C</a:t>
              </a:r>
            </a:p>
          </p:txBody>
        </p:sp>
      </p:grpSp>
      <p:grpSp>
        <p:nvGrpSpPr>
          <p:cNvPr id="6" name="组合 5">
            <a:extLst>
              <a:ext uri="{FF2B5EF4-FFF2-40B4-BE49-F238E27FC236}">
                <a16:creationId xmlns:a16="http://schemas.microsoft.com/office/drawing/2014/main" id="{9B5CB61E-84B6-4DAA-AA7E-C08CCF789455}"/>
              </a:ext>
            </a:extLst>
          </p:cNvPr>
          <p:cNvGrpSpPr/>
          <p:nvPr/>
        </p:nvGrpSpPr>
        <p:grpSpPr>
          <a:xfrm>
            <a:off x="1609725" y="5314555"/>
            <a:ext cx="2067459" cy="418718"/>
            <a:chOff x="1485900" y="5169512"/>
            <a:chExt cx="1908424" cy="386509"/>
          </a:xfrm>
        </p:grpSpPr>
        <p:sp>
          <p:nvSpPr>
            <p:cNvPr id="162914" name="Line 98">
              <a:extLst>
                <a:ext uri="{FF2B5EF4-FFF2-40B4-BE49-F238E27FC236}">
                  <a16:creationId xmlns:a16="http://schemas.microsoft.com/office/drawing/2014/main" id="{A432EF83-3C6D-43C7-8BEE-97513D41A6B4}"/>
                </a:ext>
              </a:extLst>
            </p:cNvPr>
            <p:cNvSpPr>
              <a:spLocks noChangeShapeType="1"/>
            </p:cNvSpPr>
            <p:nvPr/>
          </p:nvSpPr>
          <p:spPr bwMode="auto">
            <a:xfrm>
              <a:off x="1485900" y="5343525"/>
              <a:ext cx="1527175"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5" name="对象 4">
              <a:extLst>
                <a:ext uri="{FF2B5EF4-FFF2-40B4-BE49-F238E27FC236}">
                  <a16:creationId xmlns:a16="http://schemas.microsoft.com/office/drawing/2014/main" id="{CADD04AF-66D7-4D24-AF59-6FEE2E20A3C8}"/>
                </a:ext>
              </a:extLst>
            </p:cNvPr>
            <p:cNvGraphicFramePr>
              <a:graphicFrameLocks noChangeAspect="1"/>
            </p:cNvGraphicFramePr>
            <p:nvPr>
              <p:extLst>
                <p:ext uri="{D42A27DB-BD31-4B8C-83A1-F6EECF244321}">
                  <p14:modId xmlns:p14="http://schemas.microsoft.com/office/powerpoint/2010/main" val="1451566042"/>
                </p:ext>
              </p:extLst>
            </p:nvPr>
          </p:nvGraphicFramePr>
          <p:xfrm>
            <a:off x="3136651" y="5169512"/>
            <a:ext cx="257673" cy="386509"/>
          </p:xfrm>
          <a:graphic>
            <a:graphicData uri="http://schemas.openxmlformats.org/presentationml/2006/ole">
              <mc:AlternateContent xmlns:mc="http://schemas.openxmlformats.org/markup-compatibility/2006">
                <mc:Choice xmlns:v="urn:schemas-microsoft-com:vml" Requires="v">
                  <p:oleObj spid="_x0000_s339840" name="公式" r:id="rId13" imgW="126720" imgH="190440" progId="Equation.3">
                    <p:embed/>
                  </p:oleObj>
                </mc:Choice>
                <mc:Fallback>
                  <p:oleObj name="公式" r:id="rId13" imgW="126720" imgH="190440" progId="Equation.3">
                    <p:embed/>
                    <p:pic>
                      <p:nvPicPr>
                        <p:cNvPr id="0" name=""/>
                        <p:cNvPicPr/>
                        <p:nvPr/>
                      </p:nvPicPr>
                      <p:blipFill>
                        <a:blip r:embed="rId14"/>
                        <a:stretch>
                          <a:fillRect/>
                        </a:stretch>
                      </p:blipFill>
                      <p:spPr>
                        <a:xfrm>
                          <a:off x="3136651" y="5169512"/>
                          <a:ext cx="257673" cy="386509"/>
                        </a:xfrm>
                        <a:prstGeom prst="rect">
                          <a:avLst/>
                        </a:prstGeom>
                      </p:spPr>
                    </p:pic>
                  </p:oleObj>
                </mc:Fallback>
              </mc:AlternateContent>
            </a:graphicData>
          </a:graphic>
        </p:graphicFrame>
      </p:grpSp>
      <p:grpSp>
        <p:nvGrpSpPr>
          <p:cNvPr id="7" name="组合 6">
            <a:extLst>
              <a:ext uri="{FF2B5EF4-FFF2-40B4-BE49-F238E27FC236}">
                <a16:creationId xmlns:a16="http://schemas.microsoft.com/office/drawing/2014/main" id="{5F58053F-3FAA-4C71-B7BB-02E0A44039AA}"/>
              </a:ext>
            </a:extLst>
          </p:cNvPr>
          <p:cNvGrpSpPr/>
          <p:nvPr/>
        </p:nvGrpSpPr>
        <p:grpSpPr>
          <a:xfrm>
            <a:off x="1609725" y="4282744"/>
            <a:ext cx="2144998" cy="1220325"/>
            <a:chOff x="1485900" y="4217071"/>
            <a:chExt cx="1979998" cy="1126454"/>
          </a:xfrm>
        </p:grpSpPr>
        <p:sp>
          <p:nvSpPr>
            <p:cNvPr id="162889" name="Line 73">
              <a:extLst>
                <a:ext uri="{FF2B5EF4-FFF2-40B4-BE49-F238E27FC236}">
                  <a16:creationId xmlns:a16="http://schemas.microsoft.com/office/drawing/2014/main" id="{5109E51E-8623-4815-87CE-090C7CBFF1DB}"/>
                </a:ext>
              </a:extLst>
            </p:cNvPr>
            <p:cNvSpPr>
              <a:spLocks noChangeShapeType="1"/>
            </p:cNvSpPr>
            <p:nvPr/>
          </p:nvSpPr>
          <p:spPr bwMode="auto">
            <a:xfrm flipV="1">
              <a:off x="1485900" y="4705350"/>
              <a:ext cx="647700" cy="6381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dirty="0"/>
            </a:p>
          </p:txBody>
        </p:sp>
        <p:graphicFrame>
          <p:nvGraphicFramePr>
            <p:cNvPr id="156" name="对象 155">
              <a:extLst>
                <a:ext uri="{FF2B5EF4-FFF2-40B4-BE49-F238E27FC236}">
                  <a16:creationId xmlns:a16="http://schemas.microsoft.com/office/drawing/2014/main" id="{70317727-E41D-4330-91D1-C53C411D57E8}"/>
                </a:ext>
              </a:extLst>
            </p:cNvPr>
            <p:cNvGraphicFramePr>
              <a:graphicFrameLocks noChangeAspect="1"/>
            </p:cNvGraphicFramePr>
            <p:nvPr>
              <p:extLst>
                <p:ext uri="{D42A27DB-BD31-4B8C-83A1-F6EECF244321}">
                  <p14:modId xmlns:p14="http://schemas.microsoft.com/office/powerpoint/2010/main" val="4094970463"/>
                </p:ext>
              </p:extLst>
            </p:nvPr>
          </p:nvGraphicFramePr>
          <p:xfrm>
            <a:off x="2154623" y="4217071"/>
            <a:ext cx="1311275" cy="465138"/>
          </p:xfrm>
          <a:graphic>
            <a:graphicData uri="http://schemas.openxmlformats.org/presentationml/2006/ole">
              <mc:AlternateContent xmlns:mc="http://schemas.openxmlformats.org/markup-compatibility/2006">
                <mc:Choice xmlns:v="urn:schemas-microsoft-com:vml" Requires="v">
                  <p:oleObj spid="_x0000_s339841" name="公式" r:id="rId15" imgW="647640" imgH="228600" progId="Equation.3">
                    <p:embed/>
                  </p:oleObj>
                </mc:Choice>
                <mc:Fallback>
                  <p:oleObj name="公式" r:id="rId15" imgW="647640" imgH="228600" progId="Equation.3">
                    <p:embed/>
                    <p:pic>
                      <p:nvPicPr>
                        <p:cNvPr id="5" name="对象 4">
                          <a:extLst>
                            <a:ext uri="{FF2B5EF4-FFF2-40B4-BE49-F238E27FC236}">
                              <a16:creationId xmlns:a16="http://schemas.microsoft.com/office/drawing/2014/main" id="{CADD04AF-66D7-4D24-AF59-6FEE2E20A3C8}"/>
                            </a:ext>
                          </a:extLst>
                        </p:cNvPr>
                        <p:cNvPicPr/>
                        <p:nvPr/>
                      </p:nvPicPr>
                      <p:blipFill>
                        <a:blip r:embed="rId16"/>
                        <a:stretch>
                          <a:fillRect/>
                        </a:stretch>
                      </p:blipFill>
                      <p:spPr>
                        <a:xfrm>
                          <a:off x="2154623" y="4217071"/>
                          <a:ext cx="1311275" cy="465138"/>
                        </a:xfrm>
                        <a:prstGeom prst="rect">
                          <a:avLst/>
                        </a:prstGeom>
                      </p:spPr>
                    </p:pic>
                  </p:oleObj>
                </mc:Fallback>
              </mc:AlternateContent>
            </a:graphicData>
          </a:graphic>
        </p:graphicFrame>
      </p:grpSp>
      <p:grpSp>
        <p:nvGrpSpPr>
          <p:cNvPr id="8" name="组合 7">
            <a:extLst>
              <a:ext uri="{FF2B5EF4-FFF2-40B4-BE49-F238E27FC236}">
                <a16:creationId xmlns:a16="http://schemas.microsoft.com/office/drawing/2014/main" id="{7E3BE794-E25B-4C6B-9E17-983214D025FA}"/>
              </a:ext>
            </a:extLst>
          </p:cNvPr>
          <p:cNvGrpSpPr/>
          <p:nvPr/>
        </p:nvGrpSpPr>
        <p:grpSpPr>
          <a:xfrm>
            <a:off x="5925544" y="5274413"/>
            <a:ext cx="2254645" cy="418718"/>
            <a:chOff x="5465247" y="5116933"/>
            <a:chExt cx="2081211" cy="386509"/>
          </a:xfrm>
        </p:grpSpPr>
        <p:sp>
          <p:nvSpPr>
            <p:cNvPr id="162819" name="Line 3">
              <a:extLst>
                <a:ext uri="{FF2B5EF4-FFF2-40B4-BE49-F238E27FC236}">
                  <a16:creationId xmlns:a16="http://schemas.microsoft.com/office/drawing/2014/main" id="{496E6BAA-30DF-4F9B-BA01-B05D13ACDDE2}"/>
                </a:ext>
              </a:extLst>
            </p:cNvPr>
            <p:cNvSpPr>
              <a:spLocks noChangeShapeType="1"/>
            </p:cNvSpPr>
            <p:nvPr/>
          </p:nvSpPr>
          <p:spPr bwMode="auto">
            <a:xfrm>
              <a:off x="5465247" y="5334263"/>
              <a:ext cx="1843087"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dirty="0"/>
            </a:p>
          </p:txBody>
        </p:sp>
        <p:graphicFrame>
          <p:nvGraphicFramePr>
            <p:cNvPr id="159" name="对象 158">
              <a:extLst>
                <a:ext uri="{FF2B5EF4-FFF2-40B4-BE49-F238E27FC236}">
                  <a16:creationId xmlns:a16="http://schemas.microsoft.com/office/drawing/2014/main" id="{2D119110-2C7B-49F4-A4DD-F0E8D040B8B7}"/>
                </a:ext>
              </a:extLst>
            </p:cNvPr>
            <p:cNvGraphicFramePr>
              <a:graphicFrameLocks noChangeAspect="1"/>
            </p:cNvGraphicFramePr>
            <p:nvPr>
              <p:extLst>
                <p:ext uri="{D42A27DB-BD31-4B8C-83A1-F6EECF244321}">
                  <p14:modId xmlns:p14="http://schemas.microsoft.com/office/powerpoint/2010/main" val="552949741"/>
                </p:ext>
              </p:extLst>
            </p:nvPr>
          </p:nvGraphicFramePr>
          <p:xfrm>
            <a:off x="7288785" y="5116933"/>
            <a:ext cx="257673" cy="386509"/>
          </p:xfrm>
          <a:graphic>
            <a:graphicData uri="http://schemas.openxmlformats.org/presentationml/2006/ole">
              <mc:AlternateContent xmlns:mc="http://schemas.openxmlformats.org/markup-compatibility/2006">
                <mc:Choice xmlns:v="urn:schemas-microsoft-com:vml" Requires="v">
                  <p:oleObj spid="_x0000_s339842" name="公式" r:id="rId17" imgW="126720" imgH="190440" progId="Equation.3">
                    <p:embed/>
                  </p:oleObj>
                </mc:Choice>
                <mc:Fallback>
                  <p:oleObj name="公式" r:id="rId17" imgW="126720" imgH="190440" progId="Equation.3">
                    <p:embed/>
                    <p:pic>
                      <p:nvPicPr>
                        <p:cNvPr id="5" name="对象 4">
                          <a:extLst>
                            <a:ext uri="{FF2B5EF4-FFF2-40B4-BE49-F238E27FC236}">
                              <a16:creationId xmlns:a16="http://schemas.microsoft.com/office/drawing/2014/main" id="{CADD04AF-66D7-4D24-AF59-6FEE2E20A3C8}"/>
                            </a:ext>
                          </a:extLst>
                        </p:cNvPr>
                        <p:cNvPicPr/>
                        <p:nvPr/>
                      </p:nvPicPr>
                      <p:blipFill>
                        <a:blip r:embed="rId14"/>
                        <a:stretch>
                          <a:fillRect/>
                        </a:stretch>
                      </p:blipFill>
                      <p:spPr>
                        <a:xfrm>
                          <a:off x="7288785" y="5116933"/>
                          <a:ext cx="257673" cy="386509"/>
                        </a:xfrm>
                        <a:prstGeom prst="rect">
                          <a:avLst/>
                        </a:prstGeom>
                      </p:spPr>
                    </p:pic>
                  </p:oleObj>
                </mc:Fallback>
              </mc:AlternateContent>
            </a:graphicData>
          </a:graphic>
        </p:graphicFrame>
      </p:grpSp>
      <p:grpSp>
        <p:nvGrpSpPr>
          <p:cNvPr id="10" name="组合 9">
            <a:extLst>
              <a:ext uri="{FF2B5EF4-FFF2-40B4-BE49-F238E27FC236}">
                <a16:creationId xmlns:a16="http://schemas.microsoft.com/office/drawing/2014/main" id="{BD79F02E-92A4-4C86-8619-1591C0148D99}"/>
              </a:ext>
            </a:extLst>
          </p:cNvPr>
          <p:cNvGrpSpPr/>
          <p:nvPr/>
        </p:nvGrpSpPr>
        <p:grpSpPr>
          <a:xfrm>
            <a:off x="5920382" y="4307813"/>
            <a:ext cx="1803370" cy="1195256"/>
            <a:chOff x="5464968" y="4240212"/>
            <a:chExt cx="1664649" cy="1103313"/>
          </a:xfrm>
        </p:grpSpPr>
        <p:sp>
          <p:nvSpPr>
            <p:cNvPr id="162898" name="Line 82">
              <a:extLst>
                <a:ext uri="{FF2B5EF4-FFF2-40B4-BE49-F238E27FC236}">
                  <a16:creationId xmlns:a16="http://schemas.microsoft.com/office/drawing/2014/main" id="{09D89C34-4BCF-44BC-A42A-6AC944F1C38A}"/>
                </a:ext>
              </a:extLst>
            </p:cNvPr>
            <p:cNvSpPr>
              <a:spLocks noChangeShapeType="1"/>
            </p:cNvSpPr>
            <p:nvPr/>
          </p:nvSpPr>
          <p:spPr bwMode="auto">
            <a:xfrm flipV="1">
              <a:off x="5464968" y="4586287"/>
              <a:ext cx="976313" cy="7572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160" name="对象 159">
              <a:extLst>
                <a:ext uri="{FF2B5EF4-FFF2-40B4-BE49-F238E27FC236}">
                  <a16:creationId xmlns:a16="http://schemas.microsoft.com/office/drawing/2014/main" id="{2B4C9491-8AE1-42C4-9398-84CB6D224AD9}"/>
                </a:ext>
              </a:extLst>
            </p:cNvPr>
            <p:cNvGraphicFramePr>
              <a:graphicFrameLocks noChangeAspect="1"/>
            </p:cNvGraphicFramePr>
            <p:nvPr>
              <p:extLst>
                <p:ext uri="{D42A27DB-BD31-4B8C-83A1-F6EECF244321}">
                  <p14:modId xmlns:p14="http://schemas.microsoft.com/office/powerpoint/2010/main" val="1462303378"/>
                </p:ext>
              </p:extLst>
            </p:nvPr>
          </p:nvGraphicFramePr>
          <p:xfrm>
            <a:off x="6562880" y="4240212"/>
            <a:ext cx="566737" cy="465138"/>
          </p:xfrm>
          <a:graphic>
            <a:graphicData uri="http://schemas.openxmlformats.org/presentationml/2006/ole">
              <mc:AlternateContent xmlns:mc="http://schemas.openxmlformats.org/markup-compatibility/2006">
                <mc:Choice xmlns:v="urn:schemas-microsoft-com:vml" Requires="v">
                  <p:oleObj spid="_x0000_s339843" name="公式" r:id="rId18" imgW="279360" imgH="228600" progId="Equation.3">
                    <p:embed/>
                  </p:oleObj>
                </mc:Choice>
                <mc:Fallback>
                  <p:oleObj name="公式" r:id="rId18" imgW="279360" imgH="228600" progId="Equation.3">
                    <p:embed/>
                    <p:pic>
                      <p:nvPicPr>
                        <p:cNvPr id="156" name="对象 155">
                          <a:extLst>
                            <a:ext uri="{FF2B5EF4-FFF2-40B4-BE49-F238E27FC236}">
                              <a16:creationId xmlns:a16="http://schemas.microsoft.com/office/drawing/2014/main" id="{70317727-E41D-4330-91D1-C53C411D57E8}"/>
                            </a:ext>
                          </a:extLst>
                        </p:cNvPr>
                        <p:cNvPicPr/>
                        <p:nvPr/>
                      </p:nvPicPr>
                      <p:blipFill>
                        <a:blip r:embed="rId19"/>
                        <a:stretch>
                          <a:fillRect/>
                        </a:stretch>
                      </p:blipFill>
                      <p:spPr>
                        <a:xfrm>
                          <a:off x="6562880" y="4240212"/>
                          <a:ext cx="566737" cy="465138"/>
                        </a:xfrm>
                        <a:prstGeom prst="rect">
                          <a:avLst/>
                        </a:prstGeom>
                      </p:spPr>
                    </p:pic>
                  </p:oleObj>
                </mc:Fallback>
              </mc:AlternateContent>
            </a:graphicData>
          </a:graphic>
        </p:graphicFrame>
      </p:grpSp>
      <p:grpSp>
        <p:nvGrpSpPr>
          <p:cNvPr id="9" name="组合 8">
            <a:extLst>
              <a:ext uri="{FF2B5EF4-FFF2-40B4-BE49-F238E27FC236}">
                <a16:creationId xmlns:a16="http://schemas.microsoft.com/office/drawing/2014/main" id="{70CAEB5D-9489-4662-9824-B6D488227BCC}"/>
              </a:ext>
            </a:extLst>
          </p:cNvPr>
          <p:cNvGrpSpPr/>
          <p:nvPr/>
        </p:nvGrpSpPr>
        <p:grpSpPr>
          <a:xfrm>
            <a:off x="5959616" y="5066013"/>
            <a:ext cx="1544928" cy="448866"/>
            <a:chOff x="5501184" y="4940089"/>
            <a:chExt cx="1426087" cy="414338"/>
          </a:xfrm>
        </p:grpSpPr>
        <p:sp>
          <p:nvSpPr>
            <p:cNvPr id="162904" name="Line 88">
              <a:extLst>
                <a:ext uri="{FF2B5EF4-FFF2-40B4-BE49-F238E27FC236}">
                  <a16:creationId xmlns:a16="http://schemas.microsoft.com/office/drawing/2014/main" id="{0F3F8364-D63A-46D7-BD96-3653E691B1FF}"/>
                </a:ext>
              </a:extLst>
            </p:cNvPr>
            <p:cNvSpPr>
              <a:spLocks noChangeShapeType="1"/>
            </p:cNvSpPr>
            <p:nvPr/>
          </p:nvSpPr>
          <p:spPr bwMode="auto">
            <a:xfrm>
              <a:off x="5501184" y="5343525"/>
              <a:ext cx="9906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dirty="0"/>
            </a:p>
          </p:txBody>
        </p:sp>
        <p:graphicFrame>
          <p:nvGraphicFramePr>
            <p:cNvPr id="161" name="对象 160">
              <a:extLst>
                <a:ext uri="{FF2B5EF4-FFF2-40B4-BE49-F238E27FC236}">
                  <a16:creationId xmlns:a16="http://schemas.microsoft.com/office/drawing/2014/main" id="{41FC6145-E8D2-4B34-864C-E2B0C2D969FF}"/>
                </a:ext>
              </a:extLst>
            </p:cNvPr>
            <p:cNvGraphicFramePr>
              <a:graphicFrameLocks noChangeAspect="1"/>
            </p:cNvGraphicFramePr>
            <p:nvPr>
              <p:extLst>
                <p:ext uri="{D42A27DB-BD31-4B8C-83A1-F6EECF244321}">
                  <p14:modId xmlns:p14="http://schemas.microsoft.com/office/powerpoint/2010/main" val="3183020416"/>
                </p:ext>
              </p:extLst>
            </p:nvPr>
          </p:nvGraphicFramePr>
          <p:xfrm>
            <a:off x="6592309" y="4940089"/>
            <a:ext cx="334962" cy="414338"/>
          </p:xfrm>
          <a:graphic>
            <a:graphicData uri="http://schemas.openxmlformats.org/presentationml/2006/ole">
              <mc:AlternateContent xmlns:mc="http://schemas.openxmlformats.org/markup-compatibility/2006">
                <mc:Choice xmlns:v="urn:schemas-microsoft-com:vml" Requires="v">
                  <p:oleObj spid="_x0000_s339844" name="公式" r:id="rId20" imgW="164880" imgH="203040" progId="Equation.3">
                    <p:embed/>
                  </p:oleObj>
                </mc:Choice>
                <mc:Fallback>
                  <p:oleObj name="公式" r:id="rId20" imgW="164880" imgH="203040" progId="Equation.3">
                    <p:embed/>
                    <p:pic>
                      <p:nvPicPr>
                        <p:cNvPr id="156" name="对象 155">
                          <a:extLst>
                            <a:ext uri="{FF2B5EF4-FFF2-40B4-BE49-F238E27FC236}">
                              <a16:creationId xmlns:a16="http://schemas.microsoft.com/office/drawing/2014/main" id="{70317727-E41D-4330-91D1-C53C411D57E8}"/>
                            </a:ext>
                          </a:extLst>
                        </p:cNvPr>
                        <p:cNvPicPr/>
                        <p:nvPr/>
                      </p:nvPicPr>
                      <p:blipFill>
                        <a:blip r:embed="rId21"/>
                        <a:stretch>
                          <a:fillRect/>
                        </a:stretch>
                      </p:blipFill>
                      <p:spPr>
                        <a:xfrm>
                          <a:off x="6592309" y="4940089"/>
                          <a:ext cx="334962" cy="414338"/>
                        </a:xfrm>
                        <a:prstGeom prst="rect">
                          <a:avLst/>
                        </a:prstGeom>
                      </p:spPr>
                    </p:pic>
                  </p:oleObj>
                </mc:Fallback>
              </mc:AlternateContent>
            </a:graphicData>
          </a:graphic>
        </p:graphicFrame>
      </p:grpSp>
      <p:grpSp>
        <p:nvGrpSpPr>
          <p:cNvPr id="11" name="组合 10">
            <a:extLst>
              <a:ext uri="{FF2B5EF4-FFF2-40B4-BE49-F238E27FC236}">
                <a16:creationId xmlns:a16="http://schemas.microsoft.com/office/drawing/2014/main" id="{3C476B67-8567-4E9D-AB6B-F75C137BDE74}"/>
              </a:ext>
            </a:extLst>
          </p:cNvPr>
          <p:cNvGrpSpPr/>
          <p:nvPr/>
        </p:nvGrpSpPr>
        <p:grpSpPr>
          <a:xfrm>
            <a:off x="5379508" y="5503069"/>
            <a:ext cx="560118" cy="1018117"/>
            <a:chOff x="4965700" y="5343525"/>
            <a:chExt cx="517032" cy="939800"/>
          </a:xfrm>
        </p:grpSpPr>
        <p:sp>
          <p:nvSpPr>
            <p:cNvPr id="162909" name="Line 93">
              <a:extLst>
                <a:ext uri="{FF2B5EF4-FFF2-40B4-BE49-F238E27FC236}">
                  <a16:creationId xmlns:a16="http://schemas.microsoft.com/office/drawing/2014/main" id="{F09A9DED-DBCE-4349-B5B6-67C8941F6C1E}"/>
                </a:ext>
              </a:extLst>
            </p:cNvPr>
            <p:cNvSpPr>
              <a:spLocks noChangeShapeType="1"/>
            </p:cNvSpPr>
            <p:nvPr/>
          </p:nvSpPr>
          <p:spPr bwMode="auto">
            <a:xfrm>
              <a:off x="5482732" y="5343525"/>
              <a:ext cx="0" cy="75565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162" name="对象 161">
              <a:extLst>
                <a:ext uri="{FF2B5EF4-FFF2-40B4-BE49-F238E27FC236}">
                  <a16:creationId xmlns:a16="http://schemas.microsoft.com/office/drawing/2014/main" id="{70374B61-1F22-4241-8F04-3792AB2C5325}"/>
                </a:ext>
              </a:extLst>
            </p:cNvPr>
            <p:cNvGraphicFramePr>
              <a:graphicFrameLocks noChangeAspect="1"/>
            </p:cNvGraphicFramePr>
            <p:nvPr>
              <p:extLst>
                <p:ext uri="{D42A27DB-BD31-4B8C-83A1-F6EECF244321}">
                  <p14:modId xmlns:p14="http://schemas.microsoft.com/office/powerpoint/2010/main" val="366724409"/>
                </p:ext>
              </p:extLst>
            </p:nvPr>
          </p:nvGraphicFramePr>
          <p:xfrm>
            <a:off x="4965700" y="5792788"/>
            <a:ext cx="463550" cy="490537"/>
          </p:xfrm>
          <a:graphic>
            <a:graphicData uri="http://schemas.openxmlformats.org/presentationml/2006/ole">
              <mc:AlternateContent xmlns:mc="http://schemas.openxmlformats.org/markup-compatibility/2006">
                <mc:Choice xmlns:v="urn:schemas-microsoft-com:vml" Requires="v">
                  <p:oleObj spid="_x0000_s339845" name="公式" r:id="rId22" imgW="228600" imgH="241200" progId="Equation.3">
                    <p:embed/>
                  </p:oleObj>
                </mc:Choice>
                <mc:Fallback>
                  <p:oleObj name="公式" r:id="rId22" imgW="228600" imgH="241200" progId="Equation.3">
                    <p:embed/>
                    <p:pic>
                      <p:nvPicPr>
                        <p:cNvPr id="160" name="对象 159">
                          <a:extLst>
                            <a:ext uri="{FF2B5EF4-FFF2-40B4-BE49-F238E27FC236}">
                              <a16:creationId xmlns:a16="http://schemas.microsoft.com/office/drawing/2014/main" id="{2B4C9491-8AE1-42C4-9398-84CB6D224AD9}"/>
                            </a:ext>
                          </a:extLst>
                        </p:cNvPr>
                        <p:cNvPicPr/>
                        <p:nvPr/>
                      </p:nvPicPr>
                      <p:blipFill>
                        <a:blip r:embed="rId23"/>
                        <a:stretch>
                          <a:fillRect/>
                        </a:stretch>
                      </p:blipFill>
                      <p:spPr>
                        <a:xfrm>
                          <a:off x="4965700" y="5792788"/>
                          <a:ext cx="463550" cy="490537"/>
                        </a:xfrm>
                        <a:prstGeom prst="rect">
                          <a:avLst/>
                        </a:prstGeom>
                      </p:spPr>
                    </p:pic>
                  </p:oleObj>
                </mc:Fallback>
              </mc:AlternateContent>
            </a:graphicData>
          </a:graphic>
        </p:graphicFrame>
      </p:grpSp>
      <p:sp>
        <p:nvSpPr>
          <p:cNvPr id="2" name="灯片编号占位符 1">
            <a:extLst>
              <a:ext uri="{FF2B5EF4-FFF2-40B4-BE49-F238E27FC236}">
                <a16:creationId xmlns:a16="http://schemas.microsoft.com/office/drawing/2014/main" id="{294964C7-D6B3-4829-9DB2-5C48EFB50B8C}"/>
              </a:ext>
            </a:extLst>
          </p:cNvPr>
          <p:cNvSpPr>
            <a:spLocks noGrp="1"/>
          </p:cNvSpPr>
          <p:nvPr>
            <p:ph type="sldNum" sz="quarter" idx="12"/>
          </p:nvPr>
        </p:nvSpPr>
        <p:spPr/>
        <p:txBody>
          <a:bodyPr/>
          <a:lstStyle/>
          <a:p>
            <a:fld id="{DD7B16FF-69CA-4A0B-BD3A-C4B4E2184A49}" type="slidenum">
              <a:rPr lang="zh-CN" altLang="en-US" smtClean="0"/>
              <a:pPr/>
              <a:t>116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62823"/>
                                        </p:tgtEl>
                                        <p:attrNameLst>
                                          <p:attrName>style.visibility</p:attrName>
                                        </p:attrNameLst>
                                      </p:cBhvr>
                                      <p:to>
                                        <p:strVal val="visible"/>
                                      </p:to>
                                    </p:set>
                                    <p:anim calcmode="lin" valueType="num">
                                      <p:cBhvr>
                                        <p:cTn id="7" dur="500" fill="hold"/>
                                        <p:tgtEl>
                                          <p:spTgt spid="162823"/>
                                        </p:tgtEl>
                                        <p:attrNameLst>
                                          <p:attrName>ppt_x</p:attrName>
                                        </p:attrNameLst>
                                      </p:cBhvr>
                                      <p:tavLst>
                                        <p:tav tm="0">
                                          <p:val>
                                            <p:strVal val="#ppt_x-#ppt_w/2"/>
                                          </p:val>
                                        </p:tav>
                                        <p:tav tm="100000">
                                          <p:val>
                                            <p:strVal val="#ppt_x"/>
                                          </p:val>
                                        </p:tav>
                                      </p:tavLst>
                                    </p:anim>
                                    <p:anim calcmode="lin" valueType="num">
                                      <p:cBhvr>
                                        <p:cTn id="8" dur="500" fill="hold"/>
                                        <p:tgtEl>
                                          <p:spTgt spid="162823"/>
                                        </p:tgtEl>
                                        <p:attrNameLst>
                                          <p:attrName>ppt_y</p:attrName>
                                        </p:attrNameLst>
                                      </p:cBhvr>
                                      <p:tavLst>
                                        <p:tav tm="0">
                                          <p:val>
                                            <p:strVal val="#ppt_y"/>
                                          </p:val>
                                        </p:tav>
                                        <p:tav tm="100000">
                                          <p:val>
                                            <p:strVal val="#ppt_y"/>
                                          </p:val>
                                        </p:tav>
                                      </p:tavLst>
                                    </p:anim>
                                    <p:anim calcmode="lin" valueType="num">
                                      <p:cBhvr>
                                        <p:cTn id="9" dur="500" fill="hold"/>
                                        <p:tgtEl>
                                          <p:spTgt spid="162823"/>
                                        </p:tgtEl>
                                        <p:attrNameLst>
                                          <p:attrName>ppt_w</p:attrName>
                                        </p:attrNameLst>
                                      </p:cBhvr>
                                      <p:tavLst>
                                        <p:tav tm="0">
                                          <p:val>
                                            <p:fltVal val="0"/>
                                          </p:val>
                                        </p:tav>
                                        <p:tav tm="100000">
                                          <p:val>
                                            <p:strVal val="#ppt_w"/>
                                          </p:val>
                                        </p:tav>
                                      </p:tavLst>
                                    </p:anim>
                                    <p:anim calcmode="lin" valueType="num">
                                      <p:cBhvr>
                                        <p:cTn id="10" dur="500" fill="hold"/>
                                        <p:tgtEl>
                                          <p:spTgt spid="162823"/>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1"/>
                                        </p:tgtEl>
                                        <p:attrNameLst>
                                          <p:attrName>style.visibility</p:attrName>
                                        </p:attrNameLst>
                                      </p:cBhvr>
                                      <p:to>
                                        <p:strVal val="visible"/>
                                      </p:to>
                                    </p:set>
                                    <p:animEffect transition="in" filter="fade">
                                      <p:cBhvr>
                                        <p:cTn id="15" dur="500"/>
                                        <p:tgtEl>
                                          <p:spTgt spid="10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02"/>
                                        </p:tgtEl>
                                        <p:attrNameLst>
                                          <p:attrName>style.visibility</p:attrName>
                                        </p:attrNameLst>
                                      </p:cBhvr>
                                      <p:to>
                                        <p:strVal val="visible"/>
                                      </p:to>
                                    </p:set>
                                    <p:animEffect transition="in" filter="wipe(up)">
                                      <p:cBhvr>
                                        <p:cTn id="20" dur="500"/>
                                        <p:tgtEl>
                                          <p:spTgt spid="10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3" fill="hold" nodeType="clickEffect">
                                  <p:stCondLst>
                                    <p:cond delay="0"/>
                                  </p:stCondLst>
                                  <p:childTnLst>
                                    <p:set>
                                      <p:cBhvr>
                                        <p:cTn id="29" dur="1" fill="hold">
                                          <p:stCondLst>
                                            <p:cond delay="0"/>
                                          </p:stCondLst>
                                        </p:cTn>
                                        <p:tgtEl>
                                          <p:spTgt spid="162830"/>
                                        </p:tgtEl>
                                        <p:attrNameLst>
                                          <p:attrName>style.visibility</p:attrName>
                                        </p:attrNameLst>
                                      </p:cBhvr>
                                      <p:to>
                                        <p:strVal val="visible"/>
                                      </p:to>
                                    </p:set>
                                    <p:anim calcmode="lin" valueType="num">
                                      <p:cBhvr additive="base">
                                        <p:cTn id="30" dur="500" fill="hold"/>
                                        <p:tgtEl>
                                          <p:spTgt spid="162830"/>
                                        </p:tgtEl>
                                        <p:attrNameLst>
                                          <p:attrName>ppt_x</p:attrName>
                                        </p:attrNameLst>
                                      </p:cBhvr>
                                      <p:tavLst>
                                        <p:tav tm="0">
                                          <p:val>
                                            <p:strVal val="1+#ppt_w/2"/>
                                          </p:val>
                                        </p:tav>
                                        <p:tav tm="100000">
                                          <p:val>
                                            <p:strVal val="#ppt_x"/>
                                          </p:val>
                                        </p:tav>
                                      </p:tavLst>
                                    </p:anim>
                                    <p:anim calcmode="lin" valueType="num">
                                      <p:cBhvr additive="base">
                                        <p:cTn id="31" dur="500" fill="hold"/>
                                        <p:tgtEl>
                                          <p:spTgt spid="162830"/>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left)">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down)">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162838"/>
                                        </p:tgtEl>
                                        <p:attrNameLst>
                                          <p:attrName>style.visibility</p:attrName>
                                        </p:attrNameLst>
                                      </p:cBhvr>
                                      <p:to>
                                        <p:strVal val="visible"/>
                                      </p:to>
                                    </p:set>
                                    <p:anim calcmode="lin" valueType="num">
                                      <p:cBhvr additive="base">
                                        <p:cTn id="46" dur="500" fill="hold"/>
                                        <p:tgtEl>
                                          <p:spTgt spid="162838"/>
                                        </p:tgtEl>
                                        <p:attrNameLst>
                                          <p:attrName>ppt_x</p:attrName>
                                        </p:attrNameLst>
                                      </p:cBhvr>
                                      <p:tavLst>
                                        <p:tav tm="0">
                                          <p:val>
                                            <p:strVal val="#ppt_x"/>
                                          </p:val>
                                        </p:tav>
                                        <p:tav tm="100000">
                                          <p:val>
                                            <p:strVal val="#ppt_x"/>
                                          </p:val>
                                        </p:tav>
                                      </p:tavLst>
                                    </p:anim>
                                    <p:anim calcmode="lin" valueType="num">
                                      <p:cBhvr additive="base">
                                        <p:cTn id="47" dur="500" fill="hold"/>
                                        <p:tgtEl>
                                          <p:spTgt spid="162838"/>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left)">
                                      <p:cBhvr>
                                        <p:cTn id="52" dur="5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down)">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wipe(up)">
                                      <p:cBhvr>
                                        <p:cTn id="62" dur="500"/>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62824"/>
                                        </p:tgtEl>
                                        <p:attrNameLst>
                                          <p:attrName>style.visibility</p:attrName>
                                        </p:attrNameLst>
                                      </p:cBhvr>
                                      <p:to>
                                        <p:strVal val="visible"/>
                                      </p:to>
                                    </p:set>
                                    <p:animEffect transition="in" filter="wipe(left)">
                                      <p:cBhvr>
                                        <p:cTn id="67" dur="500"/>
                                        <p:tgtEl>
                                          <p:spTgt spid="16282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9"/>
                                        </p:tgtEl>
                                        <p:attrNameLst>
                                          <p:attrName>style.visibility</p:attrName>
                                        </p:attrNameLst>
                                      </p:cBhvr>
                                      <p:to>
                                        <p:strVal val="visible"/>
                                      </p:to>
                                    </p:set>
                                    <p:animEffect transition="in" filter="wipe(left)">
                                      <p:cBhvr>
                                        <p:cTn id="72" dur="500"/>
                                        <p:tgtEl>
                                          <p:spTgt spid="9"/>
                                        </p:tgtEl>
                                      </p:cBhvr>
                                    </p:animEffect>
                                  </p:childTnLst>
                                </p:cTn>
                              </p:par>
                            </p:childTnLst>
                          </p:cTn>
                        </p:par>
                      </p:childTnLst>
                    </p:cTn>
                  </p:par>
                  <p:par>
                    <p:cTn id="73" fill="hold">
                      <p:stCondLst>
                        <p:cond delay="indefinite"/>
                      </p:stCondLst>
                      <p:childTnLst>
                        <p:par>
                          <p:cTn id="74" fill="hold">
                            <p:stCondLst>
                              <p:cond delay="0"/>
                            </p:stCondLst>
                            <p:childTnLst>
                              <p:par>
                                <p:cTn id="75" presetID="2" presetClass="entr" presetSubtype="2" fill="hold" nodeType="clickEffect">
                                  <p:stCondLst>
                                    <p:cond delay="0"/>
                                  </p:stCondLst>
                                  <p:childTnLst>
                                    <p:set>
                                      <p:cBhvr>
                                        <p:cTn id="76" dur="1" fill="hold">
                                          <p:stCondLst>
                                            <p:cond delay="0"/>
                                          </p:stCondLst>
                                        </p:cTn>
                                        <p:tgtEl>
                                          <p:spTgt spid="162827"/>
                                        </p:tgtEl>
                                        <p:attrNameLst>
                                          <p:attrName>style.visibility</p:attrName>
                                        </p:attrNameLst>
                                      </p:cBhvr>
                                      <p:to>
                                        <p:strVal val="visible"/>
                                      </p:to>
                                    </p:set>
                                    <p:anim calcmode="lin" valueType="num">
                                      <p:cBhvr additive="base">
                                        <p:cTn id="77" dur="500" fill="hold"/>
                                        <p:tgtEl>
                                          <p:spTgt spid="162827"/>
                                        </p:tgtEl>
                                        <p:attrNameLst>
                                          <p:attrName>ppt_x</p:attrName>
                                        </p:attrNameLst>
                                      </p:cBhvr>
                                      <p:tavLst>
                                        <p:tav tm="0">
                                          <p:val>
                                            <p:strVal val="1+#ppt_w/2"/>
                                          </p:val>
                                        </p:tav>
                                        <p:tav tm="100000">
                                          <p:val>
                                            <p:strVal val="#ppt_x"/>
                                          </p:val>
                                        </p:tav>
                                      </p:tavLst>
                                    </p:anim>
                                    <p:anim calcmode="lin" valueType="num">
                                      <p:cBhvr additive="base">
                                        <p:cTn id="78" dur="500" fill="hold"/>
                                        <p:tgtEl>
                                          <p:spTgt spid="162827"/>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6" presetClass="entr" presetSubtype="37" fill="hold" nodeType="clickEffect">
                                  <p:stCondLst>
                                    <p:cond delay="0"/>
                                  </p:stCondLst>
                                  <p:childTnLst>
                                    <p:set>
                                      <p:cBhvr>
                                        <p:cTn id="82" dur="1" fill="hold">
                                          <p:stCondLst>
                                            <p:cond delay="0"/>
                                          </p:stCondLst>
                                        </p:cTn>
                                        <p:tgtEl>
                                          <p:spTgt spid="162918"/>
                                        </p:tgtEl>
                                        <p:attrNameLst>
                                          <p:attrName>style.visibility</p:attrName>
                                        </p:attrNameLst>
                                      </p:cBhvr>
                                      <p:to>
                                        <p:strVal val="visible"/>
                                      </p:to>
                                    </p:set>
                                    <p:animEffect transition="in" filter="barn(outVertical)">
                                      <p:cBhvr>
                                        <p:cTn id="83" dur="500"/>
                                        <p:tgtEl>
                                          <p:spTgt spid="162918"/>
                                        </p:tgtEl>
                                      </p:cBhvr>
                                    </p:animEffect>
                                  </p:childTnLst>
                                </p:cTn>
                              </p:par>
                            </p:childTnLst>
                          </p:cTn>
                        </p:par>
                      </p:childTnLst>
                    </p:cTn>
                  </p:par>
                  <p:par>
                    <p:cTn id="84" fill="hold">
                      <p:stCondLst>
                        <p:cond delay="indefinite"/>
                      </p:stCondLst>
                      <p:childTnLst>
                        <p:par>
                          <p:cTn id="85" fill="hold">
                            <p:stCondLst>
                              <p:cond delay="0"/>
                            </p:stCondLst>
                            <p:childTnLst>
                              <p:par>
                                <p:cTn id="86" presetID="2" presetClass="entr" presetSubtype="1" fill="hold" grpId="0" nodeType="clickEffect">
                                  <p:stCondLst>
                                    <p:cond delay="0"/>
                                  </p:stCondLst>
                                  <p:iterate type="wd">
                                    <p:tmPct val="100000"/>
                                  </p:iterate>
                                  <p:childTnLst>
                                    <p:set>
                                      <p:cBhvr>
                                        <p:cTn id="87" dur="1" fill="hold">
                                          <p:stCondLst>
                                            <p:cond delay="0"/>
                                          </p:stCondLst>
                                        </p:cTn>
                                        <p:tgtEl>
                                          <p:spTgt spid="162921">
                                            <p:txEl>
                                              <p:pRg st="0" end="0"/>
                                            </p:txEl>
                                          </p:spTgt>
                                        </p:tgtEl>
                                        <p:attrNameLst>
                                          <p:attrName>style.visibility</p:attrName>
                                        </p:attrNameLst>
                                      </p:cBhvr>
                                      <p:to>
                                        <p:strVal val="visible"/>
                                      </p:to>
                                    </p:set>
                                    <p:anim calcmode="lin" valueType="num">
                                      <p:cBhvr additive="base">
                                        <p:cTn id="88" dur="300" fill="hold"/>
                                        <p:tgtEl>
                                          <p:spTgt spid="162921">
                                            <p:txEl>
                                              <p:pRg st="0" end="0"/>
                                            </p:txEl>
                                          </p:spTgt>
                                        </p:tgtEl>
                                        <p:attrNameLst>
                                          <p:attrName>ppt_x</p:attrName>
                                        </p:attrNameLst>
                                      </p:cBhvr>
                                      <p:tavLst>
                                        <p:tav tm="0">
                                          <p:val>
                                            <p:strVal val="#ppt_x"/>
                                          </p:val>
                                        </p:tav>
                                        <p:tav tm="100000">
                                          <p:val>
                                            <p:strVal val="#ppt_x"/>
                                          </p:val>
                                        </p:tav>
                                      </p:tavLst>
                                    </p:anim>
                                    <p:anim calcmode="lin" valueType="num">
                                      <p:cBhvr additive="base">
                                        <p:cTn id="89" dur="300" fill="hold"/>
                                        <p:tgtEl>
                                          <p:spTgt spid="162921">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3" grpId="0" autoUpdateAnimBg="0"/>
      <p:bldP spid="162921" grpId="0" build="p" autoUpdateAnimBg="0"/>
      <p:bldP spid="101"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5" name="Text Box 2053">
            <a:extLst>
              <a:ext uri="{FF2B5EF4-FFF2-40B4-BE49-F238E27FC236}">
                <a16:creationId xmlns:a16="http://schemas.microsoft.com/office/drawing/2014/main" id="{ACB674FD-13B8-442A-BE77-EEB904C183A7}"/>
              </a:ext>
            </a:extLst>
          </p:cNvPr>
          <p:cNvSpPr txBox="1">
            <a:spLocks noChangeArrowheads="1"/>
          </p:cNvSpPr>
          <p:nvPr/>
        </p:nvSpPr>
        <p:spPr bwMode="auto">
          <a:xfrm>
            <a:off x="740370" y="3120426"/>
            <a:ext cx="8425260" cy="17707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bIns="0">
            <a:spAutoFit/>
          </a:bodyPr>
          <a:lstStyle/>
          <a:p>
            <a:pPr>
              <a:lnSpc>
                <a:spcPct val="110000"/>
              </a:lnSpc>
              <a:spcBef>
                <a:spcPct val="0"/>
              </a:spcBef>
            </a:pP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串电容功率因数可以提高，甚至可以补偿到</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，但不可以这样做！</a:t>
            </a:r>
          </a:p>
          <a:p>
            <a:pPr>
              <a:lnSpc>
                <a:spcPct val="110000"/>
              </a:lnSpc>
              <a:spcBef>
                <a:spcPct val="0"/>
              </a:spcBef>
            </a:pP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    原因是：</a:t>
            </a:r>
            <a:r>
              <a:rPr lang="zh-CN" altLang="en-US" sz="2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在外加电压不变的情况下，负载得不到所需的额定工作电压</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a:t>
            </a:r>
          </a:p>
        </p:txBody>
      </p:sp>
      <p:grpSp>
        <p:nvGrpSpPr>
          <p:cNvPr id="163897" name="Group 2105">
            <a:extLst>
              <a:ext uri="{FF2B5EF4-FFF2-40B4-BE49-F238E27FC236}">
                <a16:creationId xmlns:a16="http://schemas.microsoft.com/office/drawing/2014/main" id="{571220A6-E300-44CA-8BCA-0EC26526A353}"/>
              </a:ext>
            </a:extLst>
          </p:cNvPr>
          <p:cNvGrpSpPr>
            <a:grpSpLocks/>
          </p:cNvGrpSpPr>
          <p:nvPr/>
        </p:nvGrpSpPr>
        <p:grpSpPr bwMode="auto">
          <a:xfrm>
            <a:off x="341110" y="5211517"/>
            <a:ext cx="8915400" cy="1198327"/>
            <a:chOff x="288" y="5112015"/>
            <a:chExt cx="5184" cy="1106148"/>
          </a:xfrm>
        </p:grpSpPr>
        <p:sp>
          <p:nvSpPr>
            <p:cNvPr id="163847" name="Text Box 2055">
              <a:extLst>
                <a:ext uri="{FF2B5EF4-FFF2-40B4-BE49-F238E27FC236}">
                  <a16:creationId xmlns:a16="http://schemas.microsoft.com/office/drawing/2014/main" id="{93AD55C7-5F5B-4D7D-9944-46BCF4E40B0D}"/>
                </a:ext>
              </a:extLst>
            </p:cNvPr>
            <p:cNvSpPr txBox="1">
              <a:spLocks noChangeArrowheads="1"/>
            </p:cNvSpPr>
            <p:nvPr/>
          </p:nvSpPr>
          <p:spPr bwMode="auto">
            <a:xfrm>
              <a:off x="749" y="5305427"/>
              <a:ext cx="4652" cy="9127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nSpc>
                  <a:spcPct val="120000"/>
                </a:lnSpc>
                <a:spcBef>
                  <a:spcPct val="0"/>
                </a:spcBef>
              </a:pPr>
              <a:r>
                <a:rPr lang="zh-CN" altLang="en-US" sz="2600" b="1" dirty="0">
                  <a:solidFill>
                    <a:srgbClr val="FF0000"/>
                  </a:solidFill>
                  <a:latin typeface="黑体" panose="02010609060101010101" pitchFamily="49" charset="-122"/>
                  <a:ea typeface="黑体" panose="02010609060101010101" pitchFamily="49" charset="-122"/>
                </a:rPr>
                <a:t>同样，电路中串、并电感或电阻也不能用于功率因</a:t>
              </a:r>
            </a:p>
            <a:p>
              <a:pPr>
                <a:lnSpc>
                  <a:spcPct val="120000"/>
                </a:lnSpc>
                <a:spcBef>
                  <a:spcPct val="0"/>
                </a:spcBef>
              </a:pPr>
              <a:r>
                <a:rPr lang="zh-CN" altLang="en-US" sz="2600" b="1" dirty="0">
                  <a:solidFill>
                    <a:srgbClr val="FF0000"/>
                  </a:solidFill>
                  <a:latin typeface="黑体" panose="02010609060101010101" pitchFamily="49" charset="-122"/>
                  <a:ea typeface="黑体" panose="02010609060101010101" pitchFamily="49" charset="-122"/>
                </a:rPr>
                <a:t>数的提高</a:t>
              </a:r>
              <a:r>
                <a:rPr lang="zh-CN" altLang="en-US" sz="2600" b="1" dirty="0">
                  <a:latin typeface="黑体" panose="02010609060101010101" pitchFamily="49" charset="-122"/>
                  <a:ea typeface="黑体" panose="02010609060101010101" pitchFamily="49" charset="-122"/>
                </a:rPr>
                <a:t>。请自行分析。</a:t>
              </a:r>
            </a:p>
          </p:txBody>
        </p:sp>
        <p:sp>
          <p:nvSpPr>
            <p:cNvPr id="163848" name="Line 2056">
              <a:extLst>
                <a:ext uri="{FF2B5EF4-FFF2-40B4-BE49-F238E27FC236}">
                  <a16:creationId xmlns:a16="http://schemas.microsoft.com/office/drawing/2014/main" id="{9168DE82-FC4D-48C9-BFCB-E97BBCE3508B}"/>
                </a:ext>
              </a:extLst>
            </p:cNvPr>
            <p:cNvSpPr>
              <a:spLocks noChangeShapeType="1"/>
            </p:cNvSpPr>
            <p:nvPr/>
          </p:nvSpPr>
          <p:spPr bwMode="auto">
            <a:xfrm>
              <a:off x="288" y="5112015"/>
              <a:ext cx="5184" cy="0"/>
            </a:xfrm>
            <a:prstGeom prst="line">
              <a:avLst/>
            </a:prstGeom>
            <a:noFill/>
            <a:ln w="38100" cap="rnd">
              <a:solidFill>
                <a:srgbClr val="3366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a:p>
          </p:txBody>
        </p:sp>
      </p:grpSp>
      <p:grpSp>
        <p:nvGrpSpPr>
          <p:cNvPr id="56" name="组合 55">
            <a:extLst>
              <a:ext uri="{FF2B5EF4-FFF2-40B4-BE49-F238E27FC236}">
                <a16:creationId xmlns:a16="http://schemas.microsoft.com/office/drawing/2014/main" id="{5C841C5C-78E5-4D50-A123-7E1D4072A374}"/>
              </a:ext>
            </a:extLst>
          </p:cNvPr>
          <p:cNvGrpSpPr/>
          <p:nvPr/>
        </p:nvGrpSpPr>
        <p:grpSpPr>
          <a:xfrm>
            <a:off x="1739727" y="161393"/>
            <a:ext cx="2279746" cy="2560771"/>
            <a:chOff x="4885702" y="1235871"/>
            <a:chExt cx="2104381" cy="2363789"/>
          </a:xfrm>
        </p:grpSpPr>
        <p:grpSp>
          <p:nvGrpSpPr>
            <p:cNvPr id="58" name="组合 57">
              <a:extLst>
                <a:ext uri="{FF2B5EF4-FFF2-40B4-BE49-F238E27FC236}">
                  <a16:creationId xmlns:a16="http://schemas.microsoft.com/office/drawing/2014/main" id="{64906F54-AC1E-4D85-A0F3-10C6BA107072}"/>
                </a:ext>
              </a:extLst>
            </p:cNvPr>
            <p:cNvGrpSpPr/>
            <p:nvPr/>
          </p:nvGrpSpPr>
          <p:grpSpPr>
            <a:xfrm>
              <a:off x="4885702" y="1235871"/>
              <a:ext cx="2104381" cy="2363789"/>
              <a:chOff x="1226039" y="3814203"/>
              <a:chExt cx="2104381" cy="2363789"/>
            </a:xfrm>
          </p:grpSpPr>
          <p:grpSp>
            <p:nvGrpSpPr>
              <p:cNvPr id="63" name="Group 7">
                <a:extLst>
                  <a:ext uri="{FF2B5EF4-FFF2-40B4-BE49-F238E27FC236}">
                    <a16:creationId xmlns:a16="http://schemas.microsoft.com/office/drawing/2014/main" id="{602DF03B-C52C-4E57-9E56-9E87BB9FB37D}"/>
                  </a:ext>
                </a:extLst>
              </p:cNvPr>
              <p:cNvGrpSpPr>
                <a:grpSpLocks/>
              </p:cNvGrpSpPr>
              <p:nvPr/>
            </p:nvGrpSpPr>
            <p:grpSpPr bwMode="auto">
              <a:xfrm>
                <a:off x="1226039" y="3814203"/>
                <a:ext cx="2104381" cy="2363789"/>
                <a:chOff x="1698" y="1166"/>
                <a:chExt cx="1354" cy="1489"/>
              </a:xfrm>
            </p:grpSpPr>
            <p:sp>
              <p:nvSpPr>
                <p:cNvPr id="69" name="Line 8">
                  <a:extLst>
                    <a:ext uri="{FF2B5EF4-FFF2-40B4-BE49-F238E27FC236}">
                      <a16:creationId xmlns:a16="http://schemas.microsoft.com/office/drawing/2014/main" id="{B250CF87-96A2-454B-8F13-E19ADE618BE1}"/>
                    </a:ext>
                  </a:extLst>
                </p:cNvPr>
                <p:cNvSpPr>
                  <a:spLocks noChangeShapeType="1"/>
                </p:cNvSpPr>
                <p:nvPr/>
              </p:nvSpPr>
              <p:spPr bwMode="auto">
                <a:xfrm flipH="1">
                  <a:off x="1698" y="1554"/>
                  <a:ext cx="5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dirty="0"/>
                </a:p>
              </p:txBody>
            </p:sp>
            <p:grpSp>
              <p:nvGrpSpPr>
                <p:cNvPr id="70" name="Group 9">
                  <a:extLst>
                    <a:ext uri="{FF2B5EF4-FFF2-40B4-BE49-F238E27FC236}">
                      <a16:creationId xmlns:a16="http://schemas.microsoft.com/office/drawing/2014/main" id="{C3E121E5-9D05-415D-9485-390793FEC3F2}"/>
                    </a:ext>
                  </a:extLst>
                </p:cNvPr>
                <p:cNvGrpSpPr>
                  <a:grpSpLocks/>
                </p:cNvGrpSpPr>
                <p:nvPr/>
              </p:nvGrpSpPr>
              <p:grpSpPr bwMode="auto">
                <a:xfrm>
                  <a:off x="1698" y="1166"/>
                  <a:ext cx="1354" cy="1489"/>
                  <a:chOff x="1698" y="1166"/>
                  <a:chExt cx="1354" cy="1489"/>
                </a:xfrm>
              </p:grpSpPr>
              <p:sp>
                <p:nvSpPr>
                  <p:cNvPr id="71" name="Rectangle 10">
                    <a:extLst>
                      <a:ext uri="{FF2B5EF4-FFF2-40B4-BE49-F238E27FC236}">
                        <a16:creationId xmlns:a16="http://schemas.microsoft.com/office/drawing/2014/main" id="{F2F145A4-1390-40A3-9A11-973388CD3A73}"/>
                      </a:ext>
                    </a:extLst>
                  </p:cNvPr>
                  <p:cNvSpPr>
                    <a:spLocks noChangeArrowheads="1"/>
                  </p:cNvSpPr>
                  <p:nvPr/>
                </p:nvSpPr>
                <p:spPr bwMode="auto">
                  <a:xfrm>
                    <a:off x="1732" y="1978"/>
                    <a:ext cx="29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b="1" i="1" dirty="0"/>
                      <a:t>u</a:t>
                    </a:r>
                  </a:p>
                </p:txBody>
              </p:sp>
              <p:sp>
                <p:nvSpPr>
                  <p:cNvPr id="72" name="Line 11">
                    <a:extLst>
                      <a:ext uri="{FF2B5EF4-FFF2-40B4-BE49-F238E27FC236}">
                        <a16:creationId xmlns:a16="http://schemas.microsoft.com/office/drawing/2014/main" id="{45E05B0F-BD3F-4D3E-AB2E-73CF558A1762}"/>
                      </a:ext>
                    </a:extLst>
                  </p:cNvPr>
                  <p:cNvSpPr>
                    <a:spLocks noChangeShapeType="1"/>
                  </p:cNvSpPr>
                  <p:nvPr/>
                </p:nvSpPr>
                <p:spPr bwMode="auto">
                  <a:xfrm flipH="1">
                    <a:off x="1698" y="1720"/>
                    <a:ext cx="0" cy="79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73" name="Line 12">
                    <a:extLst>
                      <a:ext uri="{FF2B5EF4-FFF2-40B4-BE49-F238E27FC236}">
                        <a16:creationId xmlns:a16="http://schemas.microsoft.com/office/drawing/2014/main" id="{2DAA95E7-28AB-4539-8F64-E0C3756FF649}"/>
                      </a:ext>
                    </a:extLst>
                  </p:cNvPr>
                  <p:cNvSpPr>
                    <a:spLocks noChangeShapeType="1"/>
                  </p:cNvSpPr>
                  <p:nvPr/>
                </p:nvSpPr>
                <p:spPr bwMode="auto">
                  <a:xfrm>
                    <a:off x="1732" y="1454"/>
                    <a:ext cx="27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dirty="0"/>
                  </a:p>
                </p:txBody>
              </p:sp>
              <p:sp>
                <p:nvSpPr>
                  <p:cNvPr id="74" name="Line 13">
                    <a:extLst>
                      <a:ext uri="{FF2B5EF4-FFF2-40B4-BE49-F238E27FC236}">
                        <a16:creationId xmlns:a16="http://schemas.microsoft.com/office/drawing/2014/main" id="{B71125B5-8BC5-46A8-8755-0F392CE05A42}"/>
                      </a:ext>
                    </a:extLst>
                  </p:cNvPr>
                  <p:cNvSpPr>
                    <a:spLocks noChangeShapeType="1"/>
                  </p:cNvSpPr>
                  <p:nvPr/>
                </p:nvSpPr>
                <p:spPr bwMode="auto">
                  <a:xfrm>
                    <a:off x="2715" y="1656"/>
                    <a:ext cx="0" cy="27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75" name="Line 14">
                    <a:extLst>
                      <a:ext uri="{FF2B5EF4-FFF2-40B4-BE49-F238E27FC236}">
                        <a16:creationId xmlns:a16="http://schemas.microsoft.com/office/drawing/2014/main" id="{80C33778-5284-422F-997A-FEC168C7858C}"/>
                      </a:ext>
                    </a:extLst>
                  </p:cNvPr>
                  <p:cNvSpPr>
                    <a:spLocks noChangeShapeType="1"/>
                  </p:cNvSpPr>
                  <p:nvPr/>
                </p:nvSpPr>
                <p:spPr bwMode="auto">
                  <a:xfrm>
                    <a:off x="2738" y="2134"/>
                    <a:ext cx="0" cy="24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76" name="Rectangle 15">
                    <a:extLst>
                      <a:ext uri="{FF2B5EF4-FFF2-40B4-BE49-F238E27FC236}">
                        <a16:creationId xmlns:a16="http://schemas.microsoft.com/office/drawing/2014/main" id="{FAFAE435-7C2E-4E38-B838-F39215D509F9}"/>
                      </a:ext>
                    </a:extLst>
                  </p:cNvPr>
                  <p:cNvSpPr>
                    <a:spLocks noChangeArrowheads="1"/>
                  </p:cNvSpPr>
                  <p:nvPr/>
                </p:nvSpPr>
                <p:spPr bwMode="auto">
                  <a:xfrm>
                    <a:off x="1783" y="1166"/>
                    <a:ext cx="29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b="1" i="1" dirty="0" err="1"/>
                      <a:t>i</a:t>
                    </a:r>
                    <a:endParaRPr lang="en-US" altLang="zh-CN" sz="2600" b="1" i="1" dirty="0"/>
                  </a:p>
                </p:txBody>
              </p:sp>
              <p:sp>
                <p:nvSpPr>
                  <p:cNvPr id="77" name="Line 16">
                    <a:extLst>
                      <a:ext uri="{FF2B5EF4-FFF2-40B4-BE49-F238E27FC236}">
                        <a16:creationId xmlns:a16="http://schemas.microsoft.com/office/drawing/2014/main" id="{C8B5C6F0-0A48-428E-BFF6-415AC3E816E0}"/>
                      </a:ext>
                    </a:extLst>
                  </p:cNvPr>
                  <p:cNvSpPr>
                    <a:spLocks noChangeShapeType="1"/>
                  </p:cNvSpPr>
                  <p:nvPr/>
                </p:nvSpPr>
                <p:spPr bwMode="auto">
                  <a:xfrm>
                    <a:off x="2567" y="1554"/>
                    <a:ext cx="0" cy="53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78" name="Rectangle 17">
                    <a:extLst>
                      <a:ext uri="{FF2B5EF4-FFF2-40B4-BE49-F238E27FC236}">
                        <a16:creationId xmlns:a16="http://schemas.microsoft.com/office/drawing/2014/main" id="{E95664C2-9E91-4196-94BF-F4B0953E2FAD}"/>
                      </a:ext>
                    </a:extLst>
                  </p:cNvPr>
                  <p:cNvSpPr>
                    <a:spLocks noChangeArrowheads="1"/>
                  </p:cNvSpPr>
                  <p:nvPr/>
                </p:nvSpPr>
                <p:spPr bwMode="auto">
                  <a:xfrm>
                    <a:off x="2516" y="1716"/>
                    <a:ext cx="107" cy="254"/>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79" name="Line 18">
                    <a:extLst>
                      <a:ext uri="{FF2B5EF4-FFF2-40B4-BE49-F238E27FC236}">
                        <a16:creationId xmlns:a16="http://schemas.microsoft.com/office/drawing/2014/main" id="{F9B6B789-EC2A-49FD-97D7-89EC5CDDBD6B}"/>
                      </a:ext>
                    </a:extLst>
                  </p:cNvPr>
                  <p:cNvSpPr>
                    <a:spLocks noChangeShapeType="1"/>
                  </p:cNvSpPr>
                  <p:nvPr/>
                </p:nvSpPr>
                <p:spPr bwMode="auto">
                  <a:xfrm flipH="1">
                    <a:off x="1698" y="2652"/>
                    <a:ext cx="869"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80" name="Text Box 19">
                    <a:extLst>
                      <a:ext uri="{FF2B5EF4-FFF2-40B4-BE49-F238E27FC236}">
                        <a16:creationId xmlns:a16="http://schemas.microsoft.com/office/drawing/2014/main" id="{5CDAAFDA-125A-468E-9458-163449D7F848}"/>
                      </a:ext>
                    </a:extLst>
                  </p:cNvPr>
                  <p:cNvSpPr txBox="1">
                    <a:spLocks noChangeArrowheads="1"/>
                  </p:cNvSpPr>
                  <p:nvPr/>
                </p:nvSpPr>
                <p:spPr bwMode="auto">
                  <a:xfrm>
                    <a:off x="2244" y="1712"/>
                    <a:ext cx="24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t>R</a:t>
                    </a:r>
                  </a:p>
                </p:txBody>
              </p:sp>
              <p:sp>
                <p:nvSpPr>
                  <p:cNvPr id="81" name="Text Box 20">
                    <a:extLst>
                      <a:ext uri="{FF2B5EF4-FFF2-40B4-BE49-F238E27FC236}">
                        <a16:creationId xmlns:a16="http://schemas.microsoft.com/office/drawing/2014/main" id="{04505AFC-0E45-458A-A0D3-DA0F8DC79AD7}"/>
                      </a:ext>
                    </a:extLst>
                  </p:cNvPr>
                  <p:cNvSpPr txBox="1">
                    <a:spLocks noChangeArrowheads="1"/>
                  </p:cNvSpPr>
                  <p:nvPr/>
                </p:nvSpPr>
                <p:spPr bwMode="auto">
                  <a:xfrm>
                    <a:off x="2249" y="2147"/>
                    <a:ext cx="231"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t>L</a:t>
                    </a:r>
                  </a:p>
                </p:txBody>
              </p:sp>
              <p:graphicFrame>
                <p:nvGraphicFramePr>
                  <p:cNvPr id="82" name="Object 21">
                    <a:extLst>
                      <a:ext uri="{FF2B5EF4-FFF2-40B4-BE49-F238E27FC236}">
                        <a16:creationId xmlns:a16="http://schemas.microsoft.com/office/drawing/2014/main" id="{EF4ECD9F-5D0C-4AC6-B8EF-F6CC9B37502A}"/>
                      </a:ext>
                    </a:extLst>
                  </p:cNvPr>
                  <p:cNvGraphicFramePr>
                    <a:graphicFrameLocks noChangeAspect="1"/>
                  </p:cNvGraphicFramePr>
                  <p:nvPr>
                    <p:extLst>
                      <p:ext uri="{D42A27DB-BD31-4B8C-83A1-F6EECF244321}">
                        <p14:modId xmlns:p14="http://schemas.microsoft.com/office/powerpoint/2010/main" val="1162944359"/>
                      </p:ext>
                    </p:extLst>
                  </p:nvPr>
                </p:nvGraphicFramePr>
                <p:xfrm>
                  <a:off x="2762" y="1591"/>
                  <a:ext cx="256" cy="333"/>
                </p:xfrm>
                <a:graphic>
                  <a:graphicData uri="http://schemas.openxmlformats.org/presentationml/2006/ole">
                    <mc:AlternateContent xmlns:mc="http://schemas.openxmlformats.org/markup-compatibility/2006">
                      <mc:Choice xmlns:v="urn:schemas-microsoft-com:vml" Requires="v">
                        <p:oleObj spid="_x0000_s340453" name="公式" r:id="rId3" imgW="190440" imgH="215640" progId="Equation.3">
                          <p:embed/>
                        </p:oleObj>
                      </mc:Choice>
                      <mc:Fallback>
                        <p:oleObj name="公式" r:id="rId3" imgW="190440" imgH="215640" progId="Equation.3">
                          <p:embed/>
                          <p:pic>
                            <p:nvPicPr>
                              <p:cNvPr id="146" name="Object 21">
                                <a:extLst>
                                  <a:ext uri="{FF2B5EF4-FFF2-40B4-BE49-F238E27FC236}">
                                    <a16:creationId xmlns:a16="http://schemas.microsoft.com/office/drawing/2014/main" id="{BFA05C43-B130-4ECA-8BDE-6D480CE566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 y="1591"/>
                                <a:ext cx="256" cy="333"/>
                              </a:xfrm>
                              <a:prstGeom prst="rect">
                                <a:avLst/>
                              </a:prstGeom>
                              <a:noFill/>
                              <a:ln>
                                <a:noFill/>
                              </a:ln>
                              <a:effectLst/>
                            </p:spPr>
                          </p:pic>
                        </p:oleObj>
                      </mc:Fallback>
                    </mc:AlternateContent>
                  </a:graphicData>
                </a:graphic>
              </p:graphicFrame>
              <p:graphicFrame>
                <p:nvGraphicFramePr>
                  <p:cNvPr id="83" name="Object 22">
                    <a:extLst>
                      <a:ext uri="{FF2B5EF4-FFF2-40B4-BE49-F238E27FC236}">
                        <a16:creationId xmlns:a16="http://schemas.microsoft.com/office/drawing/2014/main" id="{FEBFA222-77B7-4460-B03A-0136AC976786}"/>
                      </a:ext>
                    </a:extLst>
                  </p:cNvPr>
                  <p:cNvGraphicFramePr>
                    <a:graphicFrameLocks noChangeAspect="1"/>
                  </p:cNvGraphicFramePr>
                  <p:nvPr>
                    <p:extLst>
                      <p:ext uri="{D42A27DB-BD31-4B8C-83A1-F6EECF244321}">
                        <p14:modId xmlns:p14="http://schemas.microsoft.com/office/powerpoint/2010/main" val="3806832317"/>
                      </p:ext>
                    </p:extLst>
                  </p:nvPr>
                </p:nvGraphicFramePr>
                <p:xfrm>
                  <a:off x="2816" y="2087"/>
                  <a:ext cx="236" cy="315"/>
                </p:xfrm>
                <a:graphic>
                  <a:graphicData uri="http://schemas.openxmlformats.org/presentationml/2006/ole">
                    <mc:AlternateContent xmlns:mc="http://schemas.openxmlformats.org/markup-compatibility/2006">
                      <mc:Choice xmlns:v="urn:schemas-microsoft-com:vml" Requires="v">
                        <p:oleObj spid="_x0000_s340454" name="公式" r:id="rId5" imgW="177480" imgH="215640" progId="Equation.3">
                          <p:embed/>
                        </p:oleObj>
                      </mc:Choice>
                      <mc:Fallback>
                        <p:oleObj name="公式" r:id="rId5" imgW="177480" imgH="215640" progId="Equation.3">
                          <p:embed/>
                          <p:pic>
                            <p:nvPicPr>
                              <p:cNvPr id="147" name="Object 22">
                                <a:extLst>
                                  <a:ext uri="{FF2B5EF4-FFF2-40B4-BE49-F238E27FC236}">
                                    <a16:creationId xmlns:a16="http://schemas.microsoft.com/office/drawing/2014/main" id="{929A81FE-C01A-4419-A98F-F5973E4CE4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6" y="2087"/>
                                <a:ext cx="236" cy="315"/>
                              </a:xfrm>
                              <a:prstGeom prst="rect">
                                <a:avLst/>
                              </a:prstGeom>
                              <a:noFill/>
                              <a:ln>
                                <a:noFill/>
                              </a:ln>
                              <a:effectLst/>
                            </p:spPr>
                          </p:pic>
                        </p:oleObj>
                      </mc:Fallback>
                    </mc:AlternateContent>
                  </a:graphicData>
                </a:graphic>
              </p:graphicFrame>
              <p:sp>
                <p:nvSpPr>
                  <p:cNvPr id="84" name="Line 27">
                    <a:extLst>
                      <a:ext uri="{FF2B5EF4-FFF2-40B4-BE49-F238E27FC236}">
                        <a16:creationId xmlns:a16="http://schemas.microsoft.com/office/drawing/2014/main" id="{FBEE8F39-CCCB-4D35-9F53-597C0AFB86A7}"/>
                      </a:ext>
                    </a:extLst>
                  </p:cNvPr>
                  <p:cNvSpPr>
                    <a:spLocks noChangeShapeType="1"/>
                  </p:cNvSpPr>
                  <p:nvPr/>
                </p:nvSpPr>
                <p:spPr bwMode="auto">
                  <a:xfrm>
                    <a:off x="2568" y="2472"/>
                    <a:ext cx="0" cy="183"/>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grpSp>
          <p:sp>
            <p:nvSpPr>
              <p:cNvPr id="64" name="AutoShape 25">
                <a:extLst>
                  <a:ext uri="{FF2B5EF4-FFF2-40B4-BE49-F238E27FC236}">
                    <a16:creationId xmlns:a16="http://schemas.microsoft.com/office/drawing/2014/main" id="{BED37506-6039-4F56-8A28-715E9D1E3E58}"/>
                  </a:ext>
                </a:extLst>
              </p:cNvPr>
              <p:cNvSpPr>
                <a:spLocks noChangeArrowheads="1"/>
              </p:cNvSpPr>
              <p:nvPr/>
            </p:nvSpPr>
            <p:spPr bwMode="auto">
              <a:xfrm flipH="1">
                <a:off x="2591501" y="5285946"/>
                <a:ext cx="96360" cy="15716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65" name="AutoShape 25">
                <a:extLst>
                  <a:ext uri="{FF2B5EF4-FFF2-40B4-BE49-F238E27FC236}">
                    <a16:creationId xmlns:a16="http://schemas.microsoft.com/office/drawing/2014/main" id="{2E736D05-E0E9-409A-9061-1195B51A28E0}"/>
                  </a:ext>
                </a:extLst>
              </p:cNvPr>
              <p:cNvSpPr>
                <a:spLocks noChangeArrowheads="1"/>
              </p:cNvSpPr>
              <p:nvPr/>
            </p:nvSpPr>
            <p:spPr bwMode="auto">
              <a:xfrm flipH="1">
                <a:off x="2591501" y="5438346"/>
                <a:ext cx="96360" cy="15716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66" name="AutoShape 25">
                <a:extLst>
                  <a:ext uri="{FF2B5EF4-FFF2-40B4-BE49-F238E27FC236}">
                    <a16:creationId xmlns:a16="http://schemas.microsoft.com/office/drawing/2014/main" id="{64C3DDB0-B48D-4B9F-8DBE-63E7BF802B38}"/>
                  </a:ext>
                </a:extLst>
              </p:cNvPr>
              <p:cNvSpPr>
                <a:spLocks noChangeArrowheads="1"/>
              </p:cNvSpPr>
              <p:nvPr/>
            </p:nvSpPr>
            <p:spPr bwMode="auto">
              <a:xfrm flipH="1">
                <a:off x="2591501" y="5590746"/>
                <a:ext cx="96360" cy="15716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67" name="AutoShape 25">
                <a:extLst>
                  <a:ext uri="{FF2B5EF4-FFF2-40B4-BE49-F238E27FC236}">
                    <a16:creationId xmlns:a16="http://schemas.microsoft.com/office/drawing/2014/main" id="{D82090EA-B8F6-43DD-8EF3-838DBAC847E3}"/>
                  </a:ext>
                </a:extLst>
              </p:cNvPr>
              <p:cNvSpPr>
                <a:spLocks noChangeArrowheads="1"/>
              </p:cNvSpPr>
              <p:nvPr/>
            </p:nvSpPr>
            <p:spPr bwMode="auto">
              <a:xfrm flipH="1">
                <a:off x="2591501" y="5743146"/>
                <a:ext cx="96360" cy="15716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68" name="矩形 67">
                <a:extLst>
                  <a:ext uri="{FF2B5EF4-FFF2-40B4-BE49-F238E27FC236}">
                    <a16:creationId xmlns:a16="http://schemas.microsoft.com/office/drawing/2014/main" id="{49D25B8C-CD54-4A07-BE35-B1E0BC84BADC}"/>
                  </a:ext>
                </a:extLst>
              </p:cNvPr>
              <p:cNvSpPr/>
              <p:nvPr/>
            </p:nvSpPr>
            <p:spPr>
              <a:xfrm>
                <a:off x="2372954" y="5238750"/>
                <a:ext cx="175813" cy="751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50"/>
              </a:p>
            </p:txBody>
          </p:sp>
        </p:grpSp>
        <p:cxnSp>
          <p:nvCxnSpPr>
            <p:cNvPr id="59" name="直接连接符 58">
              <a:extLst>
                <a:ext uri="{FF2B5EF4-FFF2-40B4-BE49-F238E27FC236}">
                  <a16:creationId xmlns:a16="http://schemas.microsoft.com/office/drawing/2014/main" id="{E583B62B-E4E2-475C-AFB4-8DA90050EF58}"/>
                </a:ext>
              </a:extLst>
            </p:cNvPr>
            <p:cNvCxnSpPr/>
            <p:nvPr/>
          </p:nvCxnSpPr>
          <p:spPr>
            <a:xfrm>
              <a:off x="5680673" y="1699420"/>
              <a:ext cx="0" cy="31432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B4364671-C614-4612-8222-CE195A9D0EA2}"/>
                </a:ext>
              </a:extLst>
            </p:cNvPr>
            <p:cNvCxnSpPr/>
            <p:nvPr/>
          </p:nvCxnSpPr>
          <p:spPr>
            <a:xfrm>
              <a:off x="5849851" y="1699420"/>
              <a:ext cx="0" cy="31432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61" name="Line 8">
              <a:extLst>
                <a:ext uri="{FF2B5EF4-FFF2-40B4-BE49-F238E27FC236}">
                  <a16:creationId xmlns:a16="http://schemas.microsoft.com/office/drawing/2014/main" id="{373A1348-932E-4AA6-A2F1-216E987D65EF}"/>
                </a:ext>
              </a:extLst>
            </p:cNvPr>
            <p:cNvSpPr>
              <a:spLocks noChangeShapeType="1"/>
            </p:cNvSpPr>
            <p:nvPr/>
          </p:nvSpPr>
          <p:spPr bwMode="auto">
            <a:xfrm flipH="1">
              <a:off x="5860036" y="1851071"/>
              <a:ext cx="38465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dirty="0"/>
            </a:p>
          </p:txBody>
        </p:sp>
        <p:sp>
          <p:nvSpPr>
            <p:cNvPr id="62" name="Text Box 19">
              <a:extLst>
                <a:ext uri="{FF2B5EF4-FFF2-40B4-BE49-F238E27FC236}">
                  <a16:creationId xmlns:a16="http://schemas.microsoft.com/office/drawing/2014/main" id="{95313606-D1EE-40F3-9C05-CDBB3874C152}"/>
                </a:ext>
              </a:extLst>
            </p:cNvPr>
            <p:cNvSpPr txBox="1">
              <a:spLocks noChangeArrowheads="1"/>
            </p:cNvSpPr>
            <p:nvPr/>
          </p:nvSpPr>
          <p:spPr bwMode="auto">
            <a:xfrm>
              <a:off x="5540018" y="1281482"/>
              <a:ext cx="376139" cy="45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solidFill>
                    <a:srgbClr val="C00000"/>
                  </a:solidFill>
                </a:rPr>
                <a:t>C</a:t>
              </a:r>
            </a:p>
          </p:txBody>
        </p:sp>
      </p:grpSp>
      <p:grpSp>
        <p:nvGrpSpPr>
          <p:cNvPr id="2" name="组合 1">
            <a:extLst>
              <a:ext uri="{FF2B5EF4-FFF2-40B4-BE49-F238E27FC236}">
                <a16:creationId xmlns:a16="http://schemas.microsoft.com/office/drawing/2014/main" id="{CBC6C3C8-B39C-44D8-BE6A-9869A63AEEE7}"/>
              </a:ext>
            </a:extLst>
          </p:cNvPr>
          <p:cNvGrpSpPr/>
          <p:nvPr/>
        </p:nvGrpSpPr>
        <p:grpSpPr>
          <a:xfrm>
            <a:off x="4889303" y="341078"/>
            <a:ext cx="2800680" cy="2213372"/>
            <a:chOff x="3895034" y="516003"/>
            <a:chExt cx="2585243" cy="2043113"/>
          </a:xfrm>
        </p:grpSpPr>
        <p:grpSp>
          <p:nvGrpSpPr>
            <p:cNvPr id="85" name="Group 8">
              <a:extLst>
                <a:ext uri="{FF2B5EF4-FFF2-40B4-BE49-F238E27FC236}">
                  <a16:creationId xmlns:a16="http://schemas.microsoft.com/office/drawing/2014/main" id="{2AE2B8FE-EF3C-47FC-9802-6FEBD4EB2F47}"/>
                </a:ext>
              </a:extLst>
            </p:cNvPr>
            <p:cNvGrpSpPr>
              <a:grpSpLocks/>
            </p:cNvGrpSpPr>
            <p:nvPr/>
          </p:nvGrpSpPr>
          <p:grpSpPr bwMode="auto">
            <a:xfrm>
              <a:off x="4410972" y="862077"/>
              <a:ext cx="976312" cy="1479550"/>
              <a:chOff x="3453" y="3045"/>
              <a:chExt cx="615" cy="932"/>
            </a:xfrm>
          </p:grpSpPr>
          <p:sp>
            <p:nvSpPr>
              <p:cNvPr id="86" name="Line 9">
                <a:extLst>
                  <a:ext uri="{FF2B5EF4-FFF2-40B4-BE49-F238E27FC236}">
                    <a16:creationId xmlns:a16="http://schemas.microsoft.com/office/drawing/2014/main" id="{01E1733A-75CE-4B84-860B-9A3FC32E4F6E}"/>
                  </a:ext>
                </a:extLst>
              </p:cNvPr>
              <p:cNvSpPr>
                <a:spLocks noChangeShapeType="1"/>
              </p:cNvSpPr>
              <p:nvPr/>
            </p:nvSpPr>
            <p:spPr bwMode="auto">
              <a:xfrm flipV="1">
                <a:off x="3453" y="3501"/>
                <a:ext cx="615" cy="476"/>
              </a:xfrm>
              <a:prstGeom prst="line">
                <a:avLst/>
              </a:prstGeom>
              <a:noFill/>
              <a:ln w="12700" cap="rnd">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87" name="Line 10">
                <a:extLst>
                  <a:ext uri="{FF2B5EF4-FFF2-40B4-BE49-F238E27FC236}">
                    <a16:creationId xmlns:a16="http://schemas.microsoft.com/office/drawing/2014/main" id="{485F9A1F-5C1F-441D-8D9A-F392B868F9A9}"/>
                  </a:ext>
                </a:extLst>
              </p:cNvPr>
              <p:cNvSpPr>
                <a:spLocks noChangeShapeType="1"/>
              </p:cNvSpPr>
              <p:nvPr/>
            </p:nvSpPr>
            <p:spPr bwMode="auto">
              <a:xfrm>
                <a:off x="4068" y="3045"/>
                <a:ext cx="0" cy="456"/>
              </a:xfrm>
              <a:prstGeom prst="line">
                <a:avLst/>
              </a:prstGeom>
              <a:noFill/>
              <a:ln w="12700" cap="rnd">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grpSp>
          <p:nvGrpSpPr>
            <p:cNvPr id="91" name="组合 90">
              <a:extLst>
                <a:ext uri="{FF2B5EF4-FFF2-40B4-BE49-F238E27FC236}">
                  <a16:creationId xmlns:a16="http://schemas.microsoft.com/office/drawing/2014/main" id="{58BE2B8F-AD16-4372-903C-7455C20E45B7}"/>
                </a:ext>
              </a:extLst>
            </p:cNvPr>
            <p:cNvGrpSpPr/>
            <p:nvPr/>
          </p:nvGrpSpPr>
          <p:grpSpPr>
            <a:xfrm>
              <a:off x="4399066" y="1408249"/>
              <a:ext cx="2081211" cy="386509"/>
              <a:chOff x="5465247" y="5116933"/>
              <a:chExt cx="2081211" cy="386509"/>
            </a:xfrm>
          </p:grpSpPr>
          <p:sp>
            <p:nvSpPr>
              <p:cNvPr id="92" name="Line 3">
                <a:extLst>
                  <a:ext uri="{FF2B5EF4-FFF2-40B4-BE49-F238E27FC236}">
                    <a16:creationId xmlns:a16="http://schemas.microsoft.com/office/drawing/2014/main" id="{E5D71367-0BCC-4FD7-84BE-C316A5215DF1}"/>
                  </a:ext>
                </a:extLst>
              </p:cNvPr>
              <p:cNvSpPr>
                <a:spLocks noChangeShapeType="1"/>
              </p:cNvSpPr>
              <p:nvPr/>
            </p:nvSpPr>
            <p:spPr bwMode="auto">
              <a:xfrm>
                <a:off x="5465247" y="5334263"/>
                <a:ext cx="1843087"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dirty="0"/>
              </a:p>
            </p:txBody>
          </p:sp>
          <p:graphicFrame>
            <p:nvGraphicFramePr>
              <p:cNvPr id="93" name="对象 92">
                <a:extLst>
                  <a:ext uri="{FF2B5EF4-FFF2-40B4-BE49-F238E27FC236}">
                    <a16:creationId xmlns:a16="http://schemas.microsoft.com/office/drawing/2014/main" id="{DB6B8E4C-6BD3-42E0-8F8E-2E8F0CC9435F}"/>
                  </a:ext>
                </a:extLst>
              </p:cNvPr>
              <p:cNvGraphicFramePr>
                <a:graphicFrameLocks noChangeAspect="1"/>
              </p:cNvGraphicFramePr>
              <p:nvPr>
                <p:extLst>
                  <p:ext uri="{D42A27DB-BD31-4B8C-83A1-F6EECF244321}">
                    <p14:modId xmlns:p14="http://schemas.microsoft.com/office/powerpoint/2010/main" val="1442687593"/>
                  </p:ext>
                </p:extLst>
              </p:nvPr>
            </p:nvGraphicFramePr>
            <p:xfrm>
              <a:off x="7288785" y="5116933"/>
              <a:ext cx="257673" cy="386509"/>
            </p:xfrm>
            <a:graphic>
              <a:graphicData uri="http://schemas.openxmlformats.org/presentationml/2006/ole">
                <mc:AlternateContent xmlns:mc="http://schemas.openxmlformats.org/markup-compatibility/2006">
                  <mc:Choice xmlns:v="urn:schemas-microsoft-com:vml" Requires="v">
                    <p:oleObj spid="_x0000_s340455" name="公式" r:id="rId7" imgW="126720" imgH="190440" progId="Equation.3">
                      <p:embed/>
                    </p:oleObj>
                  </mc:Choice>
                  <mc:Fallback>
                    <p:oleObj name="公式" r:id="rId7" imgW="126720" imgH="190440" progId="Equation.3">
                      <p:embed/>
                      <p:pic>
                        <p:nvPicPr>
                          <p:cNvPr id="159" name="对象 158">
                            <a:extLst>
                              <a:ext uri="{FF2B5EF4-FFF2-40B4-BE49-F238E27FC236}">
                                <a16:creationId xmlns:a16="http://schemas.microsoft.com/office/drawing/2014/main" id="{2D119110-2C7B-49F4-A4DD-F0E8D040B8B7}"/>
                              </a:ext>
                            </a:extLst>
                          </p:cNvPr>
                          <p:cNvPicPr/>
                          <p:nvPr/>
                        </p:nvPicPr>
                        <p:blipFill>
                          <a:blip r:embed="rId8"/>
                          <a:stretch>
                            <a:fillRect/>
                          </a:stretch>
                        </p:blipFill>
                        <p:spPr>
                          <a:xfrm>
                            <a:off x="7288785" y="5116933"/>
                            <a:ext cx="257673" cy="386509"/>
                          </a:xfrm>
                          <a:prstGeom prst="rect">
                            <a:avLst/>
                          </a:prstGeom>
                        </p:spPr>
                      </p:pic>
                    </p:oleObj>
                  </mc:Fallback>
                </mc:AlternateContent>
              </a:graphicData>
            </a:graphic>
          </p:graphicFrame>
        </p:grpSp>
        <p:grpSp>
          <p:nvGrpSpPr>
            <p:cNvPr id="94" name="组合 93">
              <a:extLst>
                <a:ext uri="{FF2B5EF4-FFF2-40B4-BE49-F238E27FC236}">
                  <a16:creationId xmlns:a16="http://schemas.microsoft.com/office/drawing/2014/main" id="{180EAD54-931C-4715-93CB-35B1A3219BC5}"/>
                </a:ext>
              </a:extLst>
            </p:cNvPr>
            <p:cNvGrpSpPr/>
            <p:nvPr/>
          </p:nvGrpSpPr>
          <p:grpSpPr>
            <a:xfrm>
              <a:off x="4394302" y="516003"/>
              <a:ext cx="1664649" cy="1103313"/>
              <a:chOff x="5464968" y="4240212"/>
              <a:chExt cx="1664649" cy="1103313"/>
            </a:xfrm>
          </p:grpSpPr>
          <p:sp>
            <p:nvSpPr>
              <p:cNvPr id="95" name="Line 82">
                <a:extLst>
                  <a:ext uri="{FF2B5EF4-FFF2-40B4-BE49-F238E27FC236}">
                    <a16:creationId xmlns:a16="http://schemas.microsoft.com/office/drawing/2014/main" id="{4CAA77EF-999D-407F-BEC9-F1BEEC1BA43D}"/>
                  </a:ext>
                </a:extLst>
              </p:cNvPr>
              <p:cNvSpPr>
                <a:spLocks noChangeShapeType="1"/>
              </p:cNvSpPr>
              <p:nvPr/>
            </p:nvSpPr>
            <p:spPr bwMode="auto">
              <a:xfrm flipV="1">
                <a:off x="5464968" y="4586287"/>
                <a:ext cx="976313" cy="7572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96" name="对象 95">
                <a:extLst>
                  <a:ext uri="{FF2B5EF4-FFF2-40B4-BE49-F238E27FC236}">
                    <a16:creationId xmlns:a16="http://schemas.microsoft.com/office/drawing/2014/main" id="{8CCA022B-262A-4492-A324-CBA353074490}"/>
                  </a:ext>
                </a:extLst>
              </p:cNvPr>
              <p:cNvGraphicFramePr>
                <a:graphicFrameLocks noChangeAspect="1"/>
              </p:cNvGraphicFramePr>
              <p:nvPr>
                <p:extLst>
                  <p:ext uri="{D42A27DB-BD31-4B8C-83A1-F6EECF244321}">
                    <p14:modId xmlns:p14="http://schemas.microsoft.com/office/powerpoint/2010/main" val="3701876777"/>
                  </p:ext>
                </p:extLst>
              </p:nvPr>
            </p:nvGraphicFramePr>
            <p:xfrm>
              <a:off x="6562880" y="4240212"/>
              <a:ext cx="566737" cy="465138"/>
            </p:xfrm>
            <a:graphic>
              <a:graphicData uri="http://schemas.openxmlformats.org/presentationml/2006/ole">
                <mc:AlternateContent xmlns:mc="http://schemas.openxmlformats.org/markup-compatibility/2006">
                  <mc:Choice xmlns:v="urn:schemas-microsoft-com:vml" Requires="v">
                    <p:oleObj spid="_x0000_s340456" name="公式" r:id="rId9" imgW="279360" imgH="228600" progId="Equation.3">
                      <p:embed/>
                    </p:oleObj>
                  </mc:Choice>
                  <mc:Fallback>
                    <p:oleObj name="公式" r:id="rId9" imgW="279360" imgH="228600" progId="Equation.3">
                      <p:embed/>
                      <p:pic>
                        <p:nvPicPr>
                          <p:cNvPr id="160" name="对象 159">
                            <a:extLst>
                              <a:ext uri="{FF2B5EF4-FFF2-40B4-BE49-F238E27FC236}">
                                <a16:creationId xmlns:a16="http://schemas.microsoft.com/office/drawing/2014/main" id="{2B4C9491-8AE1-42C4-9398-84CB6D224AD9}"/>
                              </a:ext>
                            </a:extLst>
                          </p:cNvPr>
                          <p:cNvPicPr/>
                          <p:nvPr/>
                        </p:nvPicPr>
                        <p:blipFill>
                          <a:blip r:embed="rId10"/>
                          <a:stretch>
                            <a:fillRect/>
                          </a:stretch>
                        </p:blipFill>
                        <p:spPr>
                          <a:xfrm>
                            <a:off x="6562880" y="4240212"/>
                            <a:ext cx="566737" cy="465138"/>
                          </a:xfrm>
                          <a:prstGeom prst="rect">
                            <a:avLst/>
                          </a:prstGeom>
                        </p:spPr>
                      </p:pic>
                    </p:oleObj>
                  </mc:Fallback>
                </mc:AlternateContent>
              </a:graphicData>
            </a:graphic>
          </p:graphicFrame>
        </p:grpSp>
        <p:grpSp>
          <p:nvGrpSpPr>
            <p:cNvPr id="97" name="组合 96">
              <a:extLst>
                <a:ext uri="{FF2B5EF4-FFF2-40B4-BE49-F238E27FC236}">
                  <a16:creationId xmlns:a16="http://schemas.microsoft.com/office/drawing/2014/main" id="{5F6F1B63-8FD6-427E-A12A-F28D6B4AEB82}"/>
                </a:ext>
              </a:extLst>
            </p:cNvPr>
            <p:cNvGrpSpPr/>
            <p:nvPr/>
          </p:nvGrpSpPr>
          <p:grpSpPr>
            <a:xfrm>
              <a:off x="4430518" y="1215880"/>
              <a:ext cx="1426087" cy="414338"/>
              <a:chOff x="5501184" y="4940089"/>
              <a:chExt cx="1426087" cy="414338"/>
            </a:xfrm>
          </p:grpSpPr>
          <p:sp>
            <p:nvSpPr>
              <p:cNvPr id="98" name="Line 88">
                <a:extLst>
                  <a:ext uri="{FF2B5EF4-FFF2-40B4-BE49-F238E27FC236}">
                    <a16:creationId xmlns:a16="http://schemas.microsoft.com/office/drawing/2014/main" id="{7282FF39-25AA-47BA-B603-B2116613357D}"/>
                  </a:ext>
                </a:extLst>
              </p:cNvPr>
              <p:cNvSpPr>
                <a:spLocks noChangeShapeType="1"/>
              </p:cNvSpPr>
              <p:nvPr/>
            </p:nvSpPr>
            <p:spPr bwMode="auto">
              <a:xfrm>
                <a:off x="5501184" y="5343525"/>
                <a:ext cx="9906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dirty="0"/>
              </a:p>
            </p:txBody>
          </p:sp>
          <p:graphicFrame>
            <p:nvGraphicFramePr>
              <p:cNvPr id="99" name="对象 98">
                <a:extLst>
                  <a:ext uri="{FF2B5EF4-FFF2-40B4-BE49-F238E27FC236}">
                    <a16:creationId xmlns:a16="http://schemas.microsoft.com/office/drawing/2014/main" id="{C7C2FB43-A8FF-4FE5-B16F-04509113034E}"/>
                  </a:ext>
                </a:extLst>
              </p:cNvPr>
              <p:cNvGraphicFramePr>
                <a:graphicFrameLocks noChangeAspect="1"/>
              </p:cNvGraphicFramePr>
              <p:nvPr>
                <p:extLst>
                  <p:ext uri="{D42A27DB-BD31-4B8C-83A1-F6EECF244321}">
                    <p14:modId xmlns:p14="http://schemas.microsoft.com/office/powerpoint/2010/main" val="980711938"/>
                  </p:ext>
                </p:extLst>
              </p:nvPr>
            </p:nvGraphicFramePr>
            <p:xfrm>
              <a:off x="6592309" y="4940089"/>
              <a:ext cx="334962" cy="414338"/>
            </p:xfrm>
            <a:graphic>
              <a:graphicData uri="http://schemas.openxmlformats.org/presentationml/2006/ole">
                <mc:AlternateContent xmlns:mc="http://schemas.openxmlformats.org/markup-compatibility/2006">
                  <mc:Choice xmlns:v="urn:schemas-microsoft-com:vml" Requires="v">
                    <p:oleObj spid="_x0000_s340457" name="公式" r:id="rId11" imgW="164880" imgH="203040" progId="Equation.3">
                      <p:embed/>
                    </p:oleObj>
                  </mc:Choice>
                  <mc:Fallback>
                    <p:oleObj name="公式" r:id="rId11" imgW="164880" imgH="203040" progId="Equation.3">
                      <p:embed/>
                      <p:pic>
                        <p:nvPicPr>
                          <p:cNvPr id="161" name="对象 160">
                            <a:extLst>
                              <a:ext uri="{FF2B5EF4-FFF2-40B4-BE49-F238E27FC236}">
                                <a16:creationId xmlns:a16="http://schemas.microsoft.com/office/drawing/2014/main" id="{41FC6145-E8D2-4B34-864C-E2B0C2D969FF}"/>
                              </a:ext>
                            </a:extLst>
                          </p:cNvPr>
                          <p:cNvPicPr/>
                          <p:nvPr/>
                        </p:nvPicPr>
                        <p:blipFill>
                          <a:blip r:embed="rId12"/>
                          <a:stretch>
                            <a:fillRect/>
                          </a:stretch>
                        </p:blipFill>
                        <p:spPr>
                          <a:xfrm>
                            <a:off x="6592309" y="4940089"/>
                            <a:ext cx="334962" cy="414338"/>
                          </a:xfrm>
                          <a:prstGeom prst="rect">
                            <a:avLst/>
                          </a:prstGeom>
                        </p:spPr>
                      </p:pic>
                    </p:oleObj>
                  </mc:Fallback>
                </mc:AlternateContent>
              </a:graphicData>
            </a:graphic>
          </p:graphicFrame>
        </p:grpSp>
        <p:grpSp>
          <p:nvGrpSpPr>
            <p:cNvPr id="100" name="组合 99">
              <a:extLst>
                <a:ext uri="{FF2B5EF4-FFF2-40B4-BE49-F238E27FC236}">
                  <a16:creationId xmlns:a16="http://schemas.microsoft.com/office/drawing/2014/main" id="{521D1249-658E-433F-ABC8-8AE08F4CEFA1}"/>
                </a:ext>
              </a:extLst>
            </p:cNvPr>
            <p:cNvGrpSpPr/>
            <p:nvPr/>
          </p:nvGrpSpPr>
          <p:grpSpPr>
            <a:xfrm>
              <a:off x="3895034" y="1619316"/>
              <a:ext cx="517032" cy="939800"/>
              <a:chOff x="4965700" y="5343525"/>
              <a:chExt cx="517032" cy="939800"/>
            </a:xfrm>
          </p:grpSpPr>
          <p:sp>
            <p:nvSpPr>
              <p:cNvPr id="101" name="Line 93">
                <a:extLst>
                  <a:ext uri="{FF2B5EF4-FFF2-40B4-BE49-F238E27FC236}">
                    <a16:creationId xmlns:a16="http://schemas.microsoft.com/office/drawing/2014/main" id="{EB3BD2FB-1638-466E-A1C7-93C6BCF70E9C}"/>
                  </a:ext>
                </a:extLst>
              </p:cNvPr>
              <p:cNvSpPr>
                <a:spLocks noChangeShapeType="1"/>
              </p:cNvSpPr>
              <p:nvPr/>
            </p:nvSpPr>
            <p:spPr bwMode="auto">
              <a:xfrm>
                <a:off x="5482732" y="5343525"/>
                <a:ext cx="0" cy="75565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102" name="对象 101">
                <a:extLst>
                  <a:ext uri="{FF2B5EF4-FFF2-40B4-BE49-F238E27FC236}">
                    <a16:creationId xmlns:a16="http://schemas.microsoft.com/office/drawing/2014/main" id="{D0DD8F25-6EF9-4036-B0AF-5DDB8C0B94FE}"/>
                  </a:ext>
                </a:extLst>
              </p:cNvPr>
              <p:cNvGraphicFramePr>
                <a:graphicFrameLocks noChangeAspect="1"/>
              </p:cNvGraphicFramePr>
              <p:nvPr>
                <p:extLst>
                  <p:ext uri="{D42A27DB-BD31-4B8C-83A1-F6EECF244321}">
                    <p14:modId xmlns:p14="http://schemas.microsoft.com/office/powerpoint/2010/main" val="28182374"/>
                  </p:ext>
                </p:extLst>
              </p:nvPr>
            </p:nvGraphicFramePr>
            <p:xfrm>
              <a:off x="4965700" y="5792788"/>
              <a:ext cx="463550" cy="490537"/>
            </p:xfrm>
            <a:graphic>
              <a:graphicData uri="http://schemas.openxmlformats.org/presentationml/2006/ole">
                <mc:AlternateContent xmlns:mc="http://schemas.openxmlformats.org/markup-compatibility/2006">
                  <mc:Choice xmlns:v="urn:schemas-microsoft-com:vml" Requires="v">
                    <p:oleObj spid="_x0000_s340458" name="公式" r:id="rId13" imgW="228600" imgH="241200" progId="Equation.3">
                      <p:embed/>
                    </p:oleObj>
                  </mc:Choice>
                  <mc:Fallback>
                    <p:oleObj name="公式" r:id="rId13" imgW="228600" imgH="241200" progId="Equation.3">
                      <p:embed/>
                      <p:pic>
                        <p:nvPicPr>
                          <p:cNvPr id="162" name="对象 161">
                            <a:extLst>
                              <a:ext uri="{FF2B5EF4-FFF2-40B4-BE49-F238E27FC236}">
                                <a16:creationId xmlns:a16="http://schemas.microsoft.com/office/drawing/2014/main" id="{70374B61-1F22-4241-8F04-3792AB2C5325}"/>
                              </a:ext>
                            </a:extLst>
                          </p:cNvPr>
                          <p:cNvPicPr/>
                          <p:nvPr/>
                        </p:nvPicPr>
                        <p:blipFill>
                          <a:blip r:embed="rId14"/>
                          <a:stretch>
                            <a:fillRect/>
                          </a:stretch>
                        </p:blipFill>
                        <p:spPr>
                          <a:xfrm>
                            <a:off x="4965700" y="5792788"/>
                            <a:ext cx="463550" cy="490537"/>
                          </a:xfrm>
                          <a:prstGeom prst="rect">
                            <a:avLst/>
                          </a:prstGeom>
                        </p:spPr>
                      </p:pic>
                    </p:oleObj>
                  </mc:Fallback>
                </mc:AlternateContent>
              </a:graphicData>
            </a:graphic>
          </p:graphicFrame>
        </p:grpSp>
      </p:grpSp>
      <p:graphicFrame>
        <p:nvGraphicFramePr>
          <p:cNvPr id="104" name="Object 2052">
            <a:extLst>
              <a:ext uri="{FF2B5EF4-FFF2-40B4-BE49-F238E27FC236}">
                <a16:creationId xmlns:a16="http://schemas.microsoft.com/office/drawing/2014/main" id="{C4D7A5DD-0F3D-41D0-9F2B-26F1CCB2A575}"/>
              </a:ext>
            </a:extLst>
          </p:cNvPr>
          <p:cNvGraphicFramePr>
            <a:graphicFrameLocks noChangeAspect="1"/>
          </p:cNvGraphicFramePr>
          <p:nvPr>
            <p:extLst>
              <p:ext uri="{D42A27DB-BD31-4B8C-83A1-F6EECF244321}">
                <p14:modId xmlns:p14="http://schemas.microsoft.com/office/powerpoint/2010/main" val="3529775658"/>
              </p:ext>
            </p:extLst>
          </p:nvPr>
        </p:nvGraphicFramePr>
        <p:xfrm>
          <a:off x="7873259" y="662712"/>
          <a:ext cx="1136418" cy="515938"/>
        </p:xfrm>
        <a:graphic>
          <a:graphicData uri="http://schemas.openxmlformats.org/presentationml/2006/ole">
            <mc:AlternateContent xmlns:mc="http://schemas.openxmlformats.org/markup-compatibility/2006">
              <mc:Choice xmlns:v="urn:schemas-microsoft-com:vml" Requires="v">
                <p:oleObj spid="_x0000_s340459" name="公式" r:id="rId15" imgW="545760" imgH="215640" progId="Equation.3">
                  <p:embed/>
                </p:oleObj>
              </mc:Choice>
              <mc:Fallback>
                <p:oleObj name="公式" r:id="rId15" imgW="545760" imgH="215640" progId="Equation.3">
                  <p:embed/>
                  <p:pic>
                    <p:nvPicPr>
                      <p:cNvPr id="163844" name="Object 2052">
                        <a:extLst>
                          <a:ext uri="{FF2B5EF4-FFF2-40B4-BE49-F238E27FC236}">
                            <a16:creationId xmlns:a16="http://schemas.microsoft.com/office/drawing/2014/main" id="{389F18DA-5581-4E0F-ACD2-6BFA3FEC028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873259" y="662712"/>
                        <a:ext cx="1136418" cy="515938"/>
                      </a:xfrm>
                      <a:prstGeom prst="rect">
                        <a:avLst/>
                      </a:prstGeom>
                      <a:noFill/>
                      <a:ln>
                        <a:solidFill>
                          <a:srgbClr val="C00000"/>
                        </a:solidFill>
                        <a:prstDash val="dash"/>
                      </a:ln>
                      <a:effectLst/>
                    </p:spPr>
                  </p:pic>
                </p:oleObj>
              </mc:Fallback>
            </mc:AlternateContent>
          </a:graphicData>
        </a:graphic>
      </p:graphicFrame>
      <p:sp>
        <p:nvSpPr>
          <p:cNvPr id="3" name="灯片编号占位符 2">
            <a:extLst>
              <a:ext uri="{FF2B5EF4-FFF2-40B4-BE49-F238E27FC236}">
                <a16:creationId xmlns:a16="http://schemas.microsoft.com/office/drawing/2014/main" id="{A83702F5-757C-4C52-985A-FD13E36C1AA2}"/>
              </a:ext>
            </a:extLst>
          </p:cNvPr>
          <p:cNvSpPr>
            <a:spLocks noGrp="1"/>
          </p:cNvSpPr>
          <p:nvPr>
            <p:ph type="sldNum" sz="quarter" idx="12"/>
          </p:nvPr>
        </p:nvSpPr>
        <p:spPr/>
        <p:txBody>
          <a:bodyPr/>
          <a:lstStyle/>
          <a:p>
            <a:fld id="{DD7B16FF-69CA-4A0B-BD3A-C4B4E2184A49}" type="slidenum">
              <a:rPr lang="zh-CN" altLang="en-US" smtClean="0"/>
              <a:pPr/>
              <a:t>117</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63845"/>
                                        </p:tgtEl>
                                        <p:attrNameLst>
                                          <p:attrName>style.visibility</p:attrName>
                                        </p:attrNameLst>
                                      </p:cBhvr>
                                      <p:to>
                                        <p:strVal val="visible"/>
                                      </p:to>
                                    </p:set>
                                    <p:animEffect transition="in" filter="checkerboard(across)">
                                      <p:cBhvr>
                                        <p:cTn id="7" dur="500"/>
                                        <p:tgtEl>
                                          <p:spTgt spid="1638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3897"/>
                                        </p:tgtEl>
                                        <p:attrNameLst>
                                          <p:attrName>style.visibility</p:attrName>
                                        </p:attrNameLst>
                                      </p:cBhvr>
                                      <p:to>
                                        <p:strVal val="visible"/>
                                      </p:to>
                                    </p:set>
                                    <p:animEffect transition="in" filter="blinds(horizontal)">
                                      <p:cBhvr>
                                        <p:cTn id="12" dur="500"/>
                                        <p:tgtEl>
                                          <p:spTgt spid="163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5" grpId="0"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a:extLst>
              <a:ext uri="{FF2B5EF4-FFF2-40B4-BE49-F238E27FC236}">
                <a16:creationId xmlns:a16="http://schemas.microsoft.com/office/drawing/2014/main" id="{E935FDF5-8082-4795-BC25-E05D23860BB9}"/>
              </a:ext>
            </a:extLst>
          </p:cNvPr>
          <p:cNvGrpSpPr>
            <a:grpSpLocks/>
          </p:cNvGrpSpPr>
          <p:nvPr/>
        </p:nvGrpSpPr>
        <p:grpSpPr bwMode="auto">
          <a:xfrm>
            <a:off x="2507292" y="1278317"/>
            <a:ext cx="5131860" cy="713713"/>
            <a:chOff x="876" y="385"/>
            <a:chExt cx="2984" cy="415"/>
          </a:xfrm>
        </p:grpSpPr>
        <p:sp>
          <p:nvSpPr>
            <p:cNvPr id="3" name="Rectangle 3">
              <a:extLst>
                <a:ext uri="{FF2B5EF4-FFF2-40B4-BE49-F238E27FC236}">
                  <a16:creationId xmlns:a16="http://schemas.microsoft.com/office/drawing/2014/main" id="{0729FDB6-FF87-4112-BCD4-FA6CC642E0C4}"/>
                </a:ext>
              </a:extLst>
            </p:cNvPr>
            <p:cNvSpPr>
              <a:spLocks noChangeArrowheads="1"/>
            </p:cNvSpPr>
            <p:nvPr/>
          </p:nvSpPr>
          <p:spPr bwMode="auto">
            <a:xfrm>
              <a:off x="876" y="385"/>
              <a:ext cx="511" cy="4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spAutoFit/>
            </a:bodyPr>
            <a:lstStyle/>
            <a:p>
              <a:pPr>
                <a:spcBef>
                  <a:spcPct val="0"/>
                </a:spcBef>
              </a:pPr>
              <a:r>
                <a:rPr lang="en-US" altLang="zh-CN" sz="4333" b="1">
                  <a:latin typeface="Times New Roman" panose="02020603050405020304" pitchFamily="18" charset="0"/>
                  <a:ea typeface="黑体" panose="02010609060101010101" pitchFamily="49" charset="-122"/>
                  <a:cs typeface="Times New Roman" panose="02020603050405020304" pitchFamily="18" charset="0"/>
                </a:rPr>
                <a:t>3.4</a:t>
              </a:r>
            </a:p>
          </p:txBody>
        </p:sp>
        <p:sp>
          <p:nvSpPr>
            <p:cNvPr id="4" name="Rectangle 4">
              <a:extLst>
                <a:ext uri="{FF2B5EF4-FFF2-40B4-BE49-F238E27FC236}">
                  <a16:creationId xmlns:a16="http://schemas.microsoft.com/office/drawing/2014/main" id="{BB2841FB-E0C5-424A-9812-C47EF92B6CF1}"/>
                </a:ext>
              </a:extLst>
            </p:cNvPr>
            <p:cNvSpPr>
              <a:spLocks noChangeArrowheads="1"/>
            </p:cNvSpPr>
            <p:nvPr/>
          </p:nvSpPr>
          <p:spPr bwMode="auto">
            <a:xfrm>
              <a:off x="1482" y="385"/>
              <a:ext cx="2378" cy="4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spAutoFit/>
            </a:bodyPr>
            <a:lstStyle/>
            <a:p>
              <a:r>
                <a:rPr lang="zh-CN" altLang="en-US" sz="4333" b="1" dirty="0">
                  <a:latin typeface="Times New Roman" panose="02020603050405020304" pitchFamily="18" charset="0"/>
                  <a:ea typeface="黑体" panose="02010609060101010101" pitchFamily="49" charset="-122"/>
                  <a:cs typeface="Times New Roman" panose="02020603050405020304" pitchFamily="18" charset="0"/>
                </a:rPr>
                <a:t>电路的频率特性</a:t>
              </a:r>
            </a:p>
          </p:txBody>
        </p:sp>
      </p:grpSp>
      <p:sp>
        <p:nvSpPr>
          <p:cNvPr id="8" name="Rectangle 4">
            <a:extLst>
              <a:ext uri="{FF2B5EF4-FFF2-40B4-BE49-F238E27FC236}">
                <a16:creationId xmlns:a16="http://schemas.microsoft.com/office/drawing/2014/main" id="{C8118B4B-026D-407A-80D6-AA0D3CF1AE0C}"/>
              </a:ext>
            </a:extLst>
          </p:cNvPr>
          <p:cNvSpPr>
            <a:spLocks noChangeArrowheads="1"/>
          </p:cNvSpPr>
          <p:nvPr/>
        </p:nvSpPr>
        <p:spPr bwMode="auto">
          <a:xfrm>
            <a:off x="3366852" y="3808819"/>
            <a:ext cx="3871519" cy="5797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bIns="0">
            <a:spAutoFit/>
          </a:bodyPr>
          <a:lstStyle/>
          <a:p>
            <a:r>
              <a:rPr lang="en-US" altLang="zh-CN" sz="3467" b="1" dirty="0">
                <a:latin typeface="Times New Roman" panose="02020603050405020304" pitchFamily="18" charset="0"/>
                <a:ea typeface="黑体" panose="02010609060101010101" pitchFamily="49" charset="-122"/>
                <a:cs typeface="Times New Roman" panose="02020603050405020304" pitchFamily="18" charset="0"/>
                <a:hlinkClick r:id="rId2" action="ppaction://hlinksldjump"/>
              </a:rPr>
              <a:t>3.4.2  </a:t>
            </a:r>
            <a:r>
              <a:rPr lang="zh-CN" altLang="en-US" sz="3467" b="1" dirty="0">
                <a:latin typeface="Times New Roman" panose="02020603050405020304" pitchFamily="18" charset="0"/>
                <a:ea typeface="黑体" panose="02010609060101010101" pitchFamily="49" charset="-122"/>
                <a:cs typeface="Times New Roman" panose="02020603050405020304" pitchFamily="18" charset="0"/>
                <a:hlinkClick r:id="rId2" action="ppaction://hlinksldjump"/>
              </a:rPr>
              <a:t>谐振电路</a:t>
            </a:r>
            <a:endParaRPr lang="zh-CN" altLang="en-US" sz="3467"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Rectangle 4">
            <a:extLst>
              <a:ext uri="{FF2B5EF4-FFF2-40B4-BE49-F238E27FC236}">
                <a16:creationId xmlns:a16="http://schemas.microsoft.com/office/drawing/2014/main" id="{F78AF257-3E7B-450C-9897-2D55AEDE0E22}"/>
              </a:ext>
            </a:extLst>
          </p:cNvPr>
          <p:cNvSpPr>
            <a:spLocks noChangeArrowheads="1"/>
          </p:cNvSpPr>
          <p:nvPr/>
        </p:nvSpPr>
        <p:spPr bwMode="auto">
          <a:xfrm>
            <a:off x="3366852" y="2736650"/>
            <a:ext cx="3871519" cy="5797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bIns="0">
            <a:spAutoFit/>
          </a:bodyPr>
          <a:lstStyle/>
          <a:p>
            <a:r>
              <a:rPr lang="en-US" altLang="zh-CN" sz="3467" b="1" dirty="0">
                <a:latin typeface="Times New Roman" panose="02020603050405020304" pitchFamily="18" charset="0"/>
                <a:ea typeface="黑体" panose="02010609060101010101" pitchFamily="49" charset="-122"/>
                <a:cs typeface="Times New Roman" panose="02020603050405020304" pitchFamily="18" charset="0"/>
                <a:hlinkClick r:id="rId3" action="ppaction://hlinksldjump"/>
              </a:rPr>
              <a:t>3.4.1  </a:t>
            </a:r>
            <a:r>
              <a:rPr lang="zh-CN" altLang="en-US" sz="3467" b="1" dirty="0">
                <a:latin typeface="Times New Roman" panose="02020603050405020304" pitchFamily="18" charset="0"/>
                <a:ea typeface="黑体" panose="02010609060101010101" pitchFamily="49" charset="-122"/>
                <a:cs typeface="Times New Roman" panose="02020603050405020304" pitchFamily="18" charset="0"/>
                <a:hlinkClick r:id="rId3" action="ppaction://hlinksldjump"/>
              </a:rPr>
              <a:t>滤波电路</a:t>
            </a:r>
            <a:endParaRPr lang="zh-CN" altLang="en-US" sz="3467"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4F0AEC9E-DBC3-4330-9E01-F509F297AD78}"/>
              </a:ext>
            </a:extLst>
          </p:cNvPr>
          <p:cNvSpPr>
            <a:spLocks noGrp="1"/>
          </p:cNvSpPr>
          <p:nvPr>
            <p:ph type="sldNum" sz="quarter" idx="12"/>
          </p:nvPr>
        </p:nvSpPr>
        <p:spPr/>
        <p:txBody>
          <a:bodyPr/>
          <a:lstStyle/>
          <a:p>
            <a:fld id="{DD7B16FF-69CA-4A0B-BD3A-C4B4E2184A49}" type="slidenum">
              <a:rPr lang="zh-CN" altLang="en-US" smtClean="0"/>
              <a:pPr/>
              <a:t>118</a:t>
            </a:fld>
            <a:endParaRPr lang="zh-CN" altLang="en-US" dirty="0"/>
          </a:p>
        </p:txBody>
      </p:sp>
      <p:sp>
        <p:nvSpPr>
          <p:cNvPr id="9" name="动作按钮: 转到开头 8">
            <a:hlinkClick r:id="rId4" action="ppaction://hlinksldjump" highlightClick="1"/>
            <a:extLst>
              <a:ext uri="{FF2B5EF4-FFF2-40B4-BE49-F238E27FC236}">
                <a16:creationId xmlns:a16="http://schemas.microsoft.com/office/drawing/2014/main" id="{C5F4D8DD-CCC5-4EF3-8142-4262530AD833}"/>
              </a:ext>
            </a:extLst>
          </p:cNvPr>
          <p:cNvSpPr/>
          <p:nvPr/>
        </p:nvSpPr>
        <p:spPr bwMode="auto">
          <a:xfrm>
            <a:off x="9153151" y="6527797"/>
            <a:ext cx="468052" cy="468052"/>
          </a:xfrm>
          <a:prstGeom prst="actionButtonBeginning">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fontAlgn="base">
              <a:spcBef>
                <a:spcPct val="0"/>
              </a:spcBef>
              <a:spcAft>
                <a:spcPct val="0"/>
              </a:spcAft>
            </a:pPr>
            <a:endParaRPr lang="zh-CN" altLang="en-US" sz="1950" b="1">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83553793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a:extLst>
              <a:ext uri="{FF2B5EF4-FFF2-40B4-BE49-F238E27FC236}">
                <a16:creationId xmlns:a16="http://schemas.microsoft.com/office/drawing/2014/main" id="{0365DC96-C8EF-44BE-BF02-E648ADE551B3}"/>
              </a:ext>
            </a:extLst>
          </p:cNvPr>
          <p:cNvSpPr>
            <a:spLocks noChangeArrowheads="1"/>
          </p:cNvSpPr>
          <p:nvPr/>
        </p:nvSpPr>
        <p:spPr bwMode="auto">
          <a:xfrm>
            <a:off x="3221175" y="27068"/>
            <a:ext cx="3871519" cy="5797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bIns="0">
            <a:spAutoFit/>
          </a:bodyPr>
          <a:lstStyle/>
          <a:p>
            <a:r>
              <a:rPr lang="en-US" altLang="zh-CN" sz="3467" b="1" dirty="0">
                <a:latin typeface="Times New Roman" panose="02020603050405020304" pitchFamily="18" charset="0"/>
                <a:ea typeface="黑体" panose="02010609060101010101" pitchFamily="49" charset="-122"/>
                <a:cs typeface="Times New Roman" panose="02020603050405020304" pitchFamily="18" charset="0"/>
              </a:rPr>
              <a:t>3.4.1  </a:t>
            </a:r>
            <a:r>
              <a:rPr lang="zh-CN" altLang="en-US" sz="3467" b="1" dirty="0">
                <a:latin typeface="Times New Roman" panose="02020603050405020304" pitchFamily="18" charset="0"/>
                <a:ea typeface="黑体" panose="02010609060101010101" pitchFamily="49" charset="-122"/>
                <a:cs typeface="Times New Roman" panose="02020603050405020304" pitchFamily="18" charset="0"/>
              </a:rPr>
              <a:t>滤波电路</a:t>
            </a:r>
          </a:p>
        </p:txBody>
      </p:sp>
      <p:sp>
        <p:nvSpPr>
          <p:cNvPr id="12" name="Rectangle 3">
            <a:extLst>
              <a:ext uri="{FF2B5EF4-FFF2-40B4-BE49-F238E27FC236}">
                <a16:creationId xmlns:a16="http://schemas.microsoft.com/office/drawing/2014/main" id="{69FDBC7D-3E94-402D-AAB3-2C25DEFEAD6B}"/>
              </a:ext>
            </a:extLst>
          </p:cNvPr>
          <p:cNvSpPr>
            <a:spLocks noChangeArrowheads="1"/>
          </p:cNvSpPr>
          <p:nvPr/>
        </p:nvSpPr>
        <p:spPr bwMode="auto">
          <a:xfrm>
            <a:off x="428229" y="814235"/>
            <a:ext cx="8908521" cy="17990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10000"/>
              </a:lnSpc>
            </a:pPr>
            <a:r>
              <a:rPr kumimoji="1" lang="zh-CN" altLang="en-US" sz="2600" b="1" dirty="0">
                <a:solidFill>
                  <a:srgbClr val="CC0000"/>
                </a:solidFill>
                <a:effectLst>
                  <a:outerShdw blurRad="38100" dist="38100" dir="2700000" algn="tl">
                    <a:srgbClr val="C0C0C0"/>
                  </a:outerShdw>
                </a:effectLst>
                <a:latin typeface="黑体" panose="02010609060101010101" pitchFamily="49" charset="-122"/>
                <a:ea typeface="黑体" panose="02010609060101010101" pitchFamily="49" charset="-122"/>
              </a:rPr>
              <a:t>时域分析：</a:t>
            </a:r>
            <a:r>
              <a:rPr kumimoji="1" lang="zh-CN" altLang="en-US" sz="2600" b="1" dirty="0">
                <a:effectLst>
                  <a:outerShdw blurRad="38100" dist="38100" dir="2700000" algn="tl">
                    <a:srgbClr val="C0C0C0"/>
                  </a:outerShdw>
                </a:effectLst>
                <a:latin typeface="黑体" panose="02010609060101010101" pitchFamily="49" charset="-122"/>
                <a:ea typeface="黑体" panose="02010609060101010101" pitchFamily="49" charset="-122"/>
              </a:rPr>
              <a:t>电压与电流都是时间的函数</a:t>
            </a:r>
            <a:r>
              <a:rPr kumimoji="1" lang="en-US" altLang="zh-CN" sz="2600" b="1" dirty="0">
                <a:effectLst>
                  <a:outerShdw blurRad="38100" dist="38100" dir="2700000" algn="tl">
                    <a:srgbClr val="C0C0C0"/>
                  </a:outerShdw>
                </a:effectLst>
                <a:latin typeface="黑体" panose="02010609060101010101" pitchFamily="49" charset="-122"/>
                <a:ea typeface="黑体" panose="02010609060101010101" pitchFamily="49" charset="-122"/>
              </a:rPr>
              <a:t>,</a:t>
            </a:r>
            <a:r>
              <a:rPr kumimoji="1" lang="zh-CN" altLang="en-US" sz="2600" b="1" dirty="0">
                <a:effectLst>
                  <a:outerShdw blurRad="38100" dist="38100" dir="2700000" algn="tl">
                    <a:srgbClr val="C0C0C0"/>
                  </a:outerShdw>
                </a:effectLst>
                <a:latin typeface="黑体" panose="02010609060101010101" pitchFamily="49" charset="-122"/>
                <a:ea typeface="黑体" panose="02010609060101010101" pitchFamily="49" charset="-122"/>
              </a:rPr>
              <a:t>在时间领域内对电路进行分析。</a:t>
            </a:r>
          </a:p>
          <a:p>
            <a:pPr>
              <a:lnSpc>
                <a:spcPct val="110000"/>
              </a:lnSpc>
            </a:pPr>
            <a:r>
              <a:rPr kumimoji="1" lang="zh-CN" altLang="en-US" sz="2600" b="1" dirty="0">
                <a:solidFill>
                  <a:srgbClr val="CC0000"/>
                </a:solidFill>
                <a:effectLst>
                  <a:outerShdw blurRad="38100" dist="38100" dir="2700000" algn="tl">
                    <a:srgbClr val="C0C0C0"/>
                  </a:outerShdw>
                </a:effectLst>
                <a:latin typeface="黑体" panose="02010609060101010101" pitchFamily="49" charset="-122"/>
                <a:ea typeface="黑体" panose="02010609060101010101" pitchFamily="49" charset="-122"/>
              </a:rPr>
              <a:t>频域分析：</a:t>
            </a:r>
            <a:r>
              <a:rPr kumimoji="1" lang="zh-CN" altLang="en-US" sz="2600" b="1" dirty="0">
                <a:effectLst>
                  <a:outerShdw blurRad="38100" dist="38100" dir="2700000" algn="tl">
                    <a:srgbClr val="C0C0C0"/>
                  </a:outerShdw>
                </a:effectLst>
                <a:latin typeface="黑体" panose="02010609060101010101" pitchFamily="49" charset="-122"/>
                <a:ea typeface="黑体" panose="02010609060101010101" pitchFamily="49" charset="-122"/>
              </a:rPr>
              <a:t>电压与电流还是频率的函数，在频率领域内对电路进行分析。</a:t>
            </a:r>
          </a:p>
        </p:txBody>
      </p:sp>
      <p:sp>
        <p:nvSpPr>
          <p:cNvPr id="13" name="Rectangle 4">
            <a:extLst>
              <a:ext uri="{FF2B5EF4-FFF2-40B4-BE49-F238E27FC236}">
                <a16:creationId xmlns:a16="http://schemas.microsoft.com/office/drawing/2014/main" id="{5DA3645D-E1E6-4E86-9A24-32EB8B52EFB5}"/>
              </a:ext>
            </a:extLst>
          </p:cNvPr>
          <p:cNvSpPr>
            <a:spLocks noChangeArrowheads="1"/>
          </p:cNvSpPr>
          <p:nvPr/>
        </p:nvSpPr>
        <p:spPr bwMode="auto">
          <a:xfrm>
            <a:off x="584729" y="6115720"/>
            <a:ext cx="688682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600" b="1" dirty="0">
                <a:solidFill>
                  <a:srgbClr val="CC0000"/>
                </a:solidFill>
                <a:effectLst>
                  <a:outerShdw blurRad="38100" dist="38100" dir="2700000" algn="tl">
                    <a:srgbClr val="C0C0C0"/>
                  </a:outerShdw>
                </a:effectLst>
                <a:latin typeface="黑体" panose="02010609060101010101" pitchFamily="49" charset="-122"/>
                <a:ea typeface="黑体" panose="02010609060101010101" pitchFamily="49" charset="-122"/>
              </a:rPr>
              <a:t>相频特性</a:t>
            </a:r>
            <a:r>
              <a:rPr kumimoji="1" lang="en-US" altLang="zh-CN" sz="2600" b="1" dirty="0">
                <a:solidFill>
                  <a:srgbClr val="CC0000"/>
                </a:solidFill>
                <a:effectLst>
                  <a:outerShdw blurRad="38100" dist="38100" dir="2700000" algn="tl">
                    <a:srgbClr val="C0C0C0"/>
                  </a:outerShdw>
                </a:effectLst>
                <a:latin typeface="黑体" panose="02010609060101010101" pitchFamily="49" charset="-122"/>
                <a:ea typeface="黑体" panose="02010609060101010101" pitchFamily="49" charset="-122"/>
              </a:rPr>
              <a:t>: </a:t>
            </a:r>
            <a:r>
              <a:rPr kumimoji="1" lang="zh-CN" altLang="en-US" sz="2600" b="1" dirty="0">
                <a:effectLst>
                  <a:outerShdw blurRad="38100" dist="38100" dir="2700000" algn="tl">
                    <a:srgbClr val="C0C0C0"/>
                  </a:outerShdw>
                </a:effectLst>
                <a:latin typeface="黑体" panose="02010609060101010101" pitchFamily="49" charset="-122"/>
                <a:ea typeface="黑体" panose="02010609060101010101" pitchFamily="49" charset="-122"/>
              </a:rPr>
              <a:t>电压或电流的相位与频率的关系。</a:t>
            </a:r>
          </a:p>
        </p:txBody>
      </p:sp>
      <p:sp>
        <p:nvSpPr>
          <p:cNvPr id="14" name="Rectangle 5">
            <a:extLst>
              <a:ext uri="{FF2B5EF4-FFF2-40B4-BE49-F238E27FC236}">
                <a16:creationId xmlns:a16="http://schemas.microsoft.com/office/drawing/2014/main" id="{B0617EFC-3FDC-4C9D-8A3B-309B9571AA19}"/>
              </a:ext>
            </a:extLst>
          </p:cNvPr>
          <p:cNvSpPr>
            <a:spLocks noChangeArrowheads="1"/>
          </p:cNvSpPr>
          <p:nvPr/>
        </p:nvSpPr>
        <p:spPr bwMode="auto">
          <a:xfrm>
            <a:off x="584729" y="5570547"/>
            <a:ext cx="688682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600" b="1" dirty="0">
                <a:solidFill>
                  <a:srgbClr val="CC0000"/>
                </a:solidFill>
                <a:effectLst>
                  <a:outerShdw blurRad="38100" dist="38100" dir="2700000" algn="tl">
                    <a:srgbClr val="C0C0C0"/>
                  </a:outerShdw>
                </a:effectLst>
                <a:latin typeface="黑体" panose="02010609060101010101" pitchFamily="49" charset="-122"/>
                <a:ea typeface="黑体" panose="02010609060101010101" pitchFamily="49" charset="-122"/>
              </a:rPr>
              <a:t>幅频特性</a:t>
            </a:r>
            <a:r>
              <a:rPr kumimoji="1" lang="en-US" altLang="zh-CN" sz="2600" b="1" dirty="0">
                <a:solidFill>
                  <a:srgbClr val="CC0000"/>
                </a:solidFill>
                <a:effectLst>
                  <a:outerShdw blurRad="38100" dist="38100" dir="2700000" algn="tl">
                    <a:srgbClr val="C0C0C0"/>
                  </a:outerShdw>
                </a:effectLst>
                <a:latin typeface="黑体" panose="02010609060101010101" pitchFamily="49" charset="-122"/>
                <a:ea typeface="黑体" panose="02010609060101010101" pitchFamily="49" charset="-122"/>
              </a:rPr>
              <a:t>: </a:t>
            </a:r>
            <a:r>
              <a:rPr kumimoji="1" lang="zh-CN" altLang="en-US" sz="2600" b="1" dirty="0">
                <a:effectLst>
                  <a:outerShdw blurRad="38100" dist="38100" dir="2700000" algn="tl">
                    <a:srgbClr val="C0C0C0"/>
                  </a:outerShdw>
                </a:effectLst>
                <a:latin typeface="黑体" panose="02010609060101010101" pitchFamily="49" charset="-122"/>
                <a:ea typeface="黑体" panose="02010609060101010101" pitchFamily="49" charset="-122"/>
              </a:rPr>
              <a:t>电压或电流的大小与频率的关系。</a:t>
            </a:r>
          </a:p>
        </p:txBody>
      </p:sp>
      <p:sp>
        <p:nvSpPr>
          <p:cNvPr id="15" name="Rectangle 6">
            <a:extLst>
              <a:ext uri="{FF2B5EF4-FFF2-40B4-BE49-F238E27FC236}">
                <a16:creationId xmlns:a16="http://schemas.microsoft.com/office/drawing/2014/main" id="{0CADC25A-A2EE-4FC5-A676-28D46C98410D}"/>
              </a:ext>
            </a:extLst>
          </p:cNvPr>
          <p:cNvSpPr>
            <a:spLocks noChangeArrowheads="1"/>
          </p:cNvSpPr>
          <p:nvPr/>
        </p:nvSpPr>
        <p:spPr bwMode="auto">
          <a:xfrm>
            <a:off x="428229" y="2878416"/>
            <a:ext cx="8832850"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600" b="1" dirty="0">
                <a:effectLst>
                  <a:outerShdw blurRad="38100" dist="38100" dir="2700000" algn="tl">
                    <a:srgbClr val="C0C0C0"/>
                  </a:outerShdw>
                </a:effectLst>
                <a:latin typeface="黑体" panose="02010609060101010101" pitchFamily="49" charset="-122"/>
                <a:ea typeface="黑体" panose="02010609060101010101" pitchFamily="49" charset="-122"/>
              </a:rPr>
              <a:t>  当电源电压或电流（激励）的频率改变时，容抗和感抗随之改变，从而使电路中产生的电压和电流（响应）的大小和相位也随之改变。</a:t>
            </a:r>
          </a:p>
        </p:txBody>
      </p:sp>
      <p:sp>
        <p:nvSpPr>
          <p:cNvPr id="16" name="Rectangle 7">
            <a:extLst>
              <a:ext uri="{FF2B5EF4-FFF2-40B4-BE49-F238E27FC236}">
                <a16:creationId xmlns:a16="http://schemas.microsoft.com/office/drawing/2014/main" id="{084D42BA-CAF3-4FCC-9B00-4F0A376C8C09}"/>
              </a:ext>
            </a:extLst>
          </p:cNvPr>
          <p:cNvSpPr>
            <a:spLocks noChangeArrowheads="1"/>
          </p:cNvSpPr>
          <p:nvPr/>
        </p:nvSpPr>
        <p:spPr bwMode="auto">
          <a:xfrm>
            <a:off x="428229" y="4578226"/>
            <a:ext cx="5861050" cy="47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95000"/>
              </a:lnSpc>
            </a:pPr>
            <a:r>
              <a:rPr kumimoji="1" lang="zh-CN" altLang="en-US" sz="2600" b="1" dirty="0">
                <a:solidFill>
                  <a:srgbClr val="C00000"/>
                </a:solidFill>
                <a:latin typeface="黑体" panose="02010609060101010101" pitchFamily="49" charset="-122"/>
                <a:ea typeface="黑体" panose="02010609060101010101" pitchFamily="49" charset="-122"/>
              </a:rPr>
              <a:t>频率特性或频率响应：</a:t>
            </a:r>
          </a:p>
        </p:txBody>
      </p:sp>
      <p:sp>
        <p:nvSpPr>
          <p:cNvPr id="17" name="Rectangle 8">
            <a:extLst>
              <a:ext uri="{FF2B5EF4-FFF2-40B4-BE49-F238E27FC236}">
                <a16:creationId xmlns:a16="http://schemas.microsoft.com/office/drawing/2014/main" id="{4981198C-86E8-40FB-B91C-1BF5D9200AC8}"/>
              </a:ext>
            </a:extLst>
          </p:cNvPr>
          <p:cNvSpPr>
            <a:spLocks noChangeArrowheads="1"/>
          </p:cNvSpPr>
          <p:nvPr/>
        </p:nvSpPr>
        <p:spPr bwMode="auto">
          <a:xfrm>
            <a:off x="3938078" y="4558221"/>
            <a:ext cx="353494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600" b="1" dirty="0">
                <a:effectLst>
                  <a:outerShdw blurRad="38100" dist="38100" dir="2700000" algn="tl">
                    <a:srgbClr val="C0C0C0"/>
                  </a:outerShdw>
                </a:effectLst>
                <a:latin typeface="黑体" panose="02010609060101010101" pitchFamily="49" charset="-122"/>
                <a:ea typeface="黑体" panose="02010609060101010101" pitchFamily="49" charset="-122"/>
              </a:rPr>
              <a:t>研究响应与频率的关系</a:t>
            </a:r>
          </a:p>
        </p:txBody>
      </p:sp>
      <p:sp>
        <p:nvSpPr>
          <p:cNvPr id="2" name="灯片编号占位符 1">
            <a:extLst>
              <a:ext uri="{FF2B5EF4-FFF2-40B4-BE49-F238E27FC236}">
                <a16:creationId xmlns:a16="http://schemas.microsoft.com/office/drawing/2014/main" id="{63DD7083-0E0C-42BE-9577-AABBE83E2538}"/>
              </a:ext>
            </a:extLst>
          </p:cNvPr>
          <p:cNvSpPr>
            <a:spLocks noGrp="1"/>
          </p:cNvSpPr>
          <p:nvPr>
            <p:ph type="sldNum" sz="quarter" idx="12"/>
          </p:nvPr>
        </p:nvSpPr>
        <p:spPr/>
        <p:txBody>
          <a:bodyPr/>
          <a:lstStyle/>
          <a:p>
            <a:fld id="{DD7B16FF-69CA-4A0B-BD3A-C4B4E2184A49}" type="slidenum">
              <a:rPr lang="zh-CN" altLang="en-US" smtClean="0"/>
              <a:pPr/>
              <a:t>119</a:t>
            </a:fld>
            <a:endParaRPr lang="zh-CN" altLang="en-US" dirty="0"/>
          </a:p>
        </p:txBody>
      </p:sp>
      <p:sp>
        <p:nvSpPr>
          <p:cNvPr id="18" name="动作按钮: 转到开头 17">
            <a:hlinkClick r:id="rId2" action="ppaction://hlinksldjump" highlightClick="1"/>
            <a:extLst>
              <a:ext uri="{FF2B5EF4-FFF2-40B4-BE49-F238E27FC236}">
                <a16:creationId xmlns:a16="http://schemas.microsoft.com/office/drawing/2014/main" id="{184DCFCB-25B9-46D7-895A-722A370C81A0}"/>
              </a:ext>
            </a:extLst>
          </p:cNvPr>
          <p:cNvSpPr/>
          <p:nvPr/>
        </p:nvSpPr>
        <p:spPr bwMode="auto">
          <a:xfrm>
            <a:off x="9102724" y="6527797"/>
            <a:ext cx="468052" cy="468052"/>
          </a:xfrm>
          <a:prstGeom prst="actionButtonBeginning">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fontAlgn="base">
              <a:spcBef>
                <a:spcPct val="0"/>
              </a:spcBef>
              <a:spcAft>
                <a:spcPct val="0"/>
              </a:spcAft>
            </a:pPr>
            <a:endParaRPr lang="zh-CN" altLang="en-US" sz="1950" b="1">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130166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P spid="13" grpId="0" autoUpdateAnimBg="0"/>
      <p:bldP spid="14" grpId="0" autoUpdateAnimBg="0"/>
      <p:bldP spid="15" grpId="0" autoUpdateAnimBg="0"/>
      <p:bldP spid="16" grpId="0" autoUpdateAnimBg="0"/>
      <p:bldP spid="1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0" name="Text Box 294">
            <a:extLst>
              <a:ext uri="{FF2B5EF4-FFF2-40B4-BE49-F238E27FC236}">
                <a16:creationId xmlns:a16="http://schemas.microsoft.com/office/drawing/2014/main" id="{9481F8FE-40A5-47C1-88E8-94EC52EB1B8A}"/>
              </a:ext>
            </a:extLst>
          </p:cNvPr>
          <p:cNvSpPr txBox="1">
            <a:spLocks noChangeArrowheads="1"/>
          </p:cNvSpPr>
          <p:nvPr/>
        </p:nvSpPr>
        <p:spPr bwMode="auto">
          <a:xfrm>
            <a:off x="550333" y="292100"/>
            <a:ext cx="1857375" cy="559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033" b="1" dirty="0">
                <a:solidFill>
                  <a:srgbClr val="C00000"/>
                </a:solidFill>
                <a:latin typeface="黑体" panose="02010609060101010101" pitchFamily="49" charset="-122"/>
                <a:ea typeface="黑体" panose="02010609060101010101" pitchFamily="49" charset="-122"/>
              </a:rPr>
              <a:t>注意 ！</a:t>
            </a:r>
          </a:p>
        </p:txBody>
      </p:sp>
      <p:sp>
        <p:nvSpPr>
          <p:cNvPr id="9513" name="Text Box 297">
            <a:extLst>
              <a:ext uri="{FF2B5EF4-FFF2-40B4-BE49-F238E27FC236}">
                <a16:creationId xmlns:a16="http://schemas.microsoft.com/office/drawing/2014/main" id="{6054A824-3D99-4D2F-8F22-90AEA1064C55}"/>
              </a:ext>
            </a:extLst>
          </p:cNvPr>
          <p:cNvSpPr txBox="1">
            <a:spLocks noChangeArrowheads="1"/>
          </p:cNvSpPr>
          <p:nvPr/>
        </p:nvSpPr>
        <p:spPr bwMode="auto">
          <a:xfrm>
            <a:off x="978216" y="1276331"/>
            <a:ext cx="7444667" cy="5590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lang="zh-CN" altLang="en-US" sz="3033" b="1" dirty="0">
                <a:solidFill>
                  <a:srgbClr val="9900CC"/>
                </a:solidFill>
                <a:latin typeface="黑体" panose="02010609060101010101" pitchFamily="49" charset="-122"/>
                <a:ea typeface="黑体" panose="02010609060101010101" pitchFamily="49" charset="-122"/>
              </a:rPr>
              <a:t>瞬时值：</a:t>
            </a:r>
            <a:r>
              <a:rPr lang="zh-CN" altLang="en-US" sz="2600" b="1" dirty="0">
                <a:solidFill>
                  <a:srgbClr val="C00000"/>
                </a:solidFill>
                <a:latin typeface="黑体" panose="02010609060101010101" pitchFamily="49" charset="-122"/>
                <a:ea typeface="黑体" panose="02010609060101010101" pitchFamily="49" charset="-122"/>
              </a:rPr>
              <a:t>小写字母</a:t>
            </a:r>
            <a:r>
              <a:rPr lang="zh-CN" altLang="en-US" sz="2600" b="1" dirty="0">
                <a:latin typeface="黑体" panose="02010609060101010101" pitchFamily="49" charset="-122"/>
                <a:ea typeface="黑体" panose="02010609060101010101" pitchFamily="49" charset="-122"/>
              </a:rPr>
              <a:t>表示正弦量每一瞬间的数值。</a:t>
            </a:r>
          </a:p>
        </p:txBody>
      </p:sp>
      <p:sp>
        <p:nvSpPr>
          <p:cNvPr id="9514" name="Text Box 298">
            <a:extLst>
              <a:ext uri="{FF2B5EF4-FFF2-40B4-BE49-F238E27FC236}">
                <a16:creationId xmlns:a16="http://schemas.microsoft.com/office/drawing/2014/main" id="{30B31688-6BD2-48D4-A404-C13FE0089CA3}"/>
              </a:ext>
            </a:extLst>
          </p:cNvPr>
          <p:cNvSpPr txBox="1">
            <a:spLocks noChangeArrowheads="1"/>
          </p:cNvSpPr>
          <p:nvPr/>
        </p:nvSpPr>
        <p:spPr bwMode="auto">
          <a:xfrm>
            <a:off x="964457" y="1993485"/>
            <a:ext cx="8392041" cy="5590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lang="zh-CN" altLang="en-US" sz="3033" b="1" dirty="0">
                <a:solidFill>
                  <a:srgbClr val="9900CC"/>
                </a:solidFill>
                <a:latin typeface="Times New Roman" panose="02020603050405020304" pitchFamily="18" charset="0"/>
                <a:ea typeface="黑体" panose="02010609060101010101" pitchFamily="49" charset="-122"/>
                <a:cs typeface="Times New Roman" panose="02020603050405020304" pitchFamily="18" charset="0"/>
              </a:rPr>
              <a:t>最大值：</a:t>
            </a:r>
            <a:r>
              <a:rPr lang="zh-CN" altLang="en-US" sz="26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大写字母加下标</a:t>
            </a:r>
            <a:r>
              <a:rPr lang="en-US" altLang="zh-CN" sz="26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m</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表示瞬时值中最大的数值。</a:t>
            </a:r>
          </a:p>
        </p:txBody>
      </p:sp>
      <p:sp>
        <p:nvSpPr>
          <p:cNvPr id="9515" name="Text Box 299">
            <a:extLst>
              <a:ext uri="{FF2B5EF4-FFF2-40B4-BE49-F238E27FC236}">
                <a16:creationId xmlns:a16="http://schemas.microsoft.com/office/drawing/2014/main" id="{8968079C-9F36-4CDC-BA76-0716FC289E4D}"/>
              </a:ext>
            </a:extLst>
          </p:cNvPr>
          <p:cNvSpPr txBox="1">
            <a:spLocks noChangeArrowheads="1"/>
          </p:cNvSpPr>
          <p:nvPr/>
        </p:nvSpPr>
        <p:spPr bwMode="auto">
          <a:xfrm>
            <a:off x="981655" y="2700318"/>
            <a:ext cx="6104556" cy="5590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lang="zh-CN" altLang="en-US" sz="3033" b="1" dirty="0">
                <a:solidFill>
                  <a:srgbClr val="9900CC"/>
                </a:solidFill>
                <a:latin typeface="黑体" panose="02010609060101010101" pitchFamily="49" charset="-122"/>
                <a:ea typeface="黑体" panose="02010609060101010101" pitchFamily="49" charset="-122"/>
              </a:rPr>
              <a:t>有效值：</a:t>
            </a:r>
            <a:r>
              <a:rPr lang="zh-CN" altLang="en-US" sz="2600" b="1" dirty="0">
                <a:solidFill>
                  <a:srgbClr val="C00000"/>
                </a:solidFill>
                <a:latin typeface="黑体" panose="02010609060101010101" pitchFamily="49" charset="-122"/>
                <a:ea typeface="黑体" panose="02010609060101010101" pitchFamily="49" charset="-122"/>
              </a:rPr>
              <a:t>大写字母</a:t>
            </a:r>
            <a:r>
              <a:rPr lang="zh-CN" altLang="en-US" sz="2600" b="1" dirty="0">
                <a:latin typeface="黑体" panose="02010609060101010101" pitchFamily="49" charset="-122"/>
                <a:ea typeface="黑体" panose="02010609060101010101" pitchFamily="49" charset="-122"/>
              </a:rPr>
              <a:t>表示正弦量的大小。</a:t>
            </a:r>
          </a:p>
        </p:txBody>
      </p:sp>
      <p:sp>
        <p:nvSpPr>
          <p:cNvPr id="9517" name="Text Box 301">
            <a:extLst>
              <a:ext uri="{FF2B5EF4-FFF2-40B4-BE49-F238E27FC236}">
                <a16:creationId xmlns:a16="http://schemas.microsoft.com/office/drawing/2014/main" id="{421B17CA-F10F-4455-8126-E6FFD5026DB0}"/>
              </a:ext>
            </a:extLst>
          </p:cNvPr>
          <p:cNvSpPr txBox="1">
            <a:spLocks noChangeArrowheads="1"/>
          </p:cNvSpPr>
          <p:nvPr/>
        </p:nvSpPr>
        <p:spPr bwMode="auto">
          <a:xfrm>
            <a:off x="1443455" y="3448138"/>
            <a:ext cx="5920210"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371464" indent="-371464" eaLnBrk="0" hangingPunct="0">
              <a:spcBef>
                <a:spcPct val="30000"/>
              </a:spcBef>
              <a:buFont typeface="Wingdings" panose="05000000000000000000" pitchFamily="2" charset="2"/>
              <a:buChar char="Ø"/>
            </a:pPr>
            <a:r>
              <a:rPr lang="zh-CN" altLang="en-US" sz="2600" b="1" dirty="0">
                <a:solidFill>
                  <a:srgbClr val="FF0000"/>
                </a:solidFill>
                <a:latin typeface="黑体" panose="02010609060101010101" pitchFamily="49" charset="-122"/>
                <a:ea typeface="黑体" panose="02010609060101010101" pitchFamily="49" charset="-122"/>
              </a:rPr>
              <a:t>交流电压、电流表测量数据为有效值</a:t>
            </a:r>
          </a:p>
        </p:txBody>
      </p:sp>
      <p:sp>
        <p:nvSpPr>
          <p:cNvPr id="9518" name="Text Box 302">
            <a:extLst>
              <a:ext uri="{FF2B5EF4-FFF2-40B4-BE49-F238E27FC236}">
                <a16:creationId xmlns:a16="http://schemas.microsoft.com/office/drawing/2014/main" id="{C70F32AE-49CC-4024-9309-D251B2FE1B01}"/>
              </a:ext>
            </a:extLst>
          </p:cNvPr>
          <p:cNvSpPr txBox="1">
            <a:spLocks noChangeArrowheads="1"/>
          </p:cNvSpPr>
          <p:nvPr/>
        </p:nvSpPr>
        <p:spPr bwMode="auto">
          <a:xfrm>
            <a:off x="1443455" y="3970955"/>
            <a:ext cx="6925294"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371464" indent="-371464" eaLnBrk="0" hangingPunct="0">
              <a:buFont typeface="Wingdings" panose="05000000000000000000" pitchFamily="2" charset="2"/>
              <a:buChar char="Ø"/>
            </a:pPr>
            <a:r>
              <a:rPr lang="zh-CN" altLang="en-US" sz="2600" b="1" dirty="0">
                <a:solidFill>
                  <a:srgbClr val="FF0000"/>
                </a:solidFill>
                <a:latin typeface="黑体" panose="02010609060101010101" pitchFamily="49" charset="-122"/>
                <a:ea typeface="黑体" panose="02010609060101010101" pitchFamily="49" charset="-122"/>
              </a:rPr>
              <a:t>交流设备名牌标注的电压、电流均为有效值</a:t>
            </a:r>
          </a:p>
        </p:txBody>
      </p:sp>
      <p:grpSp>
        <p:nvGrpSpPr>
          <p:cNvPr id="9526" name="Group 310">
            <a:extLst>
              <a:ext uri="{FF2B5EF4-FFF2-40B4-BE49-F238E27FC236}">
                <a16:creationId xmlns:a16="http://schemas.microsoft.com/office/drawing/2014/main" id="{31631778-9E28-430B-800E-26ACEC33684B}"/>
              </a:ext>
            </a:extLst>
          </p:cNvPr>
          <p:cNvGrpSpPr>
            <a:grpSpLocks/>
          </p:cNvGrpSpPr>
          <p:nvPr/>
        </p:nvGrpSpPr>
        <p:grpSpPr bwMode="auto">
          <a:xfrm>
            <a:off x="1342795" y="5015169"/>
            <a:ext cx="1874573" cy="1112706"/>
            <a:chOff x="396" y="3096"/>
            <a:chExt cx="1090" cy="647"/>
          </a:xfrm>
        </p:grpSpPr>
        <p:sp>
          <p:nvSpPr>
            <p:cNvPr id="9519" name="Rectangle 303">
              <a:extLst>
                <a:ext uri="{FF2B5EF4-FFF2-40B4-BE49-F238E27FC236}">
                  <a16:creationId xmlns:a16="http://schemas.microsoft.com/office/drawing/2014/main" id="{3C387F55-AE5A-4D4C-A4F8-4E0CDAD4BFDF}"/>
                </a:ext>
              </a:extLst>
            </p:cNvPr>
            <p:cNvSpPr>
              <a:spLocks noChangeArrowheads="1"/>
            </p:cNvSpPr>
            <p:nvPr/>
          </p:nvSpPr>
          <p:spPr bwMode="auto">
            <a:xfrm>
              <a:off x="396" y="3096"/>
              <a:ext cx="965"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033" b="1" i="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u</a:t>
              </a:r>
              <a:r>
                <a:rPr lang="en-US" altLang="zh-CN" sz="3033"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3033"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3033" b="1" i="1" dirty="0" err="1">
                  <a:solidFill>
                    <a:srgbClr val="C000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3033" b="1" i="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3033"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3033" b="1" i="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9522" name="Text Box 306">
              <a:extLst>
                <a:ext uri="{FF2B5EF4-FFF2-40B4-BE49-F238E27FC236}">
                  <a16:creationId xmlns:a16="http://schemas.microsoft.com/office/drawing/2014/main" id="{E84814B6-F1BE-4E79-A1B7-D1DAB4046D34}"/>
                </a:ext>
              </a:extLst>
            </p:cNvPr>
            <p:cNvSpPr txBox="1">
              <a:spLocks noChangeArrowheads="1"/>
            </p:cNvSpPr>
            <p:nvPr/>
          </p:nvSpPr>
          <p:spPr bwMode="auto">
            <a:xfrm>
              <a:off x="514" y="3457"/>
              <a:ext cx="97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dirty="0">
                  <a:latin typeface="黑体" panose="02010609060101010101" pitchFamily="49" charset="-122"/>
                  <a:ea typeface="黑体" panose="02010609060101010101" pitchFamily="49" charset="-122"/>
                </a:rPr>
                <a:t>瞬时值 </a:t>
              </a:r>
            </a:p>
          </p:txBody>
        </p:sp>
      </p:grpSp>
      <p:grpSp>
        <p:nvGrpSpPr>
          <p:cNvPr id="9527" name="Group 311">
            <a:extLst>
              <a:ext uri="{FF2B5EF4-FFF2-40B4-BE49-F238E27FC236}">
                <a16:creationId xmlns:a16="http://schemas.microsoft.com/office/drawing/2014/main" id="{976805B2-B4B4-498E-A185-92574067FAFC}"/>
              </a:ext>
            </a:extLst>
          </p:cNvPr>
          <p:cNvGrpSpPr>
            <a:grpSpLocks/>
          </p:cNvGrpSpPr>
          <p:nvPr/>
        </p:nvGrpSpPr>
        <p:grpSpPr bwMode="auto">
          <a:xfrm>
            <a:off x="3753945" y="5015169"/>
            <a:ext cx="1867694" cy="1100668"/>
            <a:chOff x="1851" y="3025"/>
            <a:chExt cx="1086" cy="640"/>
          </a:xfrm>
        </p:grpSpPr>
        <p:sp>
          <p:nvSpPr>
            <p:cNvPr id="9520" name="Rectangle 304">
              <a:extLst>
                <a:ext uri="{FF2B5EF4-FFF2-40B4-BE49-F238E27FC236}">
                  <a16:creationId xmlns:a16="http://schemas.microsoft.com/office/drawing/2014/main" id="{CB1CD9E5-395A-4A55-8ECB-B26266D2F468}"/>
                </a:ext>
              </a:extLst>
            </p:cNvPr>
            <p:cNvSpPr>
              <a:spLocks noChangeArrowheads="1"/>
            </p:cNvSpPr>
            <p:nvPr/>
          </p:nvSpPr>
          <p:spPr bwMode="auto">
            <a:xfrm>
              <a:off x="1851" y="3025"/>
              <a:ext cx="1078"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033" b="1" i="1" dirty="0">
                  <a:solidFill>
                    <a:srgbClr val="C00000"/>
                  </a:solidFill>
                  <a:latin typeface="Times New Roman" panose="02020603050405020304" pitchFamily="18" charset="0"/>
                  <a:ea typeface="宋体" panose="02010600030101010101" pitchFamily="2" charset="-122"/>
                </a:rPr>
                <a:t>U</a:t>
              </a:r>
              <a:r>
                <a:rPr lang="en-US" altLang="zh-CN" sz="3033" b="1" dirty="0">
                  <a:solidFill>
                    <a:srgbClr val="C00000"/>
                  </a:solidFill>
                  <a:latin typeface="Times New Roman" panose="02020603050405020304" pitchFamily="18" charset="0"/>
                  <a:ea typeface="宋体" panose="02010600030101010101" pitchFamily="2" charset="-122"/>
                </a:rPr>
                <a:t> </a:t>
              </a:r>
              <a:r>
                <a:rPr lang="zh-CN" altLang="en-US" sz="3033" b="1" dirty="0">
                  <a:solidFill>
                    <a:srgbClr val="C00000"/>
                  </a:solidFill>
                  <a:latin typeface="Times New Roman" panose="02020603050405020304" pitchFamily="18" charset="0"/>
                  <a:ea typeface="宋体" panose="02010600030101010101" pitchFamily="2" charset="-122"/>
                </a:rPr>
                <a:t>，</a:t>
              </a:r>
              <a:r>
                <a:rPr lang="en-US" altLang="zh-CN" sz="3033" b="1" i="1" dirty="0">
                  <a:solidFill>
                    <a:srgbClr val="C00000"/>
                  </a:solidFill>
                  <a:latin typeface="Times New Roman" panose="02020603050405020304" pitchFamily="18" charset="0"/>
                  <a:ea typeface="宋体" panose="02010600030101010101" pitchFamily="2" charset="-122"/>
                </a:rPr>
                <a:t>I </a:t>
              </a:r>
              <a:r>
                <a:rPr lang="zh-CN" altLang="en-US" sz="3033" b="1" dirty="0">
                  <a:solidFill>
                    <a:srgbClr val="C00000"/>
                  </a:solidFill>
                  <a:latin typeface="Times New Roman" panose="02020603050405020304" pitchFamily="18" charset="0"/>
                  <a:ea typeface="宋体" panose="02010600030101010101" pitchFamily="2" charset="-122"/>
                </a:rPr>
                <a:t>，</a:t>
              </a:r>
              <a:r>
                <a:rPr lang="en-US" altLang="zh-CN" sz="3033" b="1" i="1" dirty="0">
                  <a:solidFill>
                    <a:srgbClr val="C00000"/>
                  </a:solidFill>
                  <a:latin typeface="Times New Roman" panose="02020603050405020304" pitchFamily="18" charset="0"/>
                  <a:ea typeface="宋体" panose="02010600030101010101" pitchFamily="2" charset="-122"/>
                </a:rPr>
                <a:t>E</a:t>
              </a:r>
            </a:p>
          </p:txBody>
        </p:sp>
        <p:sp>
          <p:nvSpPr>
            <p:cNvPr id="9523" name="Text Box 307">
              <a:extLst>
                <a:ext uri="{FF2B5EF4-FFF2-40B4-BE49-F238E27FC236}">
                  <a16:creationId xmlns:a16="http://schemas.microsoft.com/office/drawing/2014/main" id="{4FDE68CB-1DDF-4C31-8B14-6E29BEB16A0D}"/>
                </a:ext>
              </a:extLst>
            </p:cNvPr>
            <p:cNvSpPr txBox="1">
              <a:spLocks noChangeArrowheads="1"/>
            </p:cNvSpPr>
            <p:nvPr/>
          </p:nvSpPr>
          <p:spPr bwMode="auto">
            <a:xfrm>
              <a:off x="1965" y="3379"/>
              <a:ext cx="97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dirty="0">
                  <a:latin typeface="黑体" panose="02010609060101010101" pitchFamily="49" charset="-122"/>
                  <a:ea typeface="黑体" panose="02010609060101010101" pitchFamily="49" charset="-122"/>
                </a:rPr>
                <a:t>有效值 </a:t>
              </a:r>
            </a:p>
          </p:txBody>
        </p:sp>
      </p:grpSp>
      <p:grpSp>
        <p:nvGrpSpPr>
          <p:cNvPr id="9528" name="Group 312">
            <a:extLst>
              <a:ext uri="{FF2B5EF4-FFF2-40B4-BE49-F238E27FC236}">
                <a16:creationId xmlns:a16="http://schemas.microsoft.com/office/drawing/2014/main" id="{399C791D-4512-4F42-9A3A-406FF461D150}"/>
              </a:ext>
            </a:extLst>
          </p:cNvPr>
          <p:cNvGrpSpPr>
            <a:grpSpLocks/>
          </p:cNvGrpSpPr>
          <p:nvPr/>
        </p:nvGrpSpPr>
        <p:grpSpPr bwMode="auto">
          <a:xfrm>
            <a:off x="6514686" y="5015169"/>
            <a:ext cx="2459303" cy="1116145"/>
            <a:chOff x="3423" y="3037"/>
            <a:chExt cx="1430" cy="649"/>
          </a:xfrm>
        </p:grpSpPr>
        <p:sp>
          <p:nvSpPr>
            <p:cNvPr id="9521" name="Rectangle 305">
              <a:extLst>
                <a:ext uri="{FF2B5EF4-FFF2-40B4-BE49-F238E27FC236}">
                  <a16:creationId xmlns:a16="http://schemas.microsoft.com/office/drawing/2014/main" id="{14934BC3-3216-4E0F-91EA-BDF31AEF4AEF}"/>
                </a:ext>
              </a:extLst>
            </p:cNvPr>
            <p:cNvSpPr>
              <a:spLocks noChangeArrowheads="1"/>
            </p:cNvSpPr>
            <p:nvPr/>
          </p:nvSpPr>
          <p:spPr bwMode="auto">
            <a:xfrm>
              <a:off x="3423" y="3037"/>
              <a:ext cx="1430"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033" b="1" i="1" dirty="0">
                  <a:solidFill>
                    <a:srgbClr val="C00000"/>
                  </a:solidFill>
                  <a:latin typeface="Times New Roman" panose="02020603050405020304" pitchFamily="18" charset="0"/>
                  <a:ea typeface="宋体" panose="02010600030101010101" pitchFamily="2" charset="-122"/>
                </a:rPr>
                <a:t>U</a:t>
              </a:r>
              <a:r>
                <a:rPr lang="en-US" altLang="zh-CN" sz="3033" b="1" i="1" baseline="-25000" dirty="0">
                  <a:solidFill>
                    <a:srgbClr val="C00000"/>
                  </a:solidFill>
                  <a:latin typeface="Times New Roman" panose="02020603050405020304" pitchFamily="18" charset="0"/>
                  <a:ea typeface="宋体" panose="02010600030101010101" pitchFamily="2" charset="-122"/>
                </a:rPr>
                <a:t>m</a:t>
              </a:r>
              <a:r>
                <a:rPr lang="en-US" altLang="zh-CN" sz="3033" b="1" dirty="0">
                  <a:solidFill>
                    <a:srgbClr val="C00000"/>
                  </a:solidFill>
                  <a:latin typeface="Times New Roman" panose="02020603050405020304" pitchFamily="18" charset="0"/>
                  <a:ea typeface="宋体" panose="02010600030101010101" pitchFamily="2" charset="-122"/>
                </a:rPr>
                <a:t> </a:t>
              </a:r>
              <a:r>
                <a:rPr lang="zh-CN" altLang="en-US" sz="3033" b="1" dirty="0">
                  <a:solidFill>
                    <a:srgbClr val="C00000"/>
                  </a:solidFill>
                  <a:latin typeface="Times New Roman" panose="02020603050405020304" pitchFamily="18" charset="0"/>
                  <a:ea typeface="宋体" panose="02010600030101010101" pitchFamily="2" charset="-122"/>
                </a:rPr>
                <a:t>，</a:t>
              </a:r>
              <a:r>
                <a:rPr lang="en-US" altLang="zh-CN" sz="3033" b="1" i="1" dirty="0" err="1">
                  <a:solidFill>
                    <a:srgbClr val="C00000"/>
                  </a:solidFill>
                  <a:latin typeface="Times New Roman" panose="02020603050405020304" pitchFamily="18" charset="0"/>
                  <a:ea typeface="宋体" panose="02010600030101010101" pitchFamily="2" charset="-122"/>
                </a:rPr>
                <a:t>I</a:t>
              </a:r>
              <a:r>
                <a:rPr lang="en-US" altLang="zh-CN" sz="3033" b="1" i="1" baseline="-25000" dirty="0" err="1">
                  <a:solidFill>
                    <a:srgbClr val="C00000"/>
                  </a:solidFill>
                  <a:latin typeface="Times New Roman" panose="02020603050405020304" pitchFamily="18" charset="0"/>
                  <a:ea typeface="宋体" panose="02010600030101010101" pitchFamily="2" charset="-122"/>
                </a:rPr>
                <a:t>m</a:t>
              </a:r>
              <a:r>
                <a:rPr lang="en-US" altLang="zh-CN" sz="3033" b="1" i="1" dirty="0">
                  <a:solidFill>
                    <a:srgbClr val="C00000"/>
                  </a:solidFill>
                  <a:latin typeface="Times New Roman" panose="02020603050405020304" pitchFamily="18" charset="0"/>
                  <a:ea typeface="宋体" panose="02010600030101010101" pitchFamily="2" charset="-122"/>
                </a:rPr>
                <a:t> </a:t>
              </a:r>
              <a:r>
                <a:rPr lang="zh-CN" altLang="en-US" sz="3033" b="1" dirty="0">
                  <a:solidFill>
                    <a:srgbClr val="C00000"/>
                  </a:solidFill>
                  <a:latin typeface="Times New Roman" panose="02020603050405020304" pitchFamily="18" charset="0"/>
                  <a:ea typeface="宋体" panose="02010600030101010101" pitchFamily="2" charset="-122"/>
                </a:rPr>
                <a:t>，</a:t>
              </a:r>
              <a:r>
                <a:rPr lang="en-US" altLang="zh-CN" sz="3033" b="1" i="1" dirty="0" err="1">
                  <a:solidFill>
                    <a:srgbClr val="C00000"/>
                  </a:solidFill>
                  <a:latin typeface="Times New Roman" panose="02020603050405020304" pitchFamily="18" charset="0"/>
                  <a:ea typeface="宋体" panose="02010600030101010101" pitchFamily="2" charset="-122"/>
                </a:rPr>
                <a:t>E</a:t>
              </a:r>
              <a:r>
                <a:rPr lang="en-US" altLang="zh-CN" sz="3033" b="1" i="1" baseline="-25000" dirty="0" err="1">
                  <a:solidFill>
                    <a:srgbClr val="C00000"/>
                  </a:solidFill>
                  <a:latin typeface="Times New Roman" panose="02020603050405020304" pitchFamily="18" charset="0"/>
                  <a:ea typeface="宋体" panose="02010600030101010101" pitchFamily="2" charset="-122"/>
                </a:rPr>
                <a:t>m</a:t>
              </a:r>
              <a:endParaRPr lang="en-US" altLang="zh-CN" sz="3033" b="1" i="1" baseline="-25000" dirty="0">
                <a:solidFill>
                  <a:srgbClr val="C00000"/>
                </a:solidFill>
                <a:latin typeface="Times New Roman" panose="02020603050405020304" pitchFamily="18" charset="0"/>
                <a:ea typeface="宋体" panose="02010600030101010101" pitchFamily="2" charset="-122"/>
              </a:endParaRPr>
            </a:p>
          </p:txBody>
        </p:sp>
        <p:sp>
          <p:nvSpPr>
            <p:cNvPr id="9524" name="Text Box 308">
              <a:extLst>
                <a:ext uri="{FF2B5EF4-FFF2-40B4-BE49-F238E27FC236}">
                  <a16:creationId xmlns:a16="http://schemas.microsoft.com/office/drawing/2014/main" id="{E910C280-CF6C-4F21-9AA3-DD2FCB34A9D0}"/>
                </a:ext>
              </a:extLst>
            </p:cNvPr>
            <p:cNvSpPr txBox="1">
              <a:spLocks noChangeArrowheads="1"/>
            </p:cNvSpPr>
            <p:nvPr/>
          </p:nvSpPr>
          <p:spPr bwMode="auto">
            <a:xfrm>
              <a:off x="3818" y="3400"/>
              <a:ext cx="97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dirty="0">
                  <a:latin typeface="黑体" panose="02010609060101010101" pitchFamily="49" charset="-122"/>
                  <a:ea typeface="黑体" panose="02010609060101010101" pitchFamily="49" charset="-122"/>
                </a:rPr>
                <a:t>最大值 </a:t>
              </a:r>
            </a:p>
          </p:txBody>
        </p:sp>
      </p:grpSp>
      <p:sp>
        <p:nvSpPr>
          <p:cNvPr id="2" name="灯片编号占位符 1">
            <a:extLst>
              <a:ext uri="{FF2B5EF4-FFF2-40B4-BE49-F238E27FC236}">
                <a16:creationId xmlns:a16="http://schemas.microsoft.com/office/drawing/2014/main" id="{8169DDAD-2282-47B9-B45E-16B84668A98B}"/>
              </a:ext>
            </a:extLst>
          </p:cNvPr>
          <p:cNvSpPr>
            <a:spLocks noGrp="1"/>
          </p:cNvSpPr>
          <p:nvPr>
            <p:ph type="sldNum" sz="quarter" idx="12"/>
          </p:nvPr>
        </p:nvSpPr>
        <p:spPr/>
        <p:txBody>
          <a:bodyPr/>
          <a:lstStyle/>
          <a:p>
            <a:fld id="{DD7B16FF-69CA-4A0B-BD3A-C4B4E2184A49}" type="slidenum">
              <a:rPr lang="zh-CN" altLang="en-US" smtClean="0"/>
              <a:pPr/>
              <a:t>12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13"/>
                                        </p:tgtEl>
                                        <p:attrNameLst>
                                          <p:attrName>style.visibility</p:attrName>
                                        </p:attrNameLst>
                                      </p:cBhvr>
                                      <p:to>
                                        <p:strVal val="visible"/>
                                      </p:to>
                                    </p:set>
                                    <p:animEffect transition="in" filter="wipe(left)">
                                      <p:cBhvr>
                                        <p:cTn id="7" dur="500"/>
                                        <p:tgtEl>
                                          <p:spTgt spid="95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514"/>
                                        </p:tgtEl>
                                        <p:attrNameLst>
                                          <p:attrName>style.visibility</p:attrName>
                                        </p:attrNameLst>
                                      </p:cBhvr>
                                      <p:to>
                                        <p:strVal val="visible"/>
                                      </p:to>
                                    </p:set>
                                    <p:animEffect transition="in" filter="wipe(left)">
                                      <p:cBhvr>
                                        <p:cTn id="12" dur="500"/>
                                        <p:tgtEl>
                                          <p:spTgt spid="95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515"/>
                                        </p:tgtEl>
                                        <p:attrNameLst>
                                          <p:attrName>style.visibility</p:attrName>
                                        </p:attrNameLst>
                                      </p:cBhvr>
                                      <p:to>
                                        <p:strVal val="visible"/>
                                      </p:to>
                                    </p:set>
                                    <p:animEffect transition="in" filter="wipe(left)">
                                      <p:cBhvr>
                                        <p:cTn id="17" dur="500"/>
                                        <p:tgtEl>
                                          <p:spTgt spid="95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517"/>
                                        </p:tgtEl>
                                        <p:attrNameLst>
                                          <p:attrName>style.visibility</p:attrName>
                                        </p:attrNameLst>
                                      </p:cBhvr>
                                      <p:to>
                                        <p:strVal val="visible"/>
                                      </p:to>
                                    </p:set>
                                    <p:animEffect transition="in" filter="wipe(left)">
                                      <p:cBhvr>
                                        <p:cTn id="22" dur="500"/>
                                        <p:tgtEl>
                                          <p:spTgt spid="95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518"/>
                                        </p:tgtEl>
                                        <p:attrNameLst>
                                          <p:attrName>style.visibility</p:attrName>
                                        </p:attrNameLst>
                                      </p:cBhvr>
                                      <p:to>
                                        <p:strVal val="visible"/>
                                      </p:to>
                                    </p:set>
                                    <p:animEffect transition="in" filter="wipe(left)">
                                      <p:cBhvr>
                                        <p:cTn id="27" dur="500"/>
                                        <p:tgtEl>
                                          <p:spTgt spid="95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526"/>
                                        </p:tgtEl>
                                        <p:attrNameLst>
                                          <p:attrName>style.visibility</p:attrName>
                                        </p:attrNameLst>
                                      </p:cBhvr>
                                      <p:to>
                                        <p:strVal val="visible"/>
                                      </p:to>
                                    </p:set>
                                    <p:animEffect transition="in" filter="wipe(left)">
                                      <p:cBhvr>
                                        <p:cTn id="32" dur="500"/>
                                        <p:tgtEl>
                                          <p:spTgt spid="952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527"/>
                                        </p:tgtEl>
                                        <p:attrNameLst>
                                          <p:attrName>style.visibility</p:attrName>
                                        </p:attrNameLst>
                                      </p:cBhvr>
                                      <p:to>
                                        <p:strVal val="visible"/>
                                      </p:to>
                                    </p:set>
                                    <p:animEffect transition="in" filter="wipe(left)">
                                      <p:cBhvr>
                                        <p:cTn id="37" dur="500"/>
                                        <p:tgtEl>
                                          <p:spTgt spid="952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9528"/>
                                        </p:tgtEl>
                                        <p:attrNameLst>
                                          <p:attrName>style.visibility</p:attrName>
                                        </p:attrNameLst>
                                      </p:cBhvr>
                                      <p:to>
                                        <p:strVal val="visible"/>
                                      </p:to>
                                    </p:set>
                                    <p:animEffect transition="in" filter="wipe(left)">
                                      <p:cBhvr>
                                        <p:cTn id="42" dur="500"/>
                                        <p:tgtEl>
                                          <p:spTgt spid="9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13" grpId="0" autoUpdateAnimBg="0"/>
      <p:bldP spid="9514" grpId="0" autoUpdateAnimBg="0"/>
      <p:bldP spid="9515" grpId="0" autoUpdateAnimBg="0"/>
      <p:bldP spid="9517" grpId="0" autoUpdateAnimBg="0"/>
      <p:bldP spid="9518" grpId="0"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a:extLst>
              <a:ext uri="{FF2B5EF4-FFF2-40B4-BE49-F238E27FC236}">
                <a16:creationId xmlns:a16="http://schemas.microsoft.com/office/drawing/2014/main" id="{24B088F4-A491-47E1-8BA7-B20E3A8D73A1}"/>
              </a:ext>
            </a:extLst>
          </p:cNvPr>
          <p:cNvSpPr txBox="1">
            <a:spLocks noChangeArrowheads="1"/>
          </p:cNvSpPr>
          <p:nvPr/>
        </p:nvSpPr>
        <p:spPr bwMode="auto">
          <a:xfrm>
            <a:off x="750943" y="1540609"/>
            <a:ext cx="8420100"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600" b="1" dirty="0">
                <a:latin typeface="黑体" panose="02010609060101010101" pitchFamily="49" charset="-122"/>
                <a:ea typeface="黑体" panose="02010609060101010101" pitchFamily="49" charset="-122"/>
              </a:rPr>
              <a:t>  利用容抗或感抗随频率而改变的特性，</a:t>
            </a:r>
            <a:r>
              <a:rPr kumimoji="1" lang="zh-CN" altLang="en-US" sz="2600" b="1" dirty="0">
                <a:solidFill>
                  <a:srgbClr val="C00000"/>
                </a:solidFill>
                <a:latin typeface="黑体" panose="02010609060101010101" pitchFamily="49" charset="-122"/>
                <a:ea typeface="黑体" panose="02010609060101010101" pitchFamily="49" charset="-122"/>
              </a:rPr>
              <a:t>对不同频率的输入信号产生不同的响应</a:t>
            </a:r>
            <a:r>
              <a:rPr kumimoji="1" lang="zh-CN" altLang="en-US" sz="2600" b="1" dirty="0">
                <a:latin typeface="黑体" panose="02010609060101010101" pitchFamily="49" charset="-122"/>
                <a:ea typeface="黑体" panose="02010609060101010101" pitchFamily="49" charset="-122"/>
              </a:rPr>
              <a:t>，让需要的某一频带的信号顺利通过，而抑制不需要的其他频率的信号。</a:t>
            </a:r>
          </a:p>
        </p:txBody>
      </p:sp>
      <p:sp>
        <p:nvSpPr>
          <p:cNvPr id="3" name="Text Box 6">
            <a:extLst>
              <a:ext uri="{FF2B5EF4-FFF2-40B4-BE49-F238E27FC236}">
                <a16:creationId xmlns:a16="http://schemas.microsoft.com/office/drawing/2014/main" id="{3196DE20-8E1B-49B9-90A3-B6C07D9870F7}"/>
              </a:ext>
            </a:extLst>
          </p:cNvPr>
          <p:cNvSpPr txBox="1">
            <a:spLocks noChangeArrowheads="1"/>
          </p:cNvSpPr>
          <p:nvPr/>
        </p:nvSpPr>
        <p:spPr bwMode="auto">
          <a:xfrm>
            <a:off x="1801532" y="4397798"/>
            <a:ext cx="1898650" cy="559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033" b="1" dirty="0">
                <a:solidFill>
                  <a:srgbClr val="C00000"/>
                </a:solidFill>
                <a:latin typeface="黑体" panose="02010609060101010101" pitchFamily="49" charset="-122"/>
                <a:ea typeface="黑体" panose="02010609060101010101" pitchFamily="49" charset="-122"/>
              </a:rPr>
              <a:t>分类：</a:t>
            </a:r>
          </a:p>
        </p:txBody>
      </p:sp>
      <p:sp>
        <p:nvSpPr>
          <p:cNvPr id="4" name="Text Box 7">
            <a:extLst>
              <a:ext uri="{FF2B5EF4-FFF2-40B4-BE49-F238E27FC236}">
                <a16:creationId xmlns:a16="http://schemas.microsoft.com/office/drawing/2014/main" id="{2B9FB2BF-4AFA-49DF-916A-0E1852E2A248}"/>
              </a:ext>
            </a:extLst>
          </p:cNvPr>
          <p:cNvSpPr txBox="1">
            <a:spLocks noChangeArrowheads="1"/>
          </p:cNvSpPr>
          <p:nvPr/>
        </p:nvSpPr>
        <p:spPr bwMode="auto">
          <a:xfrm>
            <a:off x="3477521" y="3523285"/>
            <a:ext cx="2889250" cy="2292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600" b="1" dirty="0">
                <a:latin typeface="黑体" panose="02010609060101010101" pitchFamily="49" charset="-122"/>
                <a:ea typeface="黑体" panose="02010609060101010101" pitchFamily="49" charset="-122"/>
              </a:rPr>
              <a:t>低通</a:t>
            </a:r>
          </a:p>
          <a:p>
            <a:pPr>
              <a:spcBef>
                <a:spcPct val="50000"/>
              </a:spcBef>
            </a:pPr>
            <a:r>
              <a:rPr kumimoji="1" lang="zh-CN" altLang="en-US" sz="2600" b="1" dirty="0">
                <a:latin typeface="黑体" panose="02010609060101010101" pitchFamily="49" charset="-122"/>
                <a:ea typeface="黑体" panose="02010609060101010101" pitchFamily="49" charset="-122"/>
              </a:rPr>
              <a:t>高通</a:t>
            </a:r>
          </a:p>
          <a:p>
            <a:pPr>
              <a:spcBef>
                <a:spcPct val="50000"/>
              </a:spcBef>
            </a:pPr>
            <a:r>
              <a:rPr kumimoji="1" lang="zh-CN" altLang="en-US" sz="2600" b="1" dirty="0">
                <a:latin typeface="黑体" panose="02010609060101010101" pitchFamily="49" charset="-122"/>
                <a:ea typeface="黑体" panose="02010609060101010101" pitchFamily="49" charset="-122"/>
              </a:rPr>
              <a:t>带通</a:t>
            </a:r>
          </a:p>
          <a:p>
            <a:pPr>
              <a:spcBef>
                <a:spcPct val="50000"/>
              </a:spcBef>
            </a:pPr>
            <a:r>
              <a:rPr kumimoji="1" lang="en-US" altLang="zh-CN" sz="2600" b="1" dirty="0">
                <a:latin typeface="黑体" panose="02010609060101010101" pitchFamily="49" charset="-122"/>
                <a:ea typeface="黑体" panose="02010609060101010101" pitchFamily="49" charset="-122"/>
              </a:rPr>
              <a:t>……</a:t>
            </a:r>
          </a:p>
        </p:txBody>
      </p:sp>
      <p:sp>
        <p:nvSpPr>
          <p:cNvPr id="5" name="AutoShape 8">
            <a:extLst>
              <a:ext uri="{FF2B5EF4-FFF2-40B4-BE49-F238E27FC236}">
                <a16:creationId xmlns:a16="http://schemas.microsoft.com/office/drawing/2014/main" id="{293D8835-8B77-47AA-9C4C-719D41CA4FE6}"/>
              </a:ext>
            </a:extLst>
          </p:cNvPr>
          <p:cNvSpPr>
            <a:spLocks/>
          </p:cNvSpPr>
          <p:nvPr/>
        </p:nvSpPr>
        <p:spPr bwMode="auto">
          <a:xfrm>
            <a:off x="3101191" y="3684011"/>
            <a:ext cx="249369" cy="1979176"/>
          </a:xfrm>
          <a:prstGeom prst="leftBrace">
            <a:avLst>
              <a:gd name="adj1" fmla="val 77242"/>
              <a:gd name="adj2" fmla="val 50000"/>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latin typeface="黑体" panose="02010609060101010101" pitchFamily="49" charset="-122"/>
              <a:ea typeface="黑体" panose="02010609060101010101" pitchFamily="49" charset="-122"/>
            </a:endParaRPr>
          </a:p>
        </p:txBody>
      </p:sp>
      <p:sp>
        <p:nvSpPr>
          <p:cNvPr id="6" name="Text Box 6">
            <a:extLst>
              <a:ext uri="{FF2B5EF4-FFF2-40B4-BE49-F238E27FC236}">
                <a16:creationId xmlns:a16="http://schemas.microsoft.com/office/drawing/2014/main" id="{26F6AC00-5330-4AD1-9359-7AD5D22FCFB8}"/>
              </a:ext>
            </a:extLst>
          </p:cNvPr>
          <p:cNvSpPr txBox="1">
            <a:spLocks noChangeArrowheads="1"/>
          </p:cNvSpPr>
          <p:nvPr/>
        </p:nvSpPr>
        <p:spPr bwMode="auto">
          <a:xfrm>
            <a:off x="1121708" y="481007"/>
            <a:ext cx="1221963" cy="559064"/>
          </a:xfrm>
          <a:prstGeom prst="rect">
            <a:avLst/>
          </a:prstGeom>
          <a:solidFill>
            <a:schemeClr val="bg2"/>
          </a:solidFill>
          <a:ln>
            <a:solidFill>
              <a:srgbClr val="C00000"/>
            </a:solidFill>
          </a:ln>
          <a:effectLst/>
        </p:spPr>
        <p:txBody>
          <a:bodyPr wrap="square">
            <a:spAutoFit/>
          </a:bodyPr>
          <a:lstStyle/>
          <a:p>
            <a:pPr algn="ctr">
              <a:spcBef>
                <a:spcPct val="50000"/>
              </a:spcBef>
            </a:pPr>
            <a:r>
              <a:rPr kumimoji="1" lang="zh-CN" altLang="en-US" sz="3033" b="1" dirty="0">
                <a:solidFill>
                  <a:srgbClr val="C00000"/>
                </a:solidFill>
                <a:latin typeface="黑体" panose="02010609060101010101" pitchFamily="49" charset="-122"/>
                <a:ea typeface="黑体" panose="02010609060101010101" pitchFamily="49" charset="-122"/>
              </a:rPr>
              <a:t>滤波</a:t>
            </a:r>
          </a:p>
        </p:txBody>
      </p:sp>
      <p:sp>
        <p:nvSpPr>
          <p:cNvPr id="7" name="灯片编号占位符 6">
            <a:extLst>
              <a:ext uri="{FF2B5EF4-FFF2-40B4-BE49-F238E27FC236}">
                <a16:creationId xmlns:a16="http://schemas.microsoft.com/office/drawing/2014/main" id="{B05A448D-8F98-4C14-9AED-94496DC25A00}"/>
              </a:ext>
            </a:extLst>
          </p:cNvPr>
          <p:cNvSpPr>
            <a:spLocks noGrp="1"/>
          </p:cNvSpPr>
          <p:nvPr>
            <p:ph type="sldNum" sz="quarter" idx="12"/>
          </p:nvPr>
        </p:nvSpPr>
        <p:spPr/>
        <p:txBody>
          <a:bodyPr/>
          <a:lstStyle/>
          <a:p>
            <a:fld id="{DD7B16FF-69CA-4A0B-BD3A-C4B4E2184A49}" type="slidenum">
              <a:rPr lang="zh-CN" altLang="en-US" smtClean="0"/>
              <a:pPr/>
              <a:t>120</a:t>
            </a:fld>
            <a:endParaRPr lang="zh-CN" altLang="en-US" dirty="0"/>
          </a:p>
        </p:txBody>
      </p:sp>
    </p:spTree>
    <p:extLst>
      <p:ext uri="{BB962C8B-B14F-4D97-AF65-F5344CB8AC3E}">
        <p14:creationId xmlns:p14="http://schemas.microsoft.com/office/powerpoint/2010/main" val="155972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4" grpId="0"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a:extLst>
              <a:ext uri="{FF2B5EF4-FFF2-40B4-BE49-F238E27FC236}">
                <a16:creationId xmlns:a16="http://schemas.microsoft.com/office/drawing/2014/main" id="{D70D9A10-25AB-4E92-80E0-FFC12A096DCF}"/>
              </a:ext>
            </a:extLst>
          </p:cNvPr>
          <p:cNvSpPr txBox="1">
            <a:spLocks noChangeArrowheads="1"/>
          </p:cNvSpPr>
          <p:nvPr/>
        </p:nvSpPr>
        <p:spPr bwMode="auto">
          <a:xfrm>
            <a:off x="592925" y="124905"/>
            <a:ext cx="2854752" cy="492443"/>
          </a:xfrm>
          <a:prstGeom prst="rect">
            <a:avLst/>
          </a:prstGeom>
          <a:solidFill>
            <a:srgbClr val="CCECFF"/>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600" b="1" dirty="0">
                <a:latin typeface="Times New Roman" panose="02020603050405020304" pitchFamily="18" charset="0"/>
                <a:ea typeface="黑体" panose="02010609060101010101" pitchFamily="49" charset="-122"/>
                <a:cs typeface="Times New Roman" panose="02020603050405020304" pitchFamily="18" charset="0"/>
              </a:rPr>
              <a:t>1</a:t>
            </a:r>
            <a:r>
              <a:rPr kumimoji="1" lang="zh-CN" altLang="en-US" sz="2600" b="1" dirty="0">
                <a:latin typeface="Times New Roman" panose="02020603050405020304" pitchFamily="18" charset="0"/>
                <a:ea typeface="黑体" panose="02010609060101010101" pitchFamily="49" charset="-122"/>
                <a:cs typeface="Times New Roman" panose="02020603050405020304" pitchFamily="18" charset="0"/>
              </a:rPr>
              <a:t>、低通滤波电路</a:t>
            </a:r>
          </a:p>
        </p:txBody>
      </p:sp>
      <p:grpSp>
        <p:nvGrpSpPr>
          <p:cNvPr id="4" name="Group 3">
            <a:extLst>
              <a:ext uri="{FF2B5EF4-FFF2-40B4-BE49-F238E27FC236}">
                <a16:creationId xmlns:a16="http://schemas.microsoft.com/office/drawing/2014/main" id="{FA51036F-3CF9-4DB3-8F8A-F395D1981FEC}"/>
              </a:ext>
            </a:extLst>
          </p:cNvPr>
          <p:cNvGrpSpPr>
            <a:grpSpLocks/>
          </p:cNvGrpSpPr>
          <p:nvPr/>
        </p:nvGrpSpPr>
        <p:grpSpPr bwMode="auto">
          <a:xfrm>
            <a:off x="263431" y="1035374"/>
            <a:ext cx="4560888" cy="1253728"/>
            <a:chOff x="132" y="663"/>
            <a:chExt cx="2652" cy="729"/>
          </a:xfrm>
        </p:grpSpPr>
        <p:grpSp>
          <p:nvGrpSpPr>
            <p:cNvPr id="5" name="Group 4">
              <a:extLst>
                <a:ext uri="{FF2B5EF4-FFF2-40B4-BE49-F238E27FC236}">
                  <a16:creationId xmlns:a16="http://schemas.microsoft.com/office/drawing/2014/main" id="{EAC8A520-DB05-451A-B69E-75BC7547A3CF}"/>
                </a:ext>
              </a:extLst>
            </p:cNvPr>
            <p:cNvGrpSpPr>
              <a:grpSpLocks/>
            </p:cNvGrpSpPr>
            <p:nvPr/>
          </p:nvGrpSpPr>
          <p:grpSpPr bwMode="auto">
            <a:xfrm>
              <a:off x="132" y="663"/>
              <a:ext cx="2652" cy="729"/>
              <a:chOff x="-48" y="711"/>
              <a:chExt cx="2652" cy="729"/>
            </a:xfrm>
          </p:grpSpPr>
          <p:sp>
            <p:nvSpPr>
              <p:cNvPr id="8" name="Line 5">
                <a:extLst>
                  <a:ext uri="{FF2B5EF4-FFF2-40B4-BE49-F238E27FC236}">
                    <a16:creationId xmlns:a16="http://schemas.microsoft.com/office/drawing/2014/main" id="{BE28C1C5-9C13-42BC-8830-31CAE8445751}"/>
                  </a:ext>
                </a:extLst>
              </p:cNvPr>
              <p:cNvSpPr>
                <a:spLocks noChangeShapeType="1"/>
              </p:cNvSpPr>
              <p:nvPr/>
            </p:nvSpPr>
            <p:spPr bwMode="auto">
              <a:xfrm>
                <a:off x="480" y="768"/>
                <a:ext cx="1488"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Line 6">
                <a:extLst>
                  <a:ext uri="{FF2B5EF4-FFF2-40B4-BE49-F238E27FC236}">
                    <a16:creationId xmlns:a16="http://schemas.microsoft.com/office/drawing/2014/main" id="{DC422C4F-73A0-4DA4-9361-0F420185F84D}"/>
                  </a:ext>
                </a:extLst>
              </p:cNvPr>
              <p:cNvSpPr>
                <a:spLocks noChangeShapeType="1"/>
              </p:cNvSpPr>
              <p:nvPr/>
            </p:nvSpPr>
            <p:spPr bwMode="auto">
              <a:xfrm>
                <a:off x="1584" y="768"/>
                <a:ext cx="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10" name="Group 7">
                <a:extLst>
                  <a:ext uri="{FF2B5EF4-FFF2-40B4-BE49-F238E27FC236}">
                    <a16:creationId xmlns:a16="http://schemas.microsoft.com/office/drawing/2014/main" id="{EA7ECA5C-3FE4-4016-AED0-9DEE68147D26}"/>
                  </a:ext>
                </a:extLst>
              </p:cNvPr>
              <p:cNvGrpSpPr>
                <a:grpSpLocks/>
              </p:cNvGrpSpPr>
              <p:nvPr/>
            </p:nvGrpSpPr>
            <p:grpSpPr bwMode="auto">
              <a:xfrm>
                <a:off x="1497" y="1056"/>
                <a:ext cx="192" cy="96"/>
                <a:chOff x="1104" y="2112"/>
                <a:chExt cx="192" cy="96"/>
              </a:xfrm>
            </p:grpSpPr>
            <p:sp>
              <p:nvSpPr>
                <p:cNvPr id="18" name="Line 8">
                  <a:extLst>
                    <a:ext uri="{FF2B5EF4-FFF2-40B4-BE49-F238E27FC236}">
                      <a16:creationId xmlns:a16="http://schemas.microsoft.com/office/drawing/2014/main" id="{6B6B4E7A-561A-487E-8244-84D369FEBD69}"/>
                    </a:ext>
                  </a:extLst>
                </p:cNvPr>
                <p:cNvSpPr>
                  <a:spLocks noChangeShapeType="1"/>
                </p:cNvSpPr>
                <p:nvPr/>
              </p:nvSpPr>
              <p:spPr bwMode="auto">
                <a:xfrm>
                  <a:off x="1104" y="2112"/>
                  <a:ext cx="192"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 name="Line 9">
                  <a:extLst>
                    <a:ext uri="{FF2B5EF4-FFF2-40B4-BE49-F238E27FC236}">
                      <a16:creationId xmlns:a16="http://schemas.microsoft.com/office/drawing/2014/main" id="{43981D14-BA87-4BB0-A748-0EF4C07AFF17}"/>
                    </a:ext>
                  </a:extLst>
                </p:cNvPr>
                <p:cNvSpPr>
                  <a:spLocks noChangeShapeType="1"/>
                </p:cNvSpPr>
                <p:nvPr/>
              </p:nvSpPr>
              <p:spPr bwMode="auto">
                <a:xfrm>
                  <a:off x="1104" y="2208"/>
                  <a:ext cx="192"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1" name="Line 10">
                <a:extLst>
                  <a:ext uri="{FF2B5EF4-FFF2-40B4-BE49-F238E27FC236}">
                    <a16:creationId xmlns:a16="http://schemas.microsoft.com/office/drawing/2014/main" id="{1B53FF39-C960-46B4-B38A-626E4EA29C53}"/>
                  </a:ext>
                </a:extLst>
              </p:cNvPr>
              <p:cNvSpPr>
                <a:spLocks noChangeShapeType="1"/>
              </p:cNvSpPr>
              <p:nvPr/>
            </p:nvSpPr>
            <p:spPr bwMode="auto">
              <a:xfrm>
                <a:off x="1584" y="1152"/>
                <a:ext cx="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Line 11">
                <a:extLst>
                  <a:ext uri="{FF2B5EF4-FFF2-40B4-BE49-F238E27FC236}">
                    <a16:creationId xmlns:a16="http://schemas.microsoft.com/office/drawing/2014/main" id="{E33FA1FF-768F-4BF7-A4F4-D24DC3C3F2DB}"/>
                  </a:ext>
                </a:extLst>
              </p:cNvPr>
              <p:cNvSpPr>
                <a:spLocks noChangeShapeType="1"/>
              </p:cNvSpPr>
              <p:nvPr/>
            </p:nvSpPr>
            <p:spPr bwMode="auto">
              <a:xfrm>
                <a:off x="480" y="1440"/>
                <a:ext cx="1488"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Rectangle 12">
                <a:extLst>
                  <a:ext uri="{FF2B5EF4-FFF2-40B4-BE49-F238E27FC236}">
                    <a16:creationId xmlns:a16="http://schemas.microsoft.com/office/drawing/2014/main" id="{E0A167D7-ECCF-482B-813C-8CA3E664703D}"/>
                  </a:ext>
                </a:extLst>
              </p:cNvPr>
              <p:cNvSpPr>
                <a:spLocks noChangeArrowheads="1"/>
              </p:cNvSpPr>
              <p:nvPr/>
            </p:nvSpPr>
            <p:spPr bwMode="auto">
              <a:xfrm>
                <a:off x="912" y="711"/>
                <a:ext cx="240" cy="96"/>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 name="Line 13">
                <a:extLst>
                  <a:ext uri="{FF2B5EF4-FFF2-40B4-BE49-F238E27FC236}">
                    <a16:creationId xmlns:a16="http://schemas.microsoft.com/office/drawing/2014/main" id="{E5B7CDC7-5ADA-4B4B-B9C5-BEE347C7C26E}"/>
                  </a:ext>
                </a:extLst>
              </p:cNvPr>
              <p:cNvSpPr>
                <a:spLocks noChangeShapeType="1"/>
              </p:cNvSpPr>
              <p:nvPr/>
            </p:nvSpPr>
            <p:spPr bwMode="auto">
              <a:xfrm>
                <a:off x="576" y="912"/>
                <a:ext cx="0" cy="432"/>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 name="Line 14">
                <a:extLst>
                  <a:ext uri="{FF2B5EF4-FFF2-40B4-BE49-F238E27FC236}">
                    <a16:creationId xmlns:a16="http://schemas.microsoft.com/office/drawing/2014/main" id="{F8258923-2458-40A8-BFCB-402C6F227EA4}"/>
                  </a:ext>
                </a:extLst>
              </p:cNvPr>
              <p:cNvSpPr>
                <a:spLocks noChangeShapeType="1"/>
              </p:cNvSpPr>
              <p:nvPr/>
            </p:nvSpPr>
            <p:spPr bwMode="auto">
              <a:xfrm>
                <a:off x="1902" y="921"/>
                <a:ext cx="0" cy="336"/>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 name="Text Box 15">
                <a:extLst>
                  <a:ext uri="{FF2B5EF4-FFF2-40B4-BE49-F238E27FC236}">
                    <a16:creationId xmlns:a16="http://schemas.microsoft.com/office/drawing/2014/main" id="{EDED3021-C859-471A-8063-3F5D57B1814F}"/>
                  </a:ext>
                </a:extLst>
              </p:cNvPr>
              <p:cNvSpPr txBox="1">
                <a:spLocks noChangeArrowheads="1"/>
              </p:cNvSpPr>
              <p:nvPr/>
            </p:nvSpPr>
            <p:spPr bwMode="auto">
              <a:xfrm>
                <a:off x="-48" y="969"/>
                <a:ext cx="67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600" b="1" i="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U</a:t>
                </a:r>
                <a:r>
                  <a:rPr kumimoji="1" lang="en-US" altLang="zh-CN" sz="2600" b="1" baseline="-25000"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1</a:t>
                </a:r>
                <a:r>
                  <a:rPr kumimoji="1" lang="en-US" altLang="zh-CN" sz="26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(j</a:t>
                </a:r>
                <a:r>
                  <a:rPr kumimoji="1" lang="en-US" altLang="zh-CN" sz="26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endParaRPr kumimoji="1" lang="en-US" altLang="zh-CN" sz="26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7" name="Text Box 16">
                <a:extLst>
                  <a:ext uri="{FF2B5EF4-FFF2-40B4-BE49-F238E27FC236}">
                    <a16:creationId xmlns:a16="http://schemas.microsoft.com/office/drawing/2014/main" id="{3ADC0BD0-EFCE-485B-BB81-5F24E8AD6969}"/>
                  </a:ext>
                </a:extLst>
              </p:cNvPr>
              <p:cNvSpPr txBox="1">
                <a:spLocks noChangeArrowheads="1"/>
              </p:cNvSpPr>
              <p:nvPr/>
            </p:nvSpPr>
            <p:spPr bwMode="auto">
              <a:xfrm>
                <a:off x="1932" y="951"/>
                <a:ext cx="67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600" b="1" i="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U</a:t>
                </a:r>
                <a:r>
                  <a:rPr kumimoji="1" lang="en-US" altLang="zh-CN" sz="2600" b="1" baseline="-25000"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2</a:t>
                </a:r>
                <a:r>
                  <a:rPr kumimoji="1" lang="en-US" altLang="zh-CN" sz="26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(j</a:t>
                </a:r>
                <a:r>
                  <a:rPr kumimoji="1" lang="en-US" altLang="zh-CN" sz="26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endParaRPr kumimoji="1" lang="en-US" altLang="zh-CN" sz="26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6" name="Text Box 17">
              <a:extLst>
                <a:ext uri="{FF2B5EF4-FFF2-40B4-BE49-F238E27FC236}">
                  <a16:creationId xmlns:a16="http://schemas.microsoft.com/office/drawing/2014/main" id="{904FFE78-0AD1-4FAE-A1FB-2F5E96C68EF8}"/>
                </a:ext>
              </a:extLst>
            </p:cNvPr>
            <p:cNvSpPr txBox="1">
              <a:spLocks noChangeArrowheads="1"/>
            </p:cNvSpPr>
            <p:nvPr/>
          </p:nvSpPr>
          <p:spPr bwMode="auto">
            <a:xfrm>
              <a:off x="1074" y="720"/>
              <a:ext cx="336"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600" b="1" i="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R</a:t>
              </a:r>
            </a:p>
          </p:txBody>
        </p:sp>
        <p:sp>
          <p:nvSpPr>
            <p:cNvPr id="7" name="Text Box 18">
              <a:extLst>
                <a:ext uri="{FF2B5EF4-FFF2-40B4-BE49-F238E27FC236}">
                  <a16:creationId xmlns:a16="http://schemas.microsoft.com/office/drawing/2014/main" id="{365B652E-1D38-4229-AF76-145194084419}"/>
                </a:ext>
              </a:extLst>
            </p:cNvPr>
            <p:cNvSpPr txBox="1">
              <a:spLocks noChangeArrowheads="1"/>
            </p:cNvSpPr>
            <p:nvPr/>
          </p:nvSpPr>
          <p:spPr bwMode="auto">
            <a:xfrm>
              <a:off x="1449" y="903"/>
              <a:ext cx="336"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600" b="1" i="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C</a:t>
              </a:r>
            </a:p>
          </p:txBody>
        </p:sp>
      </p:grpSp>
      <p:sp>
        <p:nvSpPr>
          <p:cNvPr id="20" name="Text Box 19">
            <a:extLst>
              <a:ext uri="{FF2B5EF4-FFF2-40B4-BE49-F238E27FC236}">
                <a16:creationId xmlns:a16="http://schemas.microsoft.com/office/drawing/2014/main" id="{59D85B77-33A9-4F0F-AD6F-43574955A452}"/>
              </a:ext>
            </a:extLst>
          </p:cNvPr>
          <p:cNvSpPr txBox="1">
            <a:spLocks noChangeArrowheads="1"/>
          </p:cNvSpPr>
          <p:nvPr/>
        </p:nvSpPr>
        <p:spPr bwMode="auto">
          <a:xfrm>
            <a:off x="5490739" y="1341228"/>
            <a:ext cx="33020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6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研究输出电压与输入电压的频率关系</a:t>
            </a:r>
          </a:p>
        </p:txBody>
      </p:sp>
      <p:sp>
        <p:nvSpPr>
          <p:cNvPr id="21" name="Text Box 20">
            <a:extLst>
              <a:ext uri="{FF2B5EF4-FFF2-40B4-BE49-F238E27FC236}">
                <a16:creationId xmlns:a16="http://schemas.microsoft.com/office/drawing/2014/main" id="{4B6BB073-87C0-413E-94C4-EBA6BAFE0BA3}"/>
              </a:ext>
            </a:extLst>
          </p:cNvPr>
          <p:cNvSpPr txBox="1">
            <a:spLocks noChangeArrowheads="1"/>
          </p:cNvSpPr>
          <p:nvPr/>
        </p:nvSpPr>
        <p:spPr bwMode="auto">
          <a:xfrm>
            <a:off x="655543" y="2629621"/>
            <a:ext cx="833755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600" b="1" dirty="0">
                <a:latin typeface="Times New Roman" panose="02020603050405020304" pitchFamily="18" charset="0"/>
                <a:ea typeface="黑体" panose="02010609060101010101" pitchFamily="49" charset="-122"/>
                <a:cs typeface="Times New Roman" panose="02020603050405020304" pitchFamily="18" charset="0"/>
              </a:rPr>
              <a:t>传递函数：电路中输出的电压与输入电压的比值。</a:t>
            </a:r>
            <a:endParaRPr kumimoji="1" lang="en-US" altLang="zh-CN" sz="2600" b="1" dirty="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22" name="Group 21">
            <a:extLst>
              <a:ext uri="{FF2B5EF4-FFF2-40B4-BE49-F238E27FC236}">
                <a16:creationId xmlns:a16="http://schemas.microsoft.com/office/drawing/2014/main" id="{4BCF6C72-BA8F-4D51-B55C-9E4D76076574}"/>
              </a:ext>
            </a:extLst>
          </p:cNvPr>
          <p:cNvGrpSpPr>
            <a:grpSpLocks/>
          </p:cNvGrpSpPr>
          <p:nvPr/>
        </p:nvGrpSpPr>
        <p:grpSpPr bwMode="auto">
          <a:xfrm>
            <a:off x="145676" y="3279700"/>
            <a:ext cx="9493250" cy="3714750"/>
            <a:chOff x="144" y="2112"/>
            <a:chExt cx="5520" cy="2160"/>
          </a:xfrm>
        </p:grpSpPr>
        <p:sp>
          <p:nvSpPr>
            <p:cNvPr id="23" name="Rectangle 22">
              <a:extLst>
                <a:ext uri="{FF2B5EF4-FFF2-40B4-BE49-F238E27FC236}">
                  <a16:creationId xmlns:a16="http://schemas.microsoft.com/office/drawing/2014/main" id="{6ED9876D-C23E-4445-AEDA-ABDA9E5CFC1F}"/>
                </a:ext>
              </a:extLst>
            </p:cNvPr>
            <p:cNvSpPr>
              <a:spLocks noChangeArrowheads="1"/>
            </p:cNvSpPr>
            <p:nvPr/>
          </p:nvSpPr>
          <p:spPr bwMode="auto">
            <a:xfrm>
              <a:off x="144" y="2112"/>
              <a:ext cx="5520" cy="2160"/>
            </a:xfrm>
            <a:prstGeom prst="rect">
              <a:avLst/>
            </a:prstGeom>
            <a:solidFill>
              <a:srgbClr val="FFFFCC"/>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24" name="Object 23">
              <a:extLst>
                <a:ext uri="{FF2B5EF4-FFF2-40B4-BE49-F238E27FC236}">
                  <a16:creationId xmlns:a16="http://schemas.microsoft.com/office/drawing/2014/main" id="{F591B512-991B-435A-B7B7-A4CC4D3BE940}"/>
                </a:ext>
              </a:extLst>
            </p:cNvPr>
            <p:cNvGraphicFramePr>
              <a:graphicFrameLocks noChangeAspect="1"/>
            </p:cNvGraphicFramePr>
            <p:nvPr/>
          </p:nvGraphicFramePr>
          <p:xfrm>
            <a:off x="432" y="2145"/>
            <a:ext cx="3680" cy="1215"/>
          </p:xfrm>
          <a:graphic>
            <a:graphicData uri="http://schemas.openxmlformats.org/presentationml/2006/ole">
              <mc:AlternateContent xmlns:mc="http://schemas.openxmlformats.org/markup-compatibility/2006">
                <mc:Choice xmlns:v="urn:schemas-microsoft-com:vml" Requires="v">
                  <p:oleObj spid="_x0000_s405564" name="Equation" r:id="rId4" imgW="2539800" imgH="838080" progId="Equation.3">
                    <p:embed/>
                  </p:oleObj>
                </mc:Choice>
                <mc:Fallback>
                  <p:oleObj name="Equation" r:id="rId4" imgW="2539800" imgH="838080" progId="Equation.3">
                    <p:embed/>
                    <p:pic>
                      <p:nvPicPr>
                        <p:cNvPr id="195607" name="Object 23">
                          <a:extLst>
                            <a:ext uri="{FF2B5EF4-FFF2-40B4-BE49-F238E27FC236}">
                              <a16:creationId xmlns:a16="http://schemas.microsoft.com/office/drawing/2014/main" id="{DA0546A3-9549-441E-AD36-5D51AA9903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 y="2145"/>
                          <a:ext cx="3680" cy="1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24">
              <a:extLst>
                <a:ext uri="{FF2B5EF4-FFF2-40B4-BE49-F238E27FC236}">
                  <a16:creationId xmlns:a16="http://schemas.microsoft.com/office/drawing/2014/main" id="{2D45CF71-A012-40BB-AEA9-E8E00582D71D}"/>
                </a:ext>
              </a:extLst>
            </p:cNvPr>
            <p:cNvGraphicFramePr>
              <a:graphicFrameLocks noChangeAspect="1"/>
            </p:cNvGraphicFramePr>
            <p:nvPr/>
          </p:nvGraphicFramePr>
          <p:xfrm>
            <a:off x="912" y="3351"/>
            <a:ext cx="4471" cy="681"/>
          </p:xfrm>
          <a:graphic>
            <a:graphicData uri="http://schemas.openxmlformats.org/presentationml/2006/ole">
              <mc:AlternateContent xmlns:mc="http://schemas.openxmlformats.org/markup-compatibility/2006">
                <mc:Choice xmlns:v="urn:schemas-microsoft-com:vml" Requires="v">
                  <p:oleObj spid="_x0000_s405565" name="Equation" r:id="rId6" imgW="3085920" imgH="469800" progId="Equation.3">
                    <p:embed/>
                  </p:oleObj>
                </mc:Choice>
                <mc:Fallback>
                  <p:oleObj name="Equation" r:id="rId6" imgW="3085920" imgH="469800" progId="Equation.3">
                    <p:embed/>
                    <p:pic>
                      <p:nvPicPr>
                        <p:cNvPr id="195608" name="Object 24">
                          <a:extLst>
                            <a:ext uri="{FF2B5EF4-FFF2-40B4-BE49-F238E27FC236}">
                              <a16:creationId xmlns:a16="http://schemas.microsoft.com/office/drawing/2014/main" id="{6ED4C9C7-118E-4CC1-B87F-2494264A4B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2" y="3351"/>
                          <a:ext cx="4471" cy="6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 name="灯片编号占位符 1">
            <a:extLst>
              <a:ext uri="{FF2B5EF4-FFF2-40B4-BE49-F238E27FC236}">
                <a16:creationId xmlns:a16="http://schemas.microsoft.com/office/drawing/2014/main" id="{A770439F-B77E-44FC-A833-EFD62BFBF702}"/>
              </a:ext>
            </a:extLst>
          </p:cNvPr>
          <p:cNvSpPr>
            <a:spLocks noGrp="1"/>
          </p:cNvSpPr>
          <p:nvPr>
            <p:ph type="sldNum" sz="quarter" idx="12"/>
          </p:nvPr>
        </p:nvSpPr>
        <p:spPr/>
        <p:txBody>
          <a:bodyPr/>
          <a:lstStyle/>
          <a:p>
            <a:fld id="{DD7B16FF-69CA-4A0B-BD3A-C4B4E2184A49}" type="slidenum">
              <a:rPr lang="zh-CN" altLang="en-US" smtClean="0"/>
              <a:pPr/>
              <a:t>121</a:t>
            </a:fld>
            <a:endParaRPr lang="zh-CN" altLang="en-US" dirty="0"/>
          </a:p>
        </p:txBody>
      </p:sp>
    </p:spTree>
    <p:extLst>
      <p:ext uri="{BB962C8B-B14F-4D97-AF65-F5344CB8AC3E}">
        <p14:creationId xmlns:p14="http://schemas.microsoft.com/office/powerpoint/2010/main" val="1255995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box(out)">
                                      <p:cBhvr>
                                        <p:cTn id="12" dur="500"/>
                                        <p:tgtEl>
                                          <p:spTgt spid="20">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animEffect transition="in" filter="box(out)">
                                      <p:cBhvr>
                                        <p:cTn id="17" dur="500"/>
                                        <p:tgtEl>
                                          <p:spTgt spid="21">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ox(out)">
                                      <p:cBhvr>
                                        <p:cTn id="22" dur="500"/>
                                        <p:tgtEl>
                                          <p:spTgt spid="22"/>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autoUpdateAnimBg="0"/>
      <p:bldP spid="21" grpId="0" build="p"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9073361-9318-4D7C-8C11-81E851C4023E}"/>
              </a:ext>
            </a:extLst>
          </p:cNvPr>
          <p:cNvGrpSpPr>
            <a:grpSpLocks/>
          </p:cNvGrpSpPr>
          <p:nvPr/>
        </p:nvGrpSpPr>
        <p:grpSpPr bwMode="auto">
          <a:xfrm>
            <a:off x="310776" y="352775"/>
            <a:ext cx="7807854" cy="1241690"/>
            <a:chOff x="192" y="192"/>
            <a:chExt cx="4540" cy="722"/>
          </a:xfrm>
        </p:grpSpPr>
        <p:graphicFrame>
          <p:nvGraphicFramePr>
            <p:cNvPr id="4" name="Object 3">
              <a:extLst>
                <a:ext uri="{FF2B5EF4-FFF2-40B4-BE49-F238E27FC236}">
                  <a16:creationId xmlns:a16="http://schemas.microsoft.com/office/drawing/2014/main" id="{C1BEEF9F-7D6B-4BC7-BD50-E563185177EB}"/>
                </a:ext>
              </a:extLst>
            </p:cNvPr>
            <p:cNvGraphicFramePr>
              <a:graphicFrameLocks noChangeAspect="1"/>
            </p:cNvGraphicFramePr>
            <p:nvPr>
              <p:extLst>
                <p:ext uri="{D42A27DB-BD31-4B8C-83A1-F6EECF244321}">
                  <p14:modId xmlns:p14="http://schemas.microsoft.com/office/powerpoint/2010/main" val="2569575775"/>
                </p:ext>
              </p:extLst>
            </p:nvPr>
          </p:nvGraphicFramePr>
          <p:xfrm>
            <a:off x="192" y="192"/>
            <a:ext cx="2281" cy="722"/>
          </p:xfrm>
          <a:graphic>
            <a:graphicData uri="http://schemas.openxmlformats.org/presentationml/2006/ole">
              <mc:AlternateContent xmlns:mc="http://schemas.openxmlformats.org/markup-compatibility/2006">
                <mc:Choice xmlns:v="urn:schemas-microsoft-com:vml" Requires="v">
                  <p:oleObj spid="_x0000_s406646" name="Equation" r:id="rId3" imgW="1485720" imgH="469800" progId="Equation.3">
                    <p:embed/>
                  </p:oleObj>
                </mc:Choice>
                <mc:Fallback>
                  <p:oleObj name="Equation" r:id="rId3" imgW="1485720" imgH="469800" progId="Equation.3">
                    <p:embed/>
                    <p:pic>
                      <p:nvPicPr>
                        <p:cNvPr id="196611" name="Object 3">
                          <a:extLst>
                            <a:ext uri="{FF2B5EF4-FFF2-40B4-BE49-F238E27FC236}">
                              <a16:creationId xmlns:a16="http://schemas.microsoft.com/office/drawing/2014/main" id="{AFC558B7-9DFA-4F76-81CF-DB49909D4D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 y="192"/>
                          <a:ext cx="2281" cy="722"/>
                        </a:xfrm>
                        <a:prstGeom prst="rect">
                          <a:avLst/>
                        </a:prstGeom>
                        <a:noFill/>
                        <a:ln w="19050">
                          <a:solidFill>
                            <a:schemeClr val="accent1"/>
                          </a:solidFill>
                          <a:miter lim="800000"/>
                          <a:headEnd/>
                          <a:tailEnd/>
                        </a:ln>
                        <a:effectLst/>
                      </p:spPr>
                    </p:pic>
                  </p:oleObj>
                </mc:Fallback>
              </mc:AlternateContent>
            </a:graphicData>
          </a:graphic>
        </p:graphicFrame>
        <p:sp>
          <p:nvSpPr>
            <p:cNvPr id="5" name="Text Box 4">
              <a:extLst>
                <a:ext uri="{FF2B5EF4-FFF2-40B4-BE49-F238E27FC236}">
                  <a16:creationId xmlns:a16="http://schemas.microsoft.com/office/drawing/2014/main" id="{3C529BE2-E37A-4041-B3BB-A7E8BA9B218F}"/>
                </a:ext>
              </a:extLst>
            </p:cNvPr>
            <p:cNvSpPr txBox="1">
              <a:spLocks noChangeArrowheads="1"/>
            </p:cNvSpPr>
            <p:nvPr/>
          </p:nvSpPr>
          <p:spPr bwMode="auto">
            <a:xfrm>
              <a:off x="2620" y="360"/>
              <a:ext cx="211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600" b="1" dirty="0">
                  <a:solidFill>
                    <a:schemeClr val="accent1"/>
                  </a:solidFill>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6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传递函数的模</a:t>
              </a:r>
            </a:p>
          </p:txBody>
        </p:sp>
      </p:grpSp>
      <p:grpSp>
        <p:nvGrpSpPr>
          <p:cNvPr id="6" name="Group 5">
            <a:extLst>
              <a:ext uri="{FF2B5EF4-FFF2-40B4-BE49-F238E27FC236}">
                <a16:creationId xmlns:a16="http://schemas.microsoft.com/office/drawing/2014/main" id="{5E7BDB4C-082A-4982-8EFF-19447156396E}"/>
              </a:ext>
            </a:extLst>
          </p:cNvPr>
          <p:cNvGrpSpPr>
            <a:grpSpLocks/>
          </p:cNvGrpSpPr>
          <p:nvPr/>
        </p:nvGrpSpPr>
        <p:grpSpPr bwMode="auto">
          <a:xfrm>
            <a:off x="310776" y="1769884"/>
            <a:ext cx="8420100" cy="638043"/>
            <a:chOff x="192" y="1115"/>
            <a:chExt cx="4896" cy="371"/>
          </a:xfrm>
        </p:grpSpPr>
        <p:graphicFrame>
          <p:nvGraphicFramePr>
            <p:cNvPr id="7" name="Object 6">
              <a:extLst>
                <a:ext uri="{FF2B5EF4-FFF2-40B4-BE49-F238E27FC236}">
                  <a16:creationId xmlns:a16="http://schemas.microsoft.com/office/drawing/2014/main" id="{22B13F38-8D4C-44C1-BD31-79BD5979344E}"/>
                </a:ext>
              </a:extLst>
            </p:cNvPr>
            <p:cNvGraphicFramePr>
              <a:graphicFrameLocks noChangeAspect="1"/>
            </p:cNvGraphicFramePr>
            <p:nvPr/>
          </p:nvGraphicFramePr>
          <p:xfrm>
            <a:off x="192" y="1152"/>
            <a:ext cx="2227" cy="334"/>
          </p:xfrm>
          <a:graphic>
            <a:graphicData uri="http://schemas.openxmlformats.org/presentationml/2006/ole">
              <mc:AlternateContent xmlns:mc="http://schemas.openxmlformats.org/markup-compatibility/2006">
                <mc:Choice xmlns:v="urn:schemas-microsoft-com:vml" Requires="v">
                  <p:oleObj spid="_x0000_s406647" name="Equation" r:id="rId5" imgW="1358640" imgH="203040" progId="Equation.3">
                    <p:embed/>
                  </p:oleObj>
                </mc:Choice>
                <mc:Fallback>
                  <p:oleObj name="Equation" r:id="rId5" imgW="1358640" imgH="203040" progId="Equation.3">
                    <p:embed/>
                    <p:pic>
                      <p:nvPicPr>
                        <p:cNvPr id="196614" name="Object 6">
                          <a:extLst>
                            <a:ext uri="{FF2B5EF4-FFF2-40B4-BE49-F238E27FC236}">
                              <a16:creationId xmlns:a16="http://schemas.microsoft.com/office/drawing/2014/main" id="{8F723BAD-761F-40CF-B6C7-8A21BE9096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 y="1152"/>
                          <a:ext cx="2227" cy="334"/>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7">
              <a:extLst>
                <a:ext uri="{FF2B5EF4-FFF2-40B4-BE49-F238E27FC236}">
                  <a16:creationId xmlns:a16="http://schemas.microsoft.com/office/drawing/2014/main" id="{CE20C121-92C1-46E9-80B2-F326A8BA15E4}"/>
                </a:ext>
              </a:extLst>
            </p:cNvPr>
            <p:cNvSpPr txBox="1">
              <a:spLocks noChangeArrowheads="1"/>
            </p:cNvSpPr>
            <p:nvPr/>
          </p:nvSpPr>
          <p:spPr bwMode="auto">
            <a:xfrm>
              <a:off x="2544" y="1115"/>
              <a:ext cx="2544"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600" b="1" dirty="0">
                  <a:solidFill>
                    <a:schemeClr val="accent1"/>
                  </a:solidFill>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6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传递函数的幅角</a:t>
              </a:r>
            </a:p>
          </p:txBody>
        </p:sp>
      </p:grpSp>
      <p:grpSp>
        <p:nvGrpSpPr>
          <p:cNvPr id="9" name="Group 8">
            <a:extLst>
              <a:ext uri="{FF2B5EF4-FFF2-40B4-BE49-F238E27FC236}">
                <a16:creationId xmlns:a16="http://schemas.microsoft.com/office/drawing/2014/main" id="{F472F72A-BF32-4716-833D-E16553A9FA13}"/>
              </a:ext>
            </a:extLst>
          </p:cNvPr>
          <p:cNvGrpSpPr>
            <a:grpSpLocks/>
          </p:cNvGrpSpPr>
          <p:nvPr/>
        </p:nvGrpSpPr>
        <p:grpSpPr bwMode="auto">
          <a:xfrm>
            <a:off x="393326" y="2913340"/>
            <a:ext cx="2311400" cy="959644"/>
            <a:chOff x="96" y="2976"/>
            <a:chExt cx="1344" cy="558"/>
          </a:xfrm>
        </p:grpSpPr>
        <p:sp>
          <p:nvSpPr>
            <p:cNvPr id="10" name="Text Box 9">
              <a:extLst>
                <a:ext uri="{FF2B5EF4-FFF2-40B4-BE49-F238E27FC236}">
                  <a16:creationId xmlns:a16="http://schemas.microsoft.com/office/drawing/2014/main" id="{AB4591EB-1192-4E39-8CEB-C1EA0F4B89F1}"/>
                </a:ext>
              </a:extLst>
            </p:cNvPr>
            <p:cNvSpPr txBox="1">
              <a:spLocks noChangeArrowheads="1"/>
            </p:cNvSpPr>
            <p:nvPr/>
          </p:nvSpPr>
          <p:spPr bwMode="auto">
            <a:xfrm>
              <a:off x="96" y="3072"/>
              <a:ext cx="52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600" b="1">
                  <a:latin typeface="Times New Roman" panose="02020603050405020304" pitchFamily="18" charset="0"/>
                  <a:ea typeface="黑体" panose="02010609060101010101" pitchFamily="49" charset="-122"/>
                  <a:cs typeface="Times New Roman" panose="02020603050405020304" pitchFamily="18" charset="0"/>
                </a:rPr>
                <a:t>令：</a:t>
              </a:r>
            </a:p>
          </p:txBody>
        </p:sp>
        <p:graphicFrame>
          <p:nvGraphicFramePr>
            <p:cNvPr id="11" name="Object 10">
              <a:extLst>
                <a:ext uri="{FF2B5EF4-FFF2-40B4-BE49-F238E27FC236}">
                  <a16:creationId xmlns:a16="http://schemas.microsoft.com/office/drawing/2014/main" id="{F00810A8-23EB-45CC-804B-08501DC456AF}"/>
                </a:ext>
              </a:extLst>
            </p:cNvPr>
            <p:cNvGraphicFramePr>
              <a:graphicFrameLocks noChangeAspect="1"/>
            </p:cNvGraphicFramePr>
            <p:nvPr/>
          </p:nvGraphicFramePr>
          <p:xfrm>
            <a:off x="576" y="2976"/>
            <a:ext cx="864" cy="558"/>
          </p:xfrm>
          <a:graphic>
            <a:graphicData uri="http://schemas.openxmlformats.org/presentationml/2006/ole">
              <mc:AlternateContent xmlns:mc="http://schemas.openxmlformats.org/markup-compatibility/2006">
                <mc:Choice xmlns:v="urn:schemas-microsoft-com:vml" Requires="v">
                  <p:oleObj spid="_x0000_s406648" name="Equation" r:id="rId7" imgW="609480" imgH="393480" progId="Equation.3">
                    <p:embed/>
                  </p:oleObj>
                </mc:Choice>
                <mc:Fallback>
                  <p:oleObj name="Equation" r:id="rId7" imgW="609480" imgH="393480" progId="Equation.3">
                    <p:embed/>
                    <p:pic>
                      <p:nvPicPr>
                        <p:cNvPr id="196618" name="Object 10">
                          <a:extLst>
                            <a:ext uri="{FF2B5EF4-FFF2-40B4-BE49-F238E27FC236}">
                              <a16:creationId xmlns:a16="http://schemas.microsoft.com/office/drawing/2014/main" id="{C8E15EDE-73D4-4908-B6AF-C151CC4A233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6" y="2976"/>
                          <a:ext cx="864" cy="5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2" name="Object 11">
            <a:extLst>
              <a:ext uri="{FF2B5EF4-FFF2-40B4-BE49-F238E27FC236}">
                <a16:creationId xmlns:a16="http://schemas.microsoft.com/office/drawing/2014/main" id="{074633FE-0D36-48CA-B582-2B29A70DF60B}"/>
              </a:ext>
            </a:extLst>
          </p:cNvPr>
          <p:cNvGraphicFramePr>
            <a:graphicFrameLocks noChangeAspect="1"/>
          </p:cNvGraphicFramePr>
          <p:nvPr>
            <p:extLst>
              <p:ext uri="{D42A27DB-BD31-4B8C-83A1-F6EECF244321}">
                <p14:modId xmlns:p14="http://schemas.microsoft.com/office/powerpoint/2010/main" val="2281783890"/>
              </p:ext>
            </p:extLst>
          </p:nvPr>
        </p:nvGraphicFramePr>
        <p:xfrm>
          <a:off x="2974733" y="2939201"/>
          <a:ext cx="6655594" cy="1640681"/>
        </p:xfrm>
        <a:graphic>
          <a:graphicData uri="http://schemas.openxmlformats.org/presentationml/2006/ole">
            <mc:AlternateContent xmlns:mc="http://schemas.openxmlformats.org/markup-compatibility/2006">
              <mc:Choice xmlns:v="urn:schemas-microsoft-com:vml" Requires="v">
                <p:oleObj spid="_x0000_s406649" name="Equation" r:id="rId9" imgW="2730240" imgH="672840" progId="Equation.3">
                  <p:embed/>
                </p:oleObj>
              </mc:Choice>
              <mc:Fallback>
                <p:oleObj name="Equation" r:id="rId9" imgW="2730240" imgH="672840" progId="Equation.3">
                  <p:embed/>
                  <p:pic>
                    <p:nvPicPr>
                      <p:cNvPr id="196619" name="Object 11">
                        <a:extLst>
                          <a:ext uri="{FF2B5EF4-FFF2-40B4-BE49-F238E27FC236}">
                            <a16:creationId xmlns:a16="http://schemas.microsoft.com/office/drawing/2014/main" id="{4A4A1A0D-D734-474F-B93B-C1F95042108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4733" y="2939201"/>
                        <a:ext cx="6655594" cy="1640681"/>
                      </a:xfrm>
                      <a:prstGeom prst="rect">
                        <a:avLst/>
                      </a:prstGeom>
                      <a:solidFill>
                        <a:srgbClr val="FFFFCC"/>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 Box 12">
            <a:extLst>
              <a:ext uri="{FF2B5EF4-FFF2-40B4-BE49-F238E27FC236}">
                <a16:creationId xmlns:a16="http://schemas.microsoft.com/office/drawing/2014/main" id="{9A14B44E-8419-4D3C-9144-9A610380516B}"/>
              </a:ext>
            </a:extLst>
          </p:cNvPr>
          <p:cNvSpPr txBox="1">
            <a:spLocks noChangeArrowheads="1"/>
          </p:cNvSpPr>
          <p:nvPr/>
        </p:nvSpPr>
        <p:spPr bwMode="auto">
          <a:xfrm>
            <a:off x="441885" y="4559260"/>
            <a:ext cx="29718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6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频率特性：</a:t>
            </a:r>
          </a:p>
        </p:txBody>
      </p:sp>
      <p:sp>
        <p:nvSpPr>
          <p:cNvPr id="14" name="Text Box 13">
            <a:extLst>
              <a:ext uri="{FF2B5EF4-FFF2-40B4-BE49-F238E27FC236}">
                <a16:creationId xmlns:a16="http://schemas.microsoft.com/office/drawing/2014/main" id="{4E6DC1CC-0123-4F1C-AA85-0EC7FD925D6E}"/>
              </a:ext>
            </a:extLst>
          </p:cNvPr>
          <p:cNvSpPr txBox="1">
            <a:spLocks noChangeArrowheads="1"/>
          </p:cNvSpPr>
          <p:nvPr/>
        </p:nvSpPr>
        <p:spPr bwMode="auto">
          <a:xfrm>
            <a:off x="1102285" y="5338678"/>
            <a:ext cx="767715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幅频特性</a:t>
            </a:r>
            <a:r>
              <a:rPr kumimoji="1" lang="zh-CN" altLang="en-US" sz="2600" b="1">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600" b="1">
                <a:latin typeface="Times New Roman" panose="02020603050405020304" pitchFamily="18" charset="0"/>
                <a:ea typeface="黑体" panose="02010609060101010101" pitchFamily="49" charset="-122"/>
                <a:cs typeface="Times New Roman" panose="02020603050405020304" pitchFamily="18" charset="0"/>
              </a:rPr>
              <a:t>—— |T(j</a:t>
            </a:r>
            <a:r>
              <a:rPr kumimoji="1" lang="en-US" altLang="zh-CN" sz="2600" b="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kumimoji="1" lang="zh-CN" altLang="en-US" sz="2600" b="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随变化的特性</a:t>
            </a:r>
          </a:p>
        </p:txBody>
      </p:sp>
      <p:sp>
        <p:nvSpPr>
          <p:cNvPr id="15" name="Text Box 14">
            <a:extLst>
              <a:ext uri="{FF2B5EF4-FFF2-40B4-BE49-F238E27FC236}">
                <a16:creationId xmlns:a16="http://schemas.microsoft.com/office/drawing/2014/main" id="{9D3EFBD6-F976-48B6-BF8E-BF2BD83D1F29}"/>
              </a:ext>
            </a:extLst>
          </p:cNvPr>
          <p:cNvSpPr txBox="1">
            <a:spLocks noChangeArrowheads="1"/>
          </p:cNvSpPr>
          <p:nvPr/>
        </p:nvSpPr>
        <p:spPr bwMode="auto">
          <a:xfrm>
            <a:off x="1102285" y="6014555"/>
            <a:ext cx="767715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相频特性</a:t>
            </a:r>
            <a:r>
              <a:rPr kumimoji="1" lang="zh-CN" altLang="en-US" sz="2600" b="1">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600" b="1">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600" b="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kumimoji="1" lang="en-US" altLang="zh-CN" sz="2600" b="1">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600" b="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kumimoji="1" lang="zh-CN" altLang="en-US" sz="2600" b="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随变化的特性</a:t>
            </a:r>
          </a:p>
        </p:txBody>
      </p:sp>
      <p:sp>
        <p:nvSpPr>
          <p:cNvPr id="2" name="灯片编号占位符 1">
            <a:extLst>
              <a:ext uri="{FF2B5EF4-FFF2-40B4-BE49-F238E27FC236}">
                <a16:creationId xmlns:a16="http://schemas.microsoft.com/office/drawing/2014/main" id="{46B4D2DD-4CFA-4A01-9CF9-C2EF86E43B15}"/>
              </a:ext>
            </a:extLst>
          </p:cNvPr>
          <p:cNvSpPr>
            <a:spLocks noGrp="1"/>
          </p:cNvSpPr>
          <p:nvPr>
            <p:ph type="sldNum" sz="quarter" idx="12"/>
          </p:nvPr>
        </p:nvSpPr>
        <p:spPr/>
        <p:txBody>
          <a:bodyPr/>
          <a:lstStyle/>
          <a:p>
            <a:fld id="{DD7B16FF-69CA-4A0B-BD3A-C4B4E2184A49}" type="slidenum">
              <a:rPr lang="zh-CN" altLang="en-US" smtClean="0"/>
              <a:pPr/>
              <a:t>122</a:t>
            </a:fld>
            <a:endParaRPr lang="zh-CN" altLang="en-US" dirty="0"/>
          </a:p>
        </p:txBody>
      </p:sp>
    </p:spTree>
    <p:extLst>
      <p:ext uri="{BB962C8B-B14F-4D97-AF65-F5344CB8AC3E}">
        <p14:creationId xmlns:p14="http://schemas.microsoft.com/office/powerpoint/2010/main" val="4035848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lide(from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ox(in)">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checkerboard(across)">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checkerboard(across)">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checkerboard(across)">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4" grpId="0" autoUpdateAnimBg="0"/>
      <p:bldP spid="15" grpId="0"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54553BD7-409E-4CA3-9C28-691D366B3A11}"/>
              </a:ext>
            </a:extLst>
          </p:cNvPr>
          <p:cNvSpPr>
            <a:spLocks/>
          </p:cNvSpPr>
          <p:nvPr/>
        </p:nvSpPr>
        <p:spPr bwMode="auto">
          <a:xfrm>
            <a:off x="1160556" y="860238"/>
            <a:ext cx="2146300" cy="1073150"/>
          </a:xfrm>
          <a:custGeom>
            <a:avLst/>
            <a:gdLst>
              <a:gd name="T0" fmla="*/ 0 w 1248"/>
              <a:gd name="T1" fmla="*/ 0 h 624"/>
              <a:gd name="T2" fmla="*/ 336 w 1248"/>
              <a:gd name="T3" fmla="*/ 48 h 624"/>
              <a:gd name="T4" fmla="*/ 576 w 1248"/>
              <a:gd name="T5" fmla="*/ 288 h 624"/>
              <a:gd name="T6" fmla="*/ 816 w 1248"/>
              <a:gd name="T7" fmla="*/ 480 h 624"/>
              <a:gd name="T8" fmla="*/ 1056 w 1248"/>
              <a:gd name="T9" fmla="*/ 576 h 624"/>
              <a:gd name="T10" fmla="*/ 1248 w 1248"/>
              <a:gd name="T11" fmla="*/ 624 h 624"/>
            </a:gdLst>
            <a:ahLst/>
            <a:cxnLst>
              <a:cxn ang="0">
                <a:pos x="T0" y="T1"/>
              </a:cxn>
              <a:cxn ang="0">
                <a:pos x="T2" y="T3"/>
              </a:cxn>
              <a:cxn ang="0">
                <a:pos x="T4" y="T5"/>
              </a:cxn>
              <a:cxn ang="0">
                <a:pos x="T6" y="T7"/>
              </a:cxn>
              <a:cxn ang="0">
                <a:pos x="T8" y="T9"/>
              </a:cxn>
              <a:cxn ang="0">
                <a:pos x="T10" y="T11"/>
              </a:cxn>
            </a:cxnLst>
            <a:rect l="0" t="0" r="r" b="b"/>
            <a:pathLst>
              <a:path w="1248" h="624">
                <a:moveTo>
                  <a:pt x="0" y="0"/>
                </a:moveTo>
                <a:cubicBezTo>
                  <a:pt x="120" y="0"/>
                  <a:pt x="240" y="0"/>
                  <a:pt x="336" y="48"/>
                </a:cubicBezTo>
                <a:cubicBezTo>
                  <a:pt x="432" y="96"/>
                  <a:pt x="496" y="216"/>
                  <a:pt x="576" y="288"/>
                </a:cubicBezTo>
                <a:cubicBezTo>
                  <a:pt x="656" y="360"/>
                  <a:pt x="736" y="432"/>
                  <a:pt x="816" y="480"/>
                </a:cubicBezTo>
                <a:cubicBezTo>
                  <a:pt x="896" y="528"/>
                  <a:pt x="984" y="552"/>
                  <a:pt x="1056" y="576"/>
                </a:cubicBezTo>
                <a:cubicBezTo>
                  <a:pt x="1128" y="600"/>
                  <a:pt x="1188" y="612"/>
                  <a:pt x="1248" y="624"/>
                </a:cubicBezTo>
              </a:path>
            </a:pathLst>
          </a:custGeom>
          <a:noFill/>
          <a:ln w="3810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Freeform 3">
            <a:extLst>
              <a:ext uri="{FF2B5EF4-FFF2-40B4-BE49-F238E27FC236}">
                <a16:creationId xmlns:a16="http://schemas.microsoft.com/office/drawing/2014/main" id="{92ED27D3-1133-4BD2-9469-1E40DB4FD055}"/>
              </a:ext>
            </a:extLst>
          </p:cNvPr>
          <p:cNvSpPr>
            <a:spLocks/>
          </p:cNvSpPr>
          <p:nvPr/>
        </p:nvSpPr>
        <p:spPr bwMode="auto">
          <a:xfrm>
            <a:off x="1160556" y="3006538"/>
            <a:ext cx="2063750" cy="1100667"/>
          </a:xfrm>
          <a:custGeom>
            <a:avLst/>
            <a:gdLst>
              <a:gd name="T0" fmla="*/ 0 w 1200"/>
              <a:gd name="T1" fmla="*/ 0 h 640"/>
              <a:gd name="T2" fmla="*/ 144 w 1200"/>
              <a:gd name="T3" fmla="*/ 192 h 640"/>
              <a:gd name="T4" fmla="*/ 384 w 1200"/>
              <a:gd name="T5" fmla="*/ 384 h 640"/>
              <a:gd name="T6" fmla="*/ 672 w 1200"/>
              <a:gd name="T7" fmla="*/ 528 h 640"/>
              <a:gd name="T8" fmla="*/ 1056 w 1200"/>
              <a:gd name="T9" fmla="*/ 624 h 640"/>
              <a:gd name="T10" fmla="*/ 1200 w 1200"/>
              <a:gd name="T11" fmla="*/ 624 h 640"/>
            </a:gdLst>
            <a:ahLst/>
            <a:cxnLst>
              <a:cxn ang="0">
                <a:pos x="T0" y="T1"/>
              </a:cxn>
              <a:cxn ang="0">
                <a:pos x="T2" y="T3"/>
              </a:cxn>
              <a:cxn ang="0">
                <a:pos x="T4" y="T5"/>
              </a:cxn>
              <a:cxn ang="0">
                <a:pos x="T6" y="T7"/>
              </a:cxn>
              <a:cxn ang="0">
                <a:pos x="T8" y="T9"/>
              </a:cxn>
              <a:cxn ang="0">
                <a:pos x="T10" y="T11"/>
              </a:cxn>
            </a:cxnLst>
            <a:rect l="0" t="0" r="r" b="b"/>
            <a:pathLst>
              <a:path w="1200" h="640">
                <a:moveTo>
                  <a:pt x="0" y="0"/>
                </a:moveTo>
                <a:cubicBezTo>
                  <a:pt x="40" y="64"/>
                  <a:pt x="80" y="128"/>
                  <a:pt x="144" y="192"/>
                </a:cubicBezTo>
                <a:cubicBezTo>
                  <a:pt x="208" y="256"/>
                  <a:pt x="296" y="328"/>
                  <a:pt x="384" y="384"/>
                </a:cubicBezTo>
                <a:cubicBezTo>
                  <a:pt x="472" y="440"/>
                  <a:pt x="560" y="488"/>
                  <a:pt x="672" y="528"/>
                </a:cubicBezTo>
                <a:cubicBezTo>
                  <a:pt x="784" y="568"/>
                  <a:pt x="968" y="608"/>
                  <a:pt x="1056" y="624"/>
                </a:cubicBezTo>
                <a:cubicBezTo>
                  <a:pt x="1144" y="640"/>
                  <a:pt x="1172" y="632"/>
                  <a:pt x="1200" y="624"/>
                </a:cubicBezTo>
              </a:path>
            </a:pathLst>
          </a:custGeom>
          <a:noFill/>
          <a:ln w="3810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5" name="Group 4">
            <a:extLst>
              <a:ext uri="{FF2B5EF4-FFF2-40B4-BE49-F238E27FC236}">
                <a16:creationId xmlns:a16="http://schemas.microsoft.com/office/drawing/2014/main" id="{268284A3-2716-4978-91AF-8201F37C10D4}"/>
              </a:ext>
            </a:extLst>
          </p:cNvPr>
          <p:cNvGrpSpPr>
            <a:grpSpLocks/>
          </p:cNvGrpSpPr>
          <p:nvPr/>
        </p:nvGrpSpPr>
        <p:grpSpPr bwMode="auto">
          <a:xfrm>
            <a:off x="252506" y="777688"/>
            <a:ext cx="2295922" cy="3081867"/>
            <a:chOff x="96" y="528"/>
            <a:chExt cx="1335" cy="1792"/>
          </a:xfrm>
        </p:grpSpPr>
        <p:sp>
          <p:nvSpPr>
            <p:cNvPr id="6" name="Line 5">
              <a:extLst>
                <a:ext uri="{FF2B5EF4-FFF2-40B4-BE49-F238E27FC236}">
                  <a16:creationId xmlns:a16="http://schemas.microsoft.com/office/drawing/2014/main" id="{98E17FF0-E841-4604-8555-F75D75A4EF72}"/>
                </a:ext>
              </a:extLst>
            </p:cNvPr>
            <p:cNvSpPr>
              <a:spLocks noChangeShapeType="1"/>
            </p:cNvSpPr>
            <p:nvPr/>
          </p:nvSpPr>
          <p:spPr bwMode="auto">
            <a:xfrm>
              <a:off x="1008" y="714"/>
              <a:ext cx="0" cy="1488"/>
            </a:xfrm>
            <a:prstGeom prst="line">
              <a:avLst/>
            </a:prstGeom>
            <a:noFill/>
            <a:ln w="38100">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Line 6">
              <a:extLst>
                <a:ext uri="{FF2B5EF4-FFF2-40B4-BE49-F238E27FC236}">
                  <a16:creationId xmlns:a16="http://schemas.microsoft.com/office/drawing/2014/main" id="{69CCC712-4FEA-4A8F-803B-36D05E334EB3}"/>
                </a:ext>
              </a:extLst>
            </p:cNvPr>
            <p:cNvSpPr>
              <a:spLocks noChangeShapeType="1"/>
            </p:cNvSpPr>
            <p:nvPr/>
          </p:nvSpPr>
          <p:spPr bwMode="auto">
            <a:xfrm>
              <a:off x="615" y="681"/>
              <a:ext cx="402" cy="0"/>
            </a:xfrm>
            <a:prstGeom prst="line">
              <a:avLst/>
            </a:prstGeom>
            <a:noFill/>
            <a:ln w="38100">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Line 7">
              <a:extLst>
                <a:ext uri="{FF2B5EF4-FFF2-40B4-BE49-F238E27FC236}">
                  <a16:creationId xmlns:a16="http://schemas.microsoft.com/office/drawing/2014/main" id="{70918A59-2F32-4E9B-BE54-00144F5BC4F1}"/>
                </a:ext>
              </a:extLst>
            </p:cNvPr>
            <p:cNvSpPr>
              <a:spLocks noChangeShapeType="1"/>
            </p:cNvSpPr>
            <p:nvPr/>
          </p:nvSpPr>
          <p:spPr bwMode="auto">
            <a:xfrm>
              <a:off x="615" y="2208"/>
              <a:ext cx="393" cy="0"/>
            </a:xfrm>
            <a:prstGeom prst="line">
              <a:avLst/>
            </a:prstGeom>
            <a:noFill/>
            <a:ln w="38100">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Text Box 8">
              <a:extLst>
                <a:ext uri="{FF2B5EF4-FFF2-40B4-BE49-F238E27FC236}">
                  <a16:creationId xmlns:a16="http://schemas.microsoft.com/office/drawing/2014/main" id="{76994AF2-63C8-486E-902F-C1ABC3FFF6C5}"/>
                </a:ext>
              </a:extLst>
            </p:cNvPr>
            <p:cNvSpPr txBox="1">
              <a:spLocks noChangeArrowheads="1"/>
            </p:cNvSpPr>
            <p:nvPr/>
          </p:nvSpPr>
          <p:spPr bwMode="auto">
            <a:xfrm>
              <a:off x="999" y="1182"/>
              <a:ext cx="43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kumimoji="1" lang="en-US" altLang="zh-CN" sz="2600" b="1" baseline="-25000">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0</a:t>
              </a:r>
              <a:endPar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Text Box 9">
              <a:extLst>
                <a:ext uri="{FF2B5EF4-FFF2-40B4-BE49-F238E27FC236}">
                  <a16:creationId xmlns:a16="http://schemas.microsoft.com/office/drawing/2014/main" id="{EEDF7C34-4D16-4D70-BF84-C10EBB920ABD}"/>
                </a:ext>
              </a:extLst>
            </p:cNvPr>
            <p:cNvSpPr txBox="1">
              <a:spLocks noChangeArrowheads="1"/>
            </p:cNvSpPr>
            <p:nvPr/>
          </p:nvSpPr>
          <p:spPr bwMode="auto">
            <a:xfrm>
              <a:off x="96" y="528"/>
              <a:ext cx="816"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0.707</a:t>
              </a:r>
            </a:p>
          </p:txBody>
        </p:sp>
        <p:sp>
          <p:nvSpPr>
            <p:cNvPr id="11" name="Text Box 10">
              <a:extLst>
                <a:ext uri="{FF2B5EF4-FFF2-40B4-BE49-F238E27FC236}">
                  <a16:creationId xmlns:a16="http://schemas.microsoft.com/office/drawing/2014/main" id="{4A0EC2B8-3487-4F62-9AAE-30AB1EB88267}"/>
                </a:ext>
              </a:extLst>
            </p:cNvPr>
            <p:cNvSpPr txBox="1">
              <a:spLocks noChangeArrowheads="1"/>
            </p:cNvSpPr>
            <p:nvPr/>
          </p:nvSpPr>
          <p:spPr bwMode="auto">
            <a:xfrm>
              <a:off x="192" y="2034"/>
              <a:ext cx="52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/4</a:t>
              </a:r>
              <a:endPar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2" name="Group 11">
            <a:extLst>
              <a:ext uri="{FF2B5EF4-FFF2-40B4-BE49-F238E27FC236}">
                <a16:creationId xmlns:a16="http://schemas.microsoft.com/office/drawing/2014/main" id="{35AF88C4-ABF1-490A-B578-C582ADFEFC8F}"/>
              </a:ext>
            </a:extLst>
          </p:cNvPr>
          <p:cNvGrpSpPr>
            <a:grpSpLocks/>
          </p:cNvGrpSpPr>
          <p:nvPr/>
        </p:nvGrpSpPr>
        <p:grpSpPr bwMode="auto">
          <a:xfrm>
            <a:off x="417606" y="3981661"/>
            <a:ext cx="2889250" cy="491860"/>
            <a:chOff x="192" y="2391"/>
            <a:chExt cx="1680" cy="286"/>
          </a:xfrm>
        </p:grpSpPr>
        <p:sp>
          <p:nvSpPr>
            <p:cNvPr id="13" name="Line 12">
              <a:extLst>
                <a:ext uri="{FF2B5EF4-FFF2-40B4-BE49-F238E27FC236}">
                  <a16:creationId xmlns:a16="http://schemas.microsoft.com/office/drawing/2014/main" id="{F1EE3E65-7626-40C0-A3C3-F71A28EF9A53}"/>
                </a:ext>
              </a:extLst>
            </p:cNvPr>
            <p:cNvSpPr>
              <a:spLocks noChangeShapeType="1"/>
            </p:cNvSpPr>
            <p:nvPr/>
          </p:nvSpPr>
          <p:spPr bwMode="auto">
            <a:xfrm>
              <a:off x="624" y="2529"/>
              <a:ext cx="1248" cy="0"/>
            </a:xfrm>
            <a:prstGeom prst="line">
              <a:avLst/>
            </a:prstGeom>
            <a:noFill/>
            <a:ln w="38100">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 name="Text Box 13">
              <a:extLst>
                <a:ext uri="{FF2B5EF4-FFF2-40B4-BE49-F238E27FC236}">
                  <a16:creationId xmlns:a16="http://schemas.microsoft.com/office/drawing/2014/main" id="{B264BC17-497C-45D6-BCF6-DA0CF4B4F2C3}"/>
                </a:ext>
              </a:extLst>
            </p:cNvPr>
            <p:cNvSpPr txBox="1">
              <a:spLocks noChangeArrowheads="1"/>
            </p:cNvSpPr>
            <p:nvPr/>
          </p:nvSpPr>
          <p:spPr bwMode="auto">
            <a:xfrm>
              <a:off x="192" y="2391"/>
              <a:ext cx="52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/2</a:t>
              </a:r>
              <a:endPar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5" name="Group 14">
            <a:extLst>
              <a:ext uri="{FF2B5EF4-FFF2-40B4-BE49-F238E27FC236}">
                <a16:creationId xmlns:a16="http://schemas.microsoft.com/office/drawing/2014/main" id="{9A50B8CD-2AA1-4E30-9E82-40102833E6E3}"/>
              </a:ext>
            </a:extLst>
          </p:cNvPr>
          <p:cNvGrpSpPr>
            <a:grpSpLocks/>
          </p:cNvGrpSpPr>
          <p:nvPr/>
        </p:nvGrpSpPr>
        <p:grpSpPr bwMode="auto">
          <a:xfrm>
            <a:off x="845834" y="2108807"/>
            <a:ext cx="3534171" cy="2548731"/>
            <a:chOff x="441" y="1302"/>
            <a:chExt cx="2055" cy="1482"/>
          </a:xfrm>
        </p:grpSpPr>
        <p:grpSp>
          <p:nvGrpSpPr>
            <p:cNvPr id="16" name="Group 15">
              <a:extLst>
                <a:ext uri="{FF2B5EF4-FFF2-40B4-BE49-F238E27FC236}">
                  <a16:creationId xmlns:a16="http://schemas.microsoft.com/office/drawing/2014/main" id="{88F15D56-BADE-4B8C-A265-3F8F8F0B8A44}"/>
                </a:ext>
              </a:extLst>
            </p:cNvPr>
            <p:cNvGrpSpPr>
              <a:grpSpLocks/>
            </p:cNvGrpSpPr>
            <p:nvPr/>
          </p:nvGrpSpPr>
          <p:grpSpPr bwMode="auto">
            <a:xfrm>
              <a:off x="624" y="1536"/>
              <a:ext cx="1488" cy="1248"/>
              <a:chOff x="432" y="1536"/>
              <a:chExt cx="1488" cy="1248"/>
            </a:xfrm>
          </p:grpSpPr>
          <p:sp>
            <p:nvSpPr>
              <p:cNvPr id="19" name="Line 16">
                <a:extLst>
                  <a:ext uri="{FF2B5EF4-FFF2-40B4-BE49-F238E27FC236}">
                    <a16:creationId xmlns:a16="http://schemas.microsoft.com/office/drawing/2014/main" id="{CB02EFF8-964E-47F3-A32F-12DD2C5EF385}"/>
                  </a:ext>
                </a:extLst>
              </p:cNvPr>
              <p:cNvSpPr>
                <a:spLocks noChangeShapeType="1"/>
              </p:cNvSpPr>
              <p:nvPr/>
            </p:nvSpPr>
            <p:spPr bwMode="auto">
              <a:xfrm>
                <a:off x="432" y="1824"/>
                <a:ext cx="1488"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Line 17">
                <a:extLst>
                  <a:ext uri="{FF2B5EF4-FFF2-40B4-BE49-F238E27FC236}">
                    <a16:creationId xmlns:a16="http://schemas.microsoft.com/office/drawing/2014/main" id="{4476F1CA-549C-45C8-8A3F-245625D981C3}"/>
                  </a:ext>
                </a:extLst>
              </p:cNvPr>
              <p:cNvSpPr>
                <a:spLocks noChangeShapeType="1"/>
              </p:cNvSpPr>
              <p:nvPr/>
            </p:nvSpPr>
            <p:spPr bwMode="auto">
              <a:xfrm flipV="1">
                <a:off x="432" y="1536"/>
                <a:ext cx="0" cy="1248"/>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7" name="Text Box 18">
              <a:extLst>
                <a:ext uri="{FF2B5EF4-FFF2-40B4-BE49-F238E27FC236}">
                  <a16:creationId xmlns:a16="http://schemas.microsoft.com/office/drawing/2014/main" id="{4D00D5D6-3140-42EC-8C26-5FE23F174E5F}"/>
                </a:ext>
              </a:extLst>
            </p:cNvPr>
            <p:cNvSpPr txBox="1">
              <a:spLocks noChangeArrowheads="1"/>
            </p:cNvSpPr>
            <p:nvPr/>
          </p:nvSpPr>
          <p:spPr bwMode="auto">
            <a:xfrm>
              <a:off x="2064" y="1728"/>
              <a:ext cx="43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endPar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 name="Text Box 19">
              <a:extLst>
                <a:ext uri="{FF2B5EF4-FFF2-40B4-BE49-F238E27FC236}">
                  <a16:creationId xmlns:a16="http://schemas.microsoft.com/office/drawing/2014/main" id="{41C357AE-D21F-4936-9A9C-59BCC0C6E349}"/>
                </a:ext>
              </a:extLst>
            </p:cNvPr>
            <p:cNvSpPr txBox="1">
              <a:spLocks noChangeArrowheads="1"/>
            </p:cNvSpPr>
            <p:nvPr/>
          </p:nvSpPr>
          <p:spPr bwMode="auto">
            <a:xfrm>
              <a:off x="441" y="1302"/>
              <a:ext cx="480"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endPar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1" name="Group 20">
            <a:extLst>
              <a:ext uri="{FF2B5EF4-FFF2-40B4-BE49-F238E27FC236}">
                <a16:creationId xmlns:a16="http://schemas.microsoft.com/office/drawing/2014/main" id="{9915F3BC-C2BC-4C0D-8B13-1FCCB9DAB136}"/>
              </a:ext>
            </a:extLst>
          </p:cNvPr>
          <p:cNvGrpSpPr>
            <a:grpSpLocks/>
          </p:cNvGrpSpPr>
          <p:nvPr/>
        </p:nvGrpSpPr>
        <p:grpSpPr bwMode="auto">
          <a:xfrm>
            <a:off x="665256" y="-47811"/>
            <a:ext cx="3632200" cy="2473060"/>
            <a:chOff x="336" y="48"/>
            <a:chExt cx="2112" cy="1438"/>
          </a:xfrm>
        </p:grpSpPr>
        <p:grpSp>
          <p:nvGrpSpPr>
            <p:cNvPr id="22" name="Group 21">
              <a:extLst>
                <a:ext uri="{FF2B5EF4-FFF2-40B4-BE49-F238E27FC236}">
                  <a16:creationId xmlns:a16="http://schemas.microsoft.com/office/drawing/2014/main" id="{0685048F-DCD3-41A3-9DF8-9753EE8B71E0}"/>
                </a:ext>
              </a:extLst>
            </p:cNvPr>
            <p:cNvGrpSpPr>
              <a:grpSpLocks/>
            </p:cNvGrpSpPr>
            <p:nvPr/>
          </p:nvGrpSpPr>
          <p:grpSpPr bwMode="auto">
            <a:xfrm>
              <a:off x="624" y="297"/>
              <a:ext cx="1488" cy="960"/>
              <a:chOff x="672" y="297"/>
              <a:chExt cx="1488" cy="960"/>
            </a:xfrm>
          </p:grpSpPr>
          <p:sp>
            <p:nvSpPr>
              <p:cNvPr id="25" name="Line 22">
                <a:extLst>
                  <a:ext uri="{FF2B5EF4-FFF2-40B4-BE49-F238E27FC236}">
                    <a16:creationId xmlns:a16="http://schemas.microsoft.com/office/drawing/2014/main" id="{C8EB197A-7641-4EA9-9F7F-B432163CA620}"/>
                  </a:ext>
                </a:extLst>
              </p:cNvPr>
              <p:cNvSpPr>
                <a:spLocks noChangeShapeType="1"/>
              </p:cNvSpPr>
              <p:nvPr/>
            </p:nvSpPr>
            <p:spPr bwMode="auto">
              <a:xfrm>
                <a:off x="672" y="1248"/>
                <a:ext cx="1488"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6" name="Line 23">
                <a:extLst>
                  <a:ext uri="{FF2B5EF4-FFF2-40B4-BE49-F238E27FC236}">
                    <a16:creationId xmlns:a16="http://schemas.microsoft.com/office/drawing/2014/main" id="{D1667A10-F2B9-4B5E-831C-12651DA3CFC9}"/>
                  </a:ext>
                </a:extLst>
              </p:cNvPr>
              <p:cNvSpPr>
                <a:spLocks noChangeShapeType="1"/>
              </p:cNvSpPr>
              <p:nvPr/>
            </p:nvSpPr>
            <p:spPr bwMode="auto">
              <a:xfrm flipV="1">
                <a:off x="672" y="297"/>
                <a:ext cx="0" cy="96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23" name="Text Box 24">
              <a:extLst>
                <a:ext uri="{FF2B5EF4-FFF2-40B4-BE49-F238E27FC236}">
                  <a16:creationId xmlns:a16="http://schemas.microsoft.com/office/drawing/2014/main" id="{A4D873AF-8B39-441A-8A32-370618A5E46C}"/>
                </a:ext>
              </a:extLst>
            </p:cNvPr>
            <p:cNvSpPr txBox="1">
              <a:spLocks noChangeArrowheads="1"/>
            </p:cNvSpPr>
            <p:nvPr/>
          </p:nvSpPr>
          <p:spPr bwMode="auto">
            <a:xfrm>
              <a:off x="2016" y="1200"/>
              <a:ext cx="43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endPar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4" name="Text Box 25">
              <a:extLst>
                <a:ext uri="{FF2B5EF4-FFF2-40B4-BE49-F238E27FC236}">
                  <a16:creationId xmlns:a16="http://schemas.microsoft.com/office/drawing/2014/main" id="{1C6BAF85-82C4-4F96-B695-784C1430676D}"/>
                </a:ext>
              </a:extLst>
            </p:cNvPr>
            <p:cNvSpPr txBox="1">
              <a:spLocks noChangeArrowheads="1"/>
            </p:cNvSpPr>
            <p:nvPr/>
          </p:nvSpPr>
          <p:spPr bwMode="auto">
            <a:xfrm>
              <a:off x="336" y="48"/>
              <a:ext cx="825"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|T(j)|</a:t>
              </a:r>
              <a:endPar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endParaRPr>
            </a:p>
          </p:txBody>
        </p:sp>
      </p:grpSp>
      <p:graphicFrame>
        <p:nvGraphicFramePr>
          <p:cNvPr id="27" name="Object 26">
            <a:extLst>
              <a:ext uri="{FF2B5EF4-FFF2-40B4-BE49-F238E27FC236}">
                <a16:creationId xmlns:a16="http://schemas.microsoft.com/office/drawing/2014/main" id="{2ED46F83-C4FC-4AE2-A67A-754C2BCE49BF}"/>
              </a:ext>
            </a:extLst>
          </p:cNvPr>
          <p:cNvGraphicFramePr>
            <a:graphicFrameLocks noChangeAspect="1"/>
          </p:cNvGraphicFramePr>
          <p:nvPr>
            <p:extLst>
              <p:ext uri="{D42A27DB-BD31-4B8C-83A1-F6EECF244321}">
                <p14:modId xmlns:p14="http://schemas.microsoft.com/office/powerpoint/2010/main" val="3026832666"/>
              </p:ext>
            </p:extLst>
          </p:nvPr>
        </p:nvGraphicFramePr>
        <p:xfrm>
          <a:off x="2465878" y="282388"/>
          <a:ext cx="2806700" cy="825500"/>
        </p:xfrm>
        <a:graphic>
          <a:graphicData uri="http://schemas.openxmlformats.org/presentationml/2006/ole">
            <mc:AlternateContent xmlns:mc="http://schemas.openxmlformats.org/markup-compatibility/2006">
              <mc:Choice xmlns:v="urn:schemas-microsoft-com:vml" Requires="v">
                <p:oleObj spid="_x0000_s407612" name="Equation" r:id="rId3" imgW="1485720" imgH="469800" progId="Equation.3">
                  <p:embed/>
                </p:oleObj>
              </mc:Choice>
              <mc:Fallback>
                <p:oleObj name="Equation" r:id="rId3" imgW="1485720" imgH="469800" progId="Equation.3">
                  <p:embed/>
                  <p:pic>
                    <p:nvPicPr>
                      <p:cNvPr id="197658" name="Object 26">
                        <a:extLst>
                          <a:ext uri="{FF2B5EF4-FFF2-40B4-BE49-F238E27FC236}">
                            <a16:creationId xmlns:a16="http://schemas.microsoft.com/office/drawing/2014/main" id="{8F6793C6-2D8E-4CD3-A50D-8B0C76EC4A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5878" y="282388"/>
                        <a:ext cx="2806700" cy="825500"/>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27">
            <a:extLst>
              <a:ext uri="{FF2B5EF4-FFF2-40B4-BE49-F238E27FC236}">
                <a16:creationId xmlns:a16="http://schemas.microsoft.com/office/drawing/2014/main" id="{31F7C3E3-69DF-4563-8137-9C1274957F55}"/>
              </a:ext>
            </a:extLst>
          </p:cNvPr>
          <p:cNvGraphicFramePr>
            <a:graphicFrameLocks noChangeAspect="1"/>
          </p:cNvGraphicFramePr>
          <p:nvPr>
            <p:extLst>
              <p:ext uri="{D42A27DB-BD31-4B8C-83A1-F6EECF244321}">
                <p14:modId xmlns:p14="http://schemas.microsoft.com/office/powerpoint/2010/main" val="2653053253"/>
              </p:ext>
            </p:extLst>
          </p:nvPr>
        </p:nvGraphicFramePr>
        <p:xfrm>
          <a:off x="2729006" y="3421008"/>
          <a:ext cx="2559050" cy="371475"/>
        </p:xfrm>
        <a:graphic>
          <a:graphicData uri="http://schemas.openxmlformats.org/presentationml/2006/ole">
            <mc:AlternateContent xmlns:mc="http://schemas.openxmlformats.org/markup-compatibility/2006">
              <mc:Choice xmlns:v="urn:schemas-microsoft-com:vml" Requires="v">
                <p:oleObj spid="_x0000_s407613" name="Equation" r:id="rId5" imgW="1358640" imgH="203040" progId="Equation.3">
                  <p:embed/>
                </p:oleObj>
              </mc:Choice>
              <mc:Fallback>
                <p:oleObj name="Equation" r:id="rId5" imgW="1358640" imgH="203040" progId="Equation.3">
                  <p:embed/>
                  <p:pic>
                    <p:nvPicPr>
                      <p:cNvPr id="197659" name="Object 27">
                        <a:extLst>
                          <a:ext uri="{FF2B5EF4-FFF2-40B4-BE49-F238E27FC236}">
                            <a16:creationId xmlns:a16="http://schemas.microsoft.com/office/drawing/2014/main" id="{A6D92E27-D313-4652-B90C-606B59E668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9006" y="3421008"/>
                        <a:ext cx="2559050" cy="371475"/>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 name="Text Box 28">
            <a:extLst>
              <a:ext uri="{FF2B5EF4-FFF2-40B4-BE49-F238E27FC236}">
                <a16:creationId xmlns:a16="http://schemas.microsoft.com/office/drawing/2014/main" id="{98512C18-637A-42CD-A538-50FA1B017984}"/>
              </a:ext>
            </a:extLst>
          </p:cNvPr>
          <p:cNvSpPr txBox="1">
            <a:spLocks noChangeArrowheads="1"/>
          </p:cNvSpPr>
          <p:nvPr/>
        </p:nvSpPr>
        <p:spPr bwMode="auto">
          <a:xfrm>
            <a:off x="5814312" y="246273"/>
            <a:ext cx="338455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=0        |T(j</a:t>
            </a:r>
            <a: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)|=1</a:t>
            </a:r>
            <a:b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br>
            <a: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()=0</a:t>
            </a:r>
          </a:p>
        </p:txBody>
      </p:sp>
      <p:sp>
        <p:nvSpPr>
          <p:cNvPr id="30" name="Text Box 29">
            <a:extLst>
              <a:ext uri="{FF2B5EF4-FFF2-40B4-BE49-F238E27FC236}">
                <a16:creationId xmlns:a16="http://schemas.microsoft.com/office/drawing/2014/main" id="{383D9956-561A-4C61-AEC9-AB95F3FE54B2}"/>
              </a:ext>
            </a:extLst>
          </p:cNvPr>
          <p:cNvSpPr txBox="1">
            <a:spLocks noChangeArrowheads="1"/>
          </p:cNvSpPr>
          <p:nvPr/>
        </p:nvSpPr>
        <p:spPr bwMode="auto">
          <a:xfrm>
            <a:off x="5865906" y="1651342"/>
            <a:ext cx="387985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kumimoji="1" lang="en-US" altLang="zh-CN" sz="2600" b="1" baseline="-25000">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0</a:t>
            </a:r>
            <a: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|T(j</a:t>
            </a:r>
            <a: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)|=0.707</a:t>
            </a:r>
            <a:b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br>
            <a: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 = -/4</a:t>
            </a:r>
          </a:p>
        </p:txBody>
      </p:sp>
      <p:sp>
        <p:nvSpPr>
          <p:cNvPr id="31" name="Text Box 30">
            <a:extLst>
              <a:ext uri="{FF2B5EF4-FFF2-40B4-BE49-F238E27FC236}">
                <a16:creationId xmlns:a16="http://schemas.microsoft.com/office/drawing/2014/main" id="{A2461799-BF37-4486-9065-AB1DE8C62FD0}"/>
              </a:ext>
            </a:extLst>
          </p:cNvPr>
          <p:cNvSpPr txBox="1">
            <a:spLocks noChangeArrowheads="1"/>
          </p:cNvSpPr>
          <p:nvPr/>
        </p:nvSpPr>
        <p:spPr bwMode="auto">
          <a:xfrm>
            <a:off x="5948456" y="3089088"/>
            <a:ext cx="387985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|T(j</a:t>
            </a:r>
            <a: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)|=0</a:t>
            </a:r>
            <a:b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br>
            <a: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 = -/2</a:t>
            </a:r>
          </a:p>
        </p:txBody>
      </p:sp>
      <p:sp>
        <p:nvSpPr>
          <p:cNvPr id="32" name="Text Box 31">
            <a:extLst>
              <a:ext uri="{FF2B5EF4-FFF2-40B4-BE49-F238E27FC236}">
                <a16:creationId xmlns:a16="http://schemas.microsoft.com/office/drawing/2014/main" id="{8BDC8220-CAC8-4397-96C1-CA5C996254EE}"/>
              </a:ext>
            </a:extLst>
          </p:cNvPr>
          <p:cNvSpPr txBox="1">
            <a:spLocks noChangeArrowheads="1"/>
          </p:cNvSpPr>
          <p:nvPr/>
        </p:nvSpPr>
        <p:spPr bwMode="auto">
          <a:xfrm>
            <a:off x="582706" y="4657538"/>
            <a:ext cx="74295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6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当</a:t>
            </a:r>
            <a:r>
              <a:rPr kumimoji="1" lang="zh-CN" altLang="en-US" sz="2600" b="1">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kumimoji="1" lang="en-US" altLang="zh-CN" sz="2600" b="1">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&lt; </a:t>
            </a:r>
            <a:r>
              <a:rPr kumimoji="1" lang="en-US" altLang="zh-CN" sz="2600" b="1" baseline="-2500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0</a:t>
            </a:r>
            <a:r>
              <a:rPr kumimoji="1" lang="zh-CN" altLang="en-US" sz="2600" b="1">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时，</a:t>
            </a:r>
            <a:r>
              <a:rPr kumimoji="1" lang="en-US" altLang="zh-CN" sz="2600" b="1">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|T(j)|1</a:t>
            </a:r>
            <a:r>
              <a:rPr kumimoji="1" lang="zh-CN" altLang="en-US" sz="2600" b="1">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，称</a:t>
            </a:r>
            <a:r>
              <a:rPr kumimoji="1" lang="en-US" altLang="zh-CN" sz="2600" b="1" baseline="-2500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0</a:t>
            </a:r>
            <a:r>
              <a:rPr kumimoji="1" lang="zh-CN" altLang="en-US" sz="2600" b="1">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为截止频率</a:t>
            </a:r>
          </a:p>
        </p:txBody>
      </p:sp>
      <p:sp>
        <p:nvSpPr>
          <p:cNvPr id="33" name="Text Box 32">
            <a:extLst>
              <a:ext uri="{FF2B5EF4-FFF2-40B4-BE49-F238E27FC236}">
                <a16:creationId xmlns:a16="http://schemas.microsoft.com/office/drawing/2014/main" id="{A6CE8936-717B-4A6E-A491-8BD2D202A12C}"/>
              </a:ext>
            </a:extLst>
          </p:cNvPr>
          <p:cNvSpPr txBox="1">
            <a:spLocks noChangeArrowheads="1"/>
          </p:cNvSpPr>
          <p:nvPr/>
        </p:nvSpPr>
        <p:spPr bwMode="auto">
          <a:xfrm>
            <a:off x="665256" y="5813238"/>
            <a:ext cx="44577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6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0&lt;</a:t>
            </a:r>
            <a:r>
              <a:rPr kumimoji="1" lang="en-US" altLang="zh-CN" sz="2600" b="1">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kumimoji="1" lang="en-US" altLang="zh-CN" sz="2600" b="1" baseline="-2500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0</a:t>
            </a:r>
            <a:r>
              <a:rPr kumimoji="1" lang="en-US" altLang="zh-CN" sz="2600" b="1">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  </a:t>
            </a:r>
            <a:r>
              <a:rPr kumimoji="1" lang="zh-CN" altLang="en-US" sz="2600" b="1">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为通频带</a:t>
            </a:r>
          </a:p>
        </p:txBody>
      </p:sp>
      <p:sp>
        <p:nvSpPr>
          <p:cNvPr id="34" name="Text Box 33">
            <a:extLst>
              <a:ext uri="{FF2B5EF4-FFF2-40B4-BE49-F238E27FC236}">
                <a16:creationId xmlns:a16="http://schemas.microsoft.com/office/drawing/2014/main" id="{90ECA9D1-38FA-40FB-812B-75273CBA6A1A}"/>
              </a:ext>
            </a:extLst>
          </p:cNvPr>
          <p:cNvSpPr txBox="1">
            <a:spLocks noChangeArrowheads="1"/>
          </p:cNvSpPr>
          <p:nvPr/>
        </p:nvSpPr>
        <p:spPr bwMode="auto">
          <a:xfrm>
            <a:off x="582706" y="5235388"/>
            <a:ext cx="553085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6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当</a:t>
            </a:r>
            <a:r>
              <a:rPr kumimoji="1" lang="zh-CN" altLang="en-US" sz="2600" b="1">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kumimoji="1" lang="en-US" altLang="zh-CN" sz="2600" b="1">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&gt;</a:t>
            </a:r>
            <a:r>
              <a:rPr kumimoji="1" lang="en-US" altLang="zh-CN" sz="2600" b="1" baseline="-2500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0</a:t>
            </a:r>
            <a:r>
              <a:rPr kumimoji="1" lang="zh-CN" altLang="en-US" sz="2600" b="1">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时，</a:t>
            </a:r>
            <a:r>
              <a:rPr kumimoji="1" lang="en-US" altLang="zh-CN" sz="2600" b="1">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|T(j)| </a:t>
            </a:r>
            <a:r>
              <a:rPr kumimoji="1" lang="zh-CN" altLang="en-US" sz="2600" b="1">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迅速下降</a:t>
            </a:r>
          </a:p>
        </p:txBody>
      </p:sp>
      <p:sp>
        <p:nvSpPr>
          <p:cNvPr id="35" name="Text Box 34">
            <a:extLst>
              <a:ext uri="{FF2B5EF4-FFF2-40B4-BE49-F238E27FC236}">
                <a16:creationId xmlns:a16="http://schemas.microsoft.com/office/drawing/2014/main" id="{2849989F-520B-4C86-B677-0CA56046B3E8}"/>
              </a:ext>
            </a:extLst>
          </p:cNvPr>
          <p:cNvSpPr txBox="1">
            <a:spLocks noChangeArrowheads="1"/>
          </p:cNvSpPr>
          <p:nvPr/>
        </p:nvSpPr>
        <p:spPr bwMode="auto">
          <a:xfrm>
            <a:off x="417606" y="6473638"/>
            <a:ext cx="932815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600" b="1">
                <a:latin typeface="Times New Roman" panose="02020603050405020304" pitchFamily="18" charset="0"/>
                <a:ea typeface="黑体" panose="02010609060101010101" pitchFamily="49" charset="-122"/>
                <a:cs typeface="Times New Roman" panose="02020603050405020304" pitchFamily="18" charset="0"/>
              </a:rPr>
              <a:t>此</a:t>
            </a:r>
            <a:r>
              <a:rPr kumimoji="1" lang="en-US" altLang="zh-CN" sz="2600" b="1">
                <a:latin typeface="Times New Roman" panose="02020603050405020304" pitchFamily="18" charset="0"/>
                <a:ea typeface="黑体" panose="02010609060101010101" pitchFamily="49" charset="-122"/>
                <a:cs typeface="Times New Roman" panose="02020603050405020304" pitchFamily="18" charset="0"/>
              </a:rPr>
              <a:t>RC</a:t>
            </a:r>
            <a:r>
              <a:rPr kumimoji="1" lang="zh-CN" altLang="en-US" sz="2600" b="1">
                <a:latin typeface="Times New Roman" panose="02020603050405020304" pitchFamily="18" charset="0"/>
                <a:ea typeface="黑体" panose="02010609060101010101" pitchFamily="49" charset="-122"/>
                <a:cs typeface="Times New Roman" panose="02020603050405020304" pitchFamily="18" charset="0"/>
              </a:rPr>
              <a:t>电路具有通低频，阻高频作用，称为低通滤波器</a:t>
            </a:r>
          </a:p>
        </p:txBody>
      </p:sp>
      <p:sp>
        <p:nvSpPr>
          <p:cNvPr id="2" name="灯片编号占位符 1">
            <a:extLst>
              <a:ext uri="{FF2B5EF4-FFF2-40B4-BE49-F238E27FC236}">
                <a16:creationId xmlns:a16="http://schemas.microsoft.com/office/drawing/2014/main" id="{A8A129F8-2150-420D-9A9A-5A9EB8A7DA42}"/>
              </a:ext>
            </a:extLst>
          </p:cNvPr>
          <p:cNvSpPr>
            <a:spLocks noGrp="1"/>
          </p:cNvSpPr>
          <p:nvPr>
            <p:ph type="sldNum" sz="quarter" idx="12"/>
          </p:nvPr>
        </p:nvSpPr>
        <p:spPr/>
        <p:txBody>
          <a:bodyPr/>
          <a:lstStyle/>
          <a:p>
            <a:fld id="{DD7B16FF-69CA-4A0B-BD3A-C4B4E2184A49}" type="slidenum">
              <a:rPr lang="zh-CN" altLang="en-US" smtClean="0"/>
              <a:pPr/>
              <a:t>123</a:t>
            </a:fld>
            <a:endParaRPr lang="zh-CN" altLang="en-US" dirty="0"/>
          </a:p>
        </p:txBody>
      </p:sp>
    </p:spTree>
    <p:extLst>
      <p:ext uri="{BB962C8B-B14F-4D97-AF65-F5344CB8AC3E}">
        <p14:creationId xmlns:p14="http://schemas.microsoft.com/office/powerpoint/2010/main" val="149822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checkerboard(across)">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box(in)">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6"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barn(inHorizontal)">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12"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strips(downLeft)">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right)">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wipe(up)">
                                      <p:cBhvr>
                                        <p:cTn id="52" dur="500"/>
                                        <p:tgtEl>
                                          <p:spTgt spid="3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right)">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wipe(left)">
                                      <p:cBhvr>
                                        <p:cTn id="62" dur="500"/>
                                        <p:tgtEl>
                                          <p:spTgt spid="3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wipe(left)">
                                      <p:cBhvr>
                                        <p:cTn id="67" dur="500"/>
                                        <p:tgtEl>
                                          <p:spTgt spid="3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wipe(left)">
                                      <p:cBhvr>
                                        <p:cTn id="72" dur="500"/>
                                        <p:tgtEl>
                                          <p:spTgt spid="3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35"/>
                                        </p:tgtEl>
                                        <p:attrNameLst>
                                          <p:attrName>style.visibility</p:attrName>
                                        </p:attrNameLst>
                                      </p:cBhvr>
                                      <p:to>
                                        <p:strVal val="visible"/>
                                      </p:to>
                                    </p:set>
                                    <p:animEffect transition="in" filter="wipe(left)">
                                      <p:cBhvr>
                                        <p:cTn id="7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utoUpdateAnimBg="0"/>
      <p:bldP spid="30" grpId="0" autoUpdateAnimBg="0"/>
      <p:bldP spid="31" grpId="0" autoUpdateAnimBg="0"/>
      <p:bldP spid="32" grpId="0" autoUpdateAnimBg="0"/>
      <p:bldP spid="33" grpId="0" autoUpdateAnimBg="0"/>
      <p:bldP spid="34" grpId="0" autoUpdateAnimBg="0"/>
      <p:bldP spid="35" grpId="0"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a:extLst>
              <a:ext uri="{FF2B5EF4-FFF2-40B4-BE49-F238E27FC236}">
                <a16:creationId xmlns:a16="http://schemas.microsoft.com/office/drawing/2014/main" id="{D4C700F8-4806-45FB-B4C1-A92B81BA589F}"/>
              </a:ext>
            </a:extLst>
          </p:cNvPr>
          <p:cNvSpPr txBox="1">
            <a:spLocks noChangeArrowheads="1"/>
          </p:cNvSpPr>
          <p:nvPr/>
        </p:nvSpPr>
        <p:spPr bwMode="auto">
          <a:xfrm>
            <a:off x="267074" y="60868"/>
            <a:ext cx="2822179" cy="492443"/>
          </a:xfrm>
          <a:prstGeom prst="rect">
            <a:avLst/>
          </a:prstGeom>
          <a:solidFill>
            <a:srgbClr val="CCECFF"/>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600" b="1">
                <a:latin typeface="Times New Roman" panose="02020603050405020304" pitchFamily="18" charset="0"/>
                <a:ea typeface="黑体" panose="02010609060101010101" pitchFamily="49" charset="-122"/>
                <a:cs typeface="Times New Roman" panose="02020603050405020304" pitchFamily="18" charset="0"/>
              </a:rPr>
              <a:t>2</a:t>
            </a:r>
            <a:r>
              <a:rPr kumimoji="1" lang="zh-CN" altLang="en-US" sz="2600" b="1">
                <a:latin typeface="Times New Roman" panose="02020603050405020304" pitchFamily="18" charset="0"/>
                <a:ea typeface="黑体" panose="02010609060101010101" pitchFamily="49" charset="-122"/>
                <a:cs typeface="Times New Roman" panose="02020603050405020304" pitchFamily="18" charset="0"/>
              </a:rPr>
              <a:t>、高通滤波电路</a:t>
            </a:r>
          </a:p>
        </p:txBody>
      </p:sp>
      <p:grpSp>
        <p:nvGrpSpPr>
          <p:cNvPr id="4" name="Group 3">
            <a:extLst>
              <a:ext uri="{FF2B5EF4-FFF2-40B4-BE49-F238E27FC236}">
                <a16:creationId xmlns:a16="http://schemas.microsoft.com/office/drawing/2014/main" id="{48D9393B-7C00-4838-B854-1E13E9B42EDC}"/>
              </a:ext>
            </a:extLst>
          </p:cNvPr>
          <p:cNvGrpSpPr>
            <a:grpSpLocks/>
          </p:cNvGrpSpPr>
          <p:nvPr/>
        </p:nvGrpSpPr>
        <p:grpSpPr bwMode="auto">
          <a:xfrm>
            <a:off x="184524" y="2885142"/>
            <a:ext cx="9493250" cy="3714750"/>
            <a:chOff x="96" y="1680"/>
            <a:chExt cx="5520" cy="2160"/>
          </a:xfrm>
        </p:grpSpPr>
        <p:sp>
          <p:nvSpPr>
            <p:cNvPr id="5" name="Rectangle 4">
              <a:extLst>
                <a:ext uri="{FF2B5EF4-FFF2-40B4-BE49-F238E27FC236}">
                  <a16:creationId xmlns:a16="http://schemas.microsoft.com/office/drawing/2014/main" id="{1B7A48EF-E9A3-4843-9527-7F9DBA4B8906}"/>
                </a:ext>
              </a:extLst>
            </p:cNvPr>
            <p:cNvSpPr>
              <a:spLocks noChangeArrowheads="1"/>
            </p:cNvSpPr>
            <p:nvPr/>
          </p:nvSpPr>
          <p:spPr bwMode="auto">
            <a:xfrm>
              <a:off x="96" y="1680"/>
              <a:ext cx="5520" cy="2160"/>
            </a:xfrm>
            <a:prstGeom prst="rect">
              <a:avLst/>
            </a:prstGeom>
            <a:solidFill>
              <a:srgbClr val="FFFFCC"/>
            </a:solid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6" name="Object 5">
              <a:extLst>
                <a:ext uri="{FF2B5EF4-FFF2-40B4-BE49-F238E27FC236}">
                  <a16:creationId xmlns:a16="http://schemas.microsoft.com/office/drawing/2014/main" id="{76D75AA8-96F9-490B-95A8-882DBED52FF0}"/>
                </a:ext>
              </a:extLst>
            </p:cNvPr>
            <p:cNvGraphicFramePr>
              <a:graphicFrameLocks noChangeAspect="1"/>
            </p:cNvGraphicFramePr>
            <p:nvPr/>
          </p:nvGraphicFramePr>
          <p:xfrm>
            <a:off x="288" y="1930"/>
            <a:ext cx="2576" cy="902"/>
          </p:xfrm>
          <a:graphic>
            <a:graphicData uri="http://schemas.openxmlformats.org/presentationml/2006/ole">
              <mc:AlternateContent xmlns:mc="http://schemas.openxmlformats.org/markup-compatibility/2006">
                <mc:Choice xmlns:v="urn:schemas-microsoft-com:vml" Requires="v">
                  <p:oleObj spid="_x0000_s408636" name="Equation" r:id="rId3" imgW="1777680" imgH="622080" progId="Equation.3">
                    <p:embed/>
                  </p:oleObj>
                </mc:Choice>
                <mc:Fallback>
                  <p:oleObj name="Equation" r:id="rId3" imgW="1777680" imgH="622080" progId="Equation.3">
                    <p:embed/>
                    <p:pic>
                      <p:nvPicPr>
                        <p:cNvPr id="198661" name="Object 5">
                          <a:extLst>
                            <a:ext uri="{FF2B5EF4-FFF2-40B4-BE49-F238E27FC236}">
                              <a16:creationId xmlns:a16="http://schemas.microsoft.com/office/drawing/2014/main" id="{BD19DC48-C70B-4568-9123-69F5C8393B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 y="1930"/>
                          <a:ext cx="2576" cy="9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6">
              <a:extLst>
                <a:ext uri="{FF2B5EF4-FFF2-40B4-BE49-F238E27FC236}">
                  <a16:creationId xmlns:a16="http://schemas.microsoft.com/office/drawing/2014/main" id="{FDFE94E7-683E-4E3D-98CC-C08F8FC3B606}"/>
                </a:ext>
              </a:extLst>
            </p:cNvPr>
            <p:cNvGraphicFramePr>
              <a:graphicFrameLocks noChangeAspect="1"/>
            </p:cNvGraphicFramePr>
            <p:nvPr/>
          </p:nvGraphicFramePr>
          <p:xfrm>
            <a:off x="919" y="2824"/>
            <a:ext cx="4360" cy="920"/>
          </p:xfrm>
          <a:graphic>
            <a:graphicData uri="http://schemas.openxmlformats.org/presentationml/2006/ole">
              <mc:AlternateContent xmlns:mc="http://schemas.openxmlformats.org/markup-compatibility/2006">
                <mc:Choice xmlns:v="urn:schemas-microsoft-com:vml" Requires="v">
                  <p:oleObj spid="_x0000_s408637" name="Equation" r:id="rId5" imgW="3009600" imgH="634680" progId="Equation.3">
                    <p:embed/>
                  </p:oleObj>
                </mc:Choice>
                <mc:Fallback>
                  <p:oleObj name="Equation" r:id="rId5" imgW="3009600" imgH="634680" progId="Equation.3">
                    <p:embed/>
                    <p:pic>
                      <p:nvPicPr>
                        <p:cNvPr id="198662" name="Object 6">
                          <a:extLst>
                            <a:ext uri="{FF2B5EF4-FFF2-40B4-BE49-F238E27FC236}">
                              <a16:creationId xmlns:a16="http://schemas.microsoft.com/office/drawing/2014/main" id="{2515E2E9-A8E5-4771-94B5-8D9F4543B3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9" y="2824"/>
                          <a:ext cx="4360" cy="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 name="Group 7">
            <a:extLst>
              <a:ext uri="{FF2B5EF4-FFF2-40B4-BE49-F238E27FC236}">
                <a16:creationId xmlns:a16="http://schemas.microsoft.com/office/drawing/2014/main" id="{1D111B4D-968B-4C80-A76E-D6FEC25081A7}"/>
              </a:ext>
            </a:extLst>
          </p:cNvPr>
          <p:cNvGrpSpPr>
            <a:grpSpLocks/>
          </p:cNvGrpSpPr>
          <p:nvPr/>
        </p:nvGrpSpPr>
        <p:grpSpPr bwMode="auto">
          <a:xfrm>
            <a:off x="246436" y="1069042"/>
            <a:ext cx="4560888" cy="1320800"/>
            <a:chOff x="132" y="624"/>
            <a:chExt cx="2652" cy="768"/>
          </a:xfrm>
        </p:grpSpPr>
        <p:sp>
          <p:nvSpPr>
            <p:cNvPr id="9" name="Line 8">
              <a:extLst>
                <a:ext uri="{FF2B5EF4-FFF2-40B4-BE49-F238E27FC236}">
                  <a16:creationId xmlns:a16="http://schemas.microsoft.com/office/drawing/2014/main" id="{D456903E-9090-4E95-97A5-7A70EBD01844}"/>
                </a:ext>
              </a:extLst>
            </p:cNvPr>
            <p:cNvSpPr>
              <a:spLocks noChangeShapeType="1"/>
            </p:cNvSpPr>
            <p:nvPr/>
          </p:nvSpPr>
          <p:spPr bwMode="auto">
            <a:xfrm>
              <a:off x="660" y="720"/>
              <a:ext cx="492"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10" name="Line 9">
              <a:extLst>
                <a:ext uri="{FF2B5EF4-FFF2-40B4-BE49-F238E27FC236}">
                  <a16:creationId xmlns:a16="http://schemas.microsoft.com/office/drawing/2014/main" id="{AF576CA4-082A-4D79-9976-D09FB570260A}"/>
                </a:ext>
              </a:extLst>
            </p:cNvPr>
            <p:cNvSpPr>
              <a:spLocks noChangeShapeType="1"/>
            </p:cNvSpPr>
            <p:nvPr/>
          </p:nvSpPr>
          <p:spPr bwMode="auto">
            <a:xfrm>
              <a:off x="1764" y="720"/>
              <a:ext cx="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grpSp>
          <p:nvGrpSpPr>
            <p:cNvPr id="11" name="Group 10">
              <a:extLst>
                <a:ext uri="{FF2B5EF4-FFF2-40B4-BE49-F238E27FC236}">
                  <a16:creationId xmlns:a16="http://schemas.microsoft.com/office/drawing/2014/main" id="{47F366EC-E268-4673-BEAC-52DF25C1FABC}"/>
                </a:ext>
              </a:extLst>
            </p:cNvPr>
            <p:cNvGrpSpPr>
              <a:grpSpLocks/>
            </p:cNvGrpSpPr>
            <p:nvPr/>
          </p:nvGrpSpPr>
          <p:grpSpPr bwMode="auto">
            <a:xfrm rot="-5400000">
              <a:off x="1104" y="672"/>
              <a:ext cx="192" cy="96"/>
              <a:chOff x="1104" y="2112"/>
              <a:chExt cx="192" cy="96"/>
            </a:xfrm>
          </p:grpSpPr>
          <p:sp>
            <p:nvSpPr>
              <p:cNvPr id="22" name="Line 11">
                <a:extLst>
                  <a:ext uri="{FF2B5EF4-FFF2-40B4-BE49-F238E27FC236}">
                    <a16:creationId xmlns:a16="http://schemas.microsoft.com/office/drawing/2014/main" id="{1DED27D6-6879-47C2-8057-138749F564C2}"/>
                  </a:ext>
                </a:extLst>
              </p:cNvPr>
              <p:cNvSpPr>
                <a:spLocks noChangeShapeType="1"/>
              </p:cNvSpPr>
              <p:nvPr/>
            </p:nvSpPr>
            <p:spPr bwMode="auto">
              <a:xfrm>
                <a:off x="1104" y="2112"/>
                <a:ext cx="192"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23" name="Line 12">
                <a:extLst>
                  <a:ext uri="{FF2B5EF4-FFF2-40B4-BE49-F238E27FC236}">
                    <a16:creationId xmlns:a16="http://schemas.microsoft.com/office/drawing/2014/main" id="{93A5411B-3F6F-48E6-98DD-C344907D3265}"/>
                  </a:ext>
                </a:extLst>
              </p:cNvPr>
              <p:cNvSpPr>
                <a:spLocks noChangeShapeType="1"/>
              </p:cNvSpPr>
              <p:nvPr/>
            </p:nvSpPr>
            <p:spPr bwMode="auto">
              <a:xfrm>
                <a:off x="1104" y="2208"/>
                <a:ext cx="192"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grpSp>
        <p:sp>
          <p:nvSpPr>
            <p:cNvPr id="12" name="Line 13">
              <a:extLst>
                <a:ext uri="{FF2B5EF4-FFF2-40B4-BE49-F238E27FC236}">
                  <a16:creationId xmlns:a16="http://schemas.microsoft.com/office/drawing/2014/main" id="{743AFA05-3916-48A1-935E-5AC25ED1F70D}"/>
                </a:ext>
              </a:extLst>
            </p:cNvPr>
            <p:cNvSpPr>
              <a:spLocks noChangeShapeType="1"/>
            </p:cNvSpPr>
            <p:nvPr/>
          </p:nvSpPr>
          <p:spPr bwMode="auto">
            <a:xfrm>
              <a:off x="1764" y="1104"/>
              <a:ext cx="0" cy="2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13" name="Line 14">
              <a:extLst>
                <a:ext uri="{FF2B5EF4-FFF2-40B4-BE49-F238E27FC236}">
                  <a16:creationId xmlns:a16="http://schemas.microsoft.com/office/drawing/2014/main" id="{64AA849B-DE7B-40D0-9BB1-E60620C3BF2A}"/>
                </a:ext>
              </a:extLst>
            </p:cNvPr>
            <p:cNvSpPr>
              <a:spLocks noChangeShapeType="1"/>
            </p:cNvSpPr>
            <p:nvPr/>
          </p:nvSpPr>
          <p:spPr bwMode="auto">
            <a:xfrm>
              <a:off x="660" y="1392"/>
              <a:ext cx="1488"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14" name="Rectangle 15">
              <a:extLst>
                <a:ext uri="{FF2B5EF4-FFF2-40B4-BE49-F238E27FC236}">
                  <a16:creationId xmlns:a16="http://schemas.microsoft.com/office/drawing/2014/main" id="{D1AD7851-C09E-40C4-AC19-C02F7EB30097}"/>
                </a:ext>
              </a:extLst>
            </p:cNvPr>
            <p:cNvSpPr>
              <a:spLocks noChangeArrowheads="1"/>
            </p:cNvSpPr>
            <p:nvPr/>
          </p:nvSpPr>
          <p:spPr bwMode="auto">
            <a:xfrm rot="-5400000">
              <a:off x="1656" y="1002"/>
              <a:ext cx="240" cy="96"/>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5" name="Line 16">
              <a:extLst>
                <a:ext uri="{FF2B5EF4-FFF2-40B4-BE49-F238E27FC236}">
                  <a16:creationId xmlns:a16="http://schemas.microsoft.com/office/drawing/2014/main" id="{6EE90F34-D75C-4117-B5E4-2B2F194E99C2}"/>
                </a:ext>
              </a:extLst>
            </p:cNvPr>
            <p:cNvSpPr>
              <a:spLocks noChangeShapeType="1"/>
            </p:cNvSpPr>
            <p:nvPr/>
          </p:nvSpPr>
          <p:spPr bwMode="auto">
            <a:xfrm>
              <a:off x="756" y="864"/>
              <a:ext cx="0" cy="432"/>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16" name="Line 17">
              <a:extLst>
                <a:ext uri="{FF2B5EF4-FFF2-40B4-BE49-F238E27FC236}">
                  <a16:creationId xmlns:a16="http://schemas.microsoft.com/office/drawing/2014/main" id="{53B79BB0-8237-4C63-965E-D96840D69C3A}"/>
                </a:ext>
              </a:extLst>
            </p:cNvPr>
            <p:cNvSpPr>
              <a:spLocks noChangeShapeType="1"/>
            </p:cNvSpPr>
            <p:nvPr/>
          </p:nvSpPr>
          <p:spPr bwMode="auto">
            <a:xfrm>
              <a:off x="2082" y="873"/>
              <a:ext cx="0" cy="336"/>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17" name="Text Box 18">
              <a:extLst>
                <a:ext uri="{FF2B5EF4-FFF2-40B4-BE49-F238E27FC236}">
                  <a16:creationId xmlns:a16="http://schemas.microsoft.com/office/drawing/2014/main" id="{E6212D32-7D7D-4002-BA6B-6E71B9B9FFB9}"/>
                </a:ext>
              </a:extLst>
            </p:cNvPr>
            <p:cNvSpPr txBox="1">
              <a:spLocks noChangeArrowheads="1"/>
            </p:cNvSpPr>
            <p:nvPr/>
          </p:nvSpPr>
          <p:spPr bwMode="auto">
            <a:xfrm>
              <a:off x="132" y="921"/>
              <a:ext cx="67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600" b="1" i="1" dirty="0">
                  <a:solidFill>
                    <a:schemeClr val="accent2"/>
                  </a:solidFill>
                  <a:latin typeface="Times New Roman" panose="02020603050405020304" pitchFamily="18" charset="0"/>
                  <a:ea typeface="方正姚体" panose="02010601030101010101" pitchFamily="2" charset="-122"/>
                </a:rPr>
                <a:t>U</a:t>
              </a:r>
              <a:r>
                <a:rPr kumimoji="1" lang="en-US" altLang="zh-CN" sz="2600" b="1" baseline="-25000" dirty="0">
                  <a:solidFill>
                    <a:schemeClr val="accent2"/>
                  </a:solidFill>
                  <a:latin typeface="Times New Roman" panose="02020603050405020304" pitchFamily="18" charset="0"/>
                  <a:ea typeface="方正姚体" panose="02010601030101010101" pitchFamily="2" charset="-122"/>
                </a:rPr>
                <a:t>1</a:t>
              </a:r>
              <a:r>
                <a:rPr kumimoji="1" lang="en-US" altLang="zh-CN" sz="2600" b="1" dirty="0">
                  <a:solidFill>
                    <a:schemeClr val="accent2"/>
                  </a:solidFill>
                  <a:latin typeface="Times New Roman" panose="02020603050405020304" pitchFamily="18" charset="0"/>
                  <a:ea typeface="方正姚体" panose="02010601030101010101" pitchFamily="2" charset="-122"/>
                </a:rPr>
                <a:t>(j</a:t>
              </a:r>
              <a:r>
                <a:rPr kumimoji="1" lang="en-US" altLang="zh-CN" sz="2600" b="1" dirty="0">
                  <a:solidFill>
                    <a:schemeClr val="accent2"/>
                  </a:solidFill>
                  <a:latin typeface="Times New Roman" panose="02020603050405020304" pitchFamily="18" charset="0"/>
                  <a:ea typeface="方正姚体" panose="02010601030101010101" pitchFamily="2" charset="-122"/>
                  <a:sym typeface="Symbol" panose="05050102010706020507" pitchFamily="18" charset="2"/>
                </a:rPr>
                <a:t>)</a:t>
              </a:r>
              <a:endParaRPr kumimoji="1" lang="en-US" altLang="zh-CN" sz="2600" b="1" dirty="0">
                <a:solidFill>
                  <a:schemeClr val="accent2"/>
                </a:solidFill>
                <a:latin typeface="Times New Roman" panose="02020603050405020304" pitchFamily="18" charset="0"/>
                <a:ea typeface="方正姚体" panose="02010601030101010101" pitchFamily="2" charset="-122"/>
              </a:endParaRPr>
            </a:p>
          </p:txBody>
        </p:sp>
        <p:sp>
          <p:nvSpPr>
            <p:cNvPr id="18" name="Text Box 19">
              <a:extLst>
                <a:ext uri="{FF2B5EF4-FFF2-40B4-BE49-F238E27FC236}">
                  <a16:creationId xmlns:a16="http://schemas.microsoft.com/office/drawing/2014/main" id="{3E29CAA3-D146-4E7A-B7C4-42FF5DAD77B5}"/>
                </a:ext>
              </a:extLst>
            </p:cNvPr>
            <p:cNvSpPr txBox="1">
              <a:spLocks noChangeArrowheads="1"/>
            </p:cNvSpPr>
            <p:nvPr/>
          </p:nvSpPr>
          <p:spPr bwMode="auto">
            <a:xfrm>
              <a:off x="2112" y="903"/>
              <a:ext cx="67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600" b="1" i="1" dirty="0">
                  <a:solidFill>
                    <a:schemeClr val="accent2"/>
                  </a:solidFill>
                  <a:latin typeface="Times New Roman" panose="02020603050405020304" pitchFamily="18" charset="0"/>
                  <a:ea typeface="方正姚体" panose="02010601030101010101" pitchFamily="2" charset="-122"/>
                </a:rPr>
                <a:t>U</a:t>
              </a:r>
              <a:r>
                <a:rPr kumimoji="1" lang="en-US" altLang="zh-CN" sz="2600" b="1" baseline="-25000" dirty="0">
                  <a:solidFill>
                    <a:schemeClr val="accent2"/>
                  </a:solidFill>
                  <a:latin typeface="Times New Roman" panose="02020603050405020304" pitchFamily="18" charset="0"/>
                  <a:ea typeface="方正姚体" panose="02010601030101010101" pitchFamily="2" charset="-122"/>
                </a:rPr>
                <a:t>2</a:t>
              </a:r>
              <a:r>
                <a:rPr kumimoji="1" lang="en-US" altLang="zh-CN" sz="2600" b="1" dirty="0">
                  <a:solidFill>
                    <a:schemeClr val="accent2"/>
                  </a:solidFill>
                  <a:latin typeface="Times New Roman" panose="02020603050405020304" pitchFamily="18" charset="0"/>
                  <a:ea typeface="方正姚体" panose="02010601030101010101" pitchFamily="2" charset="-122"/>
                </a:rPr>
                <a:t>(j</a:t>
              </a:r>
              <a:r>
                <a:rPr kumimoji="1" lang="en-US" altLang="zh-CN" sz="2600" b="1" dirty="0">
                  <a:solidFill>
                    <a:schemeClr val="accent2"/>
                  </a:solidFill>
                  <a:latin typeface="Times New Roman" panose="02020603050405020304" pitchFamily="18" charset="0"/>
                  <a:ea typeface="方正姚体" panose="02010601030101010101" pitchFamily="2" charset="-122"/>
                  <a:sym typeface="Symbol" panose="05050102010706020507" pitchFamily="18" charset="2"/>
                </a:rPr>
                <a:t>)</a:t>
              </a:r>
              <a:endParaRPr kumimoji="1" lang="en-US" altLang="zh-CN" sz="2600" b="1" dirty="0">
                <a:solidFill>
                  <a:schemeClr val="accent2"/>
                </a:solidFill>
                <a:latin typeface="Times New Roman" panose="02020603050405020304" pitchFamily="18" charset="0"/>
                <a:ea typeface="方正姚体" panose="02010601030101010101" pitchFamily="2" charset="-122"/>
              </a:endParaRPr>
            </a:p>
          </p:txBody>
        </p:sp>
        <p:sp>
          <p:nvSpPr>
            <p:cNvPr id="19" name="Text Box 20">
              <a:extLst>
                <a:ext uri="{FF2B5EF4-FFF2-40B4-BE49-F238E27FC236}">
                  <a16:creationId xmlns:a16="http://schemas.microsoft.com/office/drawing/2014/main" id="{4D75A24C-2503-4F65-9014-1B2E0A1FF0CE}"/>
                </a:ext>
              </a:extLst>
            </p:cNvPr>
            <p:cNvSpPr txBox="1">
              <a:spLocks noChangeArrowheads="1"/>
            </p:cNvSpPr>
            <p:nvPr/>
          </p:nvSpPr>
          <p:spPr bwMode="auto">
            <a:xfrm>
              <a:off x="1074" y="747"/>
              <a:ext cx="336"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600" b="1" i="1" dirty="0">
                  <a:solidFill>
                    <a:schemeClr val="accent2"/>
                  </a:solidFill>
                  <a:latin typeface="Times New Roman" panose="02020603050405020304" pitchFamily="18" charset="0"/>
                  <a:ea typeface="方正姚体" panose="02010601030101010101" pitchFamily="2" charset="-122"/>
                </a:rPr>
                <a:t>C</a:t>
              </a:r>
            </a:p>
          </p:txBody>
        </p:sp>
        <p:sp>
          <p:nvSpPr>
            <p:cNvPr id="20" name="Text Box 21">
              <a:extLst>
                <a:ext uri="{FF2B5EF4-FFF2-40B4-BE49-F238E27FC236}">
                  <a16:creationId xmlns:a16="http://schemas.microsoft.com/office/drawing/2014/main" id="{8AA281FA-54AF-42E9-A555-FCD5DCB4F422}"/>
                </a:ext>
              </a:extLst>
            </p:cNvPr>
            <p:cNvSpPr txBox="1">
              <a:spLocks noChangeArrowheads="1"/>
            </p:cNvSpPr>
            <p:nvPr/>
          </p:nvSpPr>
          <p:spPr bwMode="auto">
            <a:xfrm>
              <a:off x="1449" y="903"/>
              <a:ext cx="336"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600" b="1" i="1" dirty="0">
                  <a:solidFill>
                    <a:schemeClr val="accent2"/>
                  </a:solidFill>
                  <a:latin typeface="Times New Roman" panose="02020603050405020304" pitchFamily="18" charset="0"/>
                  <a:ea typeface="方正姚体" panose="02010601030101010101" pitchFamily="2" charset="-122"/>
                </a:rPr>
                <a:t>R</a:t>
              </a:r>
            </a:p>
          </p:txBody>
        </p:sp>
        <p:sp>
          <p:nvSpPr>
            <p:cNvPr id="21" name="Line 22">
              <a:extLst>
                <a:ext uri="{FF2B5EF4-FFF2-40B4-BE49-F238E27FC236}">
                  <a16:creationId xmlns:a16="http://schemas.microsoft.com/office/drawing/2014/main" id="{9CA5E26A-4CEF-4372-A4FB-69D0A6DF3E66}"/>
                </a:ext>
              </a:extLst>
            </p:cNvPr>
            <p:cNvSpPr>
              <a:spLocks noChangeShapeType="1"/>
            </p:cNvSpPr>
            <p:nvPr/>
          </p:nvSpPr>
          <p:spPr bwMode="auto">
            <a:xfrm>
              <a:off x="1257" y="720"/>
              <a:ext cx="912"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grpSp>
      <p:sp>
        <p:nvSpPr>
          <p:cNvPr id="2" name="灯片编号占位符 1">
            <a:extLst>
              <a:ext uri="{FF2B5EF4-FFF2-40B4-BE49-F238E27FC236}">
                <a16:creationId xmlns:a16="http://schemas.microsoft.com/office/drawing/2014/main" id="{44D96E67-EDD9-495E-9FFE-BA14460176B6}"/>
              </a:ext>
            </a:extLst>
          </p:cNvPr>
          <p:cNvSpPr>
            <a:spLocks noGrp="1"/>
          </p:cNvSpPr>
          <p:nvPr>
            <p:ph type="sldNum" sz="quarter" idx="12"/>
          </p:nvPr>
        </p:nvSpPr>
        <p:spPr/>
        <p:txBody>
          <a:bodyPr/>
          <a:lstStyle/>
          <a:p>
            <a:fld id="{DD7B16FF-69CA-4A0B-BD3A-C4B4E2184A49}" type="slidenum">
              <a:rPr lang="zh-CN" altLang="en-US" smtClean="0"/>
              <a:pPr/>
              <a:t>124</a:t>
            </a:fld>
            <a:endParaRPr lang="zh-CN" altLang="en-US" dirty="0"/>
          </a:p>
        </p:txBody>
      </p:sp>
    </p:spTree>
    <p:extLst>
      <p:ext uri="{BB962C8B-B14F-4D97-AF65-F5344CB8AC3E}">
        <p14:creationId xmlns:p14="http://schemas.microsoft.com/office/powerpoint/2010/main" val="503027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B41E2703-0DA4-40D9-992C-C72D8FE92CBF}"/>
              </a:ext>
            </a:extLst>
          </p:cNvPr>
          <p:cNvGraphicFramePr>
            <a:graphicFrameLocks noChangeAspect="1"/>
          </p:cNvGraphicFramePr>
          <p:nvPr>
            <p:extLst>
              <p:ext uri="{D42A27DB-BD31-4B8C-83A1-F6EECF244321}">
                <p14:modId xmlns:p14="http://schemas.microsoft.com/office/powerpoint/2010/main" val="2974097730"/>
              </p:ext>
            </p:extLst>
          </p:nvPr>
        </p:nvGraphicFramePr>
        <p:xfrm>
          <a:off x="683365" y="728928"/>
          <a:ext cx="4259923" cy="1792023"/>
        </p:xfrm>
        <a:graphic>
          <a:graphicData uri="http://schemas.openxmlformats.org/presentationml/2006/ole">
            <mc:AlternateContent xmlns:mc="http://schemas.openxmlformats.org/markup-compatibility/2006">
              <mc:Choice xmlns:v="urn:schemas-microsoft-com:vml" Requires="v">
                <p:oleObj spid="_x0000_s409718" name="Equation" r:id="rId3" imgW="1511280" imgH="634680" progId="Equation.3">
                  <p:embed/>
                </p:oleObj>
              </mc:Choice>
              <mc:Fallback>
                <p:oleObj name="Equation" r:id="rId3" imgW="1511280" imgH="634680" progId="Equation.3">
                  <p:embed/>
                  <p:pic>
                    <p:nvPicPr>
                      <p:cNvPr id="199682" name="Object 2">
                        <a:extLst>
                          <a:ext uri="{FF2B5EF4-FFF2-40B4-BE49-F238E27FC236}">
                            <a16:creationId xmlns:a16="http://schemas.microsoft.com/office/drawing/2014/main" id="{BBBEC175-1C9B-4D78-8CD8-D0FB989A13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365" y="728928"/>
                        <a:ext cx="4259923" cy="1792023"/>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3">
            <a:extLst>
              <a:ext uri="{FF2B5EF4-FFF2-40B4-BE49-F238E27FC236}">
                <a16:creationId xmlns:a16="http://schemas.microsoft.com/office/drawing/2014/main" id="{F63925DB-D8F0-4D04-AE7D-8FF8D220B1ED}"/>
              </a:ext>
            </a:extLst>
          </p:cNvPr>
          <p:cNvGraphicFramePr>
            <a:graphicFrameLocks noChangeAspect="1"/>
          </p:cNvGraphicFramePr>
          <p:nvPr>
            <p:extLst>
              <p:ext uri="{D42A27DB-BD31-4B8C-83A1-F6EECF244321}">
                <p14:modId xmlns:p14="http://schemas.microsoft.com/office/powerpoint/2010/main" val="1057363633"/>
              </p:ext>
            </p:extLst>
          </p:nvPr>
        </p:nvGraphicFramePr>
        <p:xfrm>
          <a:off x="5505661" y="1078045"/>
          <a:ext cx="3400028" cy="1112705"/>
        </p:xfrm>
        <a:graphic>
          <a:graphicData uri="http://schemas.openxmlformats.org/presentationml/2006/ole">
            <mc:AlternateContent xmlns:mc="http://schemas.openxmlformats.org/markup-compatibility/2006">
              <mc:Choice xmlns:v="urn:schemas-microsoft-com:vml" Requires="v">
                <p:oleObj spid="_x0000_s409719" name="Equation" r:id="rId5" imgW="1206360" imgH="393480" progId="Equation.3">
                  <p:embed/>
                </p:oleObj>
              </mc:Choice>
              <mc:Fallback>
                <p:oleObj name="Equation" r:id="rId5" imgW="1206360" imgH="393480" progId="Equation.3">
                  <p:embed/>
                  <p:pic>
                    <p:nvPicPr>
                      <p:cNvPr id="199683" name="Object 3">
                        <a:extLst>
                          <a:ext uri="{FF2B5EF4-FFF2-40B4-BE49-F238E27FC236}">
                            <a16:creationId xmlns:a16="http://schemas.microsoft.com/office/drawing/2014/main" id="{DE2528EC-D425-4857-9C61-3E8BAB2347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5661" y="1078045"/>
                        <a:ext cx="3400028" cy="1112705"/>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4">
            <a:extLst>
              <a:ext uri="{FF2B5EF4-FFF2-40B4-BE49-F238E27FC236}">
                <a16:creationId xmlns:a16="http://schemas.microsoft.com/office/drawing/2014/main" id="{F55D89BD-12B8-444C-B49C-5B3CEDD12BCD}"/>
              </a:ext>
            </a:extLst>
          </p:cNvPr>
          <p:cNvGrpSpPr>
            <a:grpSpLocks/>
          </p:cNvGrpSpPr>
          <p:nvPr/>
        </p:nvGrpSpPr>
        <p:grpSpPr bwMode="auto">
          <a:xfrm>
            <a:off x="695403" y="2916503"/>
            <a:ext cx="2596885" cy="1172898"/>
            <a:chOff x="170" y="1440"/>
            <a:chExt cx="1510" cy="682"/>
          </a:xfrm>
        </p:grpSpPr>
        <p:sp>
          <p:nvSpPr>
            <p:cNvPr id="6" name="Text Box 5">
              <a:extLst>
                <a:ext uri="{FF2B5EF4-FFF2-40B4-BE49-F238E27FC236}">
                  <a16:creationId xmlns:a16="http://schemas.microsoft.com/office/drawing/2014/main" id="{4F5D6CB1-03B4-4E7A-BC3B-700B04CB88AA}"/>
                </a:ext>
              </a:extLst>
            </p:cNvPr>
            <p:cNvSpPr txBox="1">
              <a:spLocks noChangeArrowheads="1"/>
            </p:cNvSpPr>
            <p:nvPr/>
          </p:nvSpPr>
          <p:spPr bwMode="auto">
            <a:xfrm>
              <a:off x="170" y="1644"/>
              <a:ext cx="52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600" b="1" dirty="0">
                  <a:latin typeface="黑体" panose="02010609060101010101" pitchFamily="49" charset="-122"/>
                  <a:ea typeface="黑体" panose="02010609060101010101" pitchFamily="49" charset="-122"/>
                </a:rPr>
                <a:t>令：</a:t>
              </a:r>
            </a:p>
          </p:txBody>
        </p:sp>
        <p:graphicFrame>
          <p:nvGraphicFramePr>
            <p:cNvPr id="7" name="Object 6">
              <a:extLst>
                <a:ext uri="{FF2B5EF4-FFF2-40B4-BE49-F238E27FC236}">
                  <a16:creationId xmlns:a16="http://schemas.microsoft.com/office/drawing/2014/main" id="{5BFDA2B4-3464-49AD-9EE3-25942A0BEAE4}"/>
                </a:ext>
              </a:extLst>
            </p:cNvPr>
            <p:cNvGraphicFramePr>
              <a:graphicFrameLocks noChangeAspect="1"/>
            </p:cNvGraphicFramePr>
            <p:nvPr/>
          </p:nvGraphicFramePr>
          <p:xfrm>
            <a:off x="624" y="1440"/>
            <a:ext cx="1056" cy="682"/>
          </p:xfrm>
          <a:graphic>
            <a:graphicData uri="http://schemas.openxmlformats.org/presentationml/2006/ole">
              <mc:AlternateContent xmlns:mc="http://schemas.openxmlformats.org/markup-compatibility/2006">
                <mc:Choice xmlns:v="urn:schemas-microsoft-com:vml" Requires="v">
                  <p:oleObj spid="_x0000_s409720" name="Equation" r:id="rId7" imgW="609480" imgH="393480" progId="Equation.3">
                    <p:embed/>
                  </p:oleObj>
                </mc:Choice>
                <mc:Fallback>
                  <p:oleObj name="Equation" r:id="rId7" imgW="609480" imgH="393480" progId="Equation.3">
                    <p:embed/>
                    <p:pic>
                      <p:nvPicPr>
                        <p:cNvPr id="199686" name="Object 6">
                          <a:extLst>
                            <a:ext uri="{FF2B5EF4-FFF2-40B4-BE49-F238E27FC236}">
                              <a16:creationId xmlns:a16="http://schemas.microsoft.com/office/drawing/2014/main" id="{AC47F6A2-F38A-49FC-865C-45C06934D3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 y="1440"/>
                          <a:ext cx="1056" cy="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 name="Object 7">
            <a:extLst>
              <a:ext uri="{FF2B5EF4-FFF2-40B4-BE49-F238E27FC236}">
                <a16:creationId xmlns:a16="http://schemas.microsoft.com/office/drawing/2014/main" id="{A757C566-314E-4F04-9930-444D130F69C4}"/>
              </a:ext>
            </a:extLst>
          </p:cNvPr>
          <p:cNvGraphicFramePr>
            <a:graphicFrameLocks noChangeAspect="1"/>
          </p:cNvGraphicFramePr>
          <p:nvPr>
            <p:extLst>
              <p:ext uri="{D42A27DB-BD31-4B8C-83A1-F6EECF244321}">
                <p14:modId xmlns:p14="http://schemas.microsoft.com/office/powerpoint/2010/main" val="4033152009"/>
              </p:ext>
            </p:extLst>
          </p:nvPr>
        </p:nvGraphicFramePr>
        <p:xfrm>
          <a:off x="1342045" y="4514190"/>
          <a:ext cx="7398544" cy="1804061"/>
        </p:xfrm>
        <a:graphic>
          <a:graphicData uri="http://schemas.openxmlformats.org/presentationml/2006/ole">
            <mc:AlternateContent xmlns:mc="http://schemas.openxmlformats.org/markup-compatibility/2006">
              <mc:Choice xmlns:v="urn:schemas-microsoft-com:vml" Requires="v">
                <p:oleObj spid="_x0000_s409721" name="Equation" r:id="rId9" imgW="2603160" imgH="634680" progId="Equation.3">
                  <p:embed/>
                </p:oleObj>
              </mc:Choice>
              <mc:Fallback>
                <p:oleObj name="Equation" r:id="rId9" imgW="2603160" imgH="634680" progId="Equation.3">
                  <p:embed/>
                  <p:pic>
                    <p:nvPicPr>
                      <p:cNvPr id="199687" name="Object 7">
                        <a:extLst>
                          <a:ext uri="{FF2B5EF4-FFF2-40B4-BE49-F238E27FC236}">
                            <a16:creationId xmlns:a16="http://schemas.microsoft.com/office/drawing/2014/main" id="{013E85E6-CF44-456F-926D-EE8CAE90ED0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42045" y="4514190"/>
                        <a:ext cx="7398544" cy="1804061"/>
                      </a:xfrm>
                      <a:prstGeom prst="rect">
                        <a:avLst/>
                      </a:prstGeom>
                      <a:solidFill>
                        <a:srgbClr val="FFFFCC"/>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a:extLst>
              <a:ext uri="{FF2B5EF4-FFF2-40B4-BE49-F238E27FC236}">
                <a16:creationId xmlns:a16="http://schemas.microsoft.com/office/drawing/2014/main" id="{FBBAB341-905A-4AF4-B240-B96560A737BD}"/>
              </a:ext>
            </a:extLst>
          </p:cNvPr>
          <p:cNvSpPr>
            <a:spLocks noGrp="1"/>
          </p:cNvSpPr>
          <p:nvPr>
            <p:ph type="sldNum" sz="quarter" idx="12"/>
          </p:nvPr>
        </p:nvSpPr>
        <p:spPr/>
        <p:txBody>
          <a:bodyPr/>
          <a:lstStyle/>
          <a:p>
            <a:fld id="{DD7B16FF-69CA-4A0B-BD3A-C4B4E2184A49}" type="slidenum">
              <a:rPr lang="zh-CN" altLang="en-US" smtClean="0"/>
              <a:pPr/>
              <a:t>125</a:t>
            </a:fld>
            <a:endParaRPr lang="zh-CN" altLang="en-US" dirty="0"/>
          </a:p>
        </p:txBody>
      </p:sp>
    </p:spTree>
    <p:extLst>
      <p:ext uri="{BB962C8B-B14F-4D97-AF65-F5344CB8AC3E}">
        <p14:creationId xmlns:p14="http://schemas.microsoft.com/office/powerpoint/2010/main" val="796788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i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i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A29F96D-38F4-466B-B727-B4AF72993CF1}"/>
              </a:ext>
            </a:extLst>
          </p:cNvPr>
          <p:cNvGrpSpPr>
            <a:grpSpLocks/>
          </p:cNvGrpSpPr>
          <p:nvPr/>
        </p:nvGrpSpPr>
        <p:grpSpPr bwMode="auto">
          <a:xfrm>
            <a:off x="194235" y="644758"/>
            <a:ext cx="2476500" cy="3164417"/>
            <a:chOff x="96" y="462"/>
            <a:chExt cx="1440" cy="1840"/>
          </a:xfrm>
        </p:grpSpPr>
        <p:sp>
          <p:nvSpPr>
            <p:cNvPr id="4" name="Text Box 3">
              <a:extLst>
                <a:ext uri="{FF2B5EF4-FFF2-40B4-BE49-F238E27FC236}">
                  <a16:creationId xmlns:a16="http://schemas.microsoft.com/office/drawing/2014/main" id="{F0FA1CCE-1C58-4AA2-9B3A-D70335A3A3C0}"/>
                </a:ext>
              </a:extLst>
            </p:cNvPr>
            <p:cNvSpPr txBox="1">
              <a:spLocks noChangeArrowheads="1"/>
            </p:cNvSpPr>
            <p:nvPr/>
          </p:nvSpPr>
          <p:spPr bwMode="auto">
            <a:xfrm>
              <a:off x="1104" y="1200"/>
              <a:ext cx="43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kumimoji="1" lang="en-US" altLang="zh-CN" sz="2600" b="1" baseline="-25000">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0</a:t>
              </a:r>
              <a:endPar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Line 4">
              <a:extLst>
                <a:ext uri="{FF2B5EF4-FFF2-40B4-BE49-F238E27FC236}">
                  <a16:creationId xmlns:a16="http://schemas.microsoft.com/office/drawing/2014/main" id="{8B48F8F5-ADB7-4F6F-A98A-003473F6108D}"/>
                </a:ext>
              </a:extLst>
            </p:cNvPr>
            <p:cNvSpPr>
              <a:spLocks noChangeShapeType="1"/>
            </p:cNvSpPr>
            <p:nvPr/>
          </p:nvSpPr>
          <p:spPr bwMode="auto">
            <a:xfrm flipH="1">
              <a:off x="1104" y="639"/>
              <a:ext cx="18" cy="1473"/>
            </a:xfrm>
            <a:prstGeom prst="line">
              <a:avLst/>
            </a:prstGeom>
            <a:noFill/>
            <a:ln w="38100">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Line 5">
              <a:extLst>
                <a:ext uri="{FF2B5EF4-FFF2-40B4-BE49-F238E27FC236}">
                  <a16:creationId xmlns:a16="http://schemas.microsoft.com/office/drawing/2014/main" id="{9D3E178A-08A5-456D-AF82-5ABD6A7797E5}"/>
                </a:ext>
              </a:extLst>
            </p:cNvPr>
            <p:cNvSpPr>
              <a:spLocks noChangeShapeType="1"/>
            </p:cNvSpPr>
            <p:nvPr/>
          </p:nvSpPr>
          <p:spPr bwMode="auto">
            <a:xfrm>
              <a:off x="621" y="615"/>
              <a:ext cx="483" cy="0"/>
            </a:xfrm>
            <a:prstGeom prst="line">
              <a:avLst/>
            </a:prstGeom>
            <a:noFill/>
            <a:ln w="38100">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Line 6">
              <a:extLst>
                <a:ext uri="{FF2B5EF4-FFF2-40B4-BE49-F238E27FC236}">
                  <a16:creationId xmlns:a16="http://schemas.microsoft.com/office/drawing/2014/main" id="{A5F6C176-784E-4757-88F0-4244620630A4}"/>
                </a:ext>
              </a:extLst>
            </p:cNvPr>
            <p:cNvSpPr>
              <a:spLocks noChangeShapeType="1"/>
            </p:cNvSpPr>
            <p:nvPr/>
          </p:nvSpPr>
          <p:spPr bwMode="auto">
            <a:xfrm>
              <a:off x="624" y="2160"/>
              <a:ext cx="489" cy="0"/>
            </a:xfrm>
            <a:prstGeom prst="line">
              <a:avLst/>
            </a:prstGeom>
            <a:noFill/>
            <a:ln w="38100">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Text Box 7">
              <a:extLst>
                <a:ext uri="{FF2B5EF4-FFF2-40B4-BE49-F238E27FC236}">
                  <a16:creationId xmlns:a16="http://schemas.microsoft.com/office/drawing/2014/main" id="{A398065E-8CE1-4F58-A808-10ED0ED1853F}"/>
                </a:ext>
              </a:extLst>
            </p:cNvPr>
            <p:cNvSpPr txBox="1">
              <a:spLocks noChangeArrowheads="1"/>
            </p:cNvSpPr>
            <p:nvPr/>
          </p:nvSpPr>
          <p:spPr bwMode="auto">
            <a:xfrm>
              <a:off x="96" y="462"/>
              <a:ext cx="816"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0.707</a:t>
              </a:r>
            </a:p>
          </p:txBody>
        </p:sp>
        <p:sp>
          <p:nvSpPr>
            <p:cNvPr id="9" name="Text Box 8">
              <a:extLst>
                <a:ext uri="{FF2B5EF4-FFF2-40B4-BE49-F238E27FC236}">
                  <a16:creationId xmlns:a16="http://schemas.microsoft.com/office/drawing/2014/main" id="{6BBC077F-61AC-4F80-8D6F-89D0341B55EA}"/>
                </a:ext>
              </a:extLst>
            </p:cNvPr>
            <p:cNvSpPr txBox="1">
              <a:spLocks noChangeArrowheads="1"/>
            </p:cNvSpPr>
            <p:nvPr/>
          </p:nvSpPr>
          <p:spPr bwMode="auto">
            <a:xfrm>
              <a:off x="240" y="2016"/>
              <a:ext cx="52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/4</a:t>
              </a:r>
              <a:endPar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0" name="Group 9">
            <a:extLst>
              <a:ext uri="{FF2B5EF4-FFF2-40B4-BE49-F238E27FC236}">
                <a16:creationId xmlns:a16="http://schemas.microsoft.com/office/drawing/2014/main" id="{E906CFDE-D56B-4119-91EA-1F42002219AF}"/>
              </a:ext>
            </a:extLst>
          </p:cNvPr>
          <p:cNvGrpSpPr>
            <a:grpSpLocks/>
          </p:cNvGrpSpPr>
          <p:nvPr/>
        </p:nvGrpSpPr>
        <p:grpSpPr bwMode="auto">
          <a:xfrm>
            <a:off x="787564" y="2089383"/>
            <a:ext cx="3534171" cy="2380192"/>
            <a:chOff x="441" y="1302"/>
            <a:chExt cx="2055" cy="1384"/>
          </a:xfrm>
        </p:grpSpPr>
        <p:sp>
          <p:nvSpPr>
            <p:cNvPr id="11" name="Line 10">
              <a:extLst>
                <a:ext uri="{FF2B5EF4-FFF2-40B4-BE49-F238E27FC236}">
                  <a16:creationId xmlns:a16="http://schemas.microsoft.com/office/drawing/2014/main" id="{373072C3-668C-435B-BE02-A95FD2279E88}"/>
                </a:ext>
              </a:extLst>
            </p:cNvPr>
            <p:cNvSpPr>
              <a:spLocks noChangeShapeType="1"/>
            </p:cNvSpPr>
            <p:nvPr/>
          </p:nvSpPr>
          <p:spPr bwMode="auto">
            <a:xfrm flipV="1">
              <a:off x="624" y="1536"/>
              <a:ext cx="0" cy="1104"/>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12" name="Group 11">
              <a:extLst>
                <a:ext uri="{FF2B5EF4-FFF2-40B4-BE49-F238E27FC236}">
                  <a16:creationId xmlns:a16="http://schemas.microsoft.com/office/drawing/2014/main" id="{2591C10D-FBA3-493F-A05F-2747855E25FD}"/>
                </a:ext>
              </a:extLst>
            </p:cNvPr>
            <p:cNvGrpSpPr>
              <a:grpSpLocks/>
            </p:cNvGrpSpPr>
            <p:nvPr/>
          </p:nvGrpSpPr>
          <p:grpSpPr bwMode="auto">
            <a:xfrm>
              <a:off x="624" y="2400"/>
              <a:ext cx="1872" cy="286"/>
              <a:chOff x="624" y="1728"/>
              <a:chExt cx="1872" cy="286"/>
            </a:xfrm>
          </p:grpSpPr>
          <p:sp>
            <p:nvSpPr>
              <p:cNvPr id="14" name="Line 12">
                <a:extLst>
                  <a:ext uri="{FF2B5EF4-FFF2-40B4-BE49-F238E27FC236}">
                    <a16:creationId xmlns:a16="http://schemas.microsoft.com/office/drawing/2014/main" id="{121BE009-7AB9-4104-AAD5-6FB11555D7E6}"/>
                  </a:ext>
                </a:extLst>
              </p:cNvPr>
              <p:cNvSpPr>
                <a:spLocks noChangeShapeType="1"/>
              </p:cNvSpPr>
              <p:nvPr/>
            </p:nvSpPr>
            <p:spPr bwMode="auto">
              <a:xfrm>
                <a:off x="624" y="1824"/>
                <a:ext cx="1488"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 name="Text Box 13">
                <a:extLst>
                  <a:ext uri="{FF2B5EF4-FFF2-40B4-BE49-F238E27FC236}">
                    <a16:creationId xmlns:a16="http://schemas.microsoft.com/office/drawing/2014/main" id="{02391654-4F29-4E91-838D-C40F4A87EC65}"/>
                  </a:ext>
                </a:extLst>
              </p:cNvPr>
              <p:cNvSpPr txBox="1">
                <a:spLocks noChangeArrowheads="1"/>
              </p:cNvSpPr>
              <p:nvPr/>
            </p:nvSpPr>
            <p:spPr bwMode="auto">
              <a:xfrm>
                <a:off x="2064" y="1728"/>
                <a:ext cx="43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endPar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3" name="Text Box 14">
              <a:extLst>
                <a:ext uri="{FF2B5EF4-FFF2-40B4-BE49-F238E27FC236}">
                  <a16:creationId xmlns:a16="http://schemas.microsoft.com/office/drawing/2014/main" id="{C690B732-3B91-4BA1-8524-E874774B24C6}"/>
                </a:ext>
              </a:extLst>
            </p:cNvPr>
            <p:cNvSpPr txBox="1">
              <a:spLocks noChangeArrowheads="1"/>
            </p:cNvSpPr>
            <p:nvPr/>
          </p:nvSpPr>
          <p:spPr bwMode="auto">
            <a:xfrm>
              <a:off x="441" y="1302"/>
              <a:ext cx="480"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endPar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6" name="Group 15">
            <a:extLst>
              <a:ext uri="{FF2B5EF4-FFF2-40B4-BE49-F238E27FC236}">
                <a16:creationId xmlns:a16="http://schemas.microsoft.com/office/drawing/2014/main" id="{FF345969-2CF7-4D0A-9EA8-5D01577DAE6C}"/>
              </a:ext>
            </a:extLst>
          </p:cNvPr>
          <p:cNvGrpSpPr>
            <a:grpSpLocks/>
          </p:cNvGrpSpPr>
          <p:nvPr/>
        </p:nvGrpSpPr>
        <p:grpSpPr bwMode="auto">
          <a:xfrm>
            <a:off x="606985" y="-67234"/>
            <a:ext cx="3632200" cy="2473060"/>
            <a:chOff x="336" y="48"/>
            <a:chExt cx="2112" cy="1438"/>
          </a:xfrm>
        </p:grpSpPr>
        <p:grpSp>
          <p:nvGrpSpPr>
            <p:cNvPr id="17" name="Group 16">
              <a:extLst>
                <a:ext uri="{FF2B5EF4-FFF2-40B4-BE49-F238E27FC236}">
                  <a16:creationId xmlns:a16="http://schemas.microsoft.com/office/drawing/2014/main" id="{E989B898-C5C3-43AB-84DD-12356DBEC9C3}"/>
                </a:ext>
              </a:extLst>
            </p:cNvPr>
            <p:cNvGrpSpPr>
              <a:grpSpLocks/>
            </p:cNvGrpSpPr>
            <p:nvPr/>
          </p:nvGrpSpPr>
          <p:grpSpPr bwMode="auto">
            <a:xfrm>
              <a:off x="624" y="297"/>
              <a:ext cx="1488" cy="960"/>
              <a:chOff x="672" y="297"/>
              <a:chExt cx="1488" cy="960"/>
            </a:xfrm>
          </p:grpSpPr>
          <p:sp>
            <p:nvSpPr>
              <p:cNvPr id="20" name="Line 17">
                <a:extLst>
                  <a:ext uri="{FF2B5EF4-FFF2-40B4-BE49-F238E27FC236}">
                    <a16:creationId xmlns:a16="http://schemas.microsoft.com/office/drawing/2014/main" id="{57C50A86-614F-4DFE-A272-8729E7998159}"/>
                  </a:ext>
                </a:extLst>
              </p:cNvPr>
              <p:cNvSpPr>
                <a:spLocks noChangeShapeType="1"/>
              </p:cNvSpPr>
              <p:nvPr/>
            </p:nvSpPr>
            <p:spPr bwMode="auto">
              <a:xfrm>
                <a:off x="672" y="1248"/>
                <a:ext cx="1488"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 name="Line 18">
                <a:extLst>
                  <a:ext uri="{FF2B5EF4-FFF2-40B4-BE49-F238E27FC236}">
                    <a16:creationId xmlns:a16="http://schemas.microsoft.com/office/drawing/2014/main" id="{CC6C0F69-A0AD-41E8-B7C1-50FE04D7A8E2}"/>
                  </a:ext>
                </a:extLst>
              </p:cNvPr>
              <p:cNvSpPr>
                <a:spLocks noChangeShapeType="1"/>
              </p:cNvSpPr>
              <p:nvPr/>
            </p:nvSpPr>
            <p:spPr bwMode="auto">
              <a:xfrm flipV="1">
                <a:off x="672" y="297"/>
                <a:ext cx="0" cy="96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8" name="Text Box 19">
              <a:extLst>
                <a:ext uri="{FF2B5EF4-FFF2-40B4-BE49-F238E27FC236}">
                  <a16:creationId xmlns:a16="http://schemas.microsoft.com/office/drawing/2014/main" id="{634BDE13-DF3C-4AAC-A8D1-47A167687883}"/>
                </a:ext>
              </a:extLst>
            </p:cNvPr>
            <p:cNvSpPr txBox="1">
              <a:spLocks noChangeArrowheads="1"/>
            </p:cNvSpPr>
            <p:nvPr/>
          </p:nvSpPr>
          <p:spPr bwMode="auto">
            <a:xfrm>
              <a:off x="2016" y="1200"/>
              <a:ext cx="43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endPar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 name="Text Box 20">
              <a:extLst>
                <a:ext uri="{FF2B5EF4-FFF2-40B4-BE49-F238E27FC236}">
                  <a16:creationId xmlns:a16="http://schemas.microsoft.com/office/drawing/2014/main" id="{B79172EA-87EF-467F-8547-FC8041F21C93}"/>
                </a:ext>
              </a:extLst>
            </p:cNvPr>
            <p:cNvSpPr txBox="1">
              <a:spLocks noChangeArrowheads="1"/>
            </p:cNvSpPr>
            <p:nvPr/>
          </p:nvSpPr>
          <p:spPr bwMode="auto">
            <a:xfrm>
              <a:off x="336" y="48"/>
              <a:ext cx="825"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|T(j)|</a:t>
              </a:r>
              <a:endPar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endParaRPr>
            </a:p>
          </p:txBody>
        </p:sp>
      </p:grpSp>
      <p:graphicFrame>
        <p:nvGraphicFramePr>
          <p:cNvPr id="22" name="Object 21">
            <a:extLst>
              <a:ext uri="{FF2B5EF4-FFF2-40B4-BE49-F238E27FC236}">
                <a16:creationId xmlns:a16="http://schemas.microsoft.com/office/drawing/2014/main" id="{A087D1EF-3DF1-4693-B66B-B5592458589A}"/>
              </a:ext>
            </a:extLst>
          </p:cNvPr>
          <p:cNvGraphicFramePr>
            <a:graphicFrameLocks noChangeAspect="1"/>
          </p:cNvGraphicFramePr>
          <p:nvPr>
            <p:extLst>
              <p:ext uri="{D42A27DB-BD31-4B8C-83A1-F6EECF244321}">
                <p14:modId xmlns:p14="http://schemas.microsoft.com/office/powerpoint/2010/main" val="1956702699"/>
              </p:ext>
            </p:extLst>
          </p:nvPr>
        </p:nvGraphicFramePr>
        <p:xfrm>
          <a:off x="2670735" y="797821"/>
          <a:ext cx="2854854" cy="1116144"/>
        </p:xfrm>
        <a:graphic>
          <a:graphicData uri="http://schemas.openxmlformats.org/presentationml/2006/ole">
            <mc:AlternateContent xmlns:mc="http://schemas.openxmlformats.org/markup-compatibility/2006">
              <mc:Choice xmlns:v="urn:schemas-microsoft-com:vml" Requires="v">
                <p:oleObj spid="_x0000_s410684" name="Equation" r:id="rId3" imgW="1511280" imgH="634680" progId="Equation.3">
                  <p:embed/>
                </p:oleObj>
              </mc:Choice>
              <mc:Fallback>
                <p:oleObj name="Equation" r:id="rId3" imgW="1511280" imgH="634680" progId="Equation.3">
                  <p:embed/>
                  <p:pic>
                    <p:nvPicPr>
                      <p:cNvPr id="200725" name="Object 21">
                        <a:extLst>
                          <a:ext uri="{FF2B5EF4-FFF2-40B4-BE49-F238E27FC236}">
                            <a16:creationId xmlns:a16="http://schemas.microsoft.com/office/drawing/2014/main" id="{C380629C-A2C5-40E3-9AC5-85B2EF9E88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0735" y="797821"/>
                        <a:ext cx="2854854" cy="1116144"/>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22">
            <a:extLst>
              <a:ext uri="{FF2B5EF4-FFF2-40B4-BE49-F238E27FC236}">
                <a16:creationId xmlns:a16="http://schemas.microsoft.com/office/drawing/2014/main" id="{15897391-7829-470C-8687-0DE5FD396B94}"/>
              </a:ext>
            </a:extLst>
          </p:cNvPr>
          <p:cNvGraphicFramePr>
            <a:graphicFrameLocks noChangeAspect="1"/>
          </p:cNvGraphicFramePr>
          <p:nvPr>
            <p:extLst>
              <p:ext uri="{D42A27DB-BD31-4B8C-83A1-F6EECF244321}">
                <p14:modId xmlns:p14="http://schemas.microsoft.com/office/powerpoint/2010/main" val="3630663248"/>
              </p:ext>
            </p:extLst>
          </p:nvPr>
        </p:nvGraphicFramePr>
        <p:xfrm>
          <a:off x="2670735" y="2813417"/>
          <a:ext cx="2271845" cy="720592"/>
        </p:xfrm>
        <a:graphic>
          <a:graphicData uri="http://schemas.openxmlformats.org/presentationml/2006/ole">
            <mc:AlternateContent xmlns:mc="http://schemas.openxmlformats.org/markup-compatibility/2006">
              <mc:Choice xmlns:v="urn:schemas-microsoft-com:vml" Requires="v">
                <p:oleObj spid="_x0000_s410685" name="Equation" r:id="rId5" imgW="1206360" imgH="393480" progId="Equation.3">
                  <p:embed/>
                </p:oleObj>
              </mc:Choice>
              <mc:Fallback>
                <p:oleObj name="Equation" r:id="rId5" imgW="1206360" imgH="393480" progId="Equation.3">
                  <p:embed/>
                  <p:pic>
                    <p:nvPicPr>
                      <p:cNvPr id="200726" name="Object 22">
                        <a:extLst>
                          <a:ext uri="{FF2B5EF4-FFF2-40B4-BE49-F238E27FC236}">
                            <a16:creationId xmlns:a16="http://schemas.microsoft.com/office/drawing/2014/main" id="{920CF0CD-7C49-4FC7-B584-6175FE6B18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70735" y="2813417"/>
                        <a:ext cx="2271845" cy="720592"/>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Text Box 23">
            <a:extLst>
              <a:ext uri="{FF2B5EF4-FFF2-40B4-BE49-F238E27FC236}">
                <a16:creationId xmlns:a16="http://schemas.microsoft.com/office/drawing/2014/main" id="{1F57CA18-9EE4-464E-8DEE-D9DB09632D50}"/>
              </a:ext>
            </a:extLst>
          </p:cNvPr>
          <p:cNvSpPr txBox="1">
            <a:spLocks noChangeArrowheads="1"/>
          </p:cNvSpPr>
          <p:nvPr/>
        </p:nvSpPr>
        <p:spPr bwMode="auto">
          <a:xfrm>
            <a:off x="5756042" y="226850"/>
            <a:ext cx="3601244"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=0        |T(j</a:t>
            </a:r>
            <a: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)|=0</a:t>
            </a:r>
            <a:b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br>
            <a: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()=/2</a:t>
            </a:r>
          </a:p>
        </p:txBody>
      </p:sp>
      <p:sp>
        <p:nvSpPr>
          <p:cNvPr id="25" name="Text Box 24">
            <a:extLst>
              <a:ext uri="{FF2B5EF4-FFF2-40B4-BE49-F238E27FC236}">
                <a16:creationId xmlns:a16="http://schemas.microsoft.com/office/drawing/2014/main" id="{B27787D5-21AF-4C30-82FF-BE59EB752989}"/>
              </a:ext>
            </a:extLst>
          </p:cNvPr>
          <p:cNvSpPr txBox="1">
            <a:spLocks noChangeArrowheads="1"/>
          </p:cNvSpPr>
          <p:nvPr/>
        </p:nvSpPr>
        <p:spPr bwMode="auto">
          <a:xfrm>
            <a:off x="5807635" y="1631919"/>
            <a:ext cx="387985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kumimoji="1" lang="en-US" altLang="zh-CN" sz="2600" b="1" baseline="-25000">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0</a:t>
            </a:r>
            <a: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|T(j</a:t>
            </a:r>
            <a: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)|=0.707</a:t>
            </a:r>
            <a:b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br>
            <a: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 = /4</a:t>
            </a:r>
          </a:p>
        </p:txBody>
      </p:sp>
      <p:sp>
        <p:nvSpPr>
          <p:cNvPr id="26" name="Text Box 25">
            <a:extLst>
              <a:ext uri="{FF2B5EF4-FFF2-40B4-BE49-F238E27FC236}">
                <a16:creationId xmlns:a16="http://schemas.microsoft.com/office/drawing/2014/main" id="{58B110EA-A760-4F1D-B692-B94096B7E776}"/>
              </a:ext>
            </a:extLst>
          </p:cNvPr>
          <p:cNvSpPr txBox="1">
            <a:spLocks noChangeArrowheads="1"/>
          </p:cNvSpPr>
          <p:nvPr/>
        </p:nvSpPr>
        <p:spPr bwMode="auto">
          <a:xfrm>
            <a:off x="5890185" y="3069665"/>
            <a:ext cx="387985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|T(j</a:t>
            </a:r>
            <a: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)|=1</a:t>
            </a:r>
            <a:b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br>
            <a: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 =0</a:t>
            </a:r>
          </a:p>
        </p:txBody>
      </p:sp>
      <p:sp>
        <p:nvSpPr>
          <p:cNvPr id="27" name="Text Box 26">
            <a:extLst>
              <a:ext uri="{FF2B5EF4-FFF2-40B4-BE49-F238E27FC236}">
                <a16:creationId xmlns:a16="http://schemas.microsoft.com/office/drawing/2014/main" id="{CACFFAE9-E5A2-449F-8F0A-108794D8BC86}"/>
              </a:ext>
            </a:extLst>
          </p:cNvPr>
          <p:cNvSpPr txBox="1">
            <a:spLocks noChangeArrowheads="1"/>
          </p:cNvSpPr>
          <p:nvPr/>
        </p:nvSpPr>
        <p:spPr bwMode="auto">
          <a:xfrm>
            <a:off x="524435" y="4638115"/>
            <a:ext cx="850265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当</a:t>
            </a:r>
            <a:r>
              <a:rPr kumimoji="1" lang="en-US" altLang="zh-CN" sz="2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0&lt;</a:t>
            </a:r>
            <a:r>
              <a:rPr kumimoji="1" lang="en-US" altLang="zh-CN" sz="2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&lt; </a:t>
            </a:r>
            <a:r>
              <a:rPr kumimoji="1" lang="en-US" altLang="zh-CN" sz="2600" b="1" baseline="-25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0</a:t>
            </a:r>
            <a:r>
              <a:rPr kumimoji="1" lang="zh-CN" altLang="en-US" sz="2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时，</a:t>
            </a:r>
            <a:r>
              <a:rPr kumimoji="1" lang="en-US" altLang="zh-CN" sz="2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|T(j)|&lt;1</a:t>
            </a:r>
            <a:r>
              <a:rPr kumimoji="1" lang="zh-CN" altLang="en-US" sz="2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kumimoji="1" lang="en-US" altLang="zh-CN" sz="2600" b="1"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U</a:t>
            </a:r>
            <a:r>
              <a:rPr kumimoji="1" lang="en-US" altLang="zh-CN" sz="2600" b="1" baseline="-25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2</a:t>
            </a:r>
            <a:r>
              <a:rPr kumimoji="1" lang="zh-CN" altLang="en-US" sz="2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不能很好的反映</a:t>
            </a:r>
            <a:r>
              <a:rPr kumimoji="1" lang="en-US" altLang="zh-CN" sz="2600" b="1"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U</a:t>
            </a:r>
            <a:r>
              <a:rPr kumimoji="1" lang="en-US" altLang="zh-CN" sz="2600" b="1" baseline="-25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1</a:t>
            </a:r>
          </a:p>
        </p:txBody>
      </p:sp>
      <p:sp>
        <p:nvSpPr>
          <p:cNvPr id="28" name="Text Box 27">
            <a:extLst>
              <a:ext uri="{FF2B5EF4-FFF2-40B4-BE49-F238E27FC236}">
                <a16:creationId xmlns:a16="http://schemas.microsoft.com/office/drawing/2014/main" id="{16729B29-5A4B-4EF5-BFA8-F6D14D508657}"/>
              </a:ext>
            </a:extLst>
          </p:cNvPr>
          <p:cNvSpPr txBox="1">
            <a:spLocks noChangeArrowheads="1"/>
          </p:cNvSpPr>
          <p:nvPr/>
        </p:nvSpPr>
        <p:spPr bwMode="auto">
          <a:xfrm>
            <a:off x="937185" y="5757700"/>
            <a:ext cx="44577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600" b="1">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kumimoji="1" lang="en-US" altLang="zh-CN" sz="2600" b="1" baseline="-2500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0</a:t>
            </a:r>
            <a:r>
              <a:rPr kumimoji="1" lang="en-US" altLang="zh-CN" sz="2600" b="1">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  </a:t>
            </a:r>
            <a:r>
              <a:rPr kumimoji="1" lang="zh-CN" altLang="en-US" sz="2600" b="1">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为通频带</a:t>
            </a:r>
          </a:p>
        </p:txBody>
      </p:sp>
      <p:sp>
        <p:nvSpPr>
          <p:cNvPr id="29" name="Text Box 28">
            <a:extLst>
              <a:ext uri="{FF2B5EF4-FFF2-40B4-BE49-F238E27FC236}">
                <a16:creationId xmlns:a16="http://schemas.microsoft.com/office/drawing/2014/main" id="{3B47C234-55DE-41F1-ADD4-07E6B830B855}"/>
              </a:ext>
            </a:extLst>
          </p:cNvPr>
          <p:cNvSpPr txBox="1">
            <a:spLocks noChangeArrowheads="1"/>
          </p:cNvSpPr>
          <p:nvPr/>
        </p:nvSpPr>
        <p:spPr bwMode="auto">
          <a:xfrm>
            <a:off x="524435" y="5231444"/>
            <a:ext cx="817245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6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当</a:t>
            </a:r>
            <a:r>
              <a:rPr kumimoji="1" lang="zh-CN" altLang="en-US" sz="2600" b="1">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kumimoji="1" lang="en-US" altLang="zh-CN" sz="2600" b="1">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&gt;</a:t>
            </a:r>
            <a:r>
              <a:rPr kumimoji="1" lang="en-US" altLang="zh-CN" sz="2600" b="1" baseline="-2500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0</a:t>
            </a:r>
            <a:r>
              <a:rPr kumimoji="1" lang="zh-CN" altLang="en-US" sz="2600" b="1">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时，</a:t>
            </a:r>
            <a:r>
              <a:rPr kumimoji="1" lang="en-US" altLang="zh-CN" sz="2600" b="1">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|T(j)| 1 </a:t>
            </a:r>
            <a:r>
              <a:rPr kumimoji="1" lang="zh-CN" altLang="en-US" sz="2600" b="1">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，高频信号能较好的通过</a:t>
            </a:r>
          </a:p>
        </p:txBody>
      </p:sp>
      <p:sp>
        <p:nvSpPr>
          <p:cNvPr id="30" name="Text Box 29">
            <a:extLst>
              <a:ext uri="{FF2B5EF4-FFF2-40B4-BE49-F238E27FC236}">
                <a16:creationId xmlns:a16="http://schemas.microsoft.com/office/drawing/2014/main" id="{AB2DC092-BF24-4D97-9FB5-CF1A8DFDA9A1}"/>
              </a:ext>
            </a:extLst>
          </p:cNvPr>
          <p:cNvSpPr txBox="1">
            <a:spLocks noChangeArrowheads="1"/>
          </p:cNvSpPr>
          <p:nvPr/>
        </p:nvSpPr>
        <p:spPr bwMode="auto">
          <a:xfrm>
            <a:off x="359335" y="6454215"/>
            <a:ext cx="932815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600" b="1">
                <a:latin typeface="Times New Roman" panose="02020603050405020304" pitchFamily="18" charset="0"/>
                <a:ea typeface="黑体" panose="02010609060101010101" pitchFamily="49" charset="-122"/>
                <a:cs typeface="Times New Roman" panose="02020603050405020304" pitchFamily="18" charset="0"/>
              </a:rPr>
              <a:t>此</a:t>
            </a:r>
            <a:r>
              <a:rPr kumimoji="1" lang="en-US" altLang="zh-CN" sz="2600" b="1">
                <a:latin typeface="Times New Roman" panose="02020603050405020304" pitchFamily="18" charset="0"/>
                <a:ea typeface="黑体" panose="02010609060101010101" pitchFamily="49" charset="-122"/>
                <a:cs typeface="Times New Roman" panose="02020603050405020304" pitchFamily="18" charset="0"/>
              </a:rPr>
              <a:t>RC</a:t>
            </a:r>
            <a:r>
              <a:rPr kumimoji="1" lang="zh-CN" altLang="en-US" sz="2600" b="1">
                <a:latin typeface="Times New Roman" panose="02020603050405020304" pitchFamily="18" charset="0"/>
                <a:ea typeface="黑体" panose="02010609060101010101" pitchFamily="49" charset="-122"/>
                <a:cs typeface="Times New Roman" panose="02020603050405020304" pitchFamily="18" charset="0"/>
              </a:rPr>
              <a:t>电路具有通高频，阻低频作用，称为高通滤波器</a:t>
            </a:r>
          </a:p>
        </p:txBody>
      </p:sp>
      <p:sp>
        <p:nvSpPr>
          <p:cNvPr id="31" name="Freeform 30">
            <a:extLst>
              <a:ext uri="{FF2B5EF4-FFF2-40B4-BE49-F238E27FC236}">
                <a16:creationId xmlns:a16="http://schemas.microsoft.com/office/drawing/2014/main" id="{A6A3BB5F-FACF-458A-B3C7-700A81894BE5}"/>
              </a:ext>
            </a:extLst>
          </p:cNvPr>
          <p:cNvSpPr>
            <a:spLocks/>
          </p:cNvSpPr>
          <p:nvPr/>
        </p:nvSpPr>
        <p:spPr bwMode="auto">
          <a:xfrm>
            <a:off x="1102285" y="579407"/>
            <a:ext cx="1816100" cy="1417108"/>
          </a:xfrm>
          <a:custGeom>
            <a:avLst/>
            <a:gdLst>
              <a:gd name="T0" fmla="*/ 0 w 1056"/>
              <a:gd name="T1" fmla="*/ 824 h 824"/>
              <a:gd name="T2" fmla="*/ 144 w 1056"/>
              <a:gd name="T3" fmla="*/ 728 h 824"/>
              <a:gd name="T4" fmla="*/ 288 w 1056"/>
              <a:gd name="T5" fmla="*/ 536 h 824"/>
              <a:gd name="T6" fmla="*/ 384 w 1056"/>
              <a:gd name="T7" fmla="*/ 344 h 824"/>
              <a:gd name="T8" fmla="*/ 480 w 1056"/>
              <a:gd name="T9" fmla="*/ 200 h 824"/>
              <a:gd name="T10" fmla="*/ 624 w 1056"/>
              <a:gd name="T11" fmla="*/ 104 h 824"/>
              <a:gd name="T12" fmla="*/ 768 w 1056"/>
              <a:gd name="T13" fmla="*/ 56 h 824"/>
              <a:gd name="T14" fmla="*/ 960 w 1056"/>
              <a:gd name="T15" fmla="*/ 8 h 824"/>
              <a:gd name="T16" fmla="*/ 1056 w 1056"/>
              <a:gd name="T17" fmla="*/ 8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6" h="824">
                <a:moveTo>
                  <a:pt x="0" y="824"/>
                </a:moveTo>
                <a:cubicBezTo>
                  <a:pt x="48" y="800"/>
                  <a:pt x="96" y="776"/>
                  <a:pt x="144" y="728"/>
                </a:cubicBezTo>
                <a:cubicBezTo>
                  <a:pt x="192" y="680"/>
                  <a:pt x="248" y="600"/>
                  <a:pt x="288" y="536"/>
                </a:cubicBezTo>
                <a:cubicBezTo>
                  <a:pt x="328" y="472"/>
                  <a:pt x="352" y="400"/>
                  <a:pt x="384" y="344"/>
                </a:cubicBezTo>
                <a:cubicBezTo>
                  <a:pt x="416" y="288"/>
                  <a:pt x="440" y="240"/>
                  <a:pt x="480" y="200"/>
                </a:cubicBezTo>
                <a:cubicBezTo>
                  <a:pt x="520" y="160"/>
                  <a:pt x="576" y="128"/>
                  <a:pt x="624" y="104"/>
                </a:cubicBezTo>
                <a:cubicBezTo>
                  <a:pt x="672" y="80"/>
                  <a:pt x="712" y="72"/>
                  <a:pt x="768" y="56"/>
                </a:cubicBezTo>
                <a:cubicBezTo>
                  <a:pt x="824" y="40"/>
                  <a:pt x="912" y="16"/>
                  <a:pt x="960" y="8"/>
                </a:cubicBezTo>
                <a:cubicBezTo>
                  <a:pt x="1008" y="0"/>
                  <a:pt x="1032" y="4"/>
                  <a:pt x="1056" y="8"/>
                </a:cubicBezTo>
              </a:path>
            </a:pathLst>
          </a:custGeom>
          <a:noFill/>
          <a:ln w="3810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2" name="Freeform 31">
            <a:extLst>
              <a:ext uri="{FF2B5EF4-FFF2-40B4-BE49-F238E27FC236}">
                <a16:creationId xmlns:a16="http://schemas.microsoft.com/office/drawing/2014/main" id="{2795FC52-1624-40F6-9287-684A33163C63}"/>
              </a:ext>
            </a:extLst>
          </p:cNvPr>
          <p:cNvSpPr>
            <a:spLocks/>
          </p:cNvSpPr>
          <p:nvPr/>
        </p:nvSpPr>
        <p:spPr bwMode="auto">
          <a:xfrm>
            <a:off x="1102285" y="2904565"/>
            <a:ext cx="1898650" cy="1155700"/>
          </a:xfrm>
          <a:custGeom>
            <a:avLst/>
            <a:gdLst>
              <a:gd name="T0" fmla="*/ 0 w 1104"/>
              <a:gd name="T1" fmla="*/ 0 h 672"/>
              <a:gd name="T2" fmla="*/ 192 w 1104"/>
              <a:gd name="T3" fmla="*/ 48 h 672"/>
              <a:gd name="T4" fmla="*/ 336 w 1104"/>
              <a:gd name="T5" fmla="*/ 240 h 672"/>
              <a:gd name="T6" fmla="*/ 432 w 1104"/>
              <a:gd name="T7" fmla="*/ 336 h 672"/>
              <a:gd name="T8" fmla="*/ 528 w 1104"/>
              <a:gd name="T9" fmla="*/ 432 h 672"/>
              <a:gd name="T10" fmla="*/ 672 w 1104"/>
              <a:gd name="T11" fmla="*/ 528 h 672"/>
              <a:gd name="T12" fmla="*/ 864 w 1104"/>
              <a:gd name="T13" fmla="*/ 624 h 672"/>
              <a:gd name="T14" fmla="*/ 1104 w 1104"/>
              <a:gd name="T15" fmla="*/ 672 h 6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4" h="672">
                <a:moveTo>
                  <a:pt x="0" y="0"/>
                </a:moveTo>
                <a:cubicBezTo>
                  <a:pt x="68" y="4"/>
                  <a:pt x="136" y="8"/>
                  <a:pt x="192" y="48"/>
                </a:cubicBezTo>
                <a:cubicBezTo>
                  <a:pt x="248" y="88"/>
                  <a:pt x="296" y="192"/>
                  <a:pt x="336" y="240"/>
                </a:cubicBezTo>
                <a:cubicBezTo>
                  <a:pt x="376" y="288"/>
                  <a:pt x="400" y="304"/>
                  <a:pt x="432" y="336"/>
                </a:cubicBezTo>
                <a:cubicBezTo>
                  <a:pt x="464" y="368"/>
                  <a:pt x="488" y="400"/>
                  <a:pt x="528" y="432"/>
                </a:cubicBezTo>
                <a:cubicBezTo>
                  <a:pt x="568" y="464"/>
                  <a:pt x="616" y="496"/>
                  <a:pt x="672" y="528"/>
                </a:cubicBezTo>
                <a:cubicBezTo>
                  <a:pt x="728" y="560"/>
                  <a:pt x="792" y="600"/>
                  <a:pt x="864" y="624"/>
                </a:cubicBezTo>
                <a:cubicBezTo>
                  <a:pt x="936" y="648"/>
                  <a:pt x="1064" y="672"/>
                  <a:pt x="1104" y="672"/>
                </a:cubicBezTo>
              </a:path>
            </a:pathLst>
          </a:custGeom>
          <a:noFill/>
          <a:ln w="3810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 name="Text Box 32">
            <a:extLst>
              <a:ext uri="{FF2B5EF4-FFF2-40B4-BE49-F238E27FC236}">
                <a16:creationId xmlns:a16="http://schemas.microsoft.com/office/drawing/2014/main" id="{6FBE7978-866D-4DC0-AAE3-86FA377811A7}"/>
              </a:ext>
            </a:extLst>
          </p:cNvPr>
          <p:cNvSpPr txBox="1">
            <a:spLocks noChangeArrowheads="1"/>
          </p:cNvSpPr>
          <p:nvPr/>
        </p:nvSpPr>
        <p:spPr bwMode="auto">
          <a:xfrm>
            <a:off x="457364" y="2656915"/>
            <a:ext cx="90805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/2</a:t>
            </a:r>
            <a:endParaRPr kumimoji="1"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灯片编号占位符 1">
            <a:extLst>
              <a:ext uri="{FF2B5EF4-FFF2-40B4-BE49-F238E27FC236}">
                <a16:creationId xmlns:a16="http://schemas.microsoft.com/office/drawing/2014/main" id="{55BF99E2-D17B-430E-8C94-CD57D91C7FD2}"/>
              </a:ext>
            </a:extLst>
          </p:cNvPr>
          <p:cNvSpPr>
            <a:spLocks noGrp="1"/>
          </p:cNvSpPr>
          <p:nvPr>
            <p:ph type="sldNum" sz="quarter" idx="12"/>
          </p:nvPr>
        </p:nvSpPr>
        <p:spPr/>
        <p:txBody>
          <a:bodyPr/>
          <a:lstStyle/>
          <a:p>
            <a:fld id="{DD7B16FF-69CA-4A0B-BD3A-C4B4E2184A49}" type="slidenum">
              <a:rPr lang="zh-CN" altLang="en-US" smtClean="0"/>
              <a:pPr/>
              <a:t>126</a:t>
            </a:fld>
            <a:endParaRPr lang="zh-CN" altLang="en-US" dirty="0"/>
          </a:p>
        </p:txBody>
      </p:sp>
    </p:spTree>
    <p:extLst>
      <p:ext uri="{BB962C8B-B14F-4D97-AF65-F5344CB8AC3E}">
        <p14:creationId xmlns:p14="http://schemas.microsoft.com/office/powerpoint/2010/main" val="20882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checkerboard(across)">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box(in)">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left)">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dissolve">
                                      <p:cBhvr>
                                        <p:cTn id="37" dur="5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6"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barn(inHorizontal)">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12"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strips(downLeft)">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wipe(up)">
                                      <p:cBhvr>
                                        <p:cTn id="52" dur="500"/>
                                        <p:tgtEl>
                                          <p:spTgt spid="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up)">
                                      <p:cBhvr>
                                        <p:cTn id="57" dur="5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wipe(left)">
                                      <p:cBhvr>
                                        <p:cTn id="62" dur="500"/>
                                        <p:tgtEl>
                                          <p:spTgt spid="2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wipe(left)">
                                      <p:cBhvr>
                                        <p:cTn id="67" dur="500"/>
                                        <p:tgtEl>
                                          <p:spTgt spid="2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wipe(left)">
                                      <p:cBhvr>
                                        <p:cTn id="72" dur="500"/>
                                        <p:tgtEl>
                                          <p:spTgt spid="2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wipe(left)">
                                      <p:cBhvr>
                                        <p:cTn id="7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utoUpdateAnimBg="0"/>
      <p:bldP spid="25" grpId="0" autoUpdateAnimBg="0"/>
      <p:bldP spid="26" grpId="0" autoUpdateAnimBg="0"/>
      <p:bldP spid="27" grpId="0" autoUpdateAnimBg="0"/>
      <p:bldP spid="28" grpId="0" autoUpdateAnimBg="0"/>
      <p:bldP spid="29" grpId="0" autoUpdateAnimBg="0"/>
      <p:bldP spid="30" grpId="0" autoUpdateAnimBg="0"/>
      <p:bldP spid="33" grpId="0"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3" name="Text Box 5">
            <a:extLst>
              <a:ext uri="{FF2B5EF4-FFF2-40B4-BE49-F238E27FC236}">
                <a16:creationId xmlns:a16="http://schemas.microsoft.com/office/drawing/2014/main" id="{6DCEF595-36DF-4F71-8AF6-2659BFAD26CB}"/>
              </a:ext>
            </a:extLst>
          </p:cNvPr>
          <p:cNvSpPr txBox="1">
            <a:spLocks noChangeArrowheads="1"/>
          </p:cNvSpPr>
          <p:nvPr/>
        </p:nvSpPr>
        <p:spPr bwMode="auto">
          <a:xfrm>
            <a:off x="3811435" y="2216295"/>
            <a:ext cx="2029701" cy="559064"/>
          </a:xfrm>
          <a:prstGeom prst="rect">
            <a:avLst/>
          </a:prstGeom>
          <a:gradFill rotWithShape="0">
            <a:gsLst>
              <a:gs pos="0">
                <a:srgbClr val="FFCC00"/>
              </a:gs>
              <a:gs pos="50000">
                <a:schemeClr val="bg1"/>
              </a:gs>
              <a:gs pos="100000">
                <a:srgbClr val="FFCC00"/>
              </a:gs>
            </a:gsLst>
            <a:lin ang="5400000" scaled="1"/>
          </a:gradFill>
          <a:ln>
            <a:noFill/>
          </a:ln>
          <a:effectLst/>
          <a:extLs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ctr">
              <a:spcBef>
                <a:spcPct val="0"/>
              </a:spcBef>
            </a:pPr>
            <a:r>
              <a:rPr lang="zh-CN" altLang="en-US" sz="3033" b="1">
                <a:latin typeface="黑体" panose="02010609060101010101" pitchFamily="49" charset="-122"/>
                <a:ea typeface="黑体" panose="02010609060101010101" pitchFamily="49" charset="-122"/>
              </a:rPr>
              <a:t>谐振概念</a:t>
            </a:r>
          </a:p>
        </p:txBody>
      </p:sp>
      <p:sp>
        <p:nvSpPr>
          <p:cNvPr id="130054" name="Text Box 6">
            <a:extLst>
              <a:ext uri="{FF2B5EF4-FFF2-40B4-BE49-F238E27FC236}">
                <a16:creationId xmlns:a16="http://schemas.microsoft.com/office/drawing/2014/main" id="{2A9F4DB2-54A6-4161-A75E-12BD9B6675AB}"/>
              </a:ext>
            </a:extLst>
          </p:cNvPr>
          <p:cNvSpPr txBox="1">
            <a:spLocks noChangeArrowheads="1"/>
          </p:cNvSpPr>
          <p:nvPr/>
        </p:nvSpPr>
        <p:spPr bwMode="auto">
          <a:xfrm>
            <a:off x="973337" y="3701374"/>
            <a:ext cx="8172450" cy="1146724"/>
          </a:xfrm>
          <a:prstGeom prst="rect">
            <a:avLst/>
          </a:prstGeom>
          <a:noFill/>
          <a:ln w="9525">
            <a:solidFill>
              <a:srgbClr val="99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0"/>
              </a:spcBef>
            </a:pP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含有电感和电容的电路，如果改变</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L</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或</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C</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或</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f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使</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u</a:t>
            </a:r>
            <a:r>
              <a:rPr lang="zh-CN" altLang="en-US" sz="2600" b="1" i="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600" b="1" i="1" dirty="0" err="1">
                <a:latin typeface="Times New Roman" panose="02020603050405020304" pitchFamily="18" charset="0"/>
                <a:ea typeface="黑体" panose="02010609060101010101" pitchFamily="49" charset="-122"/>
                <a:cs typeface="Times New Roman" panose="02020603050405020304" pitchFamily="18" charset="0"/>
              </a:rPr>
              <a:t>i</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同相位，即电路呈电阻性，此时便称电路处于谐振状态。</a:t>
            </a:r>
          </a:p>
        </p:txBody>
      </p:sp>
      <p:sp>
        <p:nvSpPr>
          <p:cNvPr id="4" name="Text Box 2" descr="棚架">
            <a:extLst>
              <a:ext uri="{FF2B5EF4-FFF2-40B4-BE49-F238E27FC236}">
                <a16:creationId xmlns:a16="http://schemas.microsoft.com/office/drawing/2014/main" id="{ED5862F8-7A3B-4970-AD57-E13FAA4229A6}"/>
              </a:ext>
            </a:extLst>
          </p:cNvPr>
          <p:cNvSpPr txBox="1">
            <a:spLocks noChangeArrowheads="1"/>
          </p:cNvSpPr>
          <p:nvPr/>
        </p:nvSpPr>
        <p:spPr bwMode="auto">
          <a:xfrm>
            <a:off x="3422233" y="459013"/>
            <a:ext cx="2967479" cy="625877"/>
          </a:xfrm>
          <a:prstGeom prst="rect">
            <a:avLst/>
          </a:prstGeom>
          <a:noFill/>
          <a:ln>
            <a:noFill/>
          </a:ln>
          <a:effectLst/>
          <a:extLst>
            <a:ext uri="{909E8E84-426E-40DD-AFC4-6F175D3DCCD1}">
              <a14:hiddenFill xmlns:a14="http://schemas.microsoft.com/office/drawing/2010/main">
                <a:pattFill prst="trellis">
                  <a:fgClr>
                    <a:srgbClr val="FFCC00"/>
                  </a:fgClr>
                  <a:bgClr>
                    <a:srgbClr val="FFFFFF"/>
                  </a:bgClr>
                </a:patt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3467"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3.4.2 </a:t>
            </a:r>
            <a:r>
              <a:rPr lang="zh-CN" altLang="en-US" sz="3467"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谐振电路</a:t>
            </a:r>
          </a:p>
        </p:txBody>
      </p:sp>
      <p:sp>
        <p:nvSpPr>
          <p:cNvPr id="2" name="灯片编号占位符 1">
            <a:extLst>
              <a:ext uri="{FF2B5EF4-FFF2-40B4-BE49-F238E27FC236}">
                <a16:creationId xmlns:a16="http://schemas.microsoft.com/office/drawing/2014/main" id="{F0C36F02-C782-451D-B3F8-E6FBE0969E83}"/>
              </a:ext>
            </a:extLst>
          </p:cNvPr>
          <p:cNvSpPr>
            <a:spLocks noGrp="1"/>
          </p:cNvSpPr>
          <p:nvPr>
            <p:ph type="sldNum" sz="quarter" idx="12"/>
          </p:nvPr>
        </p:nvSpPr>
        <p:spPr/>
        <p:txBody>
          <a:bodyPr/>
          <a:lstStyle/>
          <a:p>
            <a:fld id="{DD7B16FF-69CA-4A0B-BD3A-C4B4E2184A49}" type="slidenum">
              <a:rPr lang="zh-CN" altLang="en-US" smtClean="0"/>
              <a:pPr/>
              <a:t>127</a:t>
            </a:fld>
            <a:endParaRPr lang="zh-CN" altLang="en-US" dirty="0"/>
          </a:p>
        </p:txBody>
      </p:sp>
      <p:sp>
        <p:nvSpPr>
          <p:cNvPr id="5" name="动作按钮: 转到开头 4">
            <a:hlinkClick r:id="rId2" action="ppaction://hlinksldjump" highlightClick="1"/>
            <a:extLst>
              <a:ext uri="{FF2B5EF4-FFF2-40B4-BE49-F238E27FC236}">
                <a16:creationId xmlns:a16="http://schemas.microsoft.com/office/drawing/2014/main" id="{67E2C834-AE6A-4D70-BB15-5ABC2461D8A6}"/>
              </a:ext>
            </a:extLst>
          </p:cNvPr>
          <p:cNvSpPr/>
          <p:nvPr/>
        </p:nvSpPr>
        <p:spPr bwMode="auto">
          <a:xfrm>
            <a:off x="9153151" y="6527797"/>
            <a:ext cx="468052" cy="468052"/>
          </a:xfrm>
          <a:prstGeom prst="actionButtonBeginning">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fontAlgn="base">
              <a:spcBef>
                <a:spcPct val="0"/>
              </a:spcBef>
              <a:spcAft>
                <a:spcPct val="0"/>
              </a:spcAft>
            </a:pPr>
            <a:endParaRPr lang="zh-CN" altLang="en-US" sz="195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0053"/>
                                        </p:tgtEl>
                                        <p:attrNameLst>
                                          <p:attrName>style.visibility</p:attrName>
                                        </p:attrNameLst>
                                      </p:cBhvr>
                                      <p:to>
                                        <p:strVal val="visible"/>
                                      </p:to>
                                    </p:set>
                                    <p:anim calcmode="lin" valueType="num">
                                      <p:cBhvr additive="base">
                                        <p:cTn id="7" dur="500" fill="hold"/>
                                        <p:tgtEl>
                                          <p:spTgt spid="130053"/>
                                        </p:tgtEl>
                                        <p:attrNameLst>
                                          <p:attrName>ppt_x</p:attrName>
                                        </p:attrNameLst>
                                      </p:cBhvr>
                                      <p:tavLst>
                                        <p:tav tm="0">
                                          <p:val>
                                            <p:strVal val="0-#ppt_w/2"/>
                                          </p:val>
                                        </p:tav>
                                        <p:tav tm="100000">
                                          <p:val>
                                            <p:strVal val="#ppt_x"/>
                                          </p:val>
                                        </p:tav>
                                      </p:tavLst>
                                    </p:anim>
                                    <p:anim calcmode="lin" valueType="num">
                                      <p:cBhvr additive="base">
                                        <p:cTn id="8" dur="500" fill="hold"/>
                                        <p:tgtEl>
                                          <p:spTgt spid="13005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30054"/>
                                        </p:tgtEl>
                                        <p:attrNameLst>
                                          <p:attrName>style.visibility</p:attrName>
                                        </p:attrNameLst>
                                      </p:cBhvr>
                                      <p:to>
                                        <p:strVal val="visible"/>
                                      </p:to>
                                    </p:set>
                                    <p:animEffect transition="in" filter="box(in)">
                                      <p:cBhvr>
                                        <p:cTn id="13" dur="500"/>
                                        <p:tgtEl>
                                          <p:spTgt spid="130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3" grpId="0" animBg="1" autoUpdateAnimBg="0"/>
      <p:bldP spid="130054" grpId="0" animBg="1" autoUpdateAnimBg="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2" descr="棚架">
            <a:extLst>
              <a:ext uri="{FF2B5EF4-FFF2-40B4-BE49-F238E27FC236}">
                <a16:creationId xmlns:a16="http://schemas.microsoft.com/office/drawing/2014/main" id="{10D43EDF-A64A-417F-8438-D272540E6668}"/>
              </a:ext>
            </a:extLst>
          </p:cNvPr>
          <p:cNvSpPr txBox="1">
            <a:spLocks noChangeArrowheads="1"/>
          </p:cNvSpPr>
          <p:nvPr/>
        </p:nvSpPr>
        <p:spPr bwMode="auto">
          <a:xfrm>
            <a:off x="552162" y="62004"/>
            <a:ext cx="1749197" cy="559064"/>
          </a:xfrm>
          <a:prstGeom prst="rect">
            <a:avLst/>
          </a:prstGeom>
          <a:solidFill>
            <a:schemeClr val="bg2"/>
          </a:solidFill>
          <a:ln>
            <a:noFill/>
          </a:ln>
          <a:effectLst/>
        </p:spPr>
        <p:txBody>
          <a:bodyPr wrap="none">
            <a:spAutoFit/>
          </a:bodyPr>
          <a:lstStyle/>
          <a:p>
            <a:pPr>
              <a:spcBef>
                <a:spcPct val="0"/>
              </a:spcBef>
            </a:pPr>
            <a:r>
              <a:rPr lang="zh-CN" altLang="en-US" sz="3033"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串联谐振</a:t>
            </a:r>
          </a:p>
        </p:txBody>
      </p:sp>
      <p:sp>
        <p:nvSpPr>
          <p:cNvPr id="131122" name="Text Box 50">
            <a:extLst>
              <a:ext uri="{FF2B5EF4-FFF2-40B4-BE49-F238E27FC236}">
                <a16:creationId xmlns:a16="http://schemas.microsoft.com/office/drawing/2014/main" id="{909BEA9E-E98A-44A7-828E-3A5A04D0A9C5}"/>
              </a:ext>
            </a:extLst>
          </p:cNvPr>
          <p:cNvSpPr txBox="1">
            <a:spLocks noChangeArrowheads="1"/>
          </p:cNvSpPr>
          <p:nvPr/>
        </p:nvSpPr>
        <p:spPr bwMode="auto">
          <a:xfrm>
            <a:off x="3626820" y="245418"/>
            <a:ext cx="2779927" cy="492443"/>
          </a:xfrm>
          <a:prstGeom prst="rect">
            <a:avLst/>
          </a:prstGeom>
          <a:gradFill rotWithShape="0">
            <a:gsLst>
              <a:gs pos="0">
                <a:srgbClr val="FFCC00"/>
              </a:gs>
              <a:gs pos="50000">
                <a:schemeClr val="bg1"/>
              </a:gs>
              <a:gs pos="100000">
                <a:srgbClr val="FFCC00"/>
              </a:gs>
            </a:gsLst>
            <a:lin ang="5400000" scaled="1"/>
          </a:gradFill>
          <a:ln>
            <a:noFill/>
          </a:ln>
          <a:effectLst/>
          <a:extLs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spcBef>
                <a:spcPct val="0"/>
              </a:spcBef>
            </a:pPr>
            <a:r>
              <a:rPr lang="en-US" altLang="zh-CN" sz="2600" b="1">
                <a:latin typeface="Times New Roman" panose="02020603050405020304" pitchFamily="18" charset="0"/>
                <a:ea typeface="黑体" panose="02010609060101010101" pitchFamily="49" charset="-122"/>
                <a:cs typeface="Times New Roman" panose="02020603050405020304" pitchFamily="18" charset="0"/>
              </a:rPr>
              <a:t>1.</a:t>
            </a:r>
            <a:r>
              <a:rPr lang="zh-CN" altLang="en-US" sz="2600" b="1">
                <a:latin typeface="Times New Roman" panose="02020603050405020304" pitchFamily="18" charset="0"/>
                <a:ea typeface="黑体" panose="02010609060101010101" pitchFamily="49" charset="-122"/>
                <a:cs typeface="Times New Roman" panose="02020603050405020304" pitchFamily="18" charset="0"/>
              </a:rPr>
              <a:t>串联谐振的条件</a:t>
            </a:r>
          </a:p>
        </p:txBody>
      </p:sp>
      <p:sp>
        <p:nvSpPr>
          <p:cNvPr id="131123" name="Line 51">
            <a:extLst>
              <a:ext uri="{FF2B5EF4-FFF2-40B4-BE49-F238E27FC236}">
                <a16:creationId xmlns:a16="http://schemas.microsoft.com/office/drawing/2014/main" id="{E513B5B9-F42B-47E1-A892-A8996F0E6680}"/>
              </a:ext>
            </a:extLst>
          </p:cNvPr>
          <p:cNvSpPr>
            <a:spLocks noChangeShapeType="1"/>
          </p:cNvSpPr>
          <p:nvPr/>
        </p:nvSpPr>
        <p:spPr bwMode="auto">
          <a:xfrm>
            <a:off x="3274484" y="684213"/>
            <a:ext cx="13758" cy="590920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a:p>
        </p:txBody>
      </p:sp>
      <mc:AlternateContent xmlns:mc="http://schemas.openxmlformats.org/markup-compatibility/2006">
        <mc:Choice xmlns:a14="http://schemas.microsoft.com/office/drawing/2010/main" Requires="a14">
          <p:sp>
            <p:nvSpPr>
              <p:cNvPr id="131124" name="Rectangle 52">
                <a:extLst>
                  <a:ext uri="{FF2B5EF4-FFF2-40B4-BE49-F238E27FC236}">
                    <a16:creationId xmlns:a16="http://schemas.microsoft.com/office/drawing/2014/main" id="{213F3338-B6A5-424A-BB09-768D5F7A1177}"/>
                  </a:ext>
                </a:extLst>
              </p:cNvPr>
              <p:cNvSpPr>
                <a:spLocks noChangeArrowheads="1"/>
              </p:cNvSpPr>
              <p:nvPr/>
            </p:nvSpPr>
            <p:spPr bwMode="auto">
              <a:xfrm>
                <a:off x="3828938" y="3044495"/>
                <a:ext cx="2402901" cy="446276"/>
              </a:xfrm>
              <a:prstGeom prst="rect">
                <a:avLst/>
              </a:prstGeom>
              <a:noFill/>
              <a:ln>
                <a:noFill/>
              </a:ln>
              <a:effectLst/>
              <a:extLst>
                <a:ext uri="{909E8E84-426E-40DD-AFC4-6F175D3DCCD1}">
                  <a14:hiddenFill>
                    <a:solidFill>
                      <a:srgbClr val="FFFFFF"/>
                    </a:solidFill>
                  </a14:hiddenFill>
                </a:ext>
                <a:ext uri="{91240B29-F687-4F45-9708-019B960494DF}">
                  <a14:hiddenLine w="38100">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wrap="none" bIns="0">
                <a:spAutoFit/>
              </a:bodyPr>
              <a:lstStyle/>
              <a:p>
                <a:pPr algn="r">
                  <a:spcBef>
                    <a:spcPct val="0"/>
                  </a:spcBef>
                </a:pP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若令：</a:t>
                </a:r>
                <a14:m>
                  <m:oMath xmlns:m="http://schemas.openxmlformats.org/officeDocument/2006/math">
                    <m:sSub>
                      <m:sSubPr>
                        <m:ctrlPr>
                          <a:rPr lang="en-US" altLang="zh-CN" sz="2600" b="1" i="1">
                            <a:latin typeface="Cambria Math" panose="02040503050406030204" pitchFamily="18" charset="0"/>
                            <a:ea typeface="黑体" panose="02010609060101010101" pitchFamily="49" charset="-122"/>
                          </a:rPr>
                        </m:ctrlPr>
                      </m:sSubPr>
                      <m:e>
                        <m:r>
                          <a:rPr lang="en-US" altLang="zh-CN" sz="2600" b="1" i="1">
                            <a:latin typeface="Cambria Math" panose="02040503050406030204" pitchFamily="18" charset="0"/>
                            <a:ea typeface="黑体" panose="02010609060101010101" pitchFamily="49" charset="-122"/>
                          </a:rPr>
                          <m:t>𝑿</m:t>
                        </m:r>
                      </m:e>
                      <m:sub>
                        <m:r>
                          <a:rPr lang="en-US" altLang="zh-CN" sz="2600" b="1" i="1">
                            <a:latin typeface="Cambria Math" panose="02040503050406030204" pitchFamily="18" charset="0"/>
                            <a:ea typeface="黑体" panose="02010609060101010101" pitchFamily="49" charset="-122"/>
                          </a:rPr>
                          <m:t>𝑳</m:t>
                        </m:r>
                      </m:sub>
                    </m:sSub>
                    <m:r>
                      <a:rPr lang="en-US" altLang="zh-CN" sz="2600" b="1" i="1">
                        <a:latin typeface="Cambria Math" panose="02040503050406030204" pitchFamily="18" charset="0"/>
                        <a:ea typeface="黑体" panose="02010609060101010101" pitchFamily="49" charset="-122"/>
                      </a:rPr>
                      <m:t>=</m:t>
                    </m:r>
                    <m:sSub>
                      <m:sSubPr>
                        <m:ctrlPr>
                          <a:rPr lang="en-US" altLang="zh-CN" sz="2600" b="1" i="1">
                            <a:latin typeface="Cambria Math" panose="02040503050406030204" pitchFamily="18" charset="0"/>
                            <a:ea typeface="黑体" panose="02010609060101010101" pitchFamily="49" charset="-122"/>
                          </a:rPr>
                        </m:ctrlPr>
                      </m:sSubPr>
                      <m:e>
                        <m:r>
                          <a:rPr lang="en-US" altLang="zh-CN" sz="2600" b="1" i="1">
                            <a:latin typeface="Cambria Math" panose="02040503050406030204" pitchFamily="18" charset="0"/>
                            <a:ea typeface="黑体" panose="02010609060101010101" pitchFamily="49" charset="-122"/>
                          </a:rPr>
                          <m:t>𝑿</m:t>
                        </m:r>
                      </m:e>
                      <m:sub>
                        <m:r>
                          <a:rPr lang="en-US" altLang="zh-CN" sz="2600" b="1" i="1">
                            <a:latin typeface="Cambria Math" panose="02040503050406030204" pitchFamily="18" charset="0"/>
                            <a:ea typeface="黑体" panose="02010609060101010101" pitchFamily="49" charset="-122"/>
                          </a:rPr>
                          <m:t>𝑪</m:t>
                        </m:r>
                      </m:sub>
                    </m:sSub>
                  </m:oMath>
                </a14:m>
                <a:endParaRPr lang="zh-CN" altLang="en-US" sz="2600" b="1"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p:sp>
            <p:nvSpPr>
              <p:cNvPr id="131124" name="Rectangle 52">
                <a:extLst>
                  <a:ext uri="{FF2B5EF4-FFF2-40B4-BE49-F238E27FC236}">
                    <a16:creationId xmlns:a16="http://schemas.microsoft.com/office/drawing/2014/main" id="{213F3338-B6A5-424A-BB09-768D5F7A1177}"/>
                  </a:ext>
                </a:extLst>
              </p:cNvPr>
              <p:cNvSpPr>
                <a:spLocks noRot="1" noChangeAspect="1" noMove="1" noResize="1" noEditPoints="1" noAdjustHandles="1" noChangeArrowheads="1" noChangeShapeType="1" noTextEdit="1"/>
              </p:cNvSpPr>
              <p:nvPr/>
            </p:nvSpPr>
            <p:spPr bwMode="auto">
              <a:xfrm>
                <a:off x="3828938" y="3044495"/>
                <a:ext cx="2402901" cy="446276"/>
              </a:xfrm>
              <a:prstGeom prst="rect">
                <a:avLst/>
              </a:prstGeom>
              <a:blipFill>
                <a:blip r:embed="rId3"/>
                <a:stretch>
                  <a:fillRect l="-3553" t="-14865" b="-40541"/>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sp>
        <p:nvSpPr>
          <p:cNvPr id="131136" name="Rectangle 64">
            <a:extLst>
              <a:ext uri="{FF2B5EF4-FFF2-40B4-BE49-F238E27FC236}">
                <a16:creationId xmlns:a16="http://schemas.microsoft.com/office/drawing/2014/main" id="{AB4D9380-7A21-4357-8459-3A0014D25638}"/>
              </a:ext>
            </a:extLst>
          </p:cNvPr>
          <p:cNvSpPr>
            <a:spLocks noChangeArrowheads="1"/>
          </p:cNvSpPr>
          <p:nvPr/>
        </p:nvSpPr>
        <p:spPr bwMode="auto">
          <a:xfrm>
            <a:off x="3914784" y="3814697"/>
            <a:ext cx="3294019" cy="446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bIns="0">
            <a:spAutoFit/>
          </a:bodyPr>
          <a:lstStyle/>
          <a:p>
            <a:pPr>
              <a:spcBef>
                <a:spcPct val="0"/>
              </a:spcBef>
            </a:pPr>
            <a:r>
              <a:rPr lang="zh-CN" altLang="en-US" sz="2600" b="1" dirty="0">
                <a:latin typeface="黑体" panose="02010609060101010101" pitchFamily="49" charset="-122"/>
                <a:ea typeface="黑体" panose="02010609060101010101" pitchFamily="49" charset="-122"/>
              </a:rPr>
              <a:t>则：</a:t>
            </a:r>
            <a:r>
              <a:rPr lang="zh-CN" altLang="en-US" sz="2600" b="1" i="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2600" b="1" dirty="0">
                <a:latin typeface="黑体" panose="02010609060101010101" pitchFamily="49" charset="-122"/>
                <a:ea typeface="黑体" panose="02010609060101010101" pitchFamily="49" charset="-122"/>
                <a:sym typeface="Symbol" panose="05050102010706020507" pitchFamily="18" charset="2"/>
              </a:rPr>
              <a:t>=0</a:t>
            </a:r>
            <a:endParaRPr lang="zh-CN" altLang="en-US" sz="2600" b="1" dirty="0">
              <a:latin typeface="黑体" panose="02010609060101010101" pitchFamily="49" charset="-122"/>
              <a:ea typeface="黑体" panose="02010609060101010101" pitchFamily="49" charset="-122"/>
            </a:endParaRPr>
          </a:p>
        </p:txBody>
      </p:sp>
      <p:grpSp>
        <p:nvGrpSpPr>
          <p:cNvPr id="5" name="组合 4">
            <a:extLst>
              <a:ext uri="{FF2B5EF4-FFF2-40B4-BE49-F238E27FC236}">
                <a16:creationId xmlns:a16="http://schemas.microsoft.com/office/drawing/2014/main" id="{68CC0658-22AC-4724-BD21-30D1AF0A49E2}"/>
              </a:ext>
            </a:extLst>
          </p:cNvPr>
          <p:cNvGrpSpPr/>
          <p:nvPr/>
        </p:nvGrpSpPr>
        <p:grpSpPr>
          <a:xfrm>
            <a:off x="704316" y="1733930"/>
            <a:ext cx="2131621" cy="3726146"/>
            <a:chOff x="650138" y="1864320"/>
            <a:chExt cx="1967650" cy="3439519"/>
          </a:xfrm>
        </p:grpSpPr>
        <p:grpSp>
          <p:nvGrpSpPr>
            <p:cNvPr id="3" name="组合 2">
              <a:extLst>
                <a:ext uri="{FF2B5EF4-FFF2-40B4-BE49-F238E27FC236}">
                  <a16:creationId xmlns:a16="http://schemas.microsoft.com/office/drawing/2014/main" id="{00D491C1-F8F9-4B2F-A347-3309A7400C10}"/>
                </a:ext>
              </a:extLst>
            </p:cNvPr>
            <p:cNvGrpSpPr/>
            <p:nvPr/>
          </p:nvGrpSpPr>
          <p:grpSpPr>
            <a:xfrm>
              <a:off x="650138" y="2085976"/>
              <a:ext cx="1457685" cy="3217863"/>
              <a:chOff x="841916" y="1943333"/>
              <a:chExt cx="1457685" cy="3217863"/>
            </a:xfrm>
          </p:grpSpPr>
          <p:grpSp>
            <p:nvGrpSpPr>
              <p:cNvPr id="131140" name="Group 68">
                <a:extLst>
                  <a:ext uri="{FF2B5EF4-FFF2-40B4-BE49-F238E27FC236}">
                    <a16:creationId xmlns:a16="http://schemas.microsoft.com/office/drawing/2014/main" id="{C104A2F9-94F2-4DFB-851B-54AE494F23F1}"/>
                  </a:ext>
                </a:extLst>
              </p:cNvPr>
              <p:cNvGrpSpPr>
                <a:grpSpLocks/>
              </p:cNvGrpSpPr>
              <p:nvPr/>
            </p:nvGrpSpPr>
            <p:grpSpPr bwMode="auto">
              <a:xfrm>
                <a:off x="841916" y="1943333"/>
                <a:ext cx="1457685" cy="3217863"/>
                <a:chOff x="656" y="256"/>
                <a:chExt cx="983" cy="2027"/>
              </a:xfrm>
            </p:grpSpPr>
            <p:sp>
              <p:nvSpPr>
                <p:cNvPr id="131141" name="Line 69">
                  <a:extLst>
                    <a:ext uri="{FF2B5EF4-FFF2-40B4-BE49-F238E27FC236}">
                      <a16:creationId xmlns:a16="http://schemas.microsoft.com/office/drawing/2014/main" id="{2C2AB84A-6BA5-446D-BD9E-3DE4A38608C2}"/>
                    </a:ext>
                  </a:extLst>
                </p:cNvPr>
                <p:cNvSpPr>
                  <a:spLocks noChangeShapeType="1"/>
                </p:cNvSpPr>
                <p:nvPr/>
              </p:nvSpPr>
              <p:spPr bwMode="auto">
                <a:xfrm flipH="1">
                  <a:off x="656" y="620"/>
                  <a:ext cx="0" cy="151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31142" name="Line 70">
                  <a:extLst>
                    <a:ext uri="{FF2B5EF4-FFF2-40B4-BE49-F238E27FC236}">
                      <a16:creationId xmlns:a16="http://schemas.microsoft.com/office/drawing/2014/main" id="{A33C88CB-8395-45EC-A86C-4DA807BE3A97}"/>
                    </a:ext>
                  </a:extLst>
                </p:cNvPr>
                <p:cNvSpPr>
                  <a:spLocks noChangeShapeType="1"/>
                </p:cNvSpPr>
                <p:nvPr/>
              </p:nvSpPr>
              <p:spPr bwMode="auto">
                <a:xfrm>
                  <a:off x="804" y="256"/>
                  <a:ext cx="26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31143" name="Line 71">
                  <a:extLst>
                    <a:ext uri="{FF2B5EF4-FFF2-40B4-BE49-F238E27FC236}">
                      <a16:creationId xmlns:a16="http://schemas.microsoft.com/office/drawing/2014/main" id="{9E37E795-4485-48EA-8467-18D7B6CA6B81}"/>
                    </a:ext>
                  </a:extLst>
                </p:cNvPr>
                <p:cNvSpPr>
                  <a:spLocks noChangeShapeType="1"/>
                </p:cNvSpPr>
                <p:nvPr/>
              </p:nvSpPr>
              <p:spPr bwMode="auto">
                <a:xfrm>
                  <a:off x="1551" y="688"/>
                  <a:ext cx="0" cy="24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31144" name="Line 72">
                  <a:extLst>
                    <a:ext uri="{FF2B5EF4-FFF2-40B4-BE49-F238E27FC236}">
                      <a16:creationId xmlns:a16="http://schemas.microsoft.com/office/drawing/2014/main" id="{BA9BE3CA-ACBE-45F0-B6E9-09322224DC90}"/>
                    </a:ext>
                  </a:extLst>
                </p:cNvPr>
                <p:cNvSpPr>
                  <a:spLocks noChangeShapeType="1"/>
                </p:cNvSpPr>
                <p:nvPr/>
              </p:nvSpPr>
              <p:spPr bwMode="auto">
                <a:xfrm>
                  <a:off x="1639" y="1799"/>
                  <a:ext cx="0" cy="24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nvGrpSpPr>
                <p:cNvPr id="131145" name="Group 73">
                  <a:extLst>
                    <a:ext uri="{FF2B5EF4-FFF2-40B4-BE49-F238E27FC236}">
                      <a16:creationId xmlns:a16="http://schemas.microsoft.com/office/drawing/2014/main" id="{0B609926-3EE6-4ACB-AD6A-FF4D262FFE7C}"/>
                    </a:ext>
                  </a:extLst>
                </p:cNvPr>
                <p:cNvGrpSpPr>
                  <a:grpSpLocks/>
                </p:cNvGrpSpPr>
                <p:nvPr/>
              </p:nvGrpSpPr>
              <p:grpSpPr bwMode="auto">
                <a:xfrm>
                  <a:off x="1269" y="1588"/>
                  <a:ext cx="277" cy="695"/>
                  <a:chOff x="2112" y="2301"/>
                  <a:chExt cx="384" cy="1251"/>
                </a:xfrm>
              </p:grpSpPr>
              <p:sp>
                <p:nvSpPr>
                  <p:cNvPr id="131146" name="Line 74">
                    <a:extLst>
                      <a:ext uri="{FF2B5EF4-FFF2-40B4-BE49-F238E27FC236}">
                        <a16:creationId xmlns:a16="http://schemas.microsoft.com/office/drawing/2014/main" id="{BFE6CFE8-DED1-477C-AC38-D7AB554FA4C8}"/>
                      </a:ext>
                    </a:extLst>
                  </p:cNvPr>
                  <p:cNvSpPr>
                    <a:spLocks noChangeShapeType="1"/>
                  </p:cNvSpPr>
                  <p:nvPr/>
                </p:nvSpPr>
                <p:spPr bwMode="auto">
                  <a:xfrm>
                    <a:off x="2304" y="2301"/>
                    <a:ext cx="0" cy="53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31147" name="Line 75">
                    <a:extLst>
                      <a:ext uri="{FF2B5EF4-FFF2-40B4-BE49-F238E27FC236}">
                        <a16:creationId xmlns:a16="http://schemas.microsoft.com/office/drawing/2014/main" id="{2B1547F8-EAB6-40E9-9A2D-39518B48510D}"/>
                      </a:ext>
                    </a:extLst>
                  </p:cNvPr>
                  <p:cNvSpPr>
                    <a:spLocks noChangeShapeType="1"/>
                  </p:cNvSpPr>
                  <p:nvPr/>
                </p:nvSpPr>
                <p:spPr bwMode="auto">
                  <a:xfrm>
                    <a:off x="2304" y="2976"/>
                    <a:ext cx="0" cy="57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31148" name="Line 76">
                    <a:extLst>
                      <a:ext uri="{FF2B5EF4-FFF2-40B4-BE49-F238E27FC236}">
                        <a16:creationId xmlns:a16="http://schemas.microsoft.com/office/drawing/2014/main" id="{5ABE5A9D-75BC-48EC-9059-2C2A57A39309}"/>
                      </a:ext>
                    </a:extLst>
                  </p:cNvPr>
                  <p:cNvSpPr>
                    <a:spLocks noChangeShapeType="1"/>
                  </p:cNvSpPr>
                  <p:nvPr/>
                </p:nvSpPr>
                <p:spPr bwMode="auto">
                  <a:xfrm>
                    <a:off x="2112" y="2832"/>
                    <a:ext cx="3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31149" name="Line 77">
                    <a:extLst>
                      <a:ext uri="{FF2B5EF4-FFF2-40B4-BE49-F238E27FC236}">
                        <a16:creationId xmlns:a16="http://schemas.microsoft.com/office/drawing/2014/main" id="{8D55F338-01D0-4B3A-A074-4EA5F97402A0}"/>
                      </a:ext>
                    </a:extLst>
                  </p:cNvPr>
                  <p:cNvSpPr>
                    <a:spLocks noChangeShapeType="1"/>
                  </p:cNvSpPr>
                  <p:nvPr/>
                </p:nvSpPr>
                <p:spPr bwMode="auto">
                  <a:xfrm>
                    <a:off x="2112" y="2976"/>
                    <a:ext cx="3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sp>
              <p:nvSpPr>
                <p:cNvPr id="131150" name="Line 78">
                  <a:extLst>
                    <a:ext uri="{FF2B5EF4-FFF2-40B4-BE49-F238E27FC236}">
                      <a16:creationId xmlns:a16="http://schemas.microsoft.com/office/drawing/2014/main" id="{37798A2B-71EC-47F6-A247-C3CFE78F4DF3}"/>
                    </a:ext>
                  </a:extLst>
                </p:cNvPr>
                <p:cNvSpPr>
                  <a:spLocks noChangeShapeType="1"/>
                </p:cNvSpPr>
                <p:nvPr/>
              </p:nvSpPr>
              <p:spPr bwMode="auto">
                <a:xfrm>
                  <a:off x="1408" y="389"/>
                  <a:ext cx="0" cy="75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31151" name="Rectangle 79">
                  <a:extLst>
                    <a:ext uri="{FF2B5EF4-FFF2-40B4-BE49-F238E27FC236}">
                      <a16:creationId xmlns:a16="http://schemas.microsoft.com/office/drawing/2014/main" id="{A3347181-E176-469F-9BB2-B03FE37B1293}"/>
                    </a:ext>
                  </a:extLst>
                </p:cNvPr>
                <p:cNvSpPr>
                  <a:spLocks noChangeArrowheads="1"/>
                </p:cNvSpPr>
                <p:nvPr/>
              </p:nvSpPr>
              <p:spPr bwMode="auto">
                <a:xfrm>
                  <a:off x="1352" y="653"/>
                  <a:ext cx="110" cy="295"/>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31152" name="Line 80">
                  <a:extLst>
                    <a:ext uri="{FF2B5EF4-FFF2-40B4-BE49-F238E27FC236}">
                      <a16:creationId xmlns:a16="http://schemas.microsoft.com/office/drawing/2014/main" id="{3D74C0D6-E7A6-4657-9648-CFAA28D3A050}"/>
                    </a:ext>
                  </a:extLst>
                </p:cNvPr>
                <p:cNvSpPr>
                  <a:spLocks noChangeShapeType="1"/>
                </p:cNvSpPr>
                <p:nvPr/>
              </p:nvSpPr>
              <p:spPr bwMode="auto">
                <a:xfrm flipH="1">
                  <a:off x="716" y="389"/>
                  <a:ext cx="6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31153" name="Line 81">
                  <a:extLst>
                    <a:ext uri="{FF2B5EF4-FFF2-40B4-BE49-F238E27FC236}">
                      <a16:creationId xmlns:a16="http://schemas.microsoft.com/office/drawing/2014/main" id="{E3B724D6-276D-4C5B-A51C-E631E7D54D48}"/>
                    </a:ext>
                  </a:extLst>
                </p:cNvPr>
                <p:cNvSpPr>
                  <a:spLocks noChangeShapeType="1"/>
                </p:cNvSpPr>
                <p:nvPr/>
              </p:nvSpPr>
              <p:spPr bwMode="auto">
                <a:xfrm flipH="1">
                  <a:off x="716" y="2283"/>
                  <a:ext cx="6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31154" name="Text Box 82">
                  <a:extLst>
                    <a:ext uri="{FF2B5EF4-FFF2-40B4-BE49-F238E27FC236}">
                      <a16:creationId xmlns:a16="http://schemas.microsoft.com/office/drawing/2014/main" id="{F2451B0A-4DA9-4E54-8318-9B7A0719BD2C}"/>
                    </a:ext>
                  </a:extLst>
                </p:cNvPr>
                <p:cNvSpPr txBox="1">
                  <a:spLocks noChangeArrowheads="1"/>
                </p:cNvSpPr>
                <p:nvPr/>
              </p:nvSpPr>
              <p:spPr bwMode="auto">
                <a:xfrm>
                  <a:off x="1092" y="617"/>
                  <a:ext cx="254"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t>R</a:t>
                  </a:r>
                  <a:endParaRPr lang="en-US" altLang="zh-CN" sz="2600" b="1" dirty="0"/>
                </a:p>
              </p:txBody>
            </p:sp>
            <p:sp>
              <p:nvSpPr>
                <p:cNvPr id="131155" name="Text Box 83">
                  <a:extLst>
                    <a:ext uri="{FF2B5EF4-FFF2-40B4-BE49-F238E27FC236}">
                      <a16:creationId xmlns:a16="http://schemas.microsoft.com/office/drawing/2014/main" id="{E1658CCE-854D-434D-8106-263255326BEA}"/>
                    </a:ext>
                  </a:extLst>
                </p:cNvPr>
                <p:cNvSpPr txBox="1">
                  <a:spLocks noChangeArrowheads="1"/>
                </p:cNvSpPr>
                <p:nvPr/>
              </p:nvSpPr>
              <p:spPr bwMode="auto">
                <a:xfrm>
                  <a:off x="1110" y="1203"/>
                  <a:ext cx="24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t>L</a:t>
                  </a:r>
                  <a:endParaRPr lang="en-US" altLang="zh-CN" sz="2600" b="1" dirty="0"/>
                </a:p>
              </p:txBody>
            </p:sp>
            <p:sp>
              <p:nvSpPr>
                <p:cNvPr id="131156" name="Text Box 84">
                  <a:extLst>
                    <a:ext uri="{FF2B5EF4-FFF2-40B4-BE49-F238E27FC236}">
                      <a16:creationId xmlns:a16="http://schemas.microsoft.com/office/drawing/2014/main" id="{EB917F61-5756-4D8C-897D-402AB82A8FA5}"/>
                    </a:ext>
                  </a:extLst>
                </p:cNvPr>
                <p:cNvSpPr txBox="1">
                  <a:spLocks noChangeArrowheads="1"/>
                </p:cNvSpPr>
                <p:nvPr/>
              </p:nvSpPr>
              <p:spPr bwMode="auto">
                <a:xfrm>
                  <a:off x="1028" y="1783"/>
                  <a:ext cx="254"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t>C</a:t>
                  </a:r>
                  <a:endParaRPr lang="en-US" altLang="zh-CN" sz="2600" b="1" dirty="0"/>
                </a:p>
              </p:txBody>
            </p:sp>
            <p:sp>
              <p:nvSpPr>
                <p:cNvPr id="131159" name="AutoShape 87">
                  <a:extLst>
                    <a:ext uri="{FF2B5EF4-FFF2-40B4-BE49-F238E27FC236}">
                      <a16:creationId xmlns:a16="http://schemas.microsoft.com/office/drawing/2014/main" id="{82C7613F-8C1B-411B-8023-2232C7CFB0DE}"/>
                    </a:ext>
                  </a:extLst>
                </p:cNvPr>
                <p:cNvSpPr>
                  <a:spLocks noChangeArrowheads="1"/>
                </p:cNvSpPr>
                <p:nvPr/>
              </p:nvSpPr>
              <p:spPr bwMode="auto">
                <a:xfrm flipH="1">
                  <a:off x="1407" y="1140"/>
                  <a:ext cx="84" cy="111"/>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31169" name="Line 97">
                  <a:extLst>
                    <a:ext uri="{FF2B5EF4-FFF2-40B4-BE49-F238E27FC236}">
                      <a16:creationId xmlns:a16="http://schemas.microsoft.com/office/drawing/2014/main" id="{FFDCEE9F-F7FB-4DBA-AB00-FD8556F98C7C}"/>
                    </a:ext>
                  </a:extLst>
                </p:cNvPr>
                <p:cNvSpPr>
                  <a:spLocks noChangeShapeType="1"/>
                </p:cNvSpPr>
                <p:nvPr/>
              </p:nvSpPr>
              <p:spPr bwMode="auto">
                <a:xfrm>
                  <a:off x="1573" y="1264"/>
                  <a:ext cx="0" cy="24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sp>
            <p:nvSpPr>
              <p:cNvPr id="117" name="AutoShape 87">
                <a:extLst>
                  <a:ext uri="{FF2B5EF4-FFF2-40B4-BE49-F238E27FC236}">
                    <a16:creationId xmlns:a16="http://schemas.microsoft.com/office/drawing/2014/main" id="{300C0066-BF64-4E6F-A5EC-E92AD3D9EFB5}"/>
                  </a:ext>
                </a:extLst>
              </p:cNvPr>
              <p:cNvSpPr>
                <a:spLocks noChangeArrowheads="1"/>
              </p:cNvSpPr>
              <p:nvPr/>
            </p:nvSpPr>
            <p:spPr bwMode="auto">
              <a:xfrm flipH="1">
                <a:off x="1965356" y="3507472"/>
                <a:ext cx="124563" cy="17621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18" name="AutoShape 87">
                <a:extLst>
                  <a:ext uri="{FF2B5EF4-FFF2-40B4-BE49-F238E27FC236}">
                    <a16:creationId xmlns:a16="http://schemas.microsoft.com/office/drawing/2014/main" id="{E4E71086-1866-4A66-91AC-746412EC2561}"/>
                  </a:ext>
                </a:extLst>
              </p:cNvPr>
              <p:cNvSpPr>
                <a:spLocks noChangeArrowheads="1"/>
              </p:cNvSpPr>
              <p:nvPr/>
            </p:nvSpPr>
            <p:spPr bwMode="auto">
              <a:xfrm flipH="1">
                <a:off x="1973745" y="3692030"/>
                <a:ext cx="124563" cy="17621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19" name="AutoShape 87">
                <a:extLst>
                  <a:ext uri="{FF2B5EF4-FFF2-40B4-BE49-F238E27FC236}">
                    <a16:creationId xmlns:a16="http://schemas.microsoft.com/office/drawing/2014/main" id="{05BEE9E8-5FAC-48E2-964F-D0B1BA029C40}"/>
                  </a:ext>
                </a:extLst>
              </p:cNvPr>
              <p:cNvSpPr>
                <a:spLocks noChangeArrowheads="1"/>
              </p:cNvSpPr>
              <p:nvPr/>
            </p:nvSpPr>
            <p:spPr bwMode="auto">
              <a:xfrm flipH="1">
                <a:off x="1965356" y="3884977"/>
                <a:ext cx="124563" cy="17621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2" name="矩形 1">
                <a:extLst>
                  <a:ext uri="{FF2B5EF4-FFF2-40B4-BE49-F238E27FC236}">
                    <a16:creationId xmlns:a16="http://schemas.microsoft.com/office/drawing/2014/main" id="{B94CB4B2-C25B-4274-8120-67F8CA02C27B}"/>
                  </a:ext>
                </a:extLst>
              </p:cNvPr>
              <p:cNvSpPr/>
              <p:nvPr/>
            </p:nvSpPr>
            <p:spPr>
              <a:xfrm>
                <a:off x="1778316" y="3186346"/>
                <a:ext cx="149404" cy="9983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50"/>
              </a:p>
            </p:txBody>
          </p:sp>
        </p:grpSp>
        <p:graphicFrame>
          <p:nvGraphicFramePr>
            <p:cNvPr id="4" name="对象 3">
              <a:extLst>
                <a:ext uri="{FF2B5EF4-FFF2-40B4-BE49-F238E27FC236}">
                  <a16:creationId xmlns:a16="http://schemas.microsoft.com/office/drawing/2014/main" id="{F84316A7-ACE3-47EE-A8A5-9C8BD6C4E5AD}"/>
                </a:ext>
              </a:extLst>
            </p:cNvPr>
            <p:cNvGraphicFramePr>
              <a:graphicFrameLocks noChangeAspect="1"/>
            </p:cNvGraphicFramePr>
            <p:nvPr>
              <p:extLst>
                <p:ext uri="{D42A27DB-BD31-4B8C-83A1-F6EECF244321}">
                  <p14:modId xmlns:p14="http://schemas.microsoft.com/office/powerpoint/2010/main" val="2195322303"/>
                </p:ext>
              </p:extLst>
            </p:nvPr>
          </p:nvGraphicFramePr>
          <p:xfrm>
            <a:off x="1255749" y="1864320"/>
            <a:ext cx="224311" cy="336467"/>
          </p:xfrm>
          <a:graphic>
            <a:graphicData uri="http://schemas.openxmlformats.org/presentationml/2006/ole">
              <mc:AlternateContent xmlns:mc="http://schemas.openxmlformats.org/markup-compatibility/2006">
                <mc:Choice xmlns:v="urn:schemas-microsoft-com:vml" Requires="v">
                  <p:oleObj spid="_x0000_s341536" name="公式" r:id="rId4" imgW="126720" imgH="190440" progId="Equation.3">
                    <p:embed/>
                  </p:oleObj>
                </mc:Choice>
                <mc:Fallback>
                  <p:oleObj name="公式" r:id="rId4" imgW="126720" imgH="190440" progId="Equation.3">
                    <p:embed/>
                    <p:pic>
                      <p:nvPicPr>
                        <p:cNvPr id="0" name=""/>
                        <p:cNvPicPr/>
                        <p:nvPr/>
                      </p:nvPicPr>
                      <p:blipFill>
                        <a:blip r:embed="rId5"/>
                        <a:stretch>
                          <a:fillRect/>
                        </a:stretch>
                      </p:blipFill>
                      <p:spPr>
                        <a:xfrm>
                          <a:off x="1255749" y="1864320"/>
                          <a:ext cx="224311" cy="336467"/>
                        </a:xfrm>
                        <a:prstGeom prst="rect">
                          <a:avLst/>
                        </a:prstGeom>
                      </p:spPr>
                    </p:pic>
                  </p:oleObj>
                </mc:Fallback>
              </mc:AlternateContent>
            </a:graphicData>
          </a:graphic>
        </p:graphicFrame>
        <p:graphicFrame>
          <p:nvGraphicFramePr>
            <p:cNvPr id="123" name="对象 122">
              <a:extLst>
                <a:ext uri="{FF2B5EF4-FFF2-40B4-BE49-F238E27FC236}">
                  <a16:creationId xmlns:a16="http://schemas.microsoft.com/office/drawing/2014/main" id="{313FCC50-C785-4455-892E-58C813BB98D6}"/>
                </a:ext>
              </a:extLst>
            </p:cNvPr>
            <p:cNvGraphicFramePr>
              <a:graphicFrameLocks noChangeAspect="1"/>
            </p:cNvGraphicFramePr>
            <p:nvPr>
              <p:extLst>
                <p:ext uri="{D42A27DB-BD31-4B8C-83A1-F6EECF244321}">
                  <p14:modId xmlns:p14="http://schemas.microsoft.com/office/powerpoint/2010/main" val="984405835"/>
                </p:ext>
              </p:extLst>
            </p:nvPr>
          </p:nvGraphicFramePr>
          <p:xfrm>
            <a:off x="687388" y="3824288"/>
            <a:ext cx="320662" cy="392114"/>
          </p:xfrm>
          <a:graphic>
            <a:graphicData uri="http://schemas.openxmlformats.org/presentationml/2006/ole">
              <mc:AlternateContent xmlns:mc="http://schemas.openxmlformats.org/markup-compatibility/2006">
                <mc:Choice xmlns:v="urn:schemas-microsoft-com:vml" Requires="v">
                  <p:oleObj spid="_x0000_s341537" name="公式" r:id="rId6" imgW="164880" imgH="203040" progId="Equation.3">
                    <p:embed/>
                  </p:oleObj>
                </mc:Choice>
                <mc:Fallback>
                  <p:oleObj name="公式" r:id="rId6" imgW="164880" imgH="203040" progId="Equation.3">
                    <p:embed/>
                    <p:pic>
                      <p:nvPicPr>
                        <p:cNvPr id="4" name="对象 3">
                          <a:extLst>
                            <a:ext uri="{FF2B5EF4-FFF2-40B4-BE49-F238E27FC236}">
                              <a16:creationId xmlns:a16="http://schemas.microsoft.com/office/drawing/2014/main" id="{F84316A7-ACE3-47EE-A8A5-9C8BD6C4E5AD}"/>
                            </a:ext>
                          </a:extLst>
                        </p:cNvPr>
                        <p:cNvPicPr/>
                        <p:nvPr/>
                      </p:nvPicPr>
                      <p:blipFill>
                        <a:blip r:embed="rId7"/>
                        <a:stretch>
                          <a:fillRect/>
                        </a:stretch>
                      </p:blipFill>
                      <p:spPr>
                        <a:xfrm>
                          <a:off x="687388" y="3824288"/>
                          <a:ext cx="320662" cy="392114"/>
                        </a:xfrm>
                        <a:prstGeom prst="rect">
                          <a:avLst/>
                        </a:prstGeom>
                      </p:spPr>
                    </p:pic>
                  </p:oleObj>
                </mc:Fallback>
              </mc:AlternateContent>
            </a:graphicData>
          </a:graphic>
        </p:graphicFrame>
        <p:graphicFrame>
          <p:nvGraphicFramePr>
            <p:cNvPr id="124" name="对象 123">
              <a:extLst>
                <a:ext uri="{FF2B5EF4-FFF2-40B4-BE49-F238E27FC236}">
                  <a16:creationId xmlns:a16="http://schemas.microsoft.com/office/drawing/2014/main" id="{DB01C666-8BF3-4EDF-91AC-065DF8E1B6BC}"/>
                </a:ext>
              </a:extLst>
            </p:cNvPr>
            <p:cNvGraphicFramePr>
              <a:graphicFrameLocks noChangeAspect="1"/>
            </p:cNvGraphicFramePr>
            <p:nvPr>
              <p:extLst>
                <p:ext uri="{D42A27DB-BD31-4B8C-83A1-F6EECF244321}">
                  <p14:modId xmlns:p14="http://schemas.microsoft.com/office/powerpoint/2010/main" val="1414277687"/>
                </p:ext>
              </p:extLst>
            </p:nvPr>
          </p:nvGraphicFramePr>
          <p:xfrm>
            <a:off x="2019300" y="2689225"/>
            <a:ext cx="444500" cy="441325"/>
          </p:xfrm>
          <a:graphic>
            <a:graphicData uri="http://schemas.openxmlformats.org/presentationml/2006/ole">
              <mc:AlternateContent xmlns:mc="http://schemas.openxmlformats.org/markup-compatibility/2006">
                <mc:Choice xmlns:v="urn:schemas-microsoft-com:vml" Requires="v">
                  <p:oleObj spid="_x0000_s341538" name="公式" r:id="rId8" imgW="228600" imgH="228600" progId="Equation.3">
                    <p:embed/>
                  </p:oleObj>
                </mc:Choice>
                <mc:Fallback>
                  <p:oleObj name="公式" r:id="rId8" imgW="228600" imgH="228600" progId="Equation.3">
                    <p:embed/>
                    <p:pic>
                      <p:nvPicPr>
                        <p:cNvPr id="123" name="对象 122">
                          <a:extLst>
                            <a:ext uri="{FF2B5EF4-FFF2-40B4-BE49-F238E27FC236}">
                              <a16:creationId xmlns:a16="http://schemas.microsoft.com/office/drawing/2014/main" id="{313FCC50-C785-4455-892E-58C813BB98D6}"/>
                            </a:ext>
                          </a:extLst>
                        </p:cNvPr>
                        <p:cNvPicPr/>
                        <p:nvPr/>
                      </p:nvPicPr>
                      <p:blipFill>
                        <a:blip r:embed="rId9"/>
                        <a:stretch>
                          <a:fillRect/>
                        </a:stretch>
                      </p:blipFill>
                      <p:spPr>
                        <a:xfrm>
                          <a:off x="2019300" y="2689225"/>
                          <a:ext cx="444500" cy="441325"/>
                        </a:xfrm>
                        <a:prstGeom prst="rect">
                          <a:avLst/>
                        </a:prstGeom>
                      </p:spPr>
                    </p:pic>
                  </p:oleObj>
                </mc:Fallback>
              </mc:AlternateContent>
            </a:graphicData>
          </a:graphic>
        </p:graphicFrame>
        <p:graphicFrame>
          <p:nvGraphicFramePr>
            <p:cNvPr id="125" name="对象 124">
              <a:extLst>
                <a:ext uri="{FF2B5EF4-FFF2-40B4-BE49-F238E27FC236}">
                  <a16:creationId xmlns:a16="http://schemas.microsoft.com/office/drawing/2014/main" id="{782031EB-CD96-48D8-A146-AF3B3CF73EA0}"/>
                </a:ext>
              </a:extLst>
            </p:cNvPr>
            <p:cNvGraphicFramePr>
              <a:graphicFrameLocks noChangeAspect="1"/>
            </p:cNvGraphicFramePr>
            <p:nvPr>
              <p:extLst>
                <p:ext uri="{D42A27DB-BD31-4B8C-83A1-F6EECF244321}">
                  <p14:modId xmlns:p14="http://schemas.microsoft.com/office/powerpoint/2010/main" val="1392837217"/>
                </p:ext>
              </p:extLst>
            </p:nvPr>
          </p:nvGraphicFramePr>
          <p:xfrm>
            <a:off x="2100263" y="3630613"/>
            <a:ext cx="419100" cy="441325"/>
          </p:xfrm>
          <a:graphic>
            <a:graphicData uri="http://schemas.openxmlformats.org/presentationml/2006/ole">
              <mc:AlternateContent xmlns:mc="http://schemas.openxmlformats.org/markup-compatibility/2006">
                <mc:Choice xmlns:v="urn:schemas-microsoft-com:vml" Requires="v">
                  <p:oleObj spid="_x0000_s341539" name="公式" r:id="rId10" imgW="215640" imgH="228600" progId="Equation.3">
                    <p:embed/>
                  </p:oleObj>
                </mc:Choice>
                <mc:Fallback>
                  <p:oleObj name="公式" r:id="rId10" imgW="215640" imgH="228600" progId="Equation.3">
                    <p:embed/>
                    <p:pic>
                      <p:nvPicPr>
                        <p:cNvPr id="124" name="对象 123">
                          <a:extLst>
                            <a:ext uri="{FF2B5EF4-FFF2-40B4-BE49-F238E27FC236}">
                              <a16:creationId xmlns:a16="http://schemas.microsoft.com/office/drawing/2014/main" id="{DB01C666-8BF3-4EDF-91AC-065DF8E1B6BC}"/>
                            </a:ext>
                          </a:extLst>
                        </p:cNvPr>
                        <p:cNvPicPr/>
                        <p:nvPr/>
                      </p:nvPicPr>
                      <p:blipFill>
                        <a:blip r:embed="rId11"/>
                        <a:stretch>
                          <a:fillRect/>
                        </a:stretch>
                      </p:blipFill>
                      <p:spPr>
                        <a:xfrm>
                          <a:off x="2100263" y="3630613"/>
                          <a:ext cx="419100" cy="441325"/>
                        </a:xfrm>
                        <a:prstGeom prst="rect">
                          <a:avLst/>
                        </a:prstGeom>
                      </p:spPr>
                    </p:pic>
                  </p:oleObj>
                </mc:Fallback>
              </mc:AlternateContent>
            </a:graphicData>
          </a:graphic>
        </p:graphicFrame>
        <p:graphicFrame>
          <p:nvGraphicFramePr>
            <p:cNvPr id="126" name="对象 125">
              <a:extLst>
                <a:ext uri="{FF2B5EF4-FFF2-40B4-BE49-F238E27FC236}">
                  <a16:creationId xmlns:a16="http://schemas.microsoft.com/office/drawing/2014/main" id="{1D0625F9-4E9A-4590-8B99-3F929DB9B2DE}"/>
                </a:ext>
              </a:extLst>
            </p:cNvPr>
            <p:cNvGraphicFramePr>
              <a:graphicFrameLocks noChangeAspect="1"/>
            </p:cNvGraphicFramePr>
            <p:nvPr>
              <p:extLst>
                <p:ext uri="{D42A27DB-BD31-4B8C-83A1-F6EECF244321}">
                  <p14:modId xmlns:p14="http://schemas.microsoft.com/office/powerpoint/2010/main" val="3222298294"/>
                </p:ext>
              </p:extLst>
            </p:nvPr>
          </p:nvGraphicFramePr>
          <p:xfrm>
            <a:off x="2173288" y="4525963"/>
            <a:ext cx="444500" cy="465137"/>
          </p:xfrm>
          <a:graphic>
            <a:graphicData uri="http://schemas.openxmlformats.org/presentationml/2006/ole">
              <mc:AlternateContent xmlns:mc="http://schemas.openxmlformats.org/markup-compatibility/2006">
                <mc:Choice xmlns:v="urn:schemas-microsoft-com:vml" Requires="v">
                  <p:oleObj spid="_x0000_s341540" name="公式" r:id="rId12" imgW="228600" imgH="241200" progId="Equation.3">
                    <p:embed/>
                  </p:oleObj>
                </mc:Choice>
                <mc:Fallback>
                  <p:oleObj name="公式" r:id="rId12" imgW="228600" imgH="241200" progId="Equation.3">
                    <p:embed/>
                    <p:pic>
                      <p:nvPicPr>
                        <p:cNvPr id="125" name="对象 124">
                          <a:extLst>
                            <a:ext uri="{FF2B5EF4-FFF2-40B4-BE49-F238E27FC236}">
                              <a16:creationId xmlns:a16="http://schemas.microsoft.com/office/drawing/2014/main" id="{782031EB-CD96-48D8-A146-AF3B3CF73EA0}"/>
                            </a:ext>
                          </a:extLst>
                        </p:cNvPr>
                        <p:cNvPicPr/>
                        <p:nvPr/>
                      </p:nvPicPr>
                      <p:blipFill>
                        <a:blip r:embed="rId13"/>
                        <a:stretch>
                          <a:fillRect/>
                        </a:stretch>
                      </p:blipFill>
                      <p:spPr>
                        <a:xfrm>
                          <a:off x="2173288" y="4525963"/>
                          <a:ext cx="444500" cy="465137"/>
                        </a:xfrm>
                        <a:prstGeom prst="rect">
                          <a:avLst/>
                        </a:prstGeom>
                      </p:spPr>
                    </p:pic>
                  </p:oleObj>
                </mc:Fallback>
              </mc:AlternateContent>
            </a:graphicData>
          </a:graphic>
        </p:graphicFrame>
      </p:grpSp>
      <p:graphicFrame>
        <p:nvGraphicFramePr>
          <p:cNvPr id="128" name="对象 127">
            <a:extLst>
              <a:ext uri="{FF2B5EF4-FFF2-40B4-BE49-F238E27FC236}">
                <a16:creationId xmlns:a16="http://schemas.microsoft.com/office/drawing/2014/main" id="{04563AEF-C070-452E-B9B9-5A6DBBBA94DF}"/>
              </a:ext>
            </a:extLst>
          </p:cNvPr>
          <p:cNvGraphicFramePr>
            <a:graphicFrameLocks noChangeAspect="1"/>
          </p:cNvGraphicFramePr>
          <p:nvPr>
            <p:extLst>
              <p:ext uri="{D42A27DB-BD31-4B8C-83A1-F6EECF244321}">
                <p14:modId xmlns:p14="http://schemas.microsoft.com/office/powerpoint/2010/main" val="3405804340"/>
              </p:ext>
            </p:extLst>
          </p:nvPr>
        </p:nvGraphicFramePr>
        <p:xfrm>
          <a:off x="3714751" y="1104461"/>
          <a:ext cx="4440502" cy="584729"/>
        </p:xfrm>
        <a:graphic>
          <a:graphicData uri="http://schemas.openxmlformats.org/presentationml/2006/ole">
            <mc:AlternateContent xmlns:mc="http://schemas.openxmlformats.org/markup-compatibility/2006">
              <mc:Choice xmlns:v="urn:schemas-microsoft-com:vml" Requires="v">
                <p:oleObj spid="_x0000_s341541" name="公式" r:id="rId14" imgW="2108160" imgH="279360" progId="Equation.3">
                  <p:embed/>
                </p:oleObj>
              </mc:Choice>
              <mc:Fallback>
                <p:oleObj name="公式" r:id="rId14" imgW="2108160" imgH="279360" progId="Equation.3">
                  <p:embed/>
                  <p:pic>
                    <p:nvPicPr>
                      <p:cNvPr id="124" name="对象 123">
                        <a:extLst>
                          <a:ext uri="{FF2B5EF4-FFF2-40B4-BE49-F238E27FC236}">
                            <a16:creationId xmlns:a16="http://schemas.microsoft.com/office/drawing/2014/main" id="{DB01C666-8BF3-4EDF-91AC-065DF8E1B6BC}"/>
                          </a:ext>
                        </a:extLst>
                      </p:cNvPr>
                      <p:cNvPicPr/>
                      <p:nvPr/>
                    </p:nvPicPr>
                    <p:blipFill>
                      <a:blip r:embed="rId15"/>
                      <a:stretch>
                        <a:fillRect/>
                      </a:stretch>
                    </p:blipFill>
                    <p:spPr>
                      <a:xfrm>
                        <a:off x="3714751" y="1104461"/>
                        <a:ext cx="4440502" cy="584729"/>
                      </a:xfrm>
                      <a:prstGeom prst="rect">
                        <a:avLst/>
                      </a:prstGeom>
                    </p:spPr>
                  </p:pic>
                </p:oleObj>
              </mc:Fallback>
            </mc:AlternateContent>
          </a:graphicData>
        </a:graphic>
      </p:graphicFrame>
      <p:graphicFrame>
        <p:nvGraphicFramePr>
          <p:cNvPr id="130" name="对象 129">
            <a:extLst>
              <a:ext uri="{FF2B5EF4-FFF2-40B4-BE49-F238E27FC236}">
                <a16:creationId xmlns:a16="http://schemas.microsoft.com/office/drawing/2014/main" id="{E9326B09-5CE8-4065-832B-59466E060072}"/>
              </a:ext>
            </a:extLst>
          </p:cNvPr>
          <p:cNvGraphicFramePr>
            <a:graphicFrameLocks noChangeAspect="1"/>
          </p:cNvGraphicFramePr>
          <p:nvPr>
            <p:extLst>
              <p:ext uri="{D42A27DB-BD31-4B8C-83A1-F6EECF244321}">
                <p14:modId xmlns:p14="http://schemas.microsoft.com/office/powerpoint/2010/main" val="1195592952"/>
              </p:ext>
            </p:extLst>
          </p:nvPr>
        </p:nvGraphicFramePr>
        <p:xfrm>
          <a:off x="4179743" y="1968196"/>
          <a:ext cx="5241925" cy="851297"/>
        </p:xfrm>
        <a:graphic>
          <a:graphicData uri="http://schemas.openxmlformats.org/presentationml/2006/ole">
            <mc:AlternateContent xmlns:mc="http://schemas.openxmlformats.org/markup-compatibility/2006">
              <mc:Choice xmlns:v="urn:schemas-microsoft-com:vml" Requires="v">
                <p:oleObj spid="_x0000_s341542" name="公式" r:id="rId16" imgW="2489040" imgH="406080" progId="Equation.3">
                  <p:embed/>
                </p:oleObj>
              </mc:Choice>
              <mc:Fallback>
                <p:oleObj name="公式" r:id="rId16" imgW="2489040" imgH="406080" progId="Equation.3">
                  <p:embed/>
                  <p:pic>
                    <p:nvPicPr>
                      <p:cNvPr id="129" name="对象 128">
                        <a:extLst>
                          <a:ext uri="{FF2B5EF4-FFF2-40B4-BE49-F238E27FC236}">
                            <a16:creationId xmlns:a16="http://schemas.microsoft.com/office/drawing/2014/main" id="{2124A72D-4D54-40A0-B20D-C809B69699EA}"/>
                          </a:ext>
                        </a:extLst>
                      </p:cNvPr>
                      <p:cNvPicPr/>
                      <p:nvPr/>
                    </p:nvPicPr>
                    <p:blipFill>
                      <a:blip r:embed="rId17"/>
                      <a:stretch>
                        <a:fillRect/>
                      </a:stretch>
                    </p:blipFill>
                    <p:spPr>
                      <a:xfrm>
                        <a:off x="4179743" y="1968196"/>
                        <a:ext cx="5241925" cy="851297"/>
                      </a:xfrm>
                      <a:prstGeom prst="rect">
                        <a:avLst/>
                      </a:prstGeom>
                    </p:spPr>
                  </p:pic>
                </p:oleObj>
              </mc:Fallback>
            </mc:AlternateContent>
          </a:graphicData>
        </a:graphic>
      </p:graphicFrame>
      <p:grpSp>
        <p:nvGrpSpPr>
          <p:cNvPr id="9" name="组合 8">
            <a:extLst>
              <a:ext uri="{FF2B5EF4-FFF2-40B4-BE49-F238E27FC236}">
                <a16:creationId xmlns:a16="http://schemas.microsoft.com/office/drawing/2014/main" id="{74986199-51F8-4CE6-8844-38F73D952825}"/>
              </a:ext>
            </a:extLst>
          </p:cNvPr>
          <p:cNvGrpSpPr/>
          <p:nvPr/>
        </p:nvGrpSpPr>
        <p:grpSpPr>
          <a:xfrm>
            <a:off x="4133333" y="4623725"/>
            <a:ext cx="2683391" cy="509414"/>
            <a:chOff x="3820511" y="4409583"/>
            <a:chExt cx="2476976" cy="470229"/>
          </a:xfrm>
        </p:grpSpPr>
        <p:sp>
          <p:nvSpPr>
            <p:cNvPr id="7" name="箭头: 右 6">
              <a:extLst>
                <a:ext uri="{FF2B5EF4-FFF2-40B4-BE49-F238E27FC236}">
                  <a16:creationId xmlns:a16="http://schemas.microsoft.com/office/drawing/2014/main" id="{C8CC0CBA-AB8C-4BAE-A2A6-E528E329C9CB}"/>
                </a:ext>
              </a:extLst>
            </p:cNvPr>
            <p:cNvSpPr/>
            <p:nvPr/>
          </p:nvSpPr>
          <p:spPr>
            <a:xfrm>
              <a:off x="3820511" y="4409583"/>
              <a:ext cx="746621" cy="463551"/>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50"/>
            </a:p>
          </p:txBody>
        </p:sp>
        <p:graphicFrame>
          <p:nvGraphicFramePr>
            <p:cNvPr id="133" name="对象 132">
              <a:extLst>
                <a:ext uri="{FF2B5EF4-FFF2-40B4-BE49-F238E27FC236}">
                  <a16:creationId xmlns:a16="http://schemas.microsoft.com/office/drawing/2014/main" id="{DFAC34BA-942A-4D2A-94C8-690B46462A19}"/>
                </a:ext>
              </a:extLst>
            </p:cNvPr>
            <p:cNvGraphicFramePr>
              <a:graphicFrameLocks noChangeAspect="1"/>
            </p:cNvGraphicFramePr>
            <p:nvPr>
              <p:extLst>
                <p:ext uri="{D42A27DB-BD31-4B8C-83A1-F6EECF244321}">
                  <p14:modId xmlns:p14="http://schemas.microsoft.com/office/powerpoint/2010/main" val="3708135815"/>
                </p:ext>
              </p:extLst>
            </p:nvPr>
          </p:nvGraphicFramePr>
          <p:xfrm>
            <a:off x="4770332" y="4452385"/>
            <a:ext cx="741362" cy="392112"/>
          </p:xfrm>
          <a:graphic>
            <a:graphicData uri="http://schemas.openxmlformats.org/presentationml/2006/ole">
              <mc:AlternateContent xmlns:mc="http://schemas.openxmlformats.org/markup-compatibility/2006">
                <mc:Choice xmlns:v="urn:schemas-microsoft-com:vml" Requires="v">
                  <p:oleObj spid="_x0000_s341543" name="公式" r:id="rId18" imgW="380880" imgH="203040" progId="Equation.3">
                    <p:embed/>
                  </p:oleObj>
                </mc:Choice>
                <mc:Fallback>
                  <p:oleObj name="公式" r:id="rId18" imgW="380880" imgH="203040" progId="Equation.3">
                    <p:embed/>
                    <p:pic>
                      <p:nvPicPr>
                        <p:cNvPr id="130" name="对象 129">
                          <a:extLst>
                            <a:ext uri="{FF2B5EF4-FFF2-40B4-BE49-F238E27FC236}">
                              <a16:creationId xmlns:a16="http://schemas.microsoft.com/office/drawing/2014/main" id="{E9326B09-5CE8-4065-832B-59466E060072}"/>
                            </a:ext>
                          </a:extLst>
                        </p:cNvPr>
                        <p:cNvPicPr/>
                        <p:nvPr/>
                      </p:nvPicPr>
                      <p:blipFill>
                        <a:blip r:embed="rId19"/>
                        <a:stretch>
                          <a:fillRect/>
                        </a:stretch>
                      </p:blipFill>
                      <p:spPr>
                        <a:xfrm>
                          <a:off x="4770332" y="4452385"/>
                          <a:ext cx="741362" cy="392112"/>
                        </a:xfrm>
                        <a:prstGeom prst="rect">
                          <a:avLst/>
                        </a:prstGeom>
                      </p:spPr>
                    </p:pic>
                  </p:oleObj>
                </mc:Fallback>
              </mc:AlternateContent>
            </a:graphicData>
          </a:graphic>
        </p:graphicFrame>
        <p:sp>
          <p:nvSpPr>
            <p:cNvPr id="8" name="矩形 7">
              <a:extLst>
                <a:ext uri="{FF2B5EF4-FFF2-40B4-BE49-F238E27FC236}">
                  <a16:creationId xmlns:a16="http://schemas.microsoft.com/office/drawing/2014/main" id="{D60BE0BA-3272-427C-8721-9667CBE707F9}"/>
                </a:ext>
              </a:extLst>
            </p:cNvPr>
            <p:cNvSpPr/>
            <p:nvPr/>
          </p:nvSpPr>
          <p:spPr>
            <a:xfrm>
              <a:off x="5508514" y="4425249"/>
              <a:ext cx="788973" cy="454563"/>
            </a:xfrm>
            <a:prstGeom prst="rect">
              <a:avLst/>
            </a:prstGeom>
          </p:spPr>
          <p:txBody>
            <a:bodyPr wrap="none">
              <a:spAutoFit/>
            </a:bodyPr>
            <a:lstStyle/>
            <a:p>
              <a:r>
                <a:rPr lang="zh-CN" altLang="en-US" sz="2600" b="1" dirty="0">
                  <a:latin typeface="黑体" panose="02010609060101010101" pitchFamily="49" charset="-122"/>
                  <a:ea typeface="黑体" panose="02010609060101010101" pitchFamily="49" charset="-122"/>
                </a:rPr>
                <a:t>同相</a:t>
              </a:r>
            </a:p>
          </p:txBody>
        </p:sp>
      </p:grpSp>
      <p:grpSp>
        <p:nvGrpSpPr>
          <p:cNvPr id="10" name="组合 9">
            <a:extLst>
              <a:ext uri="{FF2B5EF4-FFF2-40B4-BE49-F238E27FC236}">
                <a16:creationId xmlns:a16="http://schemas.microsoft.com/office/drawing/2014/main" id="{99DECC20-FAA8-4D03-8253-5BF75C2D99D8}"/>
              </a:ext>
            </a:extLst>
          </p:cNvPr>
          <p:cNvGrpSpPr/>
          <p:nvPr/>
        </p:nvGrpSpPr>
        <p:grpSpPr>
          <a:xfrm>
            <a:off x="4207944" y="5607643"/>
            <a:ext cx="2134205" cy="502180"/>
            <a:chOff x="3881384" y="5290586"/>
            <a:chExt cx="1970035" cy="463551"/>
          </a:xfrm>
        </p:grpSpPr>
        <p:sp>
          <p:nvSpPr>
            <p:cNvPr id="136" name="箭头: 右 135">
              <a:extLst>
                <a:ext uri="{FF2B5EF4-FFF2-40B4-BE49-F238E27FC236}">
                  <a16:creationId xmlns:a16="http://schemas.microsoft.com/office/drawing/2014/main" id="{DFE34C3D-C510-4428-A0CB-7AEE66B2E2B0}"/>
                </a:ext>
              </a:extLst>
            </p:cNvPr>
            <p:cNvSpPr/>
            <p:nvPr/>
          </p:nvSpPr>
          <p:spPr>
            <a:xfrm>
              <a:off x="3881384" y="5290586"/>
              <a:ext cx="746621" cy="463551"/>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50"/>
            </a:p>
          </p:txBody>
        </p:sp>
        <p:sp>
          <p:nvSpPr>
            <p:cNvPr id="137" name="Text Box 67">
              <a:extLst>
                <a:ext uri="{FF2B5EF4-FFF2-40B4-BE49-F238E27FC236}">
                  <a16:creationId xmlns:a16="http://schemas.microsoft.com/office/drawing/2014/main" id="{1DBFB0AA-83E4-405A-96A8-317E5EF5EAB4}"/>
                </a:ext>
              </a:extLst>
            </p:cNvPr>
            <p:cNvSpPr txBox="1">
              <a:spLocks noChangeArrowheads="1"/>
            </p:cNvSpPr>
            <p:nvPr/>
          </p:nvSpPr>
          <p:spPr bwMode="auto">
            <a:xfrm>
              <a:off x="4762394" y="5338639"/>
              <a:ext cx="1089025" cy="4119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bIns="0">
              <a:spAutoFit/>
            </a:bodyPr>
            <a:lstStyle/>
            <a:p>
              <a:pPr>
                <a:spcBef>
                  <a:spcPct val="0"/>
                </a:spcBef>
              </a:pPr>
              <a:r>
                <a:rPr lang="zh-CN" altLang="en-US" sz="2600" b="1" dirty="0">
                  <a:latin typeface="黑体" panose="02010609060101010101" pitchFamily="49" charset="-122"/>
                  <a:ea typeface="黑体" panose="02010609060101010101" pitchFamily="49" charset="-122"/>
                </a:rPr>
                <a:t>谐振</a:t>
              </a:r>
            </a:p>
          </p:txBody>
        </p:sp>
      </p:grpSp>
      <p:sp>
        <p:nvSpPr>
          <p:cNvPr id="6" name="灯片编号占位符 5">
            <a:extLst>
              <a:ext uri="{FF2B5EF4-FFF2-40B4-BE49-F238E27FC236}">
                <a16:creationId xmlns:a16="http://schemas.microsoft.com/office/drawing/2014/main" id="{803E22BE-78BD-45A2-B961-263C36509A83}"/>
              </a:ext>
            </a:extLst>
          </p:cNvPr>
          <p:cNvSpPr>
            <a:spLocks noGrp="1"/>
          </p:cNvSpPr>
          <p:nvPr>
            <p:ph type="sldNum" sz="quarter" idx="12"/>
          </p:nvPr>
        </p:nvSpPr>
        <p:spPr/>
        <p:txBody>
          <a:bodyPr/>
          <a:lstStyle/>
          <a:p>
            <a:fld id="{DD7B16FF-69CA-4A0B-BD3A-C4B4E2184A49}" type="slidenum">
              <a:rPr lang="zh-CN" altLang="en-US" smtClean="0"/>
              <a:pPr/>
              <a:t>128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311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7" presetClass="entr" presetSubtype="10" fill="hold" grpId="0" nodeType="clickEffect">
                                  <p:stCondLst>
                                    <p:cond delay="0"/>
                                  </p:stCondLst>
                                  <p:childTnLst>
                                    <p:set>
                                      <p:cBhvr>
                                        <p:cTn id="10" dur="1" fill="hold">
                                          <p:stCondLst>
                                            <p:cond delay="0"/>
                                          </p:stCondLst>
                                        </p:cTn>
                                        <p:tgtEl>
                                          <p:spTgt spid="131122"/>
                                        </p:tgtEl>
                                        <p:attrNameLst>
                                          <p:attrName>style.visibility</p:attrName>
                                        </p:attrNameLst>
                                      </p:cBhvr>
                                      <p:to>
                                        <p:strVal val="visible"/>
                                      </p:to>
                                    </p:set>
                                    <p:anim calcmode="lin" valueType="num">
                                      <p:cBhvr>
                                        <p:cTn id="11" dur="500" fill="hold"/>
                                        <p:tgtEl>
                                          <p:spTgt spid="131122"/>
                                        </p:tgtEl>
                                        <p:attrNameLst>
                                          <p:attrName>ppt_w</p:attrName>
                                        </p:attrNameLst>
                                      </p:cBhvr>
                                      <p:tavLst>
                                        <p:tav tm="0">
                                          <p:val>
                                            <p:fltVal val="0"/>
                                          </p:val>
                                        </p:tav>
                                        <p:tav tm="100000">
                                          <p:val>
                                            <p:strVal val="#ppt_w"/>
                                          </p:val>
                                        </p:tav>
                                      </p:tavLst>
                                    </p:anim>
                                    <p:anim calcmode="lin" valueType="num">
                                      <p:cBhvr>
                                        <p:cTn id="12" dur="500" fill="hold"/>
                                        <p:tgtEl>
                                          <p:spTgt spid="131122"/>
                                        </p:tgtEl>
                                        <p:attrNameLst>
                                          <p:attrName>ppt_h</p:attrName>
                                        </p:attrNameLst>
                                      </p:cBhvr>
                                      <p:tavLst>
                                        <p:tav tm="0">
                                          <p:val>
                                            <p:strVal val="#ppt_h"/>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128"/>
                                        </p:tgtEl>
                                        <p:attrNameLst>
                                          <p:attrName>style.visibility</p:attrName>
                                        </p:attrNameLst>
                                      </p:cBhvr>
                                      <p:to>
                                        <p:strVal val="visible"/>
                                      </p:to>
                                    </p:set>
                                    <p:animEffect transition="in" filter="randombar(horizontal)">
                                      <p:cBhvr>
                                        <p:cTn id="17" dur="500"/>
                                        <p:tgtEl>
                                          <p:spTgt spid="1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0"/>
                                        </p:tgtEl>
                                        <p:attrNameLst>
                                          <p:attrName>style.visibility</p:attrName>
                                        </p:attrNameLst>
                                      </p:cBhvr>
                                      <p:to>
                                        <p:strVal val="visible"/>
                                      </p:to>
                                    </p:set>
                                    <p:animEffect transition="in" filter="wipe(left)">
                                      <p:cBhvr>
                                        <p:cTn id="22" dur="500"/>
                                        <p:tgtEl>
                                          <p:spTgt spid="13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31124"/>
                                        </p:tgtEl>
                                        <p:attrNameLst>
                                          <p:attrName>style.visibility</p:attrName>
                                        </p:attrNameLst>
                                      </p:cBhvr>
                                      <p:to>
                                        <p:strVal val="visible"/>
                                      </p:to>
                                    </p:set>
                                    <p:animEffect transition="in" filter="dissolve">
                                      <p:cBhvr>
                                        <p:cTn id="27" dur="500"/>
                                        <p:tgtEl>
                                          <p:spTgt spid="13112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31136"/>
                                        </p:tgtEl>
                                        <p:attrNameLst>
                                          <p:attrName>style.visibility</p:attrName>
                                        </p:attrNameLst>
                                      </p:cBhvr>
                                      <p:to>
                                        <p:strVal val="visible"/>
                                      </p:to>
                                    </p:set>
                                    <p:animEffect transition="in" filter="dissolve">
                                      <p:cBhvr>
                                        <p:cTn id="32" dur="500"/>
                                        <p:tgtEl>
                                          <p:spTgt spid="13113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22" grpId="0" animBg="1" autoUpdateAnimBg="0"/>
      <p:bldP spid="131124" grpId="0" autoUpdateAnimBg="0"/>
      <p:bldP spid="131136" grpId="0"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32099" name="Text Box 3">
                <a:extLst>
                  <a:ext uri="{FF2B5EF4-FFF2-40B4-BE49-F238E27FC236}">
                    <a16:creationId xmlns:a16="http://schemas.microsoft.com/office/drawing/2014/main" id="{6C25FD15-F9CE-4EDC-ACB8-801A8D3B5996}"/>
                  </a:ext>
                </a:extLst>
              </p:cNvPr>
              <p:cNvSpPr txBox="1">
                <a:spLocks noChangeArrowheads="1"/>
              </p:cNvSpPr>
              <p:nvPr/>
            </p:nvSpPr>
            <p:spPr bwMode="auto">
              <a:xfrm>
                <a:off x="493120" y="224197"/>
                <a:ext cx="2861859" cy="559064"/>
              </a:xfrm>
              <a:prstGeom prst="rect">
                <a:avLst/>
              </a:prstGeom>
              <a:noFill/>
              <a:ln>
                <a:noFill/>
              </a:ln>
              <a:effectLst/>
              <a:extLst>
                <a:ext uri="{909E8E84-426E-40DD-AFC4-6F175D3DCCD1}">
                  <a14:hiddenFill>
                    <a:solidFill>
                      <a:srgbClr val="FFFFFF"/>
                    </a:solidFill>
                  </a14:hiddenFill>
                </a:ext>
                <a:ext uri="{91240B29-F687-4F45-9708-019B960494DF}">
                  <a14:hiddenLine w="38100">
                    <a:solidFill>
                      <a:srgbClr val="9900CC"/>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wrap="square">
                <a:spAutoFit/>
              </a:bodyPr>
              <a:lstStyle/>
              <a:p>
                <a:pPr algn="ctr">
                  <a:spcBef>
                    <a:spcPct val="0"/>
                  </a:spcBef>
                </a:pPr>
                <a:r>
                  <a:rPr lang="zh-CN" altLang="en-US" sz="3033" b="1" dirty="0">
                    <a:solidFill>
                      <a:srgbClr val="9900CC"/>
                    </a:solidFill>
                  </a:rPr>
                  <a:t>谐振频率 </a:t>
                </a:r>
                <a14:m>
                  <m:oMath xmlns:m="http://schemas.openxmlformats.org/officeDocument/2006/math">
                    <m:sSub>
                      <m:sSubPr>
                        <m:ctrlPr>
                          <a:rPr lang="en-US" altLang="zh-CN" sz="3033" b="1" i="1">
                            <a:solidFill>
                              <a:srgbClr val="9900CC"/>
                            </a:solidFill>
                            <a:latin typeface="Cambria Math" panose="02040503050406030204" pitchFamily="18" charset="0"/>
                          </a:rPr>
                        </m:ctrlPr>
                      </m:sSubPr>
                      <m:e>
                        <m:r>
                          <a:rPr lang="en-US" altLang="zh-CN" sz="3033" b="1" i="1">
                            <a:solidFill>
                              <a:srgbClr val="9900CC"/>
                            </a:solidFill>
                            <a:latin typeface="Cambria Math" panose="02040503050406030204" pitchFamily="18" charset="0"/>
                          </a:rPr>
                          <m:t>𝒇</m:t>
                        </m:r>
                      </m:e>
                      <m:sub>
                        <m:r>
                          <a:rPr lang="en-US" altLang="zh-CN" sz="3033" b="1" i="1">
                            <a:solidFill>
                              <a:srgbClr val="9900CC"/>
                            </a:solidFill>
                            <a:latin typeface="Cambria Math" panose="02040503050406030204" pitchFamily="18" charset="0"/>
                          </a:rPr>
                          <m:t>𝟎</m:t>
                        </m:r>
                      </m:sub>
                    </m:sSub>
                  </m:oMath>
                </a14:m>
                <a:r>
                  <a:rPr lang="zh-CN" altLang="en-US" sz="3033" b="1" dirty="0">
                    <a:solidFill>
                      <a:srgbClr val="9900CC"/>
                    </a:solidFill>
                  </a:rPr>
                  <a:t>：    </a:t>
                </a:r>
                <a:r>
                  <a:rPr lang="zh-CN" altLang="en-US" sz="3033" b="1" u="sng" dirty="0">
                    <a:solidFill>
                      <a:srgbClr val="9900CC"/>
                    </a:solidFill>
                  </a:rPr>
                  <a:t> </a:t>
                </a:r>
              </a:p>
            </p:txBody>
          </p:sp>
        </mc:Choice>
        <mc:Fallback>
          <p:sp>
            <p:nvSpPr>
              <p:cNvPr id="132099" name="Text Box 3">
                <a:extLst>
                  <a:ext uri="{FF2B5EF4-FFF2-40B4-BE49-F238E27FC236}">
                    <a16:creationId xmlns:a16="http://schemas.microsoft.com/office/drawing/2014/main" id="{6C25FD15-F9CE-4EDC-ACB8-801A8D3B5996}"/>
                  </a:ext>
                </a:extLst>
              </p:cNvPr>
              <p:cNvSpPr txBox="1">
                <a:spLocks noRot="1" noChangeAspect="1" noMove="1" noResize="1" noEditPoints="1" noAdjustHandles="1" noChangeArrowheads="1" noChangeShapeType="1" noTextEdit="1"/>
              </p:cNvSpPr>
              <p:nvPr/>
            </p:nvSpPr>
            <p:spPr bwMode="auto">
              <a:xfrm>
                <a:off x="493120" y="224197"/>
                <a:ext cx="2861859" cy="559064"/>
              </a:xfrm>
              <a:prstGeom prst="rect">
                <a:avLst/>
              </a:prstGeom>
              <a:blipFill>
                <a:blip r:embed="rId4"/>
                <a:stretch>
                  <a:fillRect l="-640" t="-13187" r="-213" b="-34066"/>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99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graphicFrame>
        <p:nvGraphicFramePr>
          <p:cNvPr id="2" name="对象 1">
            <a:extLst>
              <a:ext uri="{FF2B5EF4-FFF2-40B4-BE49-F238E27FC236}">
                <a16:creationId xmlns:a16="http://schemas.microsoft.com/office/drawing/2014/main" id="{E58A33DD-A497-4253-8E5A-CDDE0DDF6E0A}"/>
              </a:ext>
            </a:extLst>
          </p:cNvPr>
          <p:cNvGraphicFramePr>
            <a:graphicFrameLocks noChangeAspect="1"/>
          </p:cNvGraphicFramePr>
          <p:nvPr>
            <p:extLst>
              <p:ext uri="{D42A27DB-BD31-4B8C-83A1-F6EECF244321}">
                <p14:modId xmlns:p14="http://schemas.microsoft.com/office/powerpoint/2010/main" val="2385643720"/>
              </p:ext>
            </p:extLst>
          </p:nvPr>
        </p:nvGraphicFramePr>
        <p:xfrm>
          <a:off x="2635006" y="1000947"/>
          <a:ext cx="3255083" cy="572724"/>
        </p:xfrm>
        <a:graphic>
          <a:graphicData uri="http://schemas.openxmlformats.org/presentationml/2006/ole">
            <mc:AlternateContent xmlns:mc="http://schemas.openxmlformats.org/markup-compatibility/2006">
              <mc:Choice xmlns:v="urn:schemas-microsoft-com:vml" Requires="v">
                <p:oleObj spid="_x0000_s374098" name="公式" r:id="rId5" imgW="1231560" imgH="228600" progId="Equation.3">
                  <p:embed/>
                </p:oleObj>
              </mc:Choice>
              <mc:Fallback>
                <p:oleObj name="公式" r:id="rId5" imgW="1231560" imgH="228600" progId="Equation.3">
                  <p:embed/>
                  <p:pic>
                    <p:nvPicPr>
                      <p:cNvPr id="0" name=""/>
                      <p:cNvPicPr/>
                      <p:nvPr/>
                    </p:nvPicPr>
                    <p:blipFill>
                      <a:blip r:embed="rId6"/>
                      <a:stretch>
                        <a:fillRect/>
                      </a:stretch>
                    </p:blipFill>
                    <p:spPr>
                      <a:xfrm>
                        <a:off x="2635006" y="1000947"/>
                        <a:ext cx="3255083" cy="572724"/>
                      </a:xfrm>
                      <a:prstGeom prst="rect">
                        <a:avLst/>
                      </a:prstGeom>
                    </p:spPr>
                  </p:pic>
                </p:oleObj>
              </mc:Fallback>
            </mc:AlternateContent>
          </a:graphicData>
        </a:graphic>
      </p:graphicFrame>
      <p:graphicFrame>
        <p:nvGraphicFramePr>
          <p:cNvPr id="75" name="对象 74">
            <a:extLst>
              <a:ext uri="{FF2B5EF4-FFF2-40B4-BE49-F238E27FC236}">
                <a16:creationId xmlns:a16="http://schemas.microsoft.com/office/drawing/2014/main" id="{29EBC443-F1FF-4BB0-9380-87FA67C852D7}"/>
              </a:ext>
            </a:extLst>
          </p:cNvPr>
          <p:cNvGraphicFramePr>
            <a:graphicFrameLocks noChangeAspect="1"/>
          </p:cNvGraphicFramePr>
          <p:nvPr>
            <p:extLst>
              <p:ext uri="{D42A27DB-BD31-4B8C-83A1-F6EECF244321}">
                <p14:modId xmlns:p14="http://schemas.microsoft.com/office/powerpoint/2010/main" val="665346928"/>
              </p:ext>
            </p:extLst>
          </p:nvPr>
        </p:nvGraphicFramePr>
        <p:xfrm>
          <a:off x="2640055" y="1849962"/>
          <a:ext cx="3540304" cy="1087666"/>
        </p:xfrm>
        <a:graphic>
          <a:graphicData uri="http://schemas.openxmlformats.org/presentationml/2006/ole">
            <mc:AlternateContent xmlns:mc="http://schemas.openxmlformats.org/markup-compatibility/2006">
              <mc:Choice xmlns:v="urn:schemas-microsoft-com:vml" Requires="v">
                <p:oleObj spid="_x0000_s374099" name="公式" r:id="rId7" imgW="1333440" imgH="431640" progId="Equation.3">
                  <p:embed/>
                </p:oleObj>
              </mc:Choice>
              <mc:Fallback>
                <p:oleObj name="公式" r:id="rId7" imgW="1333440" imgH="431640" progId="Equation.3">
                  <p:embed/>
                  <p:pic>
                    <p:nvPicPr>
                      <p:cNvPr id="2" name="对象 1">
                        <a:extLst>
                          <a:ext uri="{FF2B5EF4-FFF2-40B4-BE49-F238E27FC236}">
                            <a16:creationId xmlns:a16="http://schemas.microsoft.com/office/drawing/2014/main" id="{E58A33DD-A497-4253-8E5A-CDDE0DDF6E0A}"/>
                          </a:ext>
                        </a:extLst>
                      </p:cNvPr>
                      <p:cNvPicPr/>
                      <p:nvPr/>
                    </p:nvPicPr>
                    <p:blipFill>
                      <a:blip r:embed="rId8"/>
                      <a:stretch>
                        <a:fillRect/>
                      </a:stretch>
                    </p:blipFill>
                    <p:spPr>
                      <a:xfrm>
                        <a:off x="2640055" y="1849962"/>
                        <a:ext cx="3540304" cy="1087666"/>
                      </a:xfrm>
                      <a:prstGeom prst="rect">
                        <a:avLst/>
                      </a:prstGeom>
                    </p:spPr>
                  </p:pic>
                </p:oleObj>
              </mc:Fallback>
            </mc:AlternateContent>
          </a:graphicData>
        </a:graphic>
      </p:graphicFrame>
      <p:graphicFrame>
        <p:nvGraphicFramePr>
          <p:cNvPr id="76" name="对象 75">
            <a:extLst>
              <a:ext uri="{FF2B5EF4-FFF2-40B4-BE49-F238E27FC236}">
                <a16:creationId xmlns:a16="http://schemas.microsoft.com/office/drawing/2014/main" id="{487F4A32-3CA9-463D-B9BB-C590AC760A63}"/>
              </a:ext>
            </a:extLst>
          </p:cNvPr>
          <p:cNvGraphicFramePr>
            <a:graphicFrameLocks noChangeAspect="1"/>
          </p:cNvGraphicFramePr>
          <p:nvPr>
            <p:extLst>
              <p:ext uri="{D42A27DB-BD31-4B8C-83A1-F6EECF244321}">
                <p14:modId xmlns:p14="http://schemas.microsoft.com/office/powerpoint/2010/main" val="526510235"/>
              </p:ext>
            </p:extLst>
          </p:nvPr>
        </p:nvGraphicFramePr>
        <p:xfrm>
          <a:off x="1924050" y="3340929"/>
          <a:ext cx="2032794" cy="679318"/>
        </p:xfrm>
        <a:graphic>
          <a:graphicData uri="http://schemas.openxmlformats.org/presentationml/2006/ole">
            <mc:AlternateContent xmlns:mc="http://schemas.openxmlformats.org/markup-compatibility/2006">
              <mc:Choice xmlns:v="urn:schemas-microsoft-com:vml" Requires="v">
                <p:oleObj spid="_x0000_s374100" name="公式" r:id="rId9" imgW="685800" imgH="241200" progId="Equation.3">
                  <p:embed/>
                </p:oleObj>
              </mc:Choice>
              <mc:Fallback>
                <p:oleObj name="公式" r:id="rId9" imgW="685800" imgH="241200" progId="Equation.3">
                  <p:embed/>
                  <p:pic>
                    <p:nvPicPr>
                      <p:cNvPr id="2" name="对象 1">
                        <a:extLst>
                          <a:ext uri="{FF2B5EF4-FFF2-40B4-BE49-F238E27FC236}">
                            <a16:creationId xmlns:a16="http://schemas.microsoft.com/office/drawing/2014/main" id="{E58A33DD-A497-4253-8E5A-CDDE0DDF6E0A}"/>
                          </a:ext>
                        </a:extLst>
                      </p:cNvPr>
                      <p:cNvPicPr/>
                      <p:nvPr/>
                    </p:nvPicPr>
                    <p:blipFill>
                      <a:blip r:embed="rId10"/>
                      <a:stretch>
                        <a:fillRect/>
                      </a:stretch>
                    </p:blipFill>
                    <p:spPr>
                      <a:xfrm>
                        <a:off x="1924050" y="3340929"/>
                        <a:ext cx="2032794" cy="679318"/>
                      </a:xfrm>
                      <a:prstGeom prst="rect">
                        <a:avLst/>
                      </a:prstGeom>
                    </p:spPr>
                  </p:pic>
                </p:oleObj>
              </mc:Fallback>
            </mc:AlternateContent>
          </a:graphicData>
        </a:graphic>
      </p:graphicFrame>
      <p:graphicFrame>
        <p:nvGraphicFramePr>
          <p:cNvPr id="77" name="对象 76">
            <a:extLst>
              <a:ext uri="{FF2B5EF4-FFF2-40B4-BE49-F238E27FC236}">
                <a16:creationId xmlns:a16="http://schemas.microsoft.com/office/drawing/2014/main" id="{F96A5402-FD71-4F85-9DE5-D565B985D709}"/>
              </a:ext>
            </a:extLst>
          </p:cNvPr>
          <p:cNvGraphicFramePr>
            <a:graphicFrameLocks noChangeAspect="1"/>
          </p:cNvGraphicFramePr>
          <p:nvPr>
            <p:extLst>
              <p:ext uri="{D42A27DB-BD31-4B8C-83A1-F6EECF244321}">
                <p14:modId xmlns:p14="http://schemas.microsoft.com/office/powerpoint/2010/main" val="2447114421"/>
              </p:ext>
            </p:extLst>
          </p:nvPr>
        </p:nvGraphicFramePr>
        <p:xfrm>
          <a:off x="5353447" y="3115595"/>
          <a:ext cx="2483379" cy="1250288"/>
        </p:xfrm>
        <a:graphic>
          <a:graphicData uri="http://schemas.openxmlformats.org/presentationml/2006/ole">
            <mc:AlternateContent xmlns:mc="http://schemas.openxmlformats.org/markup-compatibility/2006">
              <mc:Choice xmlns:v="urn:schemas-microsoft-com:vml" Requires="v">
                <p:oleObj spid="_x0000_s374101" name="公式" r:id="rId11" imgW="838080" imgH="444240" progId="Equation.3">
                  <p:embed/>
                </p:oleObj>
              </mc:Choice>
              <mc:Fallback>
                <p:oleObj name="公式" r:id="rId11" imgW="838080" imgH="444240" progId="Equation.3">
                  <p:embed/>
                  <p:pic>
                    <p:nvPicPr>
                      <p:cNvPr id="75" name="对象 74">
                        <a:extLst>
                          <a:ext uri="{FF2B5EF4-FFF2-40B4-BE49-F238E27FC236}">
                            <a16:creationId xmlns:a16="http://schemas.microsoft.com/office/drawing/2014/main" id="{29EBC443-F1FF-4BB0-9380-87FA67C852D7}"/>
                          </a:ext>
                        </a:extLst>
                      </p:cNvPr>
                      <p:cNvPicPr/>
                      <p:nvPr/>
                    </p:nvPicPr>
                    <p:blipFill>
                      <a:blip r:embed="rId12"/>
                      <a:stretch>
                        <a:fillRect/>
                      </a:stretch>
                    </p:blipFill>
                    <p:spPr>
                      <a:xfrm>
                        <a:off x="5353447" y="3115595"/>
                        <a:ext cx="2483379" cy="1250288"/>
                      </a:xfrm>
                      <a:prstGeom prst="rect">
                        <a:avLst/>
                      </a:prstGeom>
                    </p:spPr>
                  </p:pic>
                </p:oleObj>
              </mc:Fallback>
            </mc:AlternateContent>
          </a:graphicData>
        </a:graphic>
      </p:graphicFrame>
      <p:graphicFrame>
        <p:nvGraphicFramePr>
          <p:cNvPr id="78" name="对象 77">
            <a:extLst>
              <a:ext uri="{FF2B5EF4-FFF2-40B4-BE49-F238E27FC236}">
                <a16:creationId xmlns:a16="http://schemas.microsoft.com/office/drawing/2014/main" id="{1B1398AF-55B4-4101-A7A5-346729E721A7}"/>
              </a:ext>
            </a:extLst>
          </p:cNvPr>
          <p:cNvGraphicFramePr>
            <a:graphicFrameLocks noChangeAspect="1"/>
          </p:cNvGraphicFramePr>
          <p:nvPr>
            <p:extLst>
              <p:ext uri="{D42A27DB-BD31-4B8C-83A1-F6EECF244321}">
                <p14:modId xmlns:p14="http://schemas.microsoft.com/office/powerpoint/2010/main" val="2066548334"/>
              </p:ext>
            </p:extLst>
          </p:nvPr>
        </p:nvGraphicFramePr>
        <p:xfrm>
          <a:off x="1856845" y="4754051"/>
          <a:ext cx="2407708" cy="1250288"/>
        </p:xfrm>
        <a:graphic>
          <a:graphicData uri="http://schemas.openxmlformats.org/presentationml/2006/ole">
            <mc:AlternateContent xmlns:mc="http://schemas.openxmlformats.org/markup-compatibility/2006">
              <mc:Choice xmlns:v="urn:schemas-microsoft-com:vml" Requires="v">
                <p:oleObj spid="_x0000_s374102" name="公式" r:id="rId13" imgW="812520" imgH="444240" progId="Equation.3">
                  <p:embed/>
                </p:oleObj>
              </mc:Choice>
              <mc:Fallback>
                <p:oleObj name="公式" r:id="rId13" imgW="812520" imgH="444240" progId="Equation.3">
                  <p:embed/>
                  <p:pic>
                    <p:nvPicPr>
                      <p:cNvPr id="77" name="对象 76">
                        <a:extLst>
                          <a:ext uri="{FF2B5EF4-FFF2-40B4-BE49-F238E27FC236}">
                            <a16:creationId xmlns:a16="http://schemas.microsoft.com/office/drawing/2014/main" id="{F96A5402-FD71-4F85-9DE5-D565B985D709}"/>
                          </a:ext>
                        </a:extLst>
                      </p:cNvPr>
                      <p:cNvPicPr/>
                      <p:nvPr/>
                    </p:nvPicPr>
                    <p:blipFill>
                      <a:blip r:embed="rId14"/>
                      <a:stretch>
                        <a:fillRect/>
                      </a:stretch>
                    </p:blipFill>
                    <p:spPr>
                      <a:xfrm>
                        <a:off x="1856845" y="4754051"/>
                        <a:ext cx="2407708" cy="1250288"/>
                      </a:xfrm>
                      <a:prstGeom prst="rect">
                        <a:avLst/>
                      </a:prstGeom>
                      <a:ln>
                        <a:solidFill>
                          <a:schemeClr val="accent6">
                            <a:lumMod val="75000"/>
                          </a:schemeClr>
                        </a:solidFill>
                      </a:ln>
                    </p:spPr>
                  </p:pic>
                </p:oleObj>
              </mc:Fallback>
            </mc:AlternateContent>
          </a:graphicData>
        </a:graphic>
      </p:graphicFrame>
      <p:graphicFrame>
        <p:nvGraphicFramePr>
          <p:cNvPr id="79" name="对象 78">
            <a:extLst>
              <a:ext uri="{FF2B5EF4-FFF2-40B4-BE49-F238E27FC236}">
                <a16:creationId xmlns:a16="http://schemas.microsoft.com/office/drawing/2014/main" id="{7EF47052-719D-47A5-AFC9-9F747894D192}"/>
              </a:ext>
            </a:extLst>
          </p:cNvPr>
          <p:cNvGraphicFramePr>
            <a:graphicFrameLocks noChangeAspect="1"/>
          </p:cNvGraphicFramePr>
          <p:nvPr>
            <p:extLst>
              <p:ext uri="{D42A27DB-BD31-4B8C-83A1-F6EECF244321}">
                <p14:modId xmlns:p14="http://schemas.microsoft.com/office/powerpoint/2010/main" val="239404633"/>
              </p:ext>
            </p:extLst>
          </p:nvPr>
        </p:nvGraphicFramePr>
        <p:xfrm>
          <a:off x="5298810" y="4754051"/>
          <a:ext cx="2858294" cy="1250288"/>
        </p:xfrm>
        <a:graphic>
          <a:graphicData uri="http://schemas.openxmlformats.org/presentationml/2006/ole">
            <mc:AlternateContent xmlns:mc="http://schemas.openxmlformats.org/markup-compatibility/2006">
              <mc:Choice xmlns:v="urn:schemas-microsoft-com:vml" Requires="v">
                <p:oleObj spid="_x0000_s374103" name="公式" r:id="rId15" imgW="965160" imgH="444240" progId="Equation.3">
                  <p:embed/>
                </p:oleObj>
              </mc:Choice>
              <mc:Fallback>
                <p:oleObj name="公式" r:id="rId15" imgW="965160" imgH="444240" progId="Equation.3">
                  <p:embed/>
                  <p:pic>
                    <p:nvPicPr>
                      <p:cNvPr id="78" name="对象 77">
                        <a:extLst>
                          <a:ext uri="{FF2B5EF4-FFF2-40B4-BE49-F238E27FC236}">
                            <a16:creationId xmlns:a16="http://schemas.microsoft.com/office/drawing/2014/main" id="{1B1398AF-55B4-4101-A7A5-346729E721A7}"/>
                          </a:ext>
                        </a:extLst>
                      </p:cNvPr>
                      <p:cNvPicPr/>
                      <p:nvPr/>
                    </p:nvPicPr>
                    <p:blipFill>
                      <a:blip r:embed="rId16"/>
                      <a:stretch>
                        <a:fillRect/>
                      </a:stretch>
                    </p:blipFill>
                    <p:spPr>
                      <a:xfrm>
                        <a:off x="5298810" y="4754051"/>
                        <a:ext cx="2858294" cy="1250288"/>
                      </a:xfrm>
                      <a:prstGeom prst="rect">
                        <a:avLst/>
                      </a:prstGeom>
                      <a:ln>
                        <a:solidFill>
                          <a:schemeClr val="accent6">
                            <a:lumMod val="75000"/>
                          </a:schemeClr>
                        </a:solidFill>
                      </a:ln>
                    </p:spPr>
                  </p:pic>
                </p:oleObj>
              </mc:Fallback>
            </mc:AlternateContent>
          </a:graphicData>
        </a:graphic>
      </p:graphicFrame>
      <p:sp>
        <p:nvSpPr>
          <p:cNvPr id="3" name="箭头: 右 2">
            <a:extLst>
              <a:ext uri="{FF2B5EF4-FFF2-40B4-BE49-F238E27FC236}">
                <a16:creationId xmlns:a16="http://schemas.microsoft.com/office/drawing/2014/main" id="{B2401113-B8FD-447F-A639-7FCDF6316817}"/>
              </a:ext>
            </a:extLst>
          </p:cNvPr>
          <p:cNvSpPr/>
          <p:nvPr/>
        </p:nvSpPr>
        <p:spPr>
          <a:xfrm>
            <a:off x="4262547" y="3431053"/>
            <a:ext cx="849864" cy="624203"/>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50"/>
          </a:p>
        </p:txBody>
      </p:sp>
      <p:sp>
        <p:nvSpPr>
          <p:cNvPr id="4" name="灯片编号占位符 3">
            <a:extLst>
              <a:ext uri="{FF2B5EF4-FFF2-40B4-BE49-F238E27FC236}">
                <a16:creationId xmlns:a16="http://schemas.microsoft.com/office/drawing/2014/main" id="{A106300D-A8FE-4A36-AA03-C99E5B80A210}"/>
              </a:ext>
            </a:extLst>
          </p:cNvPr>
          <p:cNvSpPr>
            <a:spLocks noGrp="1"/>
          </p:cNvSpPr>
          <p:nvPr>
            <p:ph type="sldNum" sz="quarter" idx="12"/>
          </p:nvPr>
        </p:nvSpPr>
        <p:spPr/>
        <p:txBody>
          <a:bodyPr/>
          <a:lstStyle/>
          <a:p>
            <a:fld id="{DD7B16FF-69CA-4A0B-BD3A-C4B4E2184A49}" type="slidenum">
              <a:rPr lang="zh-CN" altLang="en-US" smtClean="0"/>
              <a:pPr/>
              <a:t>129</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wipe(left)">
                                      <p:cBhvr>
                                        <p:cTn id="12" dur="500"/>
                                        <p:tgtEl>
                                          <p:spTgt spid="7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circle(in)">
                                      <p:cBhvr>
                                        <p:cTn id="17" dur="2000"/>
                                        <p:tgtEl>
                                          <p:spTgt spid="7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randombar(horizontal)">
                                      <p:cBhvr>
                                        <p:cTn id="27" dur="500"/>
                                        <p:tgtEl>
                                          <p:spTgt spid="7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8"/>
                                        </p:tgtEl>
                                        <p:attrNameLst>
                                          <p:attrName>style.visibility</p:attrName>
                                        </p:attrNameLst>
                                      </p:cBhvr>
                                      <p:to>
                                        <p:strVal val="visible"/>
                                      </p:to>
                                    </p:set>
                                    <p:animEffect transition="in" filter="wipe(down)">
                                      <p:cBhvr>
                                        <p:cTn id="32" dur="500"/>
                                        <p:tgtEl>
                                          <p:spTgt spid="7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wipe(left)">
                                      <p:cBhvr>
                                        <p:cTn id="3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
            <a:extLst>
              <a:ext uri="{FF2B5EF4-FFF2-40B4-BE49-F238E27FC236}">
                <a16:creationId xmlns:a16="http://schemas.microsoft.com/office/drawing/2014/main" id="{1033004D-9105-4F3C-9D62-35ADC10137F9}"/>
              </a:ext>
            </a:extLst>
          </p:cNvPr>
          <p:cNvGrpSpPr>
            <a:grpSpLocks/>
          </p:cNvGrpSpPr>
          <p:nvPr/>
        </p:nvGrpSpPr>
        <p:grpSpPr bwMode="auto">
          <a:xfrm>
            <a:off x="551369" y="344519"/>
            <a:ext cx="738730" cy="600207"/>
            <a:chOff x="240" y="192"/>
            <a:chExt cx="560" cy="384"/>
          </a:xfrm>
        </p:grpSpPr>
        <p:sp>
          <p:nvSpPr>
            <p:cNvPr id="22" name="Oval 3">
              <a:extLst>
                <a:ext uri="{FF2B5EF4-FFF2-40B4-BE49-F238E27FC236}">
                  <a16:creationId xmlns:a16="http://schemas.microsoft.com/office/drawing/2014/main" id="{71A6B49E-B90A-4447-A293-410FA967D543}"/>
                </a:ext>
              </a:extLst>
            </p:cNvPr>
            <p:cNvSpPr>
              <a:spLocks noChangeArrowheads="1"/>
            </p:cNvSpPr>
            <p:nvPr/>
          </p:nvSpPr>
          <p:spPr bwMode="auto">
            <a:xfrm>
              <a:off x="240" y="192"/>
              <a:ext cx="528" cy="384"/>
            </a:xfrm>
            <a:prstGeom prst="ellipse">
              <a:avLst/>
            </a:prstGeom>
            <a:gradFill rotWithShape="0">
              <a:gsLst>
                <a:gs pos="0">
                  <a:srgbClr val="FF9900"/>
                </a:gs>
                <a:gs pos="50000">
                  <a:schemeClr val="bg1"/>
                </a:gs>
                <a:gs pos="100000">
                  <a:srgbClr val="FF9900"/>
                </a:gs>
              </a:gsLst>
              <a:lin ang="5400000" scaled="1"/>
            </a:gradFill>
            <a:ln w="9525">
              <a:solidFill>
                <a:srgbClr val="CC66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sz="260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3" name="Rectangle 4">
              <a:extLst>
                <a:ext uri="{FF2B5EF4-FFF2-40B4-BE49-F238E27FC236}">
                  <a16:creationId xmlns:a16="http://schemas.microsoft.com/office/drawing/2014/main" id="{0772BE56-A6AA-492F-86FF-57675C321714}"/>
                </a:ext>
              </a:extLst>
            </p:cNvPr>
            <p:cNvSpPr>
              <a:spLocks noChangeArrowheads="1"/>
            </p:cNvSpPr>
            <p:nvPr/>
          </p:nvSpPr>
          <p:spPr bwMode="auto">
            <a:xfrm>
              <a:off x="267" y="226"/>
              <a:ext cx="533" cy="320"/>
            </a:xfrm>
            <a:prstGeom prst="rect">
              <a:avLst/>
            </a:prstGeom>
            <a:noFill/>
            <a:ln>
              <a:noFill/>
            </a:ln>
            <a:effectLst/>
            <a:extLst>
              <a:ext uri="{909E8E84-426E-40DD-AFC4-6F175D3DCCD1}">
                <a14:hiddenFill xmlns:a14="http://schemas.microsoft.com/office/drawing/2010/main">
                  <a:gradFill rotWithShape="0">
                    <a:gsLst>
                      <a:gs pos="0">
                        <a:srgbClr val="FF9900"/>
                      </a:gs>
                      <a:gs pos="50000">
                        <a:schemeClr val="bg1"/>
                      </a:gs>
                      <a:gs pos="100000">
                        <a:srgbClr val="FF9900"/>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9748" tIns="49875" rIns="99748" bIns="49875">
              <a:spAutoFit/>
            </a:bodyPr>
            <a:lstStyle/>
            <a:p>
              <a:pPr eaLnBrk="0" hangingPunct="0">
                <a:defRPr/>
              </a:pPr>
              <a:r>
                <a:rPr kumimoji="1" lang="zh-CN" altLang="en-US" sz="26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例</a:t>
              </a:r>
              <a:r>
                <a:rPr kumimoji="1" lang="en-US" altLang="zh-CN" sz="26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endParaRPr kumimoji="1"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4" name="Group 6">
            <a:extLst>
              <a:ext uri="{FF2B5EF4-FFF2-40B4-BE49-F238E27FC236}">
                <a16:creationId xmlns:a16="http://schemas.microsoft.com/office/drawing/2014/main" id="{00422EB2-6103-410B-9981-5907758A2C7F}"/>
              </a:ext>
            </a:extLst>
          </p:cNvPr>
          <p:cNvGrpSpPr>
            <a:grpSpLocks/>
          </p:cNvGrpSpPr>
          <p:nvPr/>
        </p:nvGrpSpPr>
        <p:grpSpPr bwMode="auto">
          <a:xfrm>
            <a:off x="3618213" y="2212691"/>
            <a:ext cx="4958160" cy="1733550"/>
            <a:chOff x="1200" y="1584"/>
            <a:chExt cx="2883" cy="1008"/>
          </a:xfrm>
        </p:grpSpPr>
        <p:sp>
          <p:nvSpPr>
            <p:cNvPr id="25" name="Rectangle 7">
              <a:extLst>
                <a:ext uri="{FF2B5EF4-FFF2-40B4-BE49-F238E27FC236}">
                  <a16:creationId xmlns:a16="http://schemas.microsoft.com/office/drawing/2014/main" id="{F7184FC4-A152-4C36-8148-684E20136973}"/>
                </a:ext>
              </a:extLst>
            </p:cNvPr>
            <p:cNvSpPr>
              <a:spLocks noChangeArrowheads="1"/>
            </p:cNvSpPr>
            <p:nvPr/>
          </p:nvSpPr>
          <p:spPr bwMode="auto">
            <a:xfrm>
              <a:off x="1200" y="1968"/>
              <a:ext cx="10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6" name="Rectangle 8">
              <a:extLst>
                <a:ext uri="{FF2B5EF4-FFF2-40B4-BE49-F238E27FC236}">
                  <a16:creationId xmlns:a16="http://schemas.microsoft.com/office/drawing/2014/main" id="{B9E49978-98FF-44FC-92DA-9BCF1B4A3AB4}"/>
                </a:ext>
              </a:extLst>
            </p:cNvPr>
            <p:cNvSpPr>
              <a:spLocks noChangeArrowheads="1"/>
            </p:cNvSpPr>
            <p:nvPr/>
          </p:nvSpPr>
          <p:spPr bwMode="auto">
            <a:xfrm>
              <a:off x="2352" y="1873"/>
              <a:ext cx="527" cy="383"/>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7" name="Rectangle 9">
              <a:extLst>
                <a:ext uri="{FF2B5EF4-FFF2-40B4-BE49-F238E27FC236}">
                  <a16:creationId xmlns:a16="http://schemas.microsoft.com/office/drawing/2014/main" id="{3764D265-5B4A-476D-BA88-298A489DBC77}"/>
                </a:ext>
              </a:extLst>
            </p:cNvPr>
            <p:cNvSpPr>
              <a:spLocks noChangeArrowheads="1"/>
            </p:cNvSpPr>
            <p:nvPr/>
          </p:nvSpPr>
          <p:spPr bwMode="auto">
            <a:xfrm>
              <a:off x="2304" y="1920"/>
              <a:ext cx="627"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p>
              <a:pPr eaLnBrk="0" hangingPunct="0"/>
              <a:r>
                <a:rPr lang="en-US" altLang="zh-CN" sz="2600" b="1">
                  <a:latin typeface="Times New Roman" panose="02020603050405020304" pitchFamily="18" charset="0"/>
                  <a:ea typeface="黑体" panose="02010609060101010101" pitchFamily="49" charset="-122"/>
                  <a:cs typeface="Times New Roman" panose="02020603050405020304" pitchFamily="18" charset="0"/>
                </a:rPr>
                <a:t> </a:t>
              </a:r>
              <a:r>
                <a:rPr lang="zh-CN" altLang="en-US" sz="2600" b="1">
                  <a:latin typeface="Times New Roman" panose="02020603050405020304" pitchFamily="18" charset="0"/>
                  <a:ea typeface="黑体" panose="02010609060101010101" pitchFamily="49" charset="-122"/>
                  <a:cs typeface="Times New Roman" panose="02020603050405020304" pitchFamily="18" charset="0"/>
                </a:rPr>
                <a:t>电器</a:t>
              </a:r>
            </a:p>
          </p:txBody>
        </p:sp>
        <p:sp>
          <p:nvSpPr>
            <p:cNvPr id="28" name="Line 10">
              <a:extLst>
                <a:ext uri="{FF2B5EF4-FFF2-40B4-BE49-F238E27FC236}">
                  <a16:creationId xmlns:a16="http://schemas.microsoft.com/office/drawing/2014/main" id="{72A2EEE7-9DB3-4493-93C1-B82CF46ECE11}"/>
                </a:ext>
              </a:extLst>
            </p:cNvPr>
            <p:cNvSpPr>
              <a:spLocks noChangeShapeType="1"/>
            </p:cNvSpPr>
            <p:nvPr/>
          </p:nvSpPr>
          <p:spPr bwMode="auto">
            <a:xfrm flipV="1">
              <a:off x="2592" y="1584"/>
              <a:ext cx="0" cy="29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9" name="Line 11">
              <a:extLst>
                <a:ext uri="{FF2B5EF4-FFF2-40B4-BE49-F238E27FC236}">
                  <a16:creationId xmlns:a16="http://schemas.microsoft.com/office/drawing/2014/main" id="{961C7E59-AD64-4639-882F-CFFB3E800FA1}"/>
                </a:ext>
              </a:extLst>
            </p:cNvPr>
            <p:cNvSpPr>
              <a:spLocks noChangeShapeType="1"/>
            </p:cNvSpPr>
            <p:nvPr/>
          </p:nvSpPr>
          <p:spPr bwMode="auto">
            <a:xfrm flipH="1">
              <a:off x="1533" y="1584"/>
              <a:ext cx="106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0" name="Line 12">
              <a:extLst>
                <a:ext uri="{FF2B5EF4-FFF2-40B4-BE49-F238E27FC236}">
                  <a16:creationId xmlns:a16="http://schemas.microsoft.com/office/drawing/2014/main" id="{A1F67046-6D53-4C3A-907A-3E342B9346CA}"/>
                </a:ext>
              </a:extLst>
            </p:cNvPr>
            <p:cNvSpPr>
              <a:spLocks noChangeShapeType="1"/>
            </p:cNvSpPr>
            <p:nvPr/>
          </p:nvSpPr>
          <p:spPr bwMode="auto">
            <a:xfrm>
              <a:off x="2592" y="2256"/>
              <a:ext cx="0" cy="32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1" name="Line 13">
              <a:extLst>
                <a:ext uri="{FF2B5EF4-FFF2-40B4-BE49-F238E27FC236}">
                  <a16:creationId xmlns:a16="http://schemas.microsoft.com/office/drawing/2014/main" id="{64E3CADE-05FC-4B76-8C33-5F33E37278FD}"/>
                </a:ext>
              </a:extLst>
            </p:cNvPr>
            <p:cNvSpPr>
              <a:spLocks noChangeShapeType="1"/>
            </p:cNvSpPr>
            <p:nvPr/>
          </p:nvSpPr>
          <p:spPr bwMode="auto">
            <a:xfrm flipH="1">
              <a:off x="1584" y="2592"/>
              <a:ext cx="101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2" name="Rectangle 14">
              <a:extLst>
                <a:ext uri="{FF2B5EF4-FFF2-40B4-BE49-F238E27FC236}">
                  <a16:creationId xmlns:a16="http://schemas.microsoft.com/office/drawing/2014/main" id="{211A54CC-D710-4732-B600-C0866A5490E0}"/>
                </a:ext>
              </a:extLst>
            </p:cNvPr>
            <p:cNvSpPr>
              <a:spLocks noChangeArrowheads="1"/>
            </p:cNvSpPr>
            <p:nvPr/>
          </p:nvSpPr>
          <p:spPr bwMode="auto">
            <a:xfrm>
              <a:off x="1293" y="1965"/>
              <a:ext cx="870"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p>
              <a:pPr eaLnBrk="0" hangingPunct="0"/>
              <a:r>
                <a:rPr lang="en-US" altLang="zh-CN" sz="2600" b="1">
                  <a:latin typeface="Times New Roman" panose="02020603050405020304" pitchFamily="18" charset="0"/>
                  <a:ea typeface="黑体" panose="02010609060101010101" pitchFamily="49" charset="-122"/>
                  <a:cs typeface="Times New Roman" panose="02020603050405020304" pitchFamily="18" charset="0"/>
                </a:rPr>
                <a:t>~ 220V</a:t>
              </a:r>
            </a:p>
          </p:txBody>
        </p:sp>
        <p:sp>
          <p:nvSpPr>
            <p:cNvPr id="33" name="Rectangle 15">
              <a:extLst>
                <a:ext uri="{FF2B5EF4-FFF2-40B4-BE49-F238E27FC236}">
                  <a16:creationId xmlns:a16="http://schemas.microsoft.com/office/drawing/2014/main" id="{6870A3B0-5B25-4C0D-BB7E-9A414DC4E09F}"/>
                </a:ext>
              </a:extLst>
            </p:cNvPr>
            <p:cNvSpPr>
              <a:spLocks noChangeArrowheads="1"/>
            </p:cNvSpPr>
            <p:nvPr/>
          </p:nvSpPr>
          <p:spPr bwMode="auto">
            <a:xfrm>
              <a:off x="2928" y="1824"/>
              <a:ext cx="1155" cy="5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p>
              <a:pPr eaLnBrk="0" hangingPunct="0"/>
              <a:r>
                <a:rPr lang="zh-CN" altLang="en-US" sz="26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最高耐压 </a:t>
              </a:r>
              <a:r>
                <a:rPr lang="en-US" altLang="zh-CN" sz="26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=300V</a:t>
              </a:r>
            </a:p>
          </p:txBody>
        </p:sp>
      </p:grpSp>
      <p:sp>
        <p:nvSpPr>
          <p:cNvPr id="34" name="Rectangle 16">
            <a:extLst>
              <a:ext uri="{FF2B5EF4-FFF2-40B4-BE49-F238E27FC236}">
                <a16:creationId xmlns:a16="http://schemas.microsoft.com/office/drawing/2014/main" id="{A409399D-7B8E-4DC1-BFFD-08AFECA83C93}"/>
              </a:ext>
            </a:extLst>
          </p:cNvPr>
          <p:cNvSpPr>
            <a:spLocks noChangeArrowheads="1"/>
          </p:cNvSpPr>
          <p:nvPr/>
        </p:nvSpPr>
        <p:spPr bwMode="auto">
          <a:xfrm>
            <a:off x="1690875" y="297784"/>
            <a:ext cx="6010672" cy="10116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p>
            <a:pPr eaLnBrk="0" hangingPunct="0">
              <a:lnSpc>
                <a:spcPct val="120000"/>
              </a:lnSpc>
              <a:spcBef>
                <a:spcPct val="0"/>
              </a:spcBef>
            </a:pPr>
            <a:r>
              <a:rPr lang="zh-CN" altLang="en-US" sz="2600" b="1">
                <a:latin typeface="Times New Roman" panose="02020603050405020304" pitchFamily="18" charset="0"/>
                <a:ea typeface="黑体" panose="02010609060101010101" pitchFamily="49" charset="-122"/>
                <a:cs typeface="Times New Roman" panose="02020603050405020304" pitchFamily="18" charset="0"/>
              </a:rPr>
              <a:t>若购得一台耐压为 </a:t>
            </a:r>
            <a:r>
              <a:rPr lang="en-US" altLang="zh-CN" sz="2600" b="1">
                <a:latin typeface="Times New Roman" panose="02020603050405020304" pitchFamily="18" charset="0"/>
                <a:ea typeface="黑体" panose="02010609060101010101" pitchFamily="49" charset="-122"/>
                <a:cs typeface="Times New Roman" panose="02020603050405020304" pitchFamily="18" charset="0"/>
              </a:rPr>
              <a:t>300V </a:t>
            </a:r>
            <a:r>
              <a:rPr lang="zh-CN" altLang="en-US" sz="2600" b="1">
                <a:latin typeface="Times New Roman" panose="02020603050405020304" pitchFamily="18" charset="0"/>
                <a:ea typeface="黑体" panose="02010609060101010101" pitchFamily="49" charset="-122"/>
                <a:cs typeface="Times New Roman" panose="02020603050405020304" pitchFamily="18" charset="0"/>
              </a:rPr>
              <a:t>的电器，是否可用于 </a:t>
            </a:r>
            <a:r>
              <a:rPr lang="en-US" altLang="zh-CN" sz="2600" b="1">
                <a:latin typeface="Times New Roman" panose="02020603050405020304" pitchFamily="18" charset="0"/>
                <a:ea typeface="黑体" panose="02010609060101010101" pitchFamily="49" charset="-122"/>
                <a:cs typeface="Times New Roman" panose="02020603050405020304" pitchFamily="18" charset="0"/>
              </a:rPr>
              <a:t>220V </a:t>
            </a:r>
            <a:r>
              <a:rPr lang="zh-CN" altLang="en-US" sz="2600" b="1">
                <a:latin typeface="Times New Roman" panose="02020603050405020304" pitchFamily="18" charset="0"/>
                <a:ea typeface="黑体" panose="02010609060101010101" pitchFamily="49" charset="-122"/>
                <a:cs typeface="Times New Roman" panose="02020603050405020304" pitchFamily="18" charset="0"/>
              </a:rPr>
              <a:t>的线路上</a:t>
            </a:r>
            <a:r>
              <a:rPr lang="en-US" altLang="zh-CN" sz="2600" b="1">
                <a:latin typeface="Times New Roman" panose="02020603050405020304" pitchFamily="18" charset="0"/>
                <a:ea typeface="黑体" panose="02010609060101010101" pitchFamily="49" charset="-122"/>
                <a:cs typeface="Times New Roman" panose="02020603050405020304" pitchFamily="18" charset="0"/>
              </a:rPr>
              <a:t>?</a:t>
            </a:r>
          </a:p>
        </p:txBody>
      </p:sp>
      <p:grpSp>
        <p:nvGrpSpPr>
          <p:cNvPr id="35" name="组合 34">
            <a:extLst>
              <a:ext uri="{FF2B5EF4-FFF2-40B4-BE49-F238E27FC236}">
                <a16:creationId xmlns:a16="http://schemas.microsoft.com/office/drawing/2014/main" id="{F86E7021-4C64-4082-93FE-692DDB2C9A77}"/>
              </a:ext>
            </a:extLst>
          </p:cNvPr>
          <p:cNvGrpSpPr/>
          <p:nvPr/>
        </p:nvGrpSpPr>
        <p:grpSpPr>
          <a:xfrm>
            <a:off x="1100437" y="4722807"/>
            <a:ext cx="7475935" cy="1674220"/>
            <a:chOff x="715928" y="4006065"/>
            <a:chExt cx="6900863" cy="1545433"/>
          </a:xfrm>
        </p:grpSpPr>
        <p:sp>
          <p:nvSpPr>
            <p:cNvPr id="36" name="Rectangle 17">
              <a:extLst>
                <a:ext uri="{FF2B5EF4-FFF2-40B4-BE49-F238E27FC236}">
                  <a16:creationId xmlns:a16="http://schemas.microsoft.com/office/drawing/2014/main" id="{10A4A421-382D-4E0B-B6ED-443AE3049004}"/>
                </a:ext>
              </a:extLst>
            </p:cNvPr>
            <p:cNvSpPr>
              <a:spLocks noChangeArrowheads="1"/>
            </p:cNvSpPr>
            <p:nvPr/>
          </p:nvSpPr>
          <p:spPr bwMode="auto">
            <a:xfrm>
              <a:off x="4945029" y="5065448"/>
              <a:ext cx="2028825" cy="486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120000"/>
                </a:lnSpc>
                <a:spcBef>
                  <a:spcPct val="0"/>
                </a:spcBef>
              </a:pPr>
              <a:r>
                <a:rPr lang="zh-CN" altLang="en-US" sz="2600" b="1">
                  <a:solidFill>
                    <a:srgbClr val="990099"/>
                  </a:solidFill>
                  <a:latin typeface="Times New Roman" panose="02020603050405020304" pitchFamily="18" charset="0"/>
                  <a:ea typeface="黑体" panose="02010609060101010101" pitchFamily="49" charset="-122"/>
                  <a:cs typeface="Times New Roman" panose="02020603050405020304" pitchFamily="18" charset="0"/>
                </a:rPr>
                <a:t>不能用！</a:t>
              </a:r>
            </a:p>
          </p:txBody>
        </p:sp>
        <p:grpSp>
          <p:nvGrpSpPr>
            <p:cNvPr id="37" name="Group 18">
              <a:extLst>
                <a:ext uri="{FF2B5EF4-FFF2-40B4-BE49-F238E27FC236}">
                  <a16:creationId xmlns:a16="http://schemas.microsoft.com/office/drawing/2014/main" id="{826BCAB3-D9A3-45D2-9B59-88DB5B1A1175}"/>
                </a:ext>
              </a:extLst>
            </p:cNvPr>
            <p:cNvGrpSpPr>
              <a:grpSpLocks/>
            </p:cNvGrpSpPr>
            <p:nvPr/>
          </p:nvGrpSpPr>
          <p:grpSpPr bwMode="auto">
            <a:xfrm>
              <a:off x="715928" y="4006065"/>
              <a:ext cx="6900863" cy="973138"/>
              <a:chOff x="642" y="2189"/>
              <a:chExt cx="4347" cy="613"/>
            </a:xfrm>
          </p:grpSpPr>
          <p:grpSp>
            <p:nvGrpSpPr>
              <p:cNvPr id="38" name="Group 19">
                <a:extLst>
                  <a:ext uri="{FF2B5EF4-FFF2-40B4-BE49-F238E27FC236}">
                    <a16:creationId xmlns:a16="http://schemas.microsoft.com/office/drawing/2014/main" id="{FEB27AD7-B122-4FB2-AAE0-EB569CE480D9}"/>
                  </a:ext>
                </a:extLst>
              </p:cNvPr>
              <p:cNvGrpSpPr>
                <a:grpSpLocks/>
              </p:cNvGrpSpPr>
              <p:nvPr/>
            </p:nvGrpSpPr>
            <p:grpSpPr bwMode="auto">
              <a:xfrm>
                <a:off x="1641" y="2189"/>
                <a:ext cx="3348" cy="613"/>
                <a:chOff x="1545" y="2189"/>
                <a:chExt cx="3348" cy="613"/>
              </a:xfrm>
            </p:grpSpPr>
            <p:graphicFrame>
              <p:nvGraphicFramePr>
                <p:cNvPr id="41" name="Object 20">
                  <a:hlinkClick r:id="" action="ppaction://ole?verb=0"/>
                  <a:extLst>
                    <a:ext uri="{FF2B5EF4-FFF2-40B4-BE49-F238E27FC236}">
                      <a16:creationId xmlns:a16="http://schemas.microsoft.com/office/drawing/2014/main" id="{A9BE8CF9-5A03-48FC-8209-B84DE699EF36}"/>
                    </a:ext>
                  </a:extLst>
                </p:cNvPr>
                <p:cNvGraphicFramePr>
                  <a:graphicFrameLocks/>
                </p:cNvGraphicFramePr>
                <p:nvPr>
                  <p:extLst>
                    <p:ext uri="{D42A27DB-BD31-4B8C-83A1-F6EECF244321}">
                      <p14:modId xmlns:p14="http://schemas.microsoft.com/office/powerpoint/2010/main" val="2114633024"/>
                    </p:ext>
                  </p:extLst>
                </p:nvPr>
              </p:nvGraphicFramePr>
              <p:xfrm>
                <a:off x="2610" y="2523"/>
                <a:ext cx="567" cy="279"/>
              </p:xfrm>
              <a:graphic>
                <a:graphicData uri="http://schemas.openxmlformats.org/presentationml/2006/ole">
                  <mc:AlternateContent xmlns:mc="http://schemas.openxmlformats.org/markup-compatibility/2006">
                    <mc:Choice xmlns:v="urn:schemas-microsoft-com:vml" Requires="v">
                      <p:oleObj spid="_x0000_s271496" name="公式" r:id="rId3" imgW="469800" imgH="228600" progId="Equation.3">
                        <p:embed/>
                      </p:oleObj>
                    </mc:Choice>
                    <mc:Fallback>
                      <p:oleObj name="公式" r:id="rId3" imgW="469800" imgH="228600" progId="Equation.3">
                        <p:embed/>
                        <p:pic>
                          <p:nvPicPr>
                            <p:cNvPr id="151" name="Object 20">
                              <a:hlinkClick r:id="" action="ppaction://ole?verb=0"/>
                              <a:extLst>
                                <a:ext uri="{FF2B5EF4-FFF2-40B4-BE49-F238E27FC236}">
                                  <a16:creationId xmlns:a16="http://schemas.microsoft.com/office/drawing/2014/main" id="{AE8761B8-03AF-4B1C-A8BC-0A6FC12C306F}"/>
                                </a:ext>
                              </a:extLst>
                            </p:cNvPr>
                            <p:cNvPicPr>
                              <a:picLocks noChangeArrowheads="1"/>
                            </p:cNvPicPr>
                            <p:nvPr/>
                          </p:nvPicPr>
                          <p:blipFill>
                            <a:blip r:embed="rId4"/>
                            <a:srcRect/>
                            <a:stretch>
                              <a:fillRect/>
                            </a:stretch>
                          </p:blipFill>
                          <p:spPr bwMode="auto">
                            <a:xfrm>
                              <a:off x="2610" y="2523"/>
                              <a:ext cx="567" cy="279"/>
                            </a:xfrm>
                            <a:prstGeom prst="rect">
                              <a:avLst/>
                            </a:prstGeom>
                            <a:noFill/>
                            <a:ln>
                              <a:noFill/>
                            </a:ln>
                            <a:effectLst/>
                          </p:spPr>
                        </p:pic>
                      </p:oleObj>
                    </mc:Fallback>
                  </mc:AlternateContent>
                </a:graphicData>
              </a:graphic>
            </p:graphicFrame>
            <p:sp>
              <p:nvSpPr>
                <p:cNvPr id="42" name="Rectangle 21">
                  <a:extLst>
                    <a:ext uri="{FF2B5EF4-FFF2-40B4-BE49-F238E27FC236}">
                      <a16:creationId xmlns:a16="http://schemas.microsoft.com/office/drawing/2014/main" id="{65A0FB7C-0CB6-4756-A897-E808D239BF35}"/>
                    </a:ext>
                  </a:extLst>
                </p:cNvPr>
                <p:cNvSpPr>
                  <a:spLocks noChangeArrowheads="1"/>
                </p:cNvSpPr>
                <p:nvPr/>
              </p:nvSpPr>
              <p:spPr bwMode="auto">
                <a:xfrm>
                  <a:off x="1545" y="2189"/>
                  <a:ext cx="3348" cy="5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p>
                  <a:pPr eaLnBrk="0" hangingPunct="0"/>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有效值 </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U</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 = 220V    </a:t>
                  </a:r>
                </a:p>
                <a:p>
                  <a:pPr eaLnBrk="0" hangingPunct="0"/>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最大值 </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U</a:t>
                  </a:r>
                  <a:r>
                    <a:rPr lang="en-US" altLang="zh-CN" sz="2600" b="1" i="1" baseline="-25000" dirty="0">
                      <a:latin typeface="Times New Roman" panose="02020603050405020304" pitchFamily="18" charset="0"/>
                      <a:ea typeface="黑体" panose="02010609060101010101" pitchFamily="49" charset="-122"/>
                      <a:cs typeface="Times New Roman" panose="02020603050405020304" pitchFamily="18" charset="0"/>
                    </a:rPr>
                    <a:t>m</a:t>
                  </a:r>
                  <a:r>
                    <a:rPr lang="en-US" altLang="zh-CN" sz="2600" b="1" baseline="-25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           = 311V                                                                              </a:t>
                  </a:r>
                </a:p>
              </p:txBody>
            </p:sp>
          </p:grpSp>
          <p:sp>
            <p:nvSpPr>
              <p:cNvPr id="39" name="Rectangle 22">
                <a:extLst>
                  <a:ext uri="{FF2B5EF4-FFF2-40B4-BE49-F238E27FC236}">
                    <a16:creationId xmlns:a16="http://schemas.microsoft.com/office/drawing/2014/main" id="{CDF6C0E3-A1E5-42D7-9D8E-92F69E1D14DF}"/>
                  </a:ext>
                </a:extLst>
              </p:cNvPr>
              <p:cNvSpPr>
                <a:spLocks noChangeArrowheads="1"/>
              </p:cNvSpPr>
              <p:nvPr/>
            </p:nvSpPr>
            <p:spPr bwMode="auto">
              <a:xfrm>
                <a:off x="642" y="2385"/>
                <a:ext cx="887"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电源电压</a:t>
                </a:r>
              </a:p>
            </p:txBody>
          </p:sp>
          <p:sp>
            <p:nvSpPr>
              <p:cNvPr id="40" name="AutoShape 23">
                <a:extLst>
                  <a:ext uri="{FF2B5EF4-FFF2-40B4-BE49-F238E27FC236}">
                    <a16:creationId xmlns:a16="http://schemas.microsoft.com/office/drawing/2014/main" id="{40457860-456D-4958-ABC9-A87356E76E39}"/>
                  </a:ext>
                </a:extLst>
              </p:cNvPr>
              <p:cNvSpPr>
                <a:spLocks/>
              </p:cNvSpPr>
              <p:nvPr/>
            </p:nvSpPr>
            <p:spPr bwMode="auto">
              <a:xfrm>
                <a:off x="1595" y="2316"/>
                <a:ext cx="91" cy="430"/>
              </a:xfrm>
              <a:prstGeom prst="leftBrace">
                <a:avLst>
                  <a:gd name="adj1" fmla="val 60563"/>
                  <a:gd name="adj2" fmla="val 50000"/>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b="1">
                  <a:latin typeface="Times New Roman" panose="02020603050405020304" pitchFamily="18" charset="0"/>
                  <a:ea typeface="黑体" panose="02010609060101010101" pitchFamily="49" charset="-122"/>
                  <a:cs typeface="Times New Roman" panose="02020603050405020304" pitchFamily="18" charset="0"/>
                </a:endParaRPr>
              </a:p>
            </p:txBody>
          </p:sp>
        </p:grpSp>
      </p:grpSp>
      <p:sp>
        <p:nvSpPr>
          <p:cNvPr id="2" name="灯片编号占位符 1">
            <a:extLst>
              <a:ext uri="{FF2B5EF4-FFF2-40B4-BE49-F238E27FC236}">
                <a16:creationId xmlns:a16="http://schemas.microsoft.com/office/drawing/2014/main" id="{8F3FA4C3-3E98-4D8A-84BA-58F2E7BEB405}"/>
              </a:ext>
            </a:extLst>
          </p:cNvPr>
          <p:cNvSpPr>
            <a:spLocks noGrp="1"/>
          </p:cNvSpPr>
          <p:nvPr>
            <p:ph type="sldNum" sz="quarter" idx="12"/>
          </p:nvPr>
        </p:nvSpPr>
        <p:spPr/>
        <p:txBody>
          <a:bodyPr/>
          <a:lstStyle/>
          <a:p>
            <a:fld id="{DD7B16FF-69CA-4A0B-BD3A-C4B4E2184A49}" type="slidenum">
              <a:rPr lang="zh-CN" altLang="en-US" smtClean="0"/>
              <a:pPr/>
              <a:t>13</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wipe(left)">
                                      <p:cBhvr>
                                        <p:cTn id="7" dur="500"/>
                                        <p:tgtEl>
                                          <p:spTgt spid="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ox(out)">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left)">
                                      <p:cBhvr>
                                        <p:cTn id="1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autoUpdateAnimBg="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40B2C5E8-227F-40C0-9E92-A83F15D79AA4}"/>
              </a:ext>
            </a:extLst>
          </p:cNvPr>
          <p:cNvGrpSpPr/>
          <p:nvPr/>
        </p:nvGrpSpPr>
        <p:grpSpPr>
          <a:xfrm>
            <a:off x="5325336" y="3182442"/>
            <a:ext cx="2027041" cy="3222757"/>
            <a:chOff x="4915694" y="3201407"/>
            <a:chExt cx="1871115" cy="2974853"/>
          </a:xfrm>
        </p:grpSpPr>
        <p:sp>
          <p:nvSpPr>
            <p:cNvPr id="133133" name="Line 13">
              <a:extLst>
                <a:ext uri="{FF2B5EF4-FFF2-40B4-BE49-F238E27FC236}">
                  <a16:creationId xmlns:a16="http://schemas.microsoft.com/office/drawing/2014/main" id="{FE70DA5E-C992-4B2A-A2B3-AAF74A629CF2}"/>
                </a:ext>
              </a:extLst>
            </p:cNvPr>
            <p:cNvSpPr>
              <a:spLocks noChangeShapeType="1"/>
            </p:cNvSpPr>
            <p:nvPr/>
          </p:nvSpPr>
          <p:spPr bwMode="auto">
            <a:xfrm flipV="1">
              <a:off x="4915694" y="4676927"/>
              <a:ext cx="1578219"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33138" name="Line 18">
              <a:extLst>
                <a:ext uri="{FF2B5EF4-FFF2-40B4-BE49-F238E27FC236}">
                  <a16:creationId xmlns:a16="http://schemas.microsoft.com/office/drawing/2014/main" id="{8096826A-95B3-4872-B5D6-A43541FBEF36}"/>
                </a:ext>
              </a:extLst>
            </p:cNvPr>
            <p:cNvSpPr>
              <a:spLocks noChangeShapeType="1"/>
            </p:cNvSpPr>
            <p:nvPr/>
          </p:nvSpPr>
          <p:spPr bwMode="auto">
            <a:xfrm>
              <a:off x="4915694" y="4676931"/>
              <a:ext cx="0" cy="12954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33143" name="Line 23">
              <a:extLst>
                <a:ext uri="{FF2B5EF4-FFF2-40B4-BE49-F238E27FC236}">
                  <a16:creationId xmlns:a16="http://schemas.microsoft.com/office/drawing/2014/main" id="{039DC629-A2FA-4954-AA0C-0C2D65504D5F}"/>
                </a:ext>
              </a:extLst>
            </p:cNvPr>
            <p:cNvSpPr>
              <a:spLocks noChangeShapeType="1"/>
            </p:cNvSpPr>
            <p:nvPr/>
          </p:nvSpPr>
          <p:spPr bwMode="auto">
            <a:xfrm flipV="1">
              <a:off x="4915694" y="3381531"/>
              <a:ext cx="0" cy="12954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33157" name="Line 37">
              <a:extLst>
                <a:ext uri="{FF2B5EF4-FFF2-40B4-BE49-F238E27FC236}">
                  <a16:creationId xmlns:a16="http://schemas.microsoft.com/office/drawing/2014/main" id="{2C5F25F3-8BA9-4516-AD8E-97BCB1FACFB5}"/>
                </a:ext>
              </a:extLst>
            </p:cNvPr>
            <p:cNvSpPr>
              <a:spLocks noChangeShapeType="1"/>
            </p:cNvSpPr>
            <p:nvPr/>
          </p:nvSpPr>
          <p:spPr bwMode="auto">
            <a:xfrm>
              <a:off x="4915694" y="4676931"/>
              <a:ext cx="6096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33202" name="Line 82">
              <a:extLst>
                <a:ext uri="{FF2B5EF4-FFF2-40B4-BE49-F238E27FC236}">
                  <a16:creationId xmlns:a16="http://schemas.microsoft.com/office/drawing/2014/main" id="{BD820245-7794-430A-9E71-85683301F861}"/>
                </a:ext>
              </a:extLst>
            </p:cNvPr>
            <p:cNvSpPr>
              <a:spLocks noChangeShapeType="1"/>
            </p:cNvSpPr>
            <p:nvPr/>
          </p:nvSpPr>
          <p:spPr bwMode="auto">
            <a:xfrm>
              <a:off x="4915694" y="4676945"/>
              <a:ext cx="609600" cy="0"/>
            </a:xfrm>
            <a:prstGeom prst="line">
              <a:avLst/>
            </a:prstGeom>
            <a:noFill/>
            <a:ln w="3810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aphicFrame>
          <p:nvGraphicFramePr>
            <p:cNvPr id="128" name="对象 127">
              <a:extLst>
                <a:ext uri="{FF2B5EF4-FFF2-40B4-BE49-F238E27FC236}">
                  <a16:creationId xmlns:a16="http://schemas.microsoft.com/office/drawing/2014/main" id="{97C1FC4B-4F3E-4A80-9A4A-87027E824265}"/>
                </a:ext>
              </a:extLst>
            </p:cNvPr>
            <p:cNvGraphicFramePr>
              <a:graphicFrameLocks noChangeAspect="1"/>
            </p:cNvGraphicFramePr>
            <p:nvPr>
              <p:extLst>
                <p:ext uri="{D42A27DB-BD31-4B8C-83A1-F6EECF244321}">
                  <p14:modId xmlns:p14="http://schemas.microsoft.com/office/powerpoint/2010/main" val="1249387861"/>
                </p:ext>
              </p:extLst>
            </p:nvPr>
          </p:nvGraphicFramePr>
          <p:xfrm>
            <a:off x="6562498" y="4527185"/>
            <a:ext cx="224311" cy="314772"/>
          </p:xfrm>
          <a:graphic>
            <a:graphicData uri="http://schemas.openxmlformats.org/presentationml/2006/ole">
              <mc:AlternateContent xmlns:mc="http://schemas.openxmlformats.org/markup-compatibility/2006">
                <mc:Choice xmlns:v="urn:schemas-microsoft-com:vml" Requires="v">
                  <p:oleObj spid="_x0000_s379530" name="公式" r:id="rId3" imgW="126720" imgH="190440" progId="Equation.3">
                    <p:embed/>
                  </p:oleObj>
                </mc:Choice>
                <mc:Fallback>
                  <p:oleObj name="公式" r:id="rId3" imgW="126720" imgH="190440" progId="Equation.3">
                    <p:embed/>
                    <p:pic>
                      <p:nvPicPr>
                        <p:cNvPr id="100" name="对象 99">
                          <a:extLst>
                            <a:ext uri="{FF2B5EF4-FFF2-40B4-BE49-F238E27FC236}">
                              <a16:creationId xmlns:a16="http://schemas.microsoft.com/office/drawing/2014/main" id="{9EF2D33D-C30B-4E5F-ADA4-BEDFD70D7B87}"/>
                            </a:ext>
                          </a:extLst>
                        </p:cNvPr>
                        <p:cNvPicPr/>
                        <p:nvPr/>
                      </p:nvPicPr>
                      <p:blipFill>
                        <a:blip r:embed="rId4"/>
                        <a:stretch>
                          <a:fillRect/>
                        </a:stretch>
                      </p:blipFill>
                      <p:spPr>
                        <a:xfrm>
                          <a:off x="6562498" y="4527185"/>
                          <a:ext cx="224311" cy="314772"/>
                        </a:xfrm>
                        <a:prstGeom prst="rect">
                          <a:avLst/>
                        </a:prstGeom>
                      </p:spPr>
                    </p:pic>
                  </p:oleObj>
                </mc:Fallback>
              </mc:AlternateContent>
            </a:graphicData>
          </a:graphic>
        </p:graphicFrame>
        <p:graphicFrame>
          <p:nvGraphicFramePr>
            <p:cNvPr id="129" name="对象 128">
              <a:extLst>
                <a:ext uri="{FF2B5EF4-FFF2-40B4-BE49-F238E27FC236}">
                  <a16:creationId xmlns:a16="http://schemas.microsoft.com/office/drawing/2014/main" id="{FF8ADF70-BAC1-4976-B435-1CCAC0009475}"/>
                </a:ext>
              </a:extLst>
            </p:cNvPr>
            <p:cNvGraphicFramePr>
              <a:graphicFrameLocks noChangeAspect="1"/>
            </p:cNvGraphicFramePr>
            <p:nvPr>
              <p:extLst>
                <p:ext uri="{D42A27DB-BD31-4B8C-83A1-F6EECF244321}">
                  <p14:modId xmlns:p14="http://schemas.microsoft.com/office/powerpoint/2010/main" val="176533145"/>
                </p:ext>
              </p:extLst>
            </p:nvPr>
          </p:nvGraphicFramePr>
          <p:xfrm>
            <a:off x="5381465" y="4736519"/>
            <a:ext cx="320662" cy="392114"/>
          </p:xfrm>
          <a:graphic>
            <a:graphicData uri="http://schemas.openxmlformats.org/presentationml/2006/ole">
              <mc:AlternateContent xmlns:mc="http://schemas.openxmlformats.org/markup-compatibility/2006">
                <mc:Choice xmlns:v="urn:schemas-microsoft-com:vml" Requires="v">
                  <p:oleObj spid="_x0000_s379531" name="公式" r:id="rId5" imgW="164880" imgH="203040" progId="Equation.3">
                    <p:embed/>
                  </p:oleObj>
                </mc:Choice>
                <mc:Fallback>
                  <p:oleObj name="公式" r:id="rId5" imgW="164880" imgH="203040" progId="Equation.3">
                    <p:embed/>
                    <p:pic>
                      <p:nvPicPr>
                        <p:cNvPr id="101" name="对象 100">
                          <a:extLst>
                            <a:ext uri="{FF2B5EF4-FFF2-40B4-BE49-F238E27FC236}">
                              <a16:creationId xmlns:a16="http://schemas.microsoft.com/office/drawing/2014/main" id="{914D4F2D-6E40-4C87-9BA0-CE2557F1A0A8}"/>
                            </a:ext>
                          </a:extLst>
                        </p:cNvPr>
                        <p:cNvPicPr/>
                        <p:nvPr/>
                      </p:nvPicPr>
                      <p:blipFill>
                        <a:blip r:embed="rId6"/>
                        <a:stretch>
                          <a:fillRect/>
                        </a:stretch>
                      </p:blipFill>
                      <p:spPr>
                        <a:xfrm>
                          <a:off x="5381465" y="4736519"/>
                          <a:ext cx="320662" cy="392114"/>
                        </a:xfrm>
                        <a:prstGeom prst="rect">
                          <a:avLst/>
                        </a:prstGeom>
                      </p:spPr>
                    </p:pic>
                  </p:oleObj>
                </mc:Fallback>
              </mc:AlternateContent>
            </a:graphicData>
          </a:graphic>
        </p:graphicFrame>
        <p:graphicFrame>
          <p:nvGraphicFramePr>
            <p:cNvPr id="130" name="对象 129">
              <a:extLst>
                <a:ext uri="{FF2B5EF4-FFF2-40B4-BE49-F238E27FC236}">
                  <a16:creationId xmlns:a16="http://schemas.microsoft.com/office/drawing/2014/main" id="{063F22CD-1646-48AD-A5B4-3A0C7EC984CA}"/>
                </a:ext>
              </a:extLst>
            </p:cNvPr>
            <p:cNvGraphicFramePr>
              <a:graphicFrameLocks noChangeAspect="1"/>
            </p:cNvGraphicFramePr>
            <p:nvPr>
              <p:extLst>
                <p:ext uri="{D42A27DB-BD31-4B8C-83A1-F6EECF244321}">
                  <p14:modId xmlns:p14="http://schemas.microsoft.com/office/powerpoint/2010/main" val="2422132338"/>
                </p:ext>
              </p:extLst>
            </p:nvPr>
          </p:nvGraphicFramePr>
          <p:xfrm>
            <a:off x="5319546" y="4143532"/>
            <a:ext cx="444500" cy="441325"/>
          </p:xfrm>
          <a:graphic>
            <a:graphicData uri="http://schemas.openxmlformats.org/presentationml/2006/ole">
              <mc:AlternateContent xmlns:mc="http://schemas.openxmlformats.org/markup-compatibility/2006">
                <mc:Choice xmlns:v="urn:schemas-microsoft-com:vml" Requires="v">
                  <p:oleObj spid="_x0000_s379532" name="公式" r:id="rId7" imgW="228600" imgH="228600" progId="Equation.3">
                    <p:embed/>
                  </p:oleObj>
                </mc:Choice>
                <mc:Fallback>
                  <p:oleObj name="公式" r:id="rId7" imgW="228600" imgH="228600" progId="Equation.3">
                    <p:embed/>
                    <p:pic>
                      <p:nvPicPr>
                        <p:cNvPr id="102" name="对象 101">
                          <a:extLst>
                            <a:ext uri="{FF2B5EF4-FFF2-40B4-BE49-F238E27FC236}">
                              <a16:creationId xmlns:a16="http://schemas.microsoft.com/office/drawing/2014/main" id="{4FE244BA-382F-436C-AD54-27AB2A01D9BF}"/>
                            </a:ext>
                          </a:extLst>
                        </p:cNvPr>
                        <p:cNvPicPr/>
                        <p:nvPr/>
                      </p:nvPicPr>
                      <p:blipFill>
                        <a:blip r:embed="rId8"/>
                        <a:stretch>
                          <a:fillRect/>
                        </a:stretch>
                      </p:blipFill>
                      <p:spPr>
                        <a:xfrm>
                          <a:off x="5319546" y="4143532"/>
                          <a:ext cx="444500" cy="441325"/>
                        </a:xfrm>
                        <a:prstGeom prst="rect">
                          <a:avLst/>
                        </a:prstGeom>
                      </p:spPr>
                    </p:pic>
                  </p:oleObj>
                </mc:Fallback>
              </mc:AlternateContent>
            </a:graphicData>
          </a:graphic>
        </p:graphicFrame>
        <p:graphicFrame>
          <p:nvGraphicFramePr>
            <p:cNvPr id="131" name="对象 130">
              <a:extLst>
                <a:ext uri="{FF2B5EF4-FFF2-40B4-BE49-F238E27FC236}">
                  <a16:creationId xmlns:a16="http://schemas.microsoft.com/office/drawing/2014/main" id="{6B2A8E16-1252-456A-AC84-08FFCF86C5F7}"/>
                </a:ext>
              </a:extLst>
            </p:cNvPr>
            <p:cNvGraphicFramePr>
              <a:graphicFrameLocks noChangeAspect="1"/>
            </p:cNvGraphicFramePr>
            <p:nvPr>
              <p:extLst>
                <p:ext uri="{D42A27DB-BD31-4B8C-83A1-F6EECF244321}">
                  <p14:modId xmlns:p14="http://schemas.microsoft.com/office/powerpoint/2010/main" val="3692326508"/>
                </p:ext>
              </p:extLst>
            </p:nvPr>
          </p:nvGraphicFramePr>
          <p:xfrm>
            <a:off x="5010944" y="3201407"/>
            <a:ext cx="419100" cy="441325"/>
          </p:xfrm>
          <a:graphic>
            <a:graphicData uri="http://schemas.openxmlformats.org/presentationml/2006/ole">
              <mc:AlternateContent xmlns:mc="http://schemas.openxmlformats.org/markup-compatibility/2006">
                <mc:Choice xmlns:v="urn:schemas-microsoft-com:vml" Requires="v">
                  <p:oleObj spid="_x0000_s379533" name="公式" r:id="rId9" imgW="215640" imgH="228600" progId="Equation.3">
                    <p:embed/>
                  </p:oleObj>
                </mc:Choice>
                <mc:Fallback>
                  <p:oleObj name="公式" r:id="rId9" imgW="215640" imgH="228600" progId="Equation.3">
                    <p:embed/>
                    <p:pic>
                      <p:nvPicPr>
                        <p:cNvPr id="103" name="对象 102">
                          <a:extLst>
                            <a:ext uri="{FF2B5EF4-FFF2-40B4-BE49-F238E27FC236}">
                              <a16:creationId xmlns:a16="http://schemas.microsoft.com/office/drawing/2014/main" id="{FCEE6703-F605-4979-AEAE-F19221F4E6EF}"/>
                            </a:ext>
                          </a:extLst>
                        </p:cNvPr>
                        <p:cNvPicPr/>
                        <p:nvPr/>
                      </p:nvPicPr>
                      <p:blipFill>
                        <a:blip r:embed="rId10"/>
                        <a:stretch>
                          <a:fillRect/>
                        </a:stretch>
                      </p:blipFill>
                      <p:spPr>
                        <a:xfrm>
                          <a:off x="5010944" y="3201407"/>
                          <a:ext cx="419100" cy="441325"/>
                        </a:xfrm>
                        <a:prstGeom prst="rect">
                          <a:avLst/>
                        </a:prstGeom>
                      </p:spPr>
                    </p:pic>
                  </p:oleObj>
                </mc:Fallback>
              </mc:AlternateContent>
            </a:graphicData>
          </a:graphic>
        </p:graphicFrame>
        <p:graphicFrame>
          <p:nvGraphicFramePr>
            <p:cNvPr id="132" name="对象 131">
              <a:extLst>
                <a:ext uri="{FF2B5EF4-FFF2-40B4-BE49-F238E27FC236}">
                  <a16:creationId xmlns:a16="http://schemas.microsoft.com/office/drawing/2014/main" id="{F375FC75-AC67-43C7-B704-4BE792C54EA8}"/>
                </a:ext>
              </a:extLst>
            </p:cNvPr>
            <p:cNvGraphicFramePr>
              <a:graphicFrameLocks noChangeAspect="1"/>
            </p:cNvGraphicFramePr>
            <p:nvPr>
              <p:extLst>
                <p:ext uri="{D42A27DB-BD31-4B8C-83A1-F6EECF244321}">
                  <p14:modId xmlns:p14="http://schemas.microsoft.com/office/powerpoint/2010/main" val="250798305"/>
                </p:ext>
              </p:extLst>
            </p:nvPr>
          </p:nvGraphicFramePr>
          <p:xfrm>
            <a:off x="5082576" y="5711123"/>
            <a:ext cx="444500" cy="465137"/>
          </p:xfrm>
          <a:graphic>
            <a:graphicData uri="http://schemas.openxmlformats.org/presentationml/2006/ole">
              <mc:AlternateContent xmlns:mc="http://schemas.openxmlformats.org/markup-compatibility/2006">
                <mc:Choice xmlns:v="urn:schemas-microsoft-com:vml" Requires="v">
                  <p:oleObj spid="_x0000_s379534" name="公式" r:id="rId11" imgW="228600" imgH="241200" progId="Equation.3">
                    <p:embed/>
                  </p:oleObj>
                </mc:Choice>
                <mc:Fallback>
                  <p:oleObj name="公式" r:id="rId11" imgW="228600" imgH="241200" progId="Equation.3">
                    <p:embed/>
                    <p:pic>
                      <p:nvPicPr>
                        <p:cNvPr id="104" name="对象 103">
                          <a:extLst>
                            <a:ext uri="{FF2B5EF4-FFF2-40B4-BE49-F238E27FC236}">
                              <a16:creationId xmlns:a16="http://schemas.microsoft.com/office/drawing/2014/main" id="{D4816D3D-1CE4-456E-AE9B-CB5F06BAFF64}"/>
                            </a:ext>
                          </a:extLst>
                        </p:cNvPr>
                        <p:cNvPicPr/>
                        <p:nvPr/>
                      </p:nvPicPr>
                      <p:blipFill>
                        <a:blip r:embed="rId12"/>
                        <a:stretch>
                          <a:fillRect/>
                        </a:stretch>
                      </p:blipFill>
                      <p:spPr>
                        <a:xfrm>
                          <a:off x="5082576" y="5711123"/>
                          <a:ext cx="444500" cy="465137"/>
                        </a:xfrm>
                        <a:prstGeom prst="rect">
                          <a:avLst/>
                        </a:prstGeom>
                      </p:spPr>
                    </p:pic>
                  </p:oleObj>
                </mc:Fallback>
              </mc:AlternateContent>
            </a:graphicData>
          </a:graphic>
        </p:graphicFrame>
      </p:grpSp>
      <p:sp>
        <p:nvSpPr>
          <p:cNvPr id="133123" name="Text Box 3">
            <a:extLst>
              <a:ext uri="{FF2B5EF4-FFF2-40B4-BE49-F238E27FC236}">
                <a16:creationId xmlns:a16="http://schemas.microsoft.com/office/drawing/2014/main" id="{68124356-8BCB-4266-87D3-55D76BC95225}"/>
              </a:ext>
            </a:extLst>
          </p:cNvPr>
          <p:cNvSpPr txBox="1">
            <a:spLocks noChangeArrowheads="1"/>
          </p:cNvSpPr>
          <p:nvPr/>
        </p:nvSpPr>
        <p:spPr bwMode="auto">
          <a:xfrm>
            <a:off x="917137" y="206111"/>
            <a:ext cx="2779927" cy="492443"/>
          </a:xfrm>
          <a:prstGeom prst="rect">
            <a:avLst/>
          </a:prstGeom>
          <a:gradFill rotWithShape="0">
            <a:gsLst>
              <a:gs pos="0">
                <a:srgbClr val="FFCC00"/>
              </a:gs>
              <a:gs pos="50000">
                <a:schemeClr val="bg1"/>
              </a:gs>
              <a:gs pos="100000">
                <a:srgbClr val="FFCC00"/>
              </a:gs>
            </a:gsLst>
            <a:lin ang="5400000" scaled="1"/>
          </a:gradFill>
          <a:ln>
            <a:noFill/>
          </a:ln>
          <a:effectLst/>
          <a:extLs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spcBef>
                <a:spcPct val="0"/>
              </a:spcBef>
            </a:pP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串联谐振的特点</a:t>
            </a:r>
          </a:p>
        </p:txBody>
      </p:sp>
      <p:grpSp>
        <p:nvGrpSpPr>
          <p:cNvPr id="133147" name="Group 27">
            <a:extLst>
              <a:ext uri="{FF2B5EF4-FFF2-40B4-BE49-F238E27FC236}">
                <a16:creationId xmlns:a16="http://schemas.microsoft.com/office/drawing/2014/main" id="{375333EE-EEE4-4084-B345-5F71C5301E8B}"/>
              </a:ext>
            </a:extLst>
          </p:cNvPr>
          <p:cNvGrpSpPr>
            <a:grpSpLocks/>
          </p:cNvGrpSpPr>
          <p:nvPr/>
        </p:nvGrpSpPr>
        <p:grpSpPr bwMode="auto">
          <a:xfrm>
            <a:off x="5160235" y="3872875"/>
            <a:ext cx="330200" cy="412750"/>
            <a:chOff x="2400" y="2640"/>
            <a:chExt cx="192" cy="240"/>
          </a:xfrm>
        </p:grpSpPr>
        <p:sp>
          <p:nvSpPr>
            <p:cNvPr id="133148" name="Line 28">
              <a:extLst>
                <a:ext uri="{FF2B5EF4-FFF2-40B4-BE49-F238E27FC236}">
                  <a16:creationId xmlns:a16="http://schemas.microsoft.com/office/drawing/2014/main" id="{6DAE504B-F2A5-45D0-8538-E9B833AB054B}"/>
                </a:ext>
              </a:extLst>
            </p:cNvPr>
            <p:cNvSpPr>
              <a:spLocks noChangeShapeType="1"/>
            </p:cNvSpPr>
            <p:nvPr/>
          </p:nvSpPr>
          <p:spPr bwMode="auto">
            <a:xfrm>
              <a:off x="2400" y="2640"/>
              <a:ext cx="192" cy="14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33149" name="Line 29">
              <a:extLst>
                <a:ext uri="{FF2B5EF4-FFF2-40B4-BE49-F238E27FC236}">
                  <a16:creationId xmlns:a16="http://schemas.microsoft.com/office/drawing/2014/main" id="{791FA32E-06A9-4B70-904C-6FAB39BAB999}"/>
                </a:ext>
              </a:extLst>
            </p:cNvPr>
            <p:cNvSpPr>
              <a:spLocks noChangeShapeType="1"/>
            </p:cNvSpPr>
            <p:nvPr/>
          </p:nvSpPr>
          <p:spPr bwMode="auto">
            <a:xfrm>
              <a:off x="2400" y="2736"/>
              <a:ext cx="192" cy="14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grpSp>
        <p:nvGrpSpPr>
          <p:cNvPr id="133150" name="Group 30">
            <a:extLst>
              <a:ext uri="{FF2B5EF4-FFF2-40B4-BE49-F238E27FC236}">
                <a16:creationId xmlns:a16="http://schemas.microsoft.com/office/drawing/2014/main" id="{22B87343-A5EF-4B27-966D-0A38C4C0B86A}"/>
              </a:ext>
            </a:extLst>
          </p:cNvPr>
          <p:cNvGrpSpPr>
            <a:grpSpLocks/>
          </p:cNvGrpSpPr>
          <p:nvPr/>
        </p:nvGrpSpPr>
        <p:grpSpPr bwMode="auto">
          <a:xfrm>
            <a:off x="5160235" y="5111125"/>
            <a:ext cx="330200" cy="412750"/>
            <a:chOff x="2400" y="3360"/>
            <a:chExt cx="192" cy="240"/>
          </a:xfrm>
        </p:grpSpPr>
        <p:sp>
          <p:nvSpPr>
            <p:cNvPr id="133151" name="Line 31">
              <a:extLst>
                <a:ext uri="{FF2B5EF4-FFF2-40B4-BE49-F238E27FC236}">
                  <a16:creationId xmlns:a16="http://schemas.microsoft.com/office/drawing/2014/main" id="{B923619C-D7F4-4C3A-AAA2-84878E84D84D}"/>
                </a:ext>
              </a:extLst>
            </p:cNvPr>
            <p:cNvSpPr>
              <a:spLocks noChangeShapeType="1"/>
            </p:cNvSpPr>
            <p:nvPr/>
          </p:nvSpPr>
          <p:spPr bwMode="auto">
            <a:xfrm>
              <a:off x="2400" y="3456"/>
              <a:ext cx="192" cy="14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33152" name="Line 32">
              <a:extLst>
                <a:ext uri="{FF2B5EF4-FFF2-40B4-BE49-F238E27FC236}">
                  <a16:creationId xmlns:a16="http://schemas.microsoft.com/office/drawing/2014/main" id="{3E238EE6-13F0-43EE-8432-D6CAF5B51435}"/>
                </a:ext>
              </a:extLst>
            </p:cNvPr>
            <p:cNvSpPr>
              <a:spLocks noChangeShapeType="1"/>
            </p:cNvSpPr>
            <p:nvPr/>
          </p:nvSpPr>
          <p:spPr bwMode="auto">
            <a:xfrm>
              <a:off x="2400" y="3360"/>
              <a:ext cx="192" cy="14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grpSp>
        <p:nvGrpSpPr>
          <p:cNvPr id="3" name="组合 2">
            <a:extLst>
              <a:ext uri="{FF2B5EF4-FFF2-40B4-BE49-F238E27FC236}">
                <a16:creationId xmlns:a16="http://schemas.microsoft.com/office/drawing/2014/main" id="{DD431452-11C9-449E-9840-8B956837B58A}"/>
              </a:ext>
            </a:extLst>
          </p:cNvPr>
          <p:cNvGrpSpPr/>
          <p:nvPr/>
        </p:nvGrpSpPr>
        <p:grpSpPr>
          <a:xfrm>
            <a:off x="822061" y="1149274"/>
            <a:ext cx="4116321" cy="851296"/>
            <a:chOff x="758825" y="1324637"/>
            <a:chExt cx="3799681" cy="785812"/>
          </a:xfrm>
        </p:grpSpPr>
        <p:sp>
          <p:nvSpPr>
            <p:cNvPr id="133125" name="Text Box 5">
              <a:extLst>
                <a:ext uri="{FF2B5EF4-FFF2-40B4-BE49-F238E27FC236}">
                  <a16:creationId xmlns:a16="http://schemas.microsoft.com/office/drawing/2014/main" id="{2E3ECBDC-7776-43A9-B4BB-90C39082942C}"/>
                </a:ext>
              </a:extLst>
            </p:cNvPr>
            <p:cNvSpPr txBox="1">
              <a:spLocks noChangeArrowheads="1"/>
            </p:cNvSpPr>
            <p:nvPr/>
          </p:nvSpPr>
          <p:spPr bwMode="auto">
            <a:xfrm>
              <a:off x="758825" y="1545836"/>
              <a:ext cx="1066800" cy="45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a:t>
              </a:r>
            </a:p>
          </p:txBody>
        </p:sp>
        <p:graphicFrame>
          <p:nvGraphicFramePr>
            <p:cNvPr id="95" name="对象 94">
              <a:extLst>
                <a:ext uri="{FF2B5EF4-FFF2-40B4-BE49-F238E27FC236}">
                  <a16:creationId xmlns:a16="http://schemas.microsoft.com/office/drawing/2014/main" id="{3AED0C8B-5A95-4392-9D35-D3F92888955C}"/>
                </a:ext>
              </a:extLst>
            </p:cNvPr>
            <p:cNvGraphicFramePr>
              <a:graphicFrameLocks noChangeAspect="1"/>
            </p:cNvGraphicFramePr>
            <p:nvPr>
              <p:extLst>
                <p:ext uri="{D42A27DB-BD31-4B8C-83A1-F6EECF244321}">
                  <p14:modId xmlns:p14="http://schemas.microsoft.com/office/powerpoint/2010/main" val="1868800278"/>
                </p:ext>
              </p:extLst>
            </p:nvPr>
          </p:nvGraphicFramePr>
          <p:xfrm>
            <a:off x="1473993" y="1324637"/>
            <a:ext cx="3084513" cy="785812"/>
          </p:xfrm>
          <a:graphic>
            <a:graphicData uri="http://schemas.openxmlformats.org/presentationml/2006/ole">
              <mc:AlternateContent xmlns:mc="http://schemas.openxmlformats.org/markup-compatibility/2006">
                <mc:Choice xmlns:v="urn:schemas-microsoft-com:vml" Requires="v">
                  <p:oleObj spid="_x0000_s379535" name="公式" r:id="rId13" imgW="1587240" imgH="406080" progId="Equation.3">
                    <p:embed/>
                  </p:oleObj>
                </mc:Choice>
                <mc:Fallback>
                  <p:oleObj name="公式" r:id="rId13" imgW="1587240" imgH="406080" progId="Equation.3">
                    <p:embed/>
                    <p:pic>
                      <p:nvPicPr>
                        <p:cNvPr id="130" name="对象 129">
                          <a:extLst>
                            <a:ext uri="{FF2B5EF4-FFF2-40B4-BE49-F238E27FC236}">
                              <a16:creationId xmlns:a16="http://schemas.microsoft.com/office/drawing/2014/main" id="{E9326B09-5CE8-4065-832B-59466E060072}"/>
                            </a:ext>
                          </a:extLst>
                        </p:cNvPr>
                        <p:cNvPicPr/>
                        <p:nvPr/>
                      </p:nvPicPr>
                      <p:blipFill>
                        <a:blip r:embed="rId14"/>
                        <a:stretch>
                          <a:fillRect/>
                        </a:stretch>
                      </p:blipFill>
                      <p:spPr>
                        <a:xfrm>
                          <a:off x="1473993" y="1324637"/>
                          <a:ext cx="3084513" cy="785812"/>
                        </a:xfrm>
                        <a:prstGeom prst="rect">
                          <a:avLst/>
                        </a:prstGeom>
                      </p:spPr>
                    </p:pic>
                  </p:oleObj>
                </mc:Fallback>
              </mc:AlternateContent>
            </a:graphicData>
          </a:graphic>
        </p:graphicFrame>
      </p:grpSp>
      <p:grpSp>
        <p:nvGrpSpPr>
          <p:cNvPr id="2" name="组合 1">
            <a:extLst>
              <a:ext uri="{FF2B5EF4-FFF2-40B4-BE49-F238E27FC236}">
                <a16:creationId xmlns:a16="http://schemas.microsoft.com/office/drawing/2014/main" id="{A6651E85-CE1A-4A8C-897D-5CCEB4F1B60C}"/>
              </a:ext>
            </a:extLst>
          </p:cNvPr>
          <p:cNvGrpSpPr/>
          <p:nvPr/>
        </p:nvGrpSpPr>
        <p:grpSpPr>
          <a:xfrm>
            <a:off x="1654440" y="2102729"/>
            <a:ext cx="4001096" cy="492443"/>
            <a:chOff x="1366838" y="2205166"/>
            <a:chExt cx="3693319" cy="454563"/>
          </a:xfrm>
        </p:grpSpPr>
        <p:sp>
          <p:nvSpPr>
            <p:cNvPr id="133131" name="Text Box 11">
              <a:extLst>
                <a:ext uri="{FF2B5EF4-FFF2-40B4-BE49-F238E27FC236}">
                  <a16:creationId xmlns:a16="http://schemas.microsoft.com/office/drawing/2014/main" id="{12BA6C09-A79B-4902-9114-85686B445FB0}"/>
                </a:ext>
              </a:extLst>
            </p:cNvPr>
            <p:cNvSpPr txBox="1">
              <a:spLocks noChangeArrowheads="1"/>
            </p:cNvSpPr>
            <p:nvPr/>
          </p:nvSpPr>
          <p:spPr bwMode="auto">
            <a:xfrm>
              <a:off x="1707357" y="2205166"/>
              <a:ext cx="3352800" cy="45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zh-CN" altLang="en-US" sz="2600" b="1" dirty="0"/>
                <a:t>同相，电路呈阻性</a:t>
              </a:r>
            </a:p>
          </p:txBody>
        </p:sp>
        <p:graphicFrame>
          <p:nvGraphicFramePr>
            <p:cNvPr id="96" name="对象 95">
              <a:extLst>
                <a:ext uri="{FF2B5EF4-FFF2-40B4-BE49-F238E27FC236}">
                  <a16:creationId xmlns:a16="http://schemas.microsoft.com/office/drawing/2014/main" id="{A894D3B5-2E24-4492-96A9-0F7D0DC6B339}"/>
                </a:ext>
              </a:extLst>
            </p:cNvPr>
            <p:cNvGraphicFramePr>
              <a:graphicFrameLocks noChangeAspect="1"/>
            </p:cNvGraphicFramePr>
            <p:nvPr>
              <p:extLst>
                <p:ext uri="{D42A27DB-BD31-4B8C-83A1-F6EECF244321}">
                  <p14:modId xmlns:p14="http://schemas.microsoft.com/office/powerpoint/2010/main" val="517480217"/>
                </p:ext>
              </p:extLst>
            </p:nvPr>
          </p:nvGraphicFramePr>
          <p:xfrm>
            <a:off x="1366838" y="2226069"/>
            <a:ext cx="741362" cy="392112"/>
          </p:xfrm>
          <a:graphic>
            <a:graphicData uri="http://schemas.openxmlformats.org/presentationml/2006/ole">
              <mc:AlternateContent xmlns:mc="http://schemas.openxmlformats.org/markup-compatibility/2006">
                <mc:Choice xmlns:v="urn:schemas-microsoft-com:vml" Requires="v">
                  <p:oleObj spid="_x0000_s379536" name="公式" r:id="rId15" imgW="380880" imgH="203040" progId="Equation.3">
                    <p:embed/>
                  </p:oleObj>
                </mc:Choice>
                <mc:Fallback>
                  <p:oleObj name="公式" r:id="rId15" imgW="380880" imgH="203040" progId="Equation.3">
                    <p:embed/>
                    <p:pic>
                      <p:nvPicPr>
                        <p:cNvPr id="133" name="对象 132">
                          <a:extLst>
                            <a:ext uri="{FF2B5EF4-FFF2-40B4-BE49-F238E27FC236}">
                              <a16:creationId xmlns:a16="http://schemas.microsoft.com/office/drawing/2014/main" id="{DFAC34BA-942A-4D2A-94C8-690B46462A19}"/>
                            </a:ext>
                          </a:extLst>
                        </p:cNvPr>
                        <p:cNvPicPr/>
                        <p:nvPr/>
                      </p:nvPicPr>
                      <p:blipFill>
                        <a:blip r:embed="rId16"/>
                        <a:stretch>
                          <a:fillRect/>
                        </a:stretch>
                      </p:blipFill>
                      <p:spPr>
                        <a:xfrm>
                          <a:off x="1366838" y="2226069"/>
                          <a:ext cx="741362" cy="392112"/>
                        </a:xfrm>
                        <a:prstGeom prst="rect">
                          <a:avLst/>
                        </a:prstGeom>
                      </p:spPr>
                    </p:pic>
                  </p:oleObj>
                </mc:Fallback>
              </mc:AlternateContent>
            </a:graphicData>
          </a:graphic>
        </p:graphicFrame>
      </p:grpSp>
      <p:grpSp>
        <p:nvGrpSpPr>
          <p:cNvPr id="98" name="组合 97">
            <a:extLst>
              <a:ext uri="{FF2B5EF4-FFF2-40B4-BE49-F238E27FC236}">
                <a16:creationId xmlns:a16="http://schemas.microsoft.com/office/drawing/2014/main" id="{8F5824C2-2448-4766-929E-0478D55E7296}"/>
              </a:ext>
            </a:extLst>
          </p:cNvPr>
          <p:cNvGrpSpPr/>
          <p:nvPr/>
        </p:nvGrpSpPr>
        <p:grpSpPr>
          <a:xfrm>
            <a:off x="1569832" y="2817935"/>
            <a:ext cx="2131621" cy="3726146"/>
            <a:chOff x="650138" y="1864320"/>
            <a:chExt cx="1967650" cy="3439519"/>
          </a:xfrm>
        </p:grpSpPr>
        <p:grpSp>
          <p:nvGrpSpPr>
            <p:cNvPr id="99" name="组合 98">
              <a:extLst>
                <a:ext uri="{FF2B5EF4-FFF2-40B4-BE49-F238E27FC236}">
                  <a16:creationId xmlns:a16="http://schemas.microsoft.com/office/drawing/2014/main" id="{906DA881-2555-4831-AA76-A6D33C7D18E0}"/>
                </a:ext>
              </a:extLst>
            </p:cNvPr>
            <p:cNvGrpSpPr/>
            <p:nvPr/>
          </p:nvGrpSpPr>
          <p:grpSpPr>
            <a:xfrm>
              <a:off x="650138" y="2085976"/>
              <a:ext cx="1457685" cy="3217863"/>
              <a:chOff x="841916" y="1943333"/>
              <a:chExt cx="1457685" cy="3217863"/>
            </a:xfrm>
          </p:grpSpPr>
          <p:grpSp>
            <p:nvGrpSpPr>
              <p:cNvPr id="105" name="Group 68">
                <a:extLst>
                  <a:ext uri="{FF2B5EF4-FFF2-40B4-BE49-F238E27FC236}">
                    <a16:creationId xmlns:a16="http://schemas.microsoft.com/office/drawing/2014/main" id="{3535CA49-3DB0-4505-9D84-818242C631AF}"/>
                  </a:ext>
                </a:extLst>
              </p:cNvPr>
              <p:cNvGrpSpPr>
                <a:grpSpLocks/>
              </p:cNvGrpSpPr>
              <p:nvPr/>
            </p:nvGrpSpPr>
            <p:grpSpPr bwMode="auto">
              <a:xfrm>
                <a:off x="841916" y="1943333"/>
                <a:ext cx="1457685" cy="3217863"/>
                <a:chOff x="656" y="256"/>
                <a:chExt cx="983" cy="2027"/>
              </a:xfrm>
            </p:grpSpPr>
            <p:sp>
              <p:nvSpPr>
                <p:cNvPr id="110" name="Line 69">
                  <a:extLst>
                    <a:ext uri="{FF2B5EF4-FFF2-40B4-BE49-F238E27FC236}">
                      <a16:creationId xmlns:a16="http://schemas.microsoft.com/office/drawing/2014/main" id="{1B8630C2-CDA8-408F-AB2A-851F4D22EF4C}"/>
                    </a:ext>
                  </a:extLst>
                </p:cNvPr>
                <p:cNvSpPr>
                  <a:spLocks noChangeShapeType="1"/>
                </p:cNvSpPr>
                <p:nvPr/>
              </p:nvSpPr>
              <p:spPr bwMode="auto">
                <a:xfrm flipH="1">
                  <a:off x="656" y="620"/>
                  <a:ext cx="0" cy="151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11" name="Line 70">
                  <a:extLst>
                    <a:ext uri="{FF2B5EF4-FFF2-40B4-BE49-F238E27FC236}">
                      <a16:creationId xmlns:a16="http://schemas.microsoft.com/office/drawing/2014/main" id="{33DB7E08-ED02-438B-AB4A-E95D90175512}"/>
                    </a:ext>
                  </a:extLst>
                </p:cNvPr>
                <p:cNvSpPr>
                  <a:spLocks noChangeShapeType="1"/>
                </p:cNvSpPr>
                <p:nvPr/>
              </p:nvSpPr>
              <p:spPr bwMode="auto">
                <a:xfrm>
                  <a:off x="804" y="256"/>
                  <a:ext cx="26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12" name="Line 71">
                  <a:extLst>
                    <a:ext uri="{FF2B5EF4-FFF2-40B4-BE49-F238E27FC236}">
                      <a16:creationId xmlns:a16="http://schemas.microsoft.com/office/drawing/2014/main" id="{210F808F-4CD2-4900-B4C5-55923EFE0A92}"/>
                    </a:ext>
                  </a:extLst>
                </p:cNvPr>
                <p:cNvSpPr>
                  <a:spLocks noChangeShapeType="1"/>
                </p:cNvSpPr>
                <p:nvPr/>
              </p:nvSpPr>
              <p:spPr bwMode="auto">
                <a:xfrm>
                  <a:off x="1551" y="688"/>
                  <a:ext cx="0" cy="24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13" name="Line 72">
                  <a:extLst>
                    <a:ext uri="{FF2B5EF4-FFF2-40B4-BE49-F238E27FC236}">
                      <a16:creationId xmlns:a16="http://schemas.microsoft.com/office/drawing/2014/main" id="{95200B4B-1BCE-4E68-B5EE-A7AEBDA7F245}"/>
                    </a:ext>
                  </a:extLst>
                </p:cNvPr>
                <p:cNvSpPr>
                  <a:spLocks noChangeShapeType="1"/>
                </p:cNvSpPr>
                <p:nvPr/>
              </p:nvSpPr>
              <p:spPr bwMode="auto">
                <a:xfrm>
                  <a:off x="1639" y="1799"/>
                  <a:ext cx="0" cy="24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nvGrpSpPr>
                <p:cNvPr id="114" name="Group 73">
                  <a:extLst>
                    <a:ext uri="{FF2B5EF4-FFF2-40B4-BE49-F238E27FC236}">
                      <a16:creationId xmlns:a16="http://schemas.microsoft.com/office/drawing/2014/main" id="{EE00A8AC-5139-4812-8A5D-EF3F44AA3120}"/>
                    </a:ext>
                  </a:extLst>
                </p:cNvPr>
                <p:cNvGrpSpPr>
                  <a:grpSpLocks/>
                </p:cNvGrpSpPr>
                <p:nvPr/>
              </p:nvGrpSpPr>
              <p:grpSpPr bwMode="auto">
                <a:xfrm>
                  <a:off x="1269" y="1588"/>
                  <a:ext cx="277" cy="695"/>
                  <a:chOff x="2112" y="2301"/>
                  <a:chExt cx="384" cy="1251"/>
                </a:xfrm>
              </p:grpSpPr>
              <p:sp>
                <p:nvSpPr>
                  <p:cNvPr id="124" name="Line 74">
                    <a:extLst>
                      <a:ext uri="{FF2B5EF4-FFF2-40B4-BE49-F238E27FC236}">
                        <a16:creationId xmlns:a16="http://schemas.microsoft.com/office/drawing/2014/main" id="{5D4CDB52-AB77-402A-9899-34ADA87DBE1D}"/>
                      </a:ext>
                    </a:extLst>
                  </p:cNvPr>
                  <p:cNvSpPr>
                    <a:spLocks noChangeShapeType="1"/>
                  </p:cNvSpPr>
                  <p:nvPr/>
                </p:nvSpPr>
                <p:spPr bwMode="auto">
                  <a:xfrm>
                    <a:off x="2304" y="2301"/>
                    <a:ext cx="0" cy="53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25" name="Line 75">
                    <a:extLst>
                      <a:ext uri="{FF2B5EF4-FFF2-40B4-BE49-F238E27FC236}">
                        <a16:creationId xmlns:a16="http://schemas.microsoft.com/office/drawing/2014/main" id="{7F00BED0-2D44-4E42-A33D-41B73CBEA713}"/>
                      </a:ext>
                    </a:extLst>
                  </p:cNvPr>
                  <p:cNvSpPr>
                    <a:spLocks noChangeShapeType="1"/>
                  </p:cNvSpPr>
                  <p:nvPr/>
                </p:nvSpPr>
                <p:spPr bwMode="auto">
                  <a:xfrm>
                    <a:off x="2304" y="2976"/>
                    <a:ext cx="0" cy="57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26" name="Line 76">
                    <a:extLst>
                      <a:ext uri="{FF2B5EF4-FFF2-40B4-BE49-F238E27FC236}">
                        <a16:creationId xmlns:a16="http://schemas.microsoft.com/office/drawing/2014/main" id="{CC7409F5-128F-4F8D-9157-D23004316B41}"/>
                      </a:ext>
                    </a:extLst>
                  </p:cNvPr>
                  <p:cNvSpPr>
                    <a:spLocks noChangeShapeType="1"/>
                  </p:cNvSpPr>
                  <p:nvPr/>
                </p:nvSpPr>
                <p:spPr bwMode="auto">
                  <a:xfrm>
                    <a:off x="2112" y="2832"/>
                    <a:ext cx="3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27" name="Line 77">
                    <a:extLst>
                      <a:ext uri="{FF2B5EF4-FFF2-40B4-BE49-F238E27FC236}">
                        <a16:creationId xmlns:a16="http://schemas.microsoft.com/office/drawing/2014/main" id="{7C7EBA19-B25A-4547-B563-C435B3E55608}"/>
                      </a:ext>
                    </a:extLst>
                  </p:cNvPr>
                  <p:cNvSpPr>
                    <a:spLocks noChangeShapeType="1"/>
                  </p:cNvSpPr>
                  <p:nvPr/>
                </p:nvSpPr>
                <p:spPr bwMode="auto">
                  <a:xfrm>
                    <a:off x="2112" y="2976"/>
                    <a:ext cx="3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sp>
              <p:nvSpPr>
                <p:cNvPr id="115" name="Line 78">
                  <a:extLst>
                    <a:ext uri="{FF2B5EF4-FFF2-40B4-BE49-F238E27FC236}">
                      <a16:creationId xmlns:a16="http://schemas.microsoft.com/office/drawing/2014/main" id="{E2F43B36-558D-4654-9BA6-42CADDA64B1D}"/>
                    </a:ext>
                  </a:extLst>
                </p:cNvPr>
                <p:cNvSpPr>
                  <a:spLocks noChangeShapeType="1"/>
                </p:cNvSpPr>
                <p:nvPr/>
              </p:nvSpPr>
              <p:spPr bwMode="auto">
                <a:xfrm>
                  <a:off x="1408" y="389"/>
                  <a:ext cx="0" cy="75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16" name="Rectangle 79">
                  <a:extLst>
                    <a:ext uri="{FF2B5EF4-FFF2-40B4-BE49-F238E27FC236}">
                      <a16:creationId xmlns:a16="http://schemas.microsoft.com/office/drawing/2014/main" id="{B9897143-DB51-4A0E-A6C6-B296C029E070}"/>
                    </a:ext>
                  </a:extLst>
                </p:cNvPr>
                <p:cNvSpPr>
                  <a:spLocks noChangeArrowheads="1"/>
                </p:cNvSpPr>
                <p:nvPr/>
              </p:nvSpPr>
              <p:spPr bwMode="auto">
                <a:xfrm>
                  <a:off x="1352" y="653"/>
                  <a:ext cx="110" cy="295"/>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17" name="Line 80">
                  <a:extLst>
                    <a:ext uri="{FF2B5EF4-FFF2-40B4-BE49-F238E27FC236}">
                      <a16:creationId xmlns:a16="http://schemas.microsoft.com/office/drawing/2014/main" id="{3AF07A19-B427-479D-8B2E-9D74FDFA58F6}"/>
                    </a:ext>
                  </a:extLst>
                </p:cNvPr>
                <p:cNvSpPr>
                  <a:spLocks noChangeShapeType="1"/>
                </p:cNvSpPr>
                <p:nvPr/>
              </p:nvSpPr>
              <p:spPr bwMode="auto">
                <a:xfrm flipH="1">
                  <a:off x="716" y="389"/>
                  <a:ext cx="6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18" name="Line 81">
                  <a:extLst>
                    <a:ext uri="{FF2B5EF4-FFF2-40B4-BE49-F238E27FC236}">
                      <a16:creationId xmlns:a16="http://schemas.microsoft.com/office/drawing/2014/main" id="{171F399B-3275-455E-B15C-53951FC72CE5}"/>
                    </a:ext>
                  </a:extLst>
                </p:cNvPr>
                <p:cNvSpPr>
                  <a:spLocks noChangeShapeType="1"/>
                </p:cNvSpPr>
                <p:nvPr/>
              </p:nvSpPr>
              <p:spPr bwMode="auto">
                <a:xfrm flipH="1">
                  <a:off x="716" y="2283"/>
                  <a:ext cx="6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19" name="Text Box 82">
                  <a:extLst>
                    <a:ext uri="{FF2B5EF4-FFF2-40B4-BE49-F238E27FC236}">
                      <a16:creationId xmlns:a16="http://schemas.microsoft.com/office/drawing/2014/main" id="{D668B32C-47D2-42B4-8D62-B785E96A11D3}"/>
                    </a:ext>
                  </a:extLst>
                </p:cNvPr>
                <p:cNvSpPr txBox="1">
                  <a:spLocks noChangeArrowheads="1"/>
                </p:cNvSpPr>
                <p:nvPr/>
              </p:nvSpPr>
              <p:spPr bwMode="auto">
                <a:xfrm>
                  <a:off x="1092" y="617"/>
                  <a:ext cx="254"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t>R</a:t>
                  </a:r>
                  <a:endParaRPr lang="en-US" altLang="zh-CN" sz="2600" b="1" dirty="0"/>
                </a:p>
              </p:txBody>
            </p:sp>
            <p:sp>
              <p:nvSpPr>
                <p:cNvPr id="120" name="Text Box 83">
                  <a:extLst>
                    <a:ext uri="{FF2B5EF4-FFF2-40B4-BE49-F238E27FC236}">
                      <a16:creationId xmlns:a16="http://schemas.microsoft.com/office/drawing/2014/main" id="{6475E43A-46D1-4A1F-9593-ADB4E53FD437}"/>
                    </a:ext>
                  </a:extLst>
                </p:cNvPr>
                <p:cNvSpPr txBox="1">
                  <a:spLocks noChangeArrowheads="1"/>
                </p:cNvSpPr>
                <p:nvPr/>
              </p:nvSpPr>
              <p:spPr bwMode="auto">
                <a:xfrm>
                  <a:off x="1110" y="1203"/>
                  <a:ext cx="24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t>L</a:t>
                  </a:r>
                  <a:endParaRPr lang="en-US" altLang="zh-CN" sz="2600" b="1" dirty="0"/>
                </a:p>
              </p:txBody>
            </p:sp>
            <p:sp>
              <p:nvSpPr>
                <p:cNvPr id="121" name="Text Box 84">
                  <a:extLst>
                    <a:ext uri="{FF2B5EF4-FFF2-40B4-BE49-F238E27FC236}">
                      <a16:creationId xmlns:a16="http://schemas.microsoft.com/office/drawing/2014/main" id="{B7EE9CF2-ACE9-41D2-962E-2E5FB1B72C83}"/>
                    </a:ext>
                  </a:extLst>
                </p:cNvPr>
                <p:cNvSpPr txBox="1">
                  <a:spLocks noChangeArrowheads="1"/>
                </p:cNvSpPr>
                <p:nvPr/>
              </p:nvSpPr>
              <p:spPr bwMode="auto">
                <a:xfrm>
                  <a:off x="1028" y="1783"/>
                  <a:ext cx="254"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t>C</a:t>
                  </a:r>
                  <a:endParaRPr lang="en-US" altLang="zh-CN" sz="2600" b="1" dirty="0"/>
                </a:p>
              </p:txBody>
            </p:sp>
            <p:sp>
              <p:nvSpPr>
                <p:cNvPr id="122" name="AutoShape 87">
                  <a:extLst>
                    <a:ext uri="{FF2B5EF4-FFF2-40B4-BE49-F238E27FC236}">
                      <a16:creationId xmlns:a16="http://schemas.microsoft.com/office/drawing/2014/main" id="{B9DD8425-919B-4B0A-8068-8D5C56DFBD33}"/>
                    </a:ext>
                  </a:extLst>
                </p:cNvPr>
                <p:cNvSpPr>
                  <a:spLocks noChangeArrowheads="1"/>
                </p:cNvSpPr>
                <p:nvPr/>
              </p:nvSpPr>
              <p:spPr bwMode="auto">
                <a:xfrm flipH="1">
                  <a:off x="1407" y="1140"/>
                  <a:ext cx="84" cy="111"/>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23" name="Line 97">
                  <a:extLst>
                    <a:ext uri="{FF2B5EF4-FFF2-40B4-BE49-F238E27FC236}">
                      <a16:creationId xmlns:a16="http://schemas.microsoft.com/office/drawing/2014/main" id="{05ED028C-2100-4122-9F9C-7EF40E10CFC4}"/>
                    </a:ext>
                  </a:extLst>
                </p:cNvPr>
                <p:cNvSpPr>
                  <a:spLocks noChangeShapeType="1"/>
                </p:cNvSpPr>
                <p:nvPr/>
              </p:nvSpPr>
              <p:spPr bwMode="auto">
                <a:xfrm>
                  <a:off x="1573" y="1264"/>
                  <a:ext cx="0" cy="24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sp>
            <p:nvSpPr>
              <p:cNvPr id="106" name="AutoShape 87">
                <a:extLst>
                  <a:ext uri="{FF2B5EF4-FFF2-40B4-BE49-F238E27FC236}">
                    <a16:creationId xmlns:a16="http://schemas.microsoft.com/office/drawing/2014/main" id="{311D703F-A4AB-46C8-A783-EA21121C738B}"/>
                  </a:ext>
                </a:extLst>
              </p:cNvPr>
              <p:cNvSpPr>
                <a:spLocks noChangeArrowheads="1"/>
              </p:cNvSpPr>
              <p:nvPr/>
            </p:nvSpPr>
            <p:spPr bwMode="auto">
              <a:xfrm flipH="1">
                <a:off x="1965356" y="3507472"/>
                <a:ext cx="124563" cy="17621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07" name="AutoShape 87">
                <a:extLst>
                  <a:ext uri="{FF2B5EF4-FFF2-40B4-BE49-F238E27FC236}">
                    <a16:creationId xmlns:a16="http://schemas.microsoft.com/office/drawing/2014/main" id="{34BECBF6-D9D4-4463-8CA7-1B86390D957B}"/>
                  </a:ext>
                </a:extLst>
              </p:cNvPr>
              <p:cNvSpPr>
                <a:spLocks noChangeArrowheads="1"/>
              </p:cNvSpPr>
              <p:nvPr/>
            </p:nvSpPr>
            <p:spPr bwMode="auto">
              <a:xfrm flipH="1">
                <a:off x="1973745" y="3692030"/>
                <a:ext cx="124563" cy="17621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08" name="AutoShape 87">
                <a:extLst>
                  <a:ext uri="{FF2B5EF4-FFF2-40B4-BE49-F238E27FC236}">
                    <a16:creationId xmlns:a16="http://schemas.microsoft.com/office/drawing/2014/main" id="{147EC043-662E-4788-90FC-1B463250E128}"/>
                  </a:ext>
                </a:extLst>
              </p:cNvPr>
              <p:cNvSpPr>
                <a:spLocks noChangeArrowheads="1"/>
              </p:cNvSpPr>
              <p:nvPr/>
            </p:nvSpPr>
            <p:spPr bwMode="auto">
              <a:xfrm flipH="1">
                <a:off x="1965356" y="3884977"/>
                <a:ext cx="124563" cy="17621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09" name="矩形 108">
                <a:extLst>
                  <a:ext uri="{FF2B5EF4-FFF2-40B4-BE49-F238E27FC236}">
                    <a16:creationId xmlns:a16="http://schemas.microsoft.com/office/drawing/2014/main" id="{FFC12B39-CCCE-498D-BB7A-171BD376E450}"/>
                  </a:ext>
                </a:extLst>
              </p:cNvPr>
              <p:cNvSpPr/>
              <p:nvPr/>
            </p:nvSpPr>
            <p:spPr>
              <a:xfrm>
                <a:off x="1778316" y="3186346"/>
                <a:ext cx="149404" cy="9983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50"/>
              </a:p>
            </p:txBody>
          </p:sp>
        </p:grpSp>
        <p:graphicFrame>
          <p:nvGraphicFramePr>
            <p:cNvPr id="100" name="对象 99">
              <a:extLst>
                <a:ext uri="{FF2B5EF4-FFF2-40B4-BE49-F238E27FC236}">
                  <a16:creationId xmlns:a16="http://schemas.microsoft.com/office/drawing/2014/main" id="{9EF2D33D-C30B-4E5F-ADA4-BEDFD70D7B87}"/>
                </a:ext>
              </a:extLst>
            </p:cNvPr>
            <p:cNvGraphicFramePr>
              <a:graphicFrameLocks noChangeAspect="1"/>
            </p:cNvGraphicFramePr>
            <p:nvPr>
              <p:extLst>
                <p:ext uri="{D42A27DB-BD31-4B8C-83A1-F6EECF244321}">
                  <p14:modId xmlns:p14="http://schemas.microsoft.com/office/powerpoint/2010/main" val="523956757"/>
                </p:ext>
              </p:extLst>
            </p:nvPr>
          </p:nvGraphicFramePr>
          <p:xfrm>
            <a:off x="1255749" y="1864320"/>
            <a:ext cx="224311" cy="336467"/>
          </p:xfrm>
          <a:graphic>
            <a:graphicData uri="http://schemas.openxmlformats.org/presentationml/2006/ole">
              <mc:AlternateContent xmlns:mc="http://schemas.openxmlformats.org/markup-compatibility/2006">
                <mc:Choice xmlns:v="urn:schemas-microsoft-com:vml" Requires="v">
                  <p:oleObj spid="_x0000_s379537" name="公式" r:id="rId17" imgW="126720" imgH="190440" progId="Equation.3">
                    <p:embed/>
                  </p:oleObj>
                </mc:Choice>
                <mc:Fallback>
                  <p:oleObj name="公式" r:id="rId17" imgW="126720" imgH="190440" progId="Equation.3">
                    <p:embed/>
                    <p:pic>
                      <p:nvPicPr>
                        <p:cNvPr id="4" name="对象 3">
                          <a:extLst>
                            <a:ext uri="{FF2B5EF4-FFF2-40B4-BE49-F238E27FC236}">
                              <a16:creationId xmlns:a16="http://schemas.microsoft.com/office/drawing/2014/main" id="{F84316A7-ACE3-47EE-A8A5-9C8BD6C4E5AD}"/>
                            </a:ext>
                          </a:extLst>
                        </p:cNvPr>
                        <p:cNvPicPr/>
                        <p:nvPr/>
                      </p:nvPicPr>
                      <p:blipFill>
                        <a:blip r:embed="rId4"/>
                        <a:stretch>
                          <a:fillRect/>
                        </a:stretch>
                      </p:blipFill>
                      <p:spPr>
                        <a:xfrm>
                          <a:off x="1255749" y="1864320"/>
                          <a:ext cx="224311" cy="336467"/>
                        </a:xfrm>
                        <a:prstGeom prst="rect">
                          <a:avLst/>
                        </a:prstGeom>
                      </p:spPr>
                    </p:pic>
                  </p:oleObj>
                </mc:Fallback>
              </mc:AlternateContent>
            </a:graphicData>
          </a:graphic>
        </p:graphicFrame>
        <p:graphicFrame>
          <p:nvGraphicFramePr>
            <p:cNvPr id="101" name="对象 100">
              <a:extLst>
                <a:ext uri="{FF2B5EF4-FFF2-40B4-BE49-F238E27FC236}">
                  <a16:creationId xmlns:a16="http://schemas.microsoft.com/office/drawing/2014/main" id="{914D4F2D-6E40-4C87-9BA0-CE2557F1A0A8}"/>
                </a:ext>
              </a:extLst>
            </p:cNvPr>
            <p:cNvGraphicFramePr>
              <a:graphicFrameLocks noChangeAspect="1"/>
            </p:cNvGraphicFramePr>
            <p:nvPr>
              <p:extLst>
                <p:ext uri="{D42A27DB-BD31-4B8C-83A1-F6EECF244321}">
                  <p14:modId xmlns:p14="http://schemas.microsoft.com/office/powerpoint/2010/main" val="827542745"/>
                </p:ext>
              </p:extLst>
            </p:nvPr>
          </p:nvGraphicFramePr>
          <p:xfrm>
            <a:off x="687388" y="3824288"/>
            <a:ext cx="320662" cy="392114"/>
          </p:xfrm>
          <a:graphic>
            <a:graphicData uri="http://schemas.openxmlformats.org/presentationml/2006/ole">
              <mc:AlternateContent xmlns:mc="http://schemas.openxmlformats.org/markup-compatibility/2006">
                <mc:Choice xmlns:v="urn:schemas-microsoft-com:vml" Requires="v">
                  <p:oleObj spid="_x0000_s379538" name="公式" r:id="rId18" imgW="164880" imgH="203040" progId="Equation.3">
                    <p:embed/>
                  </p:oleObj>
                </mc:Choice>
                <mc:Fallback>
                  <p:oleObj name="公式" r:id="rId18" imgW="164880" imgH="203040" progId="Equation.3">
                    <p:embed/>
                    <p:pic>
                      <p:nvPicPr>
                        <p:cNvPr id="123" name="对象 122">
                          <a:extLst>
                            <a:ext uri="{FF2B5EF4-FFF2-40B4-BE49-F238E27FC236}">
                              <a16:creationId xmlns:a16="http://schemas.microsoft.com/office/drawing/2014/main" id="{313FCC50-C785-4455-892E-58C813BB98D6}"/>
                            </a:ext>
                          </a:extLst>
                        </p:cNvPr>
                        <p:cNvPicPr/>
                        <p:nvPr/>
                      </p:nvPicPr>
                      <p:blipFill>
                        <a:blip r:embed="rId6"/>
                        <a:stretch>
                          <a:fillRect/>
                        </a:stretch>
                      </p:blipFill>
                      <p:spPr>
                        <a:xfrm>
                          <a:off x="687388" y="3824288"/>
                          <a:ext cx="320662" cy="392114"/>
                        </a:xfrm>
                        <a:prstGeom prst="rect">
                          <a:avLst/>
                        </a:prstGeom>
                      </p:spPr>
                    </p:pic>
                  </p:oleObj>
                </mc:Fallback>
              </mc:AlternateContent>
            </a:graphicData>
          </a:graphic>
        </p:graphicFrame>
        <p:graphicFrame>
          <p:nvGraphicFramePr>
            <p:cNvPr id="102" name="对象 101">
              <a:extLst>
                <a:ext uri="{FF2B5EF4-FFF2-40B4-BE49-F238E27FC236}">
                  <a16:creationId xmlns:a16="http://schemas.microsoft.com/office/drawing/2014/main" id="{4FE244BA-382F-436C-AD54-27AB2A01D9BF}"/>
                </a:ext>
              </a:extLst>
            </p:cNvPr>
            <p:cNvGraphicFramePr>
              <a:graphicFrameLocks noChangeAspect="1"/>
            </p:cNvGraphicFramePr>
            <p:nvPr>
              <p:extLst>
                <p:ext uri="{D42A27DB-BD31-4B8C-83A1-F6EECF244321}">
                  <p14:modId xmlns:p14="http://schemas.microsoft.com/office/powerpoint/2010/main" val="3981113136"/>
                </p:ext>
              </p:extLst>
            </p:nvPr>
          </p:nvGraphicFramePr>
          <p:xfrm>
            <a:off x="2019300" y="2689225"/>
            <a:ext cx="444500" cy="441325"/>
          </p:xfrm>
          <a:graphic>
            <a:graphicData uri="http://schemas.openxmlformats.org/presentationml/2006/ole">
              <mc:AlternateContent xmlns:mc="http://schemas.openxmlformats.org/markup-compatibility/2006">
                <mc:Choice xmlns:v="urn:schemas-microsoft-com:vml" Requires="v">
                  <p:oleObj spid="_x0000_s379539" name="公式" r:id="rId19" imgW="228600" imgH="228600" progId="Equation.3">
                    <p:embed/>
                  </p:oleObj>
                </mc:Choice>
                <mc:Fallback>
                  <p:oleObj name="公式" r:id="rId19" imgW="228600" imgH="228600" progId="Equation.3">
                    <p:embed/>
                    <p:pic>
                      <p:nvPicPr>
                        <p:cNvPr id="124" name="对象 123">
                          <a:extLst>
                            <a:ext uri="{FF2B5EF4-FFF2-40B4-BE49-F238E27FC236}">
                              <a16:creationId xmlns:a16="http://schemas.microsoft.com/office/drawing/2014/main" id="{DB01C666-8BF3-4EDF-91AC-065DF8E1B6BC}"/>
                            </a:ext>
                          </a:extLst>
                        </p:cNvPr>
                        <p:cNvPicPr/>
                        <p:nvPr/>
                      </p:nvPicPr>
                      <p:blipFill>
                        <a:blip r:embed="rId8"/>
                        <a:stretch>
                          <a:fillRect/>
                        </a:stretch>
                      </p:blipFill>
                      <p:spPr>
                        <a:xfrm>
                          <a:off x="2019300" y="2689225"/>
                          <a:ext cx="444500" cy="441325"/>
                        </a:xfrm>
                        <a:prstGeom prst="rect">
                          <a:avLst/>
                        </a:prstGeom>
                      </p:spPr>
                    </p:pic>
                  </p:oleObj>
                </mc:Fallback>
              </mc:AlternateContent>
            </a:graphicData>
          </a:graphic>
        </p:graphicFrame>
        <p:graphicFrame>
          <p:nvGraphicFramePr>
            <p:cNvPr id="103" name="对象 102">
              <a:extLst>
                <a:ext uri="{FF2B5EF4-FFF2-40B4-BE49-F238E27FC236}">
                  <a16:creationId xmlns:a16="http://schemas.microsoft.com/office/drawing/2014/main" id="{FCEE6703-F605-4979-AEAE-F19221F4E6EF}"/>
                </a:ext>
              </a:extLst>
            </p:cNvPr>
            <p:cNvGraphicFramePr>
              <a:graphicFrameLocks noChangeAspect="1"/>
            </p:cNvGraphicFramePr>
            <p:nvPr>
              <p:extLst>
                <p:ext uri="{D42A27DB-BD31-4B8C-83A1-F6EECF244321}">
                  <p14:modId xmlns:p14="http://schemas.microsoft.com/office/powerpoint/2010/main" val="1027568487"/>
                </p:ext>
              </p:extLst>
            </p:nvPr>
          </p:nvGraphicFramePr>
          <p:xfrm>
            <a:off x="2100263" y="3630613"/>
            <a:ext cx="419100" cy="441325"/>
          </p:xfrm>
          <a:graphic>
            <a:graphicData uri="http://schemas.openxmlformats.org/presentationml/2006/ole">
              <mc:AlternateContent xmlns:mc="http://schemas.openxmlformats.org/markup-compatibility/2006">
                <mc:Choice xmlns:v="urn:schemas-microsoft-com:vml" Requires="v">
                  <p:oleObj spid="_x0000_s379540" name="公式" r:id="rId20" imgW="215640" imgH="228600" progId="Equation.3">
                    <p:embed/>
                  </p:oleObj>
                </mc:Choice>
                <mc:Fallback>
                  <p:oleObj name="公式" r:id="rId20" imgW="215640" imgH="228600" progId="Equation.3">
                    <p:embed/>
                    <p:pic>
                      <p:nvPicPr>
                        <p:cNvPr id="125" name="对象 124">
                          <a:extLst>
                            <a:ext uri="{FF2B5EF4-FFF2-40B4-BE49-F238E27FC236}">
                              <a16:creationId xmlns:a16="http://schemas.microsoft.com/office/drawing/2014/main" id="{782031EB-CD96-48D8-A146-AF3B3CF73EA0}"/>
                            </a:ext>
                          </a:extLst>
                        </p:cNvPr>
                        <p:cNvPicPr/>
                        <p:nvPr/>
                      </p:nvPicPr>
                      <p:blipFill>
                        <a:blip r:embed="rId10"/>
                        <a:stretch>
                          <a:fillRect/>
                        </a:stretch>
                      </p:blipFill>
                      <p:spPr>
                        <a:xfrm>
                          <a:off x="2100263" y="3630613"/>
                          <a:ext cx="419100" cy="441325"/>
                        </a:xfrm>
                        <a:prstGeom prst="rect">
                          <a:avLst/>
                        </a:prstGeom>
                      </p:spPr>
                    </p:pic>
                  </p:oleObj>
                </mc:Fallback>
              </mc:AlternateContent>
            </a:graphicData>
          </a:graphic>
        </p:graphicFrame>
        <p:graphicFrame>
          <p:nvGraphicFramePr>
            <p:cNvPr id="104" name="对象 103">
              <a:extLst>
                <a:ext uri="{FF2B5EF4-FFF2-40B4-BE49-F238E27FC236}">
                  <a16:creationId xmlns:a16="http://schemas.microsoft.com/office/drawing/2014/main" id="{D4816D3D-1CE4-456E-AE9B-CB5F06BAFF64}"/>
                </a:ext>
              </a:extLst>
            </p:cNvPr>
            <p:cNvGraphicFramePr>
              <a:graphicFrameLocks noChangeAspect="1"/>
            </p:cNvGraphicFramePr>
            <p:nvPr>
              <p:extLst>
                <p:ext uri="{D42A27DB-BD31-4B8C-83A1-F6EECF244321}">
                  <p14:modId xmlns:p14="http://schemas.microsoft.com/office/powerpoint/2010/main" val="1938541960"/>
                </p:ext>
              </p:extLst>
            </p:nvPr>
          </p:nvGraphicFramePr>
          <p:xfrm>
            <a:off x="2173288" y="4525963"/>
            <a:ext cx="444500" cy="465137"/>
          </p:xfrm>
          <a:graphic>
            <a:graphicData uri="http://schemas.openxmlformats.org/presentationml/2006/ole">
              <mc:AlternateContent xmlns:mc="http://schemas.openxmlformats.org/markup-compatibility/2006">
                <mc:Choice xmlns:v="urn:schemas-microsoft-com:vml" Requires="v">
                  <p:oleObj spid="_x0000_s379541" name="公式" r:id="rId21" imgW="228600" imgH="241200" progId="Equation.3">
                    <p:embed/>
                  </p:oleObj>
                </mc:Choice>
                <mc:Fallback>
                  <p:oleObj name="公式" r:id="rId21" imgW="228600" imgH="241200" progId="Equation.3">
                    <p:embed/>
                    <p:pic>
                      <p:nvPicPr>
                        <p:cNvPr id="126" name="对象 125">
                          <a:extLst>
                            <a:ext uri="{FF2B5EF4-FFF2-40B4-BE49-F238E27FC236}">
                              <a16:creationId xmlns:a16="http://schemas.microsoft.com/office/drawing/2014/main" id="{1D0625F9-4E9A-4590-8B99-3F929DB9B2DE}"/>
                            </a:ext>
                          </a:extLst>
                        </p:cNvPr>
                        <p:cNvPicPr/>
                        <p:nvPr/>
                      </p:nvPicPr>
                      <p:blipFill>
                        <a:blip r:embed="rId12"/>
                        <a:stretch>
                          <a:fillRect/>
                        </a:stretch>
                      </p:blipFill>
                      <p:spPr>
                        <a:xfrm>
                          <a:off x="2173288" y="4525963"/>
                          <a:ext cx="444500" cy="465137"/>
                        </a:xfrm>
                        <a:prstGeom prst="rect">
                          <a:avLst/>
                        </a:prstGeom>
                      </p:spPr>
                    </p:pic>
                  </p:oleObj>
                </mc:Fallback>
              </mc:AlternateContent>
            </a:graphicData>
          </a:graphic>
        </p:graphicFrame>
      </p:grpSp>
      <p:sp>
        <p:nvSpPr>
          <p:cNvPr id="5" name="灯片编号占位符 4">
            <a:extLst>
              <a:ext uri="{FF2B5EF4-FFF2-40B4-BE49-F238E27FC236}">
                <a16:creationId xmlns:a16="http://schemas.microsoft.com/office/drawing/2014/main" id="{8337CB02-DEEF-4B89-A21A-D1854E679166}"/>
              </a:ext>
            </a:extLst>
          </p:cNvPr>
          <p:cNvSpPr>
            <a:spLocks noGrp="1"/>
          </p:cNvSpPr>
          <p:nvPr>
            <p:ph type="sldNum" sz="quarter" idx="12"/>
          </p:nvPr>
        </p:nvSpPr>
        <p:spPr/>
        <p:txBody>
          <a:bodyPr/>
          <a:lstStyle/>
          <a:p>
            <a:fld id="{DD7B16FF-69CA-4A0B-BD3A-C4B4E2184A49}" type="slidenum">
              <a:rPr lang="zh-CN" altLang="en-US" smtClean="0"/>
              <a:pPr/>
              <a:t>130</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23"/>
                                        </p:tgtEl>
                                        <p:attrNameLst>
                                          <p:attrName>style.visibility</p:attrName>
                                        </p:attrNameLst>
                                      </p:cBhvr>
                                      <p:to>
                                        <p:strVal val="visible"/>
                                      </p:to>
                                    </p:set>
                                    <p:anim calcmode="lin" valueType="num">
                                      <p:cBhvr additive="base">
                                        <p:cTn id="7" dur="500" fill="hold"/>
                                        <p:tgtEl>
                                          <p:spTgt spid="133123"/>
                                        </p:tgtEl>
                                        <p:attrNameLst>
                                          <p:attrName>ppt_x</p:attrName>
                                        </p:attrNameLst>
                                      </p:cBhvr>
                                      <p:tavLst>
                                        <p:tav tm="0">
                                          <p:val>
                                            <p:strVal val="0-#ppt_w/2"/>
                                          </p:val>
                                        </p:tav>
                                        <p:tav tm="100000">
                                          <p:val>
                                            <p:strVal val="#ppt_x"/>
                                          </p:val>
                                        </p:tav>
                                      </p:tavLst>
                                    </p:anim>
                                    <p:anim calcmode="lin" valueType="num">
                                      <p:cBhvr additive="base">
                                        <p:cTn id="8" dur="500" fill="hold"/>
                                        <p:tgtEl>
                                          <p:spTgt spid="13312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33147"/>
                                        </p:tgtEl>
                                        <p:attrNameLst>
                                          <p:attrName>style.visibility</p:attrName>
                                        </p:attrNameLst>
                                      </p:cBhvr>
                                      <p:to>
                                        <p:strVal val="visible"/>
                                      </p:to>
                                    </p:set>
                                    <p:animEffect transition="in" filter="dissolve">
                                      <p:cBhvr>
                                        <p:cTn id="28" dur="500"/>
                                        <p:tgtEl>
                                          <p:spTgt spid="133147"/>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133150"/>
                                        </p:tgtEl>
                                        <p:attrNameLst>
                                          <p:attrName>style.visibility</p:attrName>
                                        </p:attrNameLst>
                                      </p:cBhvr>
                                      <p:to>
                                        <p:strVal val="visible"/>
                                      </p:to>
                                    </p:set>
                                    <p:animEffect transition="in" filter="dissolve">
                                      <p:cBhvr>
                                        <p:cTn id="33" dur="500"/>
                                        <p:tgtEl>
                                          <p:spTgt spid="133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animBg="1"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7811" name="Group 3075">
            <a:extLst>
              <a:ext uri="{FF2B5EF4-FFF2-40B4-BE49-F238E27FC236}">
                <a16:creationId xmlns:a16="http://schemas.microsoft.com/office/drawing/2014/main" id="{6AB55229-119F-483E-8D55-9CA499123F39}"/>
              </a:ext>
            </a:extLst>
          </p:cNvPr>
          <p:cNvGrpSpPr>
            <a:grpSpLocks/>
          </p:cNvGrpSpPr>
          <p:nvPr/>
        </p:nvGrpSpPr>
        <p:grpSpPr bwMode="auto">
          <a:xfrm>
            <a:off x="6519732" y="2033474"/>
            <a:ext cx="347398" cy="1399303"/>
            <a:chOff x="4055" y="1361"/>
            <a:chExt cx="202" cy="741"/>
          </a:xfrm>
        </p:grpSpPr>
        <p:grpSp>
          <p:nvGrpSpPr>
            <p:cNvPr id="247812" name="Group 3076">
              <a:extLst>
                <a:ext uri="{FF2B5EF4-FFF2-40B4-BE49-F238E27FC236}">
                  <a16:creationId xmlns:a16="http://schemas.microsoft.com/office/drawing/2014/main" id="{A725C5D0-92A9-4B87-A7A4-873B6955F36C}"/>
                </a:ext>
              </a:extLst>
            </p:cNvPr>
            <p:cNvGrpSpPr>
              <a:grpSpLocks/>
            </p:cNvGrpSpPr>
            <p:nvPr/>
          </p:nvGrpSpPr>
          <p:grpSpPr bwMode="auto">
            <a:xfrm>
              <a:off x="4055" y="1834"/>
              <a:ext cx="202" cy="268"/>
              <a:chOff x="3983" y="2218"/>
              <a:chExt cx="202" cy="268"/>
            </a:xfrm>
          </p:grpSpPr>
          <p:sp>
            <p:nvSpPr>
              <p:cNvPr id="247813" name="Rectangle 3077">
                <a:extLst>
                  <a:ext uri="{FF2B5EF4-FFF2-40B4-BE49-F238E27FC236}">
                    <a16:creationId xmlns:a16="http://schemas.microsoft.com/office/drawing/2014/main" id="{FB971B85-626D-4E7F-B57C-0A2B5E99463A}"/>
                  </a:ext>
                </a:extLst>
              </p:cNvPr>
              <p:cNvSpPr>
                <a:spLocks noChangeArrowheads="1"/>
              </p:cNvSpPr>
              <p:nvPr/>
            </p:nvSpPr>
            <p:spPr bwMode="auto">
              <a:xfrm>
                <a:off x="4128" y="2362"/>
                <a:ext cx="57"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517" dirty="0">
                    <a:solidFill>
                      <a:srgbClr val="000000"/>
                    </a:solidFill>
                    <a:latin typeface="Times New Roman" panose="02020603050405020304" pitchFamily="18" charset="0"/>
                    <a:ea typeface="宋体" panose="02010600030101010101" pitchFamily="2" charset="-122"/>
                  </a:rPr>
                  <a:t>0</a:t>
                </a:r>
                <a:endParaRPr lang="en-US" altLang="zh-CN" sz="4333" dirty="0">
                  <a:latin typeface="Times New Roman" panose="02020603050405020304" pitchFamily="18" charset="0"/>
                  <a:ea typeface="宋体" panose="02010600030101010101" pitchFamily="2" charset="-122"/>
                </a:endParaRPr>
              </a:p>
            </p:txBody>
          </p:sp>
          <p:sp>
            <p:nvSpPr>
              <p:cNvPr id="247814" name="Rectangle 3078">
                <a:extLst>
                  <a:ext uri="{FF2B5EF4-FFF2-40B4-BE49-F238E27FC236}">
                    <a16:creationId xmlns:a16="http://schemas.microsoft.com/office/drawing/2014/main" id="{5187AC79-3ADD-4489-932E-4E928EEADC61}"/>
                  </a:ext>
                </a:extLst>
              </p:cNvPr>
              <p:cNvSpPr>
                <a:spLocks noChangeArrowheads="1"/>
              </p:cNvSpPr>
              <p:nvPr/>
            </p:nvSpPr>
            <p:spPr bwMode="auto">
              <a:xfrm>
                <a:off x="3983" y="2218"/>
                <a:ext cx="13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600" i="1" dirty="0">
                    <a:solidFill>
                      <a:srgbClr val="000000"/>
                    </a:solidFill>
                    <a:latin typeface="Symbol" panose="05050102010706020507" pitchFamily="18" charset="2"/>
                    <a:ea typeface="宋体" panose="02010600030101010101" pitchFamily="2" charset="-122"/>
                  </a:rPr>
                  <a:t>w</a:t>
                </a:r>
                <a:endParaRPr lang="en-US" altLang="zh-CN" sz="4333" dirty="0">
                  <a:latin typeface="Times New Roman" panose="02020603050405020304" pitchFamily="18" charset="0"/>
                  <a:ea typeface="宋体" panose="02010600030101010101" pitchFamily="2" charset="-122"/>
                </a:endParaRPr>
              </a:p>
            </p:txBody>
          </p:sp>
        </p:grpSp>
        <p:sp>
          <p:nvSpPr>
            <p:cNvPr id="247815" name="Line 3079">
              <a:extLst>
                <a:ext uri="{FF2B5EF4-FFF2-40B4-BE49-F238E27FC236}">
                  <a16:creationId xmlns:a16="http://schemas.microsoft.com/office/drawing/2014/main" id="{49597691-A067-42B5-B101-DB7F9A2D64BC}"/>
                </a:ext>
              </a:extLst>
            </p:cNvPr>
            <p:cNvSpPr>
              <a:spLocks noChangeShapeType="1"/>
            </p:cNvSpPr>
            <p:nvPr/>
          </p:nvSpPr>
          <p:spPr bwMode="auto">
            <a:xfrm flipH="1">
              <a:off x="4144" y="1361"/>
              <a:ext cx="6" cy="477"/>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dirty="0"/>
            </a:p>
          </p:txBody>
        </p:sp>
      </p:grpSp>
      <p:grpSp>
        <p:nvGrpSpPr>
          <p:cNvPr id="247816" name="Group 3080">
            <a:extLst>
              <a:ext uri="{FF2B5EF4-FFF2-40B4-BE49-F238E27FC236}">
                <a16:creationId xmlns:a16="http://schemas.microsoft.com/office/drawing/2014/main" id="{F6D7D788-8A73-400F-BE11-320BDCDADC59}"/>
              </a:ext>
            </a:extLst>
          </p:cNvPr>
          <p:cNvGrpSpPr>
            <a:grpSpLocks/>
          </p:cNvGrpSpPr>
          <p:nvPr/>
        </p:nvGrpSpPr>
        <p:grpSpPr bwMode="auto">
          <a:xfrm>
            <a:off x="5365751" y="974858"/>
            <a:ext cx="2710394" cy="1962283"/>
            <a:chOff x="1592" y="2077"/>
            <a:chExt cx="1576" cy="1141"/>
          </a:xfrm>
        </p:grpSpPr>
        <p:sp>
          <p:nvSpPr>
            <p:cNvPr id="247817" name="Line 3081">
              <a:extLst>
                <a:ext uri="{FF2B5EF4-FFF2-40B4-BE49-F238E27FC236}">
                  <a16:creationId xmlns:a16="http://schemas.microsoft.com/office/drawing/2014/main" id="{18D56F6E-E5F7-4775-967E-DCD6681BDCEC}"/>
                </a:ext>
              </a:extLst>
            </p:cNvPr>
            <p:cNvSpPr>
              <a:spLocks noChangeShapeType="1"/>
            </p:cNvSpPr>
            <p:nvPr/>
          </p:nvSpPr>
          <p:spPr bwMode="auto">
            <a:xfrm flipV="1">
              <a:off x="1592" y="2298"/>
              <a:ext cx="1385" cy="920"/>
            </a:xfrm>
            <a:prstGeom prst="line">
              <a:avLst/>
            </a:prstGeom>
            <a:noFill/>
            <a:ln w="381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247820" name="Rectangle 3084">
              <a:extLst>
                <a:ext uri="{FF2B5EF4-FFF2-40B4-BE49-F238E27FC236}">
                  <a16:creationId xmlns:a16="http://schemas.microsoft.com/office/drawing/2014/main" id="{A01E9F72-8080-43D2-AA76-F085988E548D}"/>
                </a:ext>
              </a:extLst>
            </p:cNvPr>
            <p:cNvSpPr>
              <a:spLocks noChangeArrowheads="1"/>
            </p:cNvSpPr>
            <p:nvPr/>
          </p:nvSpPr>
          <p:spPr bwMode="auto">
            <a:xfrm>
              <a:off x="2790" y="2077"/>
              <a:ext cx="37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sz="2600" b="1" i="1" dirty="0" err="1">
                  <a:solidFill>
                    <a:srgbClr val="996633"/>
                  </a:solidFill>
                  <a:latin typeface="Symbol" panose="05050102010706020507" pitchFamily="18" charset="2"/>
                  <a:ea typeface="宋体" panose="02010600030101010101" pitchFamily="2" charset="-122"/>
                </a:rPr>
                <a:t>w</a:t>
              </a:r>
              <a:r>
                <a:rPr lang="en-US" altLang="zh-CN" sz="2600" b="1" i="1" dirty="0" err="1">
                  <a:solidFill>
                    <a:srgbClr val="996633"/>
                  </a:solidFill>
                  <a:latin typeface="Times New Roman" panose="02020603050405020304" pitchFamily="18" charset="0"/>
                  <a:ea typeface="宋体" panose="02010600030101010101" pitchFamily="2" charset="-122"/>
                  <a:cs typeface="Times New Roman" panose="02020603050405020304" pitchFamily="18" charset="0"/>
                </a:rPr>
                <a:t>L</a:t>
              </a:r>
              <a:endParaRPr lang="en-US" altLang="zh-CN" sz="2600" b="1" dirty="0">
                <a:solidFill>
                  <a:srgbClr val="996633"/>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247821" name="Group 3085">
            <a:extLst>
              <a:ext uri="{FF2B5EF4-FFF2-40B4-BE49-F238E27FC236}">
                <a16:creationId xmlns:a16="http://schemas.microsoft.com/office/drawing/2014/main" id="{BB012BF5-D8DB-4FCD-A64F-F1F8C5DBC19E}"/>
              </a:ext>
            </a:extLst>
          </p:cNvPr>
          <p:cNvGrpSpPr>
            <a:grpSpLocks/>
          </p:cNvGrpSpPr>
          <p:nvPr/>
        </p:nvGrpSpPr>
        <p:grpSpPr bwMode="auto">
          <a:xfrm>
            <a:off x="5324477" y="2025656"/>
            <a:ext cx="3291683" cy="400713"/>
            <a:chOff x="3456" y="1872"/>
            <a:chExt cx="1914" cy="233"/>
          </a:xfrm>
        </p:grpSpPr>
        <p:sp>
          <p:nvSpPr>
            <p:cNvPr id="247822" name="Line 3086">
              <a:extLst>
                <a:ext uri="{FF2B5EF4-FFF2-40B4-BE49-F238E27FC236}">
                  <a16:creationId xmlns:a16="http://schemas.microsoft.com/office/drawing/2014/main" id="{92DFC2EA-8F54-422E-87E1-FC9CB62FE5F5}"/>
                </a:ext>
              </a:extLst>
            </p:cNvPr>
            <p:cNvSpPr>
              <a:spLocks noChangeShapeType="1"/>
            </p:cNvSpPr>
            <p:nvPr/>
          </p:nvSpPr>
          <p:spPr bwMode="auto">
            <a:xfrm>
              <a:off x="3456" y="2018"/>
              <a:ext cx="1715"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dirty="0"/>
            </a:p>
          </p:txBody>
        </p:sp>
        <p:sp>
          <p:nvSpPr>
            <p:cNvPr id="247823" name="Rectangle 3087">
              <a:extLst>
                <a:ext uri="{FF2B5EF4-FFF2-40B4-BE49-F238E27FC236}">
                  <a16:creationId xmlns:a16="http://schemas.microsoft.com/office/drawing/2014/main" id="{C678D969-2DCA-4D97-90D9-41BE5A2FB149}"/>
                </a:ext>
              </a:extLst>
            </p:cNvPr>
            <p:cNvSpPr>
              <a:spLocks noChangeArrowheads="1"/>
            </p:cNvSpPr>
            <p:nvPr/>
          </p:nvSpPr>
          <p:spPr bwMode="auto">
            <a:xfrm>
              <a:off x="5240" y="1872"/>
              <a:ext cx="13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600" b="1" i="1" dirty="0">
                  <a:solidFill>
                    <a:schemeClr val="accent1"/>
                  </a:solidFill>
                  <a:latin typeface="Times New Roman" panose="02020603050405020304" pitchFamily="18" charset="0"/>
                  <a:ea typeface="宋体" panose="02010600030101010101" pitchFamily="2" charset="-122"/>
                </a:rPr>
                <a:t>R</a:t>
              </a:r>
              <a:endParaRPr lang="en-US" altLang="zh-CN" sz="2600" b="1" dirty="0">
                <a:solidFill>
                  <a:schemeClr val="accent1"/>
                </a:solidFill>
                <a:latin typeface="Times New Roman" panose="02020603050405020304" pitchFamily="18" charset="0"/>
                <a:ea typeface="宋体" panose="02010600030101010101" pitchFamily="2" charset="-122"/>
              </a:endParaRPr>
            </a:p>
          </p:txBody>
        </p:sp>
      </p:grpSp>
      <p:grpSp>
        <p:nvGrpSpPr>
          <p:cNvPr id="247824" name="Group 3088">
            <a:extLst>
              <a:ext uri="{FF2B5EF4-FFF2-40B4-BE49-F238E27FC236}">
                <a16:creationId xmlns:a16="http://schemas.microsoft.com/office/drawing/2014/main" id="{5253E3F8-6EA3-4155-A332-56B262E3B333}"/>
              </a:ext>
            </a:extLst>
          </p:cNvPr>
          <p:cNvGrpSpPr>
            <a:grpSpLocks/>
          </p:cNvGrpSpPr>
          <p:nvPr/>
        </p:nvGrpSpPr>
        <p:grpSpPr bwMode="auto">
          <a:xfrm>
            <a:off x="5324477" y="1248308"/>
            <a:ext cx="3513535" cy="1982921"/>
            <a:chOff x="3456" y="1302"/>
            <a:chExt cx="2043" cy="1153"/>
          </a:xfrm>
        </p:grpSpPr>
        <p:sp>
          <p:nvSpPr>
            <p:cNvPr id="247825" name="Line 3089">
              <a:extLst>
                <a:ext uri="{FF2B5EF4-FFF2-40B4-BE49-F238E27FC236}">
                  <a16:creationId xmlns:a16="http://schemas.microsoft.com/office/drawing/2014/main" id="{2287B5EB-9327-47F9-98D3-5086C4C216AD}"/>
                </a:ext>
              </a:extLst>
            </p:cNvPr>
            <p:cNvSpPr>
              <a:spLocks noChangeShapeType="1"/>
            </p:cNvSpPr>
            <p:nvPr/>
          </p:nvSpPr>
          <p:spPr bwMode="auto">
            <a:xfrm>
              <a:off x="3456" y="2293"/>
              <a:ext cx="177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247826" name="Line 3090">
              <a:extLst>
                <a:ext uri="{FF2B5EF4-FFF2-40B4-BE49-F238E27FC236}">
                  <a16:creationId xmlns:a16="http://schemas.microsoft.com/office/drawing/2014/main" id="{80B54DA0-1011-4ED8-BFF6-DDD2BD574A76}"/>
                </a:ext>
              </a:extLst>
            </p:cNvPr>
            <p:cNvSpPr>
              <a:spLocks noChangeShapeType="1"/>
            </p:cNvSpPr>
            <p:nvPr/>
          </p:nvSpPr>
          <p:spPr bwMode="auto">
            <a:xfrm flipV="1">
              <a:off x="3456" y="1302"/>
              <a:ext cx="0" cy="99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247827" name="Rectangle 3091">
              <a:extLst>
                <a:ext uri="{FF2B5EF4-FFF2-40B4-BE49-F238E27FC236}">
                  <a16:creationId xmlns:a16="http://schemas.microsoft.com/office/drawing/2014/main" id="{2793E57B-CB71-46F5-A833-85C92516A517}"/>
                </a:ext>
              </a:extLst>
            </p:cNvPr>
            <p:cNvSpPr>
              <a:spLocks noChangeArrowheads="1"/>
            </p:cNvSpPr>
            <p:nvPr/>
          </p:nvSpPr>
          <p:spPr bwMode="auto">
            <a:xfrm>
              <a:off x="5064" y="2222"/>
              <a:ext cx="43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600" b="1" i="1" dirty="0">
                  <a:solidFill>
                    <a:srgbClr val="000000"/>
                  </a:solidFill>
                  <a:latin typeface="Symbol" panose="05050102010706020507" pitchFamily="18" charset="2"/>
                  <a:ea typeface="宋体" panose="02010600030101010101" pitchFamily="2" charset="-122"/>
                </a:rPr>
                <a:t>w</a:t>
              </a:r>
              <a:endParaRPr lang="en-US" altLang="zh-CN" sz="2600" b="1" dirty="0">
                <a:latin typeface="Times New Roman" panose="02020603050405020304" pitchFamily="18" charset="0"/>
                <a:ea typeface="宋体" panose="02010600030101010101" pitchFamily="2" charset="-122"/>
              </a:endParaRPr>
            </a:p>
          </p:txBody>
        </p:sp>
      </p:grpSp>
      <p:sp>
        <p:nvSpPr>
          <p:cNvPr id="247879" name="Text Box 3143">
            <a:extLst>
              <a:ext uri="{FF2B5EF4-FFF2-40B4-BE49-F238E27FC236}">
                <a16:creationId xmlns:a16="http://schemas.microsoft.com/office/drawing/2014/main" id="{9E07424C-83EE-4B0A-84C8-53FC744ACA80}"/>
              </a:ext>
            </a:extLst>
          </p:cNvPr>
          <p:cNvSpPr txBox="1">
            <a:spLocks noChangeArrowheads="1"/>
          </p:cNvSpPr>
          <p:nvPr/>
        </p:nvSpPr>
        <p:spPr bwMode="auto">
          <a:xfrm>
            <a:off x="474664" y="78523"/>
            <a:ext cx="6652153"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0"/>
              </a:spcBef>
            </a:pPr>
            <a:r>
              <a:rPr lang="en-US" altLang="zh-CN" sz="2600" b="1" dirty="0">
                <a:solidFill>
                  <a:srgbClr val="9900CC"/>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2</a:t>
            </a:r>
            <a:r>
              <a:rPr lang="zh-CN" altLang="en-US" sz="2600" b="1" dirty="0">
                <a:solidFill>
                  <a:srgbClr val="9900CC"/>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）电路中阻抗最小，</a:t>
            </a:r>
            <a:r>
              <a:rPr lang="en-US" altLang="zh-CN" sz="2600" b="1" i="1" dirty="0">
                <a:solidFill>
                  <a:srgbClr val="9900CC"/>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U</a:t>
            </a:r>
            <a:r>
              <a:rPr lang="zh-CN" altLang="en-US" sz="2600" b="1" dirty="0">
                <a:solidFill>
                  <a:srgbClr val="9900CC"/>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一定时，电流最大</a:t>
            </a:r>
            <a:endParaRPr lang="zh-CN" altLang="en-US" sz="2600" b="1" dirty="0">
              <a:solidFill>
                <a:srgbClr val="9900CC"/>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47907" name="Freeform 3171">
            <a:extLst>
              <a:ext uri="{FF2B5EF4-FFF2-40B4-BE49-F238E27FC236}">
                <a16:creationId xmlns:a16="http://schemas.microsoft.com/office/drawing/2014/main" id="{6F6B78E1-4C04-4357-8A42-DA590C59DE85}"/>
              </a:ext>
            </a:extLst>
          </p:cNvPr>
          <p:cNvSpPr>
            <a:spLocks/>
          </p:cNvSpPr>
          <p:nvPr/>
        </p:nvSpPr>
        <p:spPr bwMode="auto">
          <a:xfrm>
            <a:off x="5477516" y="4484375"/>
            <a:ext cx="2759784" cy="1789162"/>
          </a:xfrm>
          <a:custGeom>
            <a:avLst/>
            <a:gdLst>
              <a:gd name="T0" fmla="*/ 0 w 1056"/>
              <a:gd name="T1" fmla="*/ 1336 h 1336"/>
              <a:gd name="T2" fmla="*/ 240 w 1056"/>
              <a:gd name="T3" fmla="*/ 760 h 1336"/>
              <a:gd name="T4" fmla="*/ 384 w 1056"/>
              <a:gd name="T5" fmla="*/ 88 h 1336"/>
              <a:gd name="T6" fmla="*/ 528 w 1056"/>
              <a:gd name="T7" fmla="*/ 232 h 1336"/>
              <a:gd name="T8" fmla="*/ 768 w 1056"/>
              <a:gd name="T9" fmla="*/ 952 h 1336"/>
              <a:gd name="T10" fmla="*/ 1056 w 1056"/>
              <a:gd name="T11" fmla="*/ 1288 h 1336"/>
            </a:gdLst>
            <a:ahLst/>
            <a:cxnLst>
              <a:cxn ang="0">
                <a:pos x="T0" y="T1"/>
              </a:cxn>
              <a:cxn ang="0">
                <a:pos x="T2" y="T3"/>
              </a:cxn>
              <a:cxn ang="0">
                <a:pos x="T4" y="T5"/>
              </a:cxn>
              <a:cxn ang="0">
                <a:pos x="T6" y="T7"/>
              </a:cxn>
              <a:cxn ang="0">
                <a:pos x="T8" y="T9"/>
              </a:cxn>
              <a:cxn ang="0">
                <a:pos x="T10" y="T11"/>
              </a:cxn>
            </a:cxnLst>
            <a:rect l="0" t="0" r="r" b="b"/>
            <a:pathLst>
              <a:path w="1056" h="1336">
                <a:moveTo>
                  <a:pt x="0" y="1336"/>
                </a:moveTo>
                <a:cubicBezTo>
                  <a:pt x="88" y="1152"/>
                  <a:pt x="176" y="968"/>
                  <a:pt x="240" y="760"/>
                </a:cubicBezTo>
                <a:cubicBezTo>
                  <a:pt x="304" y="552"/>
                  <a:pt x="336" y="176"/>
                  <a:pt x="384" y="88"/>
                </a:cubicBezTo>
                <a:cubicBezTo>
                  <a:pt x="432" y="0"/>
                  <a:pt x="464" y="88"/>
                  <a:pt x="528" y="232"/>
                </a:cubicBezTo>
                <a:cubicBezTo>
                  <a:pt x="592" y="376"/>
                  <a:pt x="680" y="776"/>
                  <a:pt x="768" y="952"/>
                </a:cubicBezTo>
                <a:cubicBezTo>
                  <a:pt x="856" y="1128"/>
                  <a:pt x="956" y="1208"/>
                  <a:pt x="1056" y="1288"/>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dirty="0"/>
          </a:p>
        </p:txBody>
      </p:sp>
      <p:grpSp>
        <p:nvGrpSpPr>
          <p:cNvPr id="247914" name="Group 3178">
            <a:extLst>
              <a:ext uri="{FF2B5EF4-FFF2-40B4-BE49-F238E27FC236}">
                <a16:creationId xmlns:a16="http://schemas.microsoft.com/office/drawing/2014/main" id="{C8E29ECD-C2C4-49C3-B427-8C96C8D12476}"/>
              </a:ext>
            </a:extLst>
          </p:cNvPr>
          <p:cNvGrpSpPr>
            <a:grpSpLocks/>
          </p:cNvGrpSpPr>
          <p:nvPr/>
        </p:nvGrpSpPr>
        <p:grpSpPr bwMode="auto">
          <a:xfrm>
            <a:off x="5451721" y="3965577"/>
            <a:ext cx="3731949" cy="2469621"/>
            <a:chOff x="3432" y="2695"/>
            <a:chExt cx="2170" cy="1436"/>
          </a:xfrm>
        </p:grpSpPr>
        <p:sp>
          <p:nvSpPr>
            <p:cNvPr id="247915" name="Line 3179">
              <a:extLst>
                <a:ext uri="{FF2B5EF4-FFF2-40B4-BE49-F238E27FC236}">
                  <a16:creationId xmlns:a16="http://schemas.microsoft.com/office/drawing/2014/main" id="{F5319B65-00E4-4DF8-99F1-0CCC48099389}"/>
                </a:ext>
              </a:extLst>
            </p:cNvPr>
            <p:cNvSpPr>
              <a:spLocks noChangeShapeType="1"/>
            </p:cNvSpPr>
            <p:nvPr/>
          </p:nvSpPr>
          <p:spPr bwMode="auto">
            <a:xfrm flipV="1">
              <a:off x="3447" y="2770"/>
              <a:ext cx="0" cy="129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247916" name="Line 3180">
              <a:extLst>
                <a:ext uri="{FF2B5EF4-FFF2-40B4-BE49-F238E27FC236}">
                  <a16:creationId xmlns:a16="http://schemas.microsoft.com/office/drawing/2014/main" id="{C3DE3BDF-4519-4274-BE9D-CA73FBA302E5}"/>
                </a:ext>
              </a:extLst>
            </p:cNvPr>
            <p:cNvSpPr>
              <a:spLocks noChangeShapeType="1"/>
            </p:cNvSpPr>
            <p:nvPr/>
          </p:nvSpPr>
          <p:spPr bwMode="auto">
            <a:xfrm>
              <a:off x="3432" y="4055"/>
              <a:ext cx="204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dirty="0"/>
            </a:p>
          </p:txBody>
        </p:sp>
        <p:sp>
          <p:nvSpPr>
            <p:cNvPr id="247917" name="Rectangle 3181">
              <a:extLst>
                <a:ext uri="{FF2B5EF4-FFF2-40B4-BE49-F238E27FC236}">
                  <a16:creationId xmlns:a16="http://schemas.microsoft.com/office/drawing/2014/main" id="{8B929D14-E149-4B18-8E58-B46CC82FEC85}"/>
                </a:ext>
              </a:extLst>
            </p:cNvPr>
            <p:cNvSpPr>
              <a:spLocks noChangeArrowheads="1"/>
            </p:cNvSpPr>
            <p:nvPr/>
          </p:nvSpPr>
          <p:spPr bwMode="auto">
            <a:xfrm>
              <a:off x="3518" y="2695"/>
              <a:ext cx="7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600" b="1" i="1" dirty="0">
                  <a:solidFill>
                    <a:srgbClr val="000000"/>
                  </a:solidFill>
                  <a:latin typeface="Times New Roman" panose="02020603050405020304" pitchFamily="18" charset="0"/>
                  <a:ea typeface="宋体" panose="02010600030101010101" pitchFamily="2" charset="-122"/>
                </a:rPr>
                <a:t>I</a:t>
              </a:r>
              <a:endParaRPr lang="en-US" altLang="zh-CN" sz="2600" b="1" dirty="0">
                <a:latin typeface="Times New Roman" panose="02020603050405020304" pitchFamily="18" charset="0"/>
                <a:ea typeface="宋体" panose="02010600030101010101" pitchFamily="2" charset="-122"/>
              </a:endParaRPr>
            </a:p>
          </p:txBody>
        </p:sp>
        <p:sp>
          <p:nvSpPr>
            <p:cNvPr id="247918" name="Rectangle 3182">
              <a:extLst>
                <a:ext uri="{FF2B5EF4-FFF2-40B4-BE49-F238E27FC236}">
                  <a16:creationId xmlns:a16="http://schemas.microsoft.com/office/drawing/2014/main" id="{48E42C3C-F122-44D1-B77F-29C55A379903}"/>
                </a:ext>
              </a:extLst>
            </p:cNvPr>
            <p:cNvSpPr>
              <a:spLocks noChangeArrowheads="1"/>
            </p:cNvSpPr>
            <p:nvPr/>
          </p:nvSpPr>
          <p:spPr bwMode="auto">
            <a:xfrm>
              <a:off x="5469" y="3898"/>
              <a:ext cx="13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600" b="1" i="1" dirty="0">
                  <a:solidFill>
                    <a:srgbClr val="000000"/>
                  </a:solidFill>
                  <a:latin typeface="Symbol" panose="05050102010706020507" pitchFamily="18" charset="2"/>
                  <a:ea typeface="宋体" panose="02010600030101010101" pitchFamily="2" charset="-122"/>
                </a:rPr>
                <a:t>w</a:t>
              </a:r>
              <a:endParaRPr lang="en-US" altLang="zh-CN" sz="2600" b="1" dirty="0">
                <a:latin typeface="Times New Roman" panose="02020603050405020304" pitchFamily="18" charset="0"/>
                <a:ea typeface="宋体" panose="02010600030101010101" pitchFamily="2" charset="-122"/>
              </a:endParaRPr>
            </a:p>
          </p:txBody>
        </p:sp>
      </p:grpSp>
      <p:graphicFrame>
        <p:nvGraphicFramePr>
          <p:cNvPr id="123" name="对象 122">
            <a:extLst>
              <a:ext uri="{FF2B5EF4-FFF2-40B4-BE49-F238E27FC236}">
                <a16:creationId xmlns:a16="http://schemas.microsoft.com/office/drawing/2014/main" id="{671F7849-FC32-4F1A-865B-5AA143CD0633}"/>
              </a:ext>
            </a:extLst>
          </p:cNvPr>
          <p:cNvGraphicFramePr>
            <a:graphicFrameLocks noChangeAspect="1"/>
          </p:cNvGraphicFramePr>
          <p:nvPr>
            <p:extLst>
              <p:ext uri="{D42A27DB-BD31-4B8C-83A1-F6EECF244321}">
                <p14:modId xmlns:p14="http://schemas.microsoft.com/office/powerpoint/2010/main" val="873739755"/>
              </p:ext>
            </p:extLst>
          </p:nvPr>
        </p:nvGraphicFramePr>
        <p:xfrm>
          <a:off x="652685" y="1274046"/>
          <a:ext cx="3828213" cy="1277270"/>
        </p:xfrm>
        <a:graphic>
          <a:graphicData uri="http://schemas.openxmlformats.org/presentationml/2006/ole">
            <mc:AlternateContent xmlns:mc="http://schemas.openxmlformats.org/markup-compatibility/2006">
              <mc:Choice xmlns:v="urn:schemas-microsoft-com:vml" Requires="v">
                <p:oleObj spid="_x0000_s380385" name="公式" r:id="rId3" imgW="1739880" imgH="583920" progId="Equation.3">
                  <p:embed/>
                </p:oleObj>
              </mc:Choice>
              <mc:Fallback>
                <p:oleObj name="公式" r:id="rId3" imgW="1739880" imgH="583920" progId="Equation.3">
                  <p:embed/>
                  <p:pic>
                    <p:nvPicPr>
                      <p:cNvPr id="95" name="对象 94">
                        <a:extLst>
                          <a:ext uri="{FF2B5EF4-FFF2-40B4-BE49-F238E27FC236}">
                            <a16:creationId xmlns:a16="http://schemas.microsoft.com/office/drawing/2014/main" id="{3AED0C8B-5A95-4392-9D35-D3F92888955C}"/>
                          </a:ext>
                        </a:extLst>
                      </p:cNvPr>
                      <p:cNvPicPr/>
                      <p:nvPr/>
                    </p:nvPicPr>
                    <p:blipFill>
                      <a:blip r:embed="rId4"/>
                      <a:stretch>
                        <a:fillRect/>
                      </a:stretch>
                    </p:blipFill>
                    <p:spPr>
                      <a:xfrm>
                        <a:off x="652685" y="1274046"/>
                        <a:ext cx="3828213" cy="1277270"/>
                      </a:xfrm>
                      <a:prstGeom prst="rect">
                        <a:avLst/>
                      </a:prstGeom>
                    </p:spPr>
                  </p:pic>
                </p:oleObj>
              </mc:Fallback>
            </mc:AlternateContent>
          </a:graphicData>
        </a:graphic>
      </p:graphicFrame>
      <p:grpSp>
        <p:nvGrpSpPr>
          <p:cNvPr id="2" name="组合 1">
            <a:extLst>
              <a:ext uri="{FF2B5EF4-FFF2-40B4-BE49-F238E27FC236}">
                <a16:creationId xmlns:a16="http://schemas.microsoft.com/office/drawing/2014/main" id="{CD4F23A0-C194-4E32-BA11-0D8E08453DE8}"/>
              </a:ext>
            </a:extLst>
          </p:cNvPr>
          <p:cNvGrpSpPr/>
          <p:nvPr/>
        </p:nvGrpSpPr>
        <p:grpSpPr>
          <a:xfrm>
            <a:off x="5400146" y="3023133"/>
            <a:ext cx="985441" cy="759310"/>
            <a:chOff x="4984750" y="3054352"/>
            <a:chExt cx="909638" cy="700901"/>
          </a:xfrm>
        </p:grpSpPr>
        <p:sp>
          <p:nvSpPr>
            <p:cNvPr id="122" name="Text Box 3100">
              <a:extLst>
                <a:ext uri="{FF2B5EF4-FFF2-40B4-BE49-F238E27FC236}">
                  <a16:creationId xmlns:a16="http://schemas.microsoft.com/office/drawing/2014/main" id="{DEE65288-7D5A-48FC-B13E-9ACF68FF052B}"/>
                </a:ext>
              </a:extLst>
            </p:cNvPr>
            <p:cNvSpPr txBox="1">
              <a:spLocks noChangeArrowheads="1"/>
            </p:cNvSpPr>
            <p:nvPr/>
          </p:nvSpPr>
          <p:spPr bwMode="auto">
            <a:xfrm>
              <a:off x="5080000" y="3054352"/>
              <a:ext cx="685395" cy="700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167" b="1" dirty="0">
                  <a:latin typeface="Times New Roman" panose="02020603050405020304" pitchFamily="18" charset="0"/>
                  <a:ea typeface="黑体" panose="02010609060101010101" pitchFamily="49" charset="-122"/>
                  <a:cs typeface="Times New Roman" panose="02020603050405020304" pitchFamily="18" charset="0"/>
                </a:rPr>
                <a:t>容性</a:t>
              </a:r>
              <a:br>
                <a:rPr lang="en-US" altLang="zh-CN" sz="2167" b="1" dirty="0">
                  <a:latin typeface="Times New Roman" panose="02020603050405020304" pitchFamily="18" charset="0"/>
                  <a:ea typeface="黑体" panose="02010609060101010101" pitchFamily="49" charset="-122"/>
                  <a:cs typeface="Times New Roman" panose="02020603050405020304" pitchFamily="18" charset="0"/>
                </a:rPr>
              </a:br>
              <a:endParaRPr lang="zh-CN" altLang="en-US" sz="2167" b="1"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24" name="对象 123">
              <a:extLst>
                <a:ext uri="{FF2B5EF4-FFF2-40B4-BE49-F238E27FC236}">
                  <a16:creationId xmlns:a16="http://schemas.microsoft.com/office/drawing/2014/main" id="{1FC98E3F-7803-405F-8C67-6420BDD4F27E}"/>
                </a:ext>
              </a:extLst>
            </p:cNvPr>
            <p:cNvGraphicFramePr>
              <a:graphicFrameLocks noChangeAspect="1"/>
            </p:cNvGraphicFramePr>
            <p:nvPr>
              <p:extLst>
                <p:ext uri="{D42A27DB-BD31-4B8C-83A1-F6EECF244321}">
                  <p14:modId xmlns:p14="http://schemas.microsoft.com/office/powerpoint/2010/main" val="2294468658"/>
                </p:ext>
              </p:extLst>
            </p:nvPr>
          </p:nvGraphicFramePr>
          <p:xfrm>
            <a:off x="4984750" y="3348038"/>
            <a:ext cx="909638" cy="374650"/>
          </p:xfrm>
          <a:graphic>
            <a:graphicData uri="http://schemas.openxmlformats.org/presentationml/2006/ole">
              <mc:AlternateContent xmlns:mc="http://schemas.openxmlformats.org/markup-compatibility/2006">
                <mc:Choice xmlns:v="urn:schemas-microsoft-com:vml" Requires="v">
                  <p:oleObj spid="_x0000_s380386" name="公式" r:id="rId5" imgW="634680" imgH="228600" progId="Equation.3">
                    <p:embed/>
                  </p:oleObj>
                </mc:Choice>
                <mc:Fallback>
                  <p:oleObj name="公式" r:id="rId5" imgW="634680" imgH="228600" progId="Equation.3">
                    <p:embed/>
                    <p:pic>
                      <p:nvPicPr>
                        <p:cNvPr id="123" name="对象 122">
                          <a:extLst>
                            <a:ext uri="{FF2B5EF4-FFF2-40B4-BE49-F238E27FC236}">
                              <a16:creationId xmlns:a16="http://schemas.microsoft.com/office/drawing/2014/main" id="{671F7849-FC32-4F1A-865B-5AA143CD0633}"/>
                            </a:ext>
                          </a:extLst>
                        </p:cNvPr>
                        <p:cNvPicPr/>
                        <p:nvPr/>
                      </p:nvPicPr>
                      <p:blipFill>
                        <a:blip r:embed="rId6"/>
                        <a:stretch>
                          <a:fillRect/>
                        </a:stretch>
                      </p:blipFill>
                      <p:spPr>
                        <a:xfrm>
                          <a:off x="4984750" y="3348038"/>
                          <a:ext cx="909638" cy="374650"/>
                        </a:xfrm>
                        <a:prstGeom prst="rect">
                          <a:avLst/>
                        </a:prstGeom>
                      </p:spPr>
                    </p:pic>
                  </p:oleObj>
                </mc:Fallback>
              </mc:AlternateContent>
            </a:graphicData>
          </a:graphic>
        </p:graphicFrame>
      </p:grpSp>
      <p:grpSp>
        <p:nvGrpSpPr>
          <p:cNvPr id="3" name="组合 2">
            <a:extLst>
              <a:ext uri="{FF2B5EF4-FFF2-40B4-BE49-F238E27FC236}">
                <a16:creationId xmlns:a16="http://schemas.microsoft.com/office/drawing/2014/main" id="{3FEBB0A8-2F7D-4BB9-AE86-3AB18A99C321}"/>
              </a:ext>
            </a:extLst>
          </p:cNvPr>
          <p:cNvGrpSpPr/>
          <p:nvPr/>
        </p:nvGrpSpPr>
        <p:grpSpPr>
          <a:xfrm>
            <a:off x="7248923" y="3005805"/>
            <a:ext cx="1006078" cy="705241"/>
            <a:chOff x="6691313" y="3038358"/>
            <a:chExt cx="928687" cy="650992"/>
          </a:xfrm>
        </p:grpSpPr>
        <p:sp>
          <p:nvSpPr>
            <p:cNvPr id="247845" name="Text Box 3109">
              <a:extLst>
                <a:ext uri="{FF2B5EF4-FFF2-40B4-BE49-F238E27FC236}">
                  <a16:creationId xmlns:a16="http://schemas.microsoft.com/office/drawing/2014/main" id="{2FA8D1B8-FF68-4000-9A56-722EB7C6FEC2}"/>
                </a:ext>
              </a:extLst>
            </p:cNvPr>
            <p:cNvSpPr txBox="1">
              <a:spLocks noChangeArrowheads="1"/>
            </p:cNvSpPr>
            <p:nvPr/>
          </p:nvSpPr>
          <p:spPr bwMode="auto">
            <a:xfrm>
              <a:off x="6727381" y="3038358"/>
              <a:ext cx="685394" cy="393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167" b="1" dirty="0">
                  <a:latin typeface="黑体" panose="02010609060101010101" pitchFamily="49" charset="-122"/>
                  <a:ea typeface="黑体" panose="02010609060101010101" pitchFamily="49" charset="-122"/>
                </a:rPr>
                <a:t>感性</a:t>
              </a:r>
            </a:p>
          </p:txBody>
        </p:sp>
        <p:graphicFrame>
          <p:nvGraphicFramePr>
            <p:cNvPr id="126" name="对象 125">
              <a:extLst>
                <a:ext uri="{FF2B5EF4-FFF2-40B4-BE49-F238E27FC236}">
                  <a16:creationId xmlns:a16="http://schemas.microsoft.com/office/drawing/2014/main" id="{A56D596B-1D10-4865-95C1-668728A3F30C}"/>
                </a:ext>
              </a:extLst>
            </p:cNvPr>
            <p:cNvGraphicFramePr>
              <a:graphicFrameLocks noChangeAspect="1"/>
            </p:cNvGraphicFramePr>
            <p:nvPr>
              <p:extLst>
                <p:ext uri="{D42A27DB-BD31-4B8C-83A1-F6EECF244321}">
                  <p14:modId xmlns:p14="http://schemas.microsoft.com/office/powerpoint/2010/main" val="3144553896"/>
                </p:ext>
              </p:extLst>
            </p:nvPr>
          </p:nvGraphicFramePr>
          <p:xfrm>
            <a:off x="6691313" y="3314700"/>
            <a:ext cx="928687" cy="374650"/>
          </p:xfrm>
          <a:graphic>
            <a:graphicData uri="http://schemas.openxmlformats.org/presentationml/2006/ole">
              <mc:AlternateContent xmlns:mc="http://schemas.openxmlformats.org/markup-compatibility/2006">
                <mc:Choice xmlns:v="urn:schemas-microsoft-com:vml" Requires="v">
                  <p:oleObj spid="_x0000_s380387" name="公式" r:id="rId7" imgW="647640" imgH="228600" progId="Equation.3">
                    <p:embed/>
                  </p:oleObj>
                </mc:Choice>
                <mc:Fallback>
                  <p:oleObj name="公式" r:id="rId7" imgW="647640" imgH="228600" progId="Equation.3">
                    <p:embed/>
                    <p:pic>
                      <p:nvPicPr>
                        <p:cNvPr id="124" name="对象 123">
                          <a:extLst>
                            <a:ext uri="{FF2B5EF4-FFF2-40B4-BE49-F238E27FC236}">
                              <a16:creationId xmlns:a16="http://schemas.microsoft.com/office/drawing/2014/main" id="{1FC98E3F-7803-405F-8C67-6420BDD4F27E}"/>
                            </a:ext>
                          </a:extLst>
                        </p:cNvPr>
                        <p:cNvPicPr/>
                        <p:nvPr/>
                      </p:nvPicPr>
                      <p:blipFill>
                        <a:blip r:embed="rId8"/>
                        <a:stretch>
                          <a:fillRect/>
                        </a:stretch>
                      </p:blipFill>
                      <p:spPr>
                        <a:xfrm>
                          <a:off x="6691313" y="3314700"/>
                          <a:ext cx="928687" cy="374650"/>
                        </a:xfrm>
                        <a:prstGeom prst="rect">
                          <a:avLst/>
                        </a:prstGeom>
                      </p:spPr>
                    </p:pic>
                  </p:oleObj>
                </mc:Fallback>
              </mc:AlternateContent>
            </a:graphicData>
          </a:graphic>
        </p:graphicFrame>
      </p:grpSp>
      <p:grpSp>
        <p:nvGrpSpPr>
          <p:cNvPr id="5" name="组合 4">
            <a:extLst>
              <a:ext uri="{FF2B5EF4-FFF2-40B4-BE49-F238E27FC236}">
                <a16:creationId xmlns:a16="http://schemas.microsoft.com/office/drawing/2014/main" id="{A8C33320-D056-453A-9696-F10D5A81529B}"/>
              </a:ext>
            </a:extLst>
          </p:cNvPr>
          <p:cNvGrpSpPr/>
          <p:nvPr/>
        </p:nvGrpSpPr>
        <p:grpSpPr>
          <a:xfrm>
            <a:off x="5678249" y="1019575"/>
            <a:ext cx="3047701" cy="1218471"/>
            <a:chOff x="5241461" y="1204916"/>
            <a:chExt cx="2813262" cy="1124742"/>
          </a:xfrm>
        </p:grpSpPr>
        <p:grpSp>
          <p:nvGrpSpPr>
            <p:cNvPr id="247895" name="Group 3159">
              <a:extLst>
                <a:ext uri="{FF2B5EF4-FFF2-40B4-BE49-F238E27FC236}">
                  <a16:creationId xmlns:a16="http://schemas.microsoft.com/office/drawing/2014/main" id="{6C56ABB4-7997-4F99-9B9B-7BC34AE6A25C}"/>
                </a:ext>
              </a:extLst>
            </p:cNvPr>
            <p:cNvGrpSpPr>
              <a:grpSpLocks/>
            </p:cNvGrpSpPr>
            <p:nvPr/>
          </p:nvGrpSpPr>
          <p:grpSpPr bwMode="auto">
            <a:xfrm>
              <a:off x="5241461" y="1472408"/>
              <a:ext cx="2362200" cy="857250"/>
              <a:chOff x="1473" y="1403"/>
              <a:chExt cx="2739" cy="1234"/>
            </a:xfrm>
          </p:grpSpPr>
          <p:sp>
            <p:nvSpPr>
              <p:cNvPr id="247896" name="Line 3160">
                <a:extLst>
                  <a:ext uri="{FF2B5EF4-FFF2-40B4-BE49-F238E27FC236}">
                    <a16:creationId xmlns:a16="http://schemas.microsoft.com/office/drawing/2014/main" id="{732D39C7-E97C-4761-8DF4-5B19E16CA714}"/>
                  </a:ext>
                </a:extLst>
              </p:cNvPr>
              <p:cNvSpPr>
                <a:spLocks noChangeShapeType="1"/>
              </p:cNvSpPr>
              <p:nvPr/>
            </p:nvSpPr>
            <p:spPr bwMode="auto">
              <a:xfrm flipV="1">
                <a:off x="3060" y="1452"/>
                <a:ext cx="1152" cy="91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247897" name="Line 3161">
                <a:extLst>
                  <a:ext uri="{FF2B5EF4-FFF2-40B4-BE49-F238E27FC236}">
                    <a16:creationId xmlns:a16="http://schemas.microsoft.com/office/drawing/2014/main" id="{B3D02E25-980D-4ECC-A46E-16C6703EB2CA}"/>
                  </a:ext>
                </a:extLst>
              </p:cNvPr>
              <p:cNvSpPr>
                <a:spLocks noChangeShapeType="1"/>
              </p:cNvSpPr>
              <p:nvPr/>
            </p:nvSpPr>
            <p:spPr bwMode="auto">
              <a:xfrm rot="-38520" flipH="1" flipV="1">
                <a:off x="1473" y="1403"/>
                <a:ext cx="455" cy="717"/>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247898" name="Freeform 3162">
                <a:extLst>
                  <a:ext uri="{FF2B5EF4-FFF2-40B4-BE49-F238E27FC236}">
                    <a16:creationId xmlns:a16="http://schemas.microsoft.com/office/drawing/2014/main" id="{0043FCEB-7E88-491E-ACFE-136652D84CEE}"/>
                  </a:ext>
                </a:extLst>
              </p:cNvPr>
              <p:cNvSpPr>
                <a:spLocks/>
              </p:cNvSpPr>
              <p:nvPr/>
            </p:nvSpPr>
            <p:spPr bwMode="auto">
              <a:xfrm rot="-366894">
                <a:off x="2179" y="2292"/>
                <a:ext cx="986" cy="345"/>
              </a:xfrm>
              <a:custGeom>
                <a:avLst/>
                <a:gdLst>
                  <a:gd name="T0" fmla="*/ 0 w 936"/>
                  <a:gd name="T1" fmla="*/ 0 h 312"/>
                  <a:gd name="T2" fmla="*/ 252 w 936"/>
                  <a:gd name="T3" fmla="*/ 264 h 312"/>
                  <a:gd name="T4" fmla="*/ 432 w 936"/>
                  <a:gd name="T5" fmla="*/ 288 h 312"/>
                  <a:gd name="T6" fmla="*/ 708 w 936"/>
                  <a:gd name="T7" fmla="*/ 192 h 312"/>
                  <a:gd name="T8" fmla="*/ 936 w 936"/>
                  <a:gd name="T9" fmla="*/ 48 h 312"/>
                </a:gdLst>
                <a:ahLst/>
                <a:cxnLst>
                  <a:cxn ang="0">
                    <a:pos x="T0" y="T1"/>
                  </a:cxn>
                  <a:cxn ang="0">
                    <a:pos x="T2" y="T3"/>
                  </a:cxn>
                  <a:cxn ang="0">
                    <a:pos x="T4" y="T5"/>
                  </a:cxn>
                  <a:cxn ang="0">
                    <a:pos x="T6" y="T7"/>
                  </a:cxn>
                  <a:cxn ang="0">
                    <a:pos x="T8" y="T9"/>
                  </a:cxn>
                </a:cxnLst>
                <a:rect l="0" t="0" r="r" b="b"/>
                <a:pathLst>
                  <a:path w="936" h="312">
                    <a:moveTo>
                      <a:pt x="0" y="0"/>
                    </a:moveTo>
                    <a:cubicBezTo>
                      <a:pt x="90" y="108"/>
                      <a:pt x="180" y="216"/>
                      <a:pt x="252" y="264"/>
                    </a:cubicBezTo>
                    <a:cubicBezTo>
                      <a:pt x="324" y="312"/>
                      <a:pt x="356" y="300"/>
                      <a:pt x="432" y="288"/>
                    </a:cubicBezTo>
                    <a:cubicBezTo>
                      <a:pt x="508" y="276"/>
                      <a:pt x="624" y="232"/>
                      <a:pt x="708" y="192"/>
                    </a:cubicBezTo>
                    <a:cubicBezTo>
                      <a:pt x="792" y="152"/>
                      <a:pt x="898" y="72"/>
                      <a:pt x="936" y="48"/>
                    </a:cubicBezTo>
                  </a:path>
                </a:pathLst>
              </a:custGeom>
              <a:noFill/>
              <a:ln w="38100" cap="flat" cmpd="sng">
                <a:solidFill>
                  <a:srgbClr val="FF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247899" name="Line 3163">
                <a:extLst>
                  <a:ext uri="{FF2B5EF4-FFF2-40B4-BE49-F238E27FC236}">
                    <a16:creationId xmlns:a16="http://schemas.microsoft.com/office/drawing/2014/main" id="{50F14487-F9FF-4C0C-89B7-3C6193FCC105}"/>
                  </a:ext>
                </a:extLst>
              </p:cNvPr>
              <p:cNvSpPr>
                <a:spLocks noChangeShapeType="1"/>
              </p:cNvSpPr>
              <p:nvPr/>
            </p:nvSpPr>
            <p:spPr bwMode="auto">
              <a:xfrm>
                <a:off x="1932" y="2100"/>
                <a:ext cx="240" cy="26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graphicFrame>
          <p:nvGraphicFramePr>
            <p:cNvPr id="128" name="对象 127">
              <a:extLst>
                <a:ext uri="{FF2B5EF4-FFF2-40B4-BE49-F238E27FC236}">
                  <a16:creationId xmlns:a16="http://schemas.microsoft.com/office/drawing/2014/main" id="{130F2F49-8390-4B30-A1DD-984A5C024477}"/>
                </a:ext>
              </a:extLst>
            </p:cNvPr>
            <p:cNvGraphicFramePr>
              <a:graphicFrameLocks noChangeAspect="1"/>
            </p:cNvGraphicFramePr>
            <p:nvPr>
              <p:extLst>
                <p:ext uri="{D42A27DB-BD31-4B8C-83A1-F6EECF244321}">
                  <p14:modId xmlns:p14="http://schemas.microsoft.com/office/powerpoint/2010/main" val="1447121967"/>
                </p:ext>
              </p:extLst>
            </p:nvPr>
          </p:nvGraphicFramePr>
          <p:xfrm>
            <a:off x="7641973" y="1204916"/>
            <a:ext cx="412750" cy="563563"/>
          </p:xfrm>
          <a:graphic>
            <a:graphicData uri="http://schemas.openxmlformats.org/presentationml/2006/ole">
              <mc:AlternateContent xmlns:mc="http://schemas.openxmlformats.org/markup-compatibility/2006">
                <mc:Choice xmlns:v="urn:schemas-microsoft-com:vml" Requires="v">
                  <p:oleObj spid="_x0000_s380388" name="公式" r:id="rId9" imgW="203040" imgH="279360" progId="Equation.3">
                    <p:embed/>
                  </p:oleObj>
                </mc:Choice>
                <mc:Fallback>
                  <p:oleObj name="公式" r:id="rId9" imgW="203040" imgH="279360" progId="Equation.3">
                    <p:embed/>
                    <p:pic>
                      <p:nvPicPr>
                        <p:cNvPr id="123" name="对象 122">
                          <a:extLst>
                            <a:ext uri="{FF2B5EF4-FFF2-40B4-BE49-F238E27FC236}">
                              <a16:creationId xmlns:a16="http://schemas.microsoft.com/office/drawing/2014/main" id="{671F7849-FC32-4F1A-865B-5AA143CD0633}"/>
                            </a:ext>
                          </a:extLst>
                        </p:cNvPr>
                        <p:cNvPicPr/>
                        <p:nvPr/>
                      </p:nvPicPr>
                      <p:blipFill>
                        <a:blip r:embed="rId10"/>
                        <a:stretch>
                          <a:fillRect/>
                        </a:stretch>
                      </p:blipFill>
                      <p:spPr>
                        <a:xfrm>
                          <a:off x="7641973" y="1204916"/>
                          <a:ext cx="412750" cy="563563"/>
                        </a:xfrm>
                        <a:prstGeom prst="rect">
                          <a:avLst/>
                        </a:prstGeom>
                      </p:spPr>
                    </p:pic>
                  </p:oleObj>
                </mc:Fallback>
              </mc:AlternateContent>
            </a:graphicData>
          </a:graphic>
        </p:graphicFrame>
      </p:grpSp>
      <p:grpSp>
        <p:nvGrpSpPr>
          <p:cNvPr id="4" name="组合 3">
            <a:extLst>
              <a:ext uri="{FF2B5EF4-FFF2-40B4-BE49-F238E27FC236}">
                <a16:creationId xmlns:a16="http://schemas.microsoft.com/office/drawing/2014/main" id="{2928C48C-9FA3-41E8-B5A8-41570543B32A}"/>
              </a:ext>
            </a:extLst>
          </p:cNvPr>
          <p:cNvGrpSpPr/>
          <p:nvPr/>
        </p:nvGrpSpPr>
        <p:grpSpPr>
          <a:xfrm>
            <a:off x="5666971" y="1085941"/>
            <a:ext cx="3512570" cy="1851463"/>
            <a:chOff x="5231050" y="1266176"/>
            <a:chExt cx="3242372" cy="1709043"/>
          </a:xfrm>
        </p:grpSpPr>
        <p:sp>
          <p:nvSpPr>
            <p:cNvPr id="247834" name="Freeform 3098">
              <a:extLst>
                <a:ext uri="{FF2B5EF4-FFF2-40B4-BE49-F238E27FC236}">
                  <a16:creationId xmlns:a16="http://schemas.microsoft.com/office/drawing/2014/main" id="{67BF24FD-2A5E-4A01-A000-8858B102CEB3}"/>
                </a:ext>
              </a:extLst>
            </p:cNvPr>
            <p:cNvSpPr>
              <a:spLocks/>
            </p:cNvSpPr>
            <p:nvPr/>
          </p:nvSpPr>
          <p:spPr bwMode="auto">
            <a:xfrm>
              <a:off x="5231050" y="1266176"/>
              <a:ext cx="2570163" cy="1355725"/>
            </a:xfrm>
            <a:custGeom>
              <a:avLst/>
              <a:gdLst>
                <a:gd name="T0" fmla="*/ 0 w 1824"/>
                <a:gd name="T1" fmla="*/ 0 h 1488"/>
                <a:gd name="T2" fmla="*/ 624 w 1824"/>
                <a:gd name="T3" fmla="*/ 912 h 1488"/>
                <a:gd name="T4" fmla="*/ 1824 w 1824"/>
                <a:gd name="T5" fmla="*/ 1488 h 1488"/>
              </a:gdLst>
              <a:ahLst/>
              <a:cxnLst>
                <a:cxn ang="0">
                  <a:pos x="T0" y="T1"/>
                </a:cxn>
                <a:cxn ang="0">
                  <a:pos x="T2" y="T3"/>
                </a:cxn>
                <a:cxn ang="0">
                  <a:pos x="T4" y="T5"/>
                </a:cxn>
              </a:cxnLst>
              <a:rect l="0" t="0" r="r" b="b"/>
              <a:pathLst>
                <a:path w="1824" h="1488">
                  <a:moveTo>
                    <a:pt x="0" y="0"/>
                  </a:moveTo>
                  <a:cubicBezTo>
                    <a:pt x="160" y="332"/>
                    <a:pt x="320" y="664"/>
                    <a:pt x="624" y="912"/>
                  </a:cubicBezTo>
                  <a:cubicBezTo>
                    <a:pt x="928" y="1160"/>
                    <a:pt x="1376" y="1324"/>
                    <a:pt x="1824" y="1488"/>
                  </a:cubicBezTo>
                </a:path>
              </a:pathLst>
            </a:custGeom>
            <a:noFill/>
            <a:ln w="38100"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129" name="对象 128">
              <a:extLst>
                <a:ext uri="{FF2B5EF4-FFF2-40B4-BE49-F238E27FC236}">
                  <a16:creationId xmlns:a16="http://schemas.microsoft.com/office/drawing/2014/main" id="{B71B8D25-42EE-4E0D-A1AD-C5BB4E23818F}"/>
                </a:ext>
              </a:extLst>
            </p:cNvPr>
            <p:cNvGraphicFramePr>
              <a:graphicFrameLocks noChangeAspect="1"/>
            </p:cNvGraphicFramePr>
            <p:nvPr>
              <p:extLst>
                <p:ext uri="{D42A27DB-BD31-4B8C-83A1-F6EECF244321}">
                  <p14:modId xmlns:p14="http://schemas.microsoft.com/office/powerpoint/2010/main" val="4228499574"/>
                </p:ext>
              </p:extLst>
            </p:nvPr>
          </p:nvGraphicFramePr>
          <p:xfrm>
            <a:off x="7779031" y="2376360"/>
            <a:ext cx="694391" cy="598859"/>
          </p:xfrm>
          <a:graphic>
            <a:graphicData uri="http://schemas.openxmlformats.org/presentationml/2006/ole">
              <mc:AlternateContent xmlns:mc="http://schemas.openxmlformats.org/markup-compatibility/2006">
                <mc:Choice xmlns:v="urn:schemas-microsoft-com:vml" Requires="v">
                  <p:oleObj spid="_x0000_s380389" name="公式" r:id="rId11" imgW="380880" imgH="330120" progId="Equation.3">
                    <p:embed/>
                  </p:oleObj>
                </mc:Choice>
                <mc:Fallback>
                  <p:oleObj name="公式" r:id="rId11" imgW="380880" imgH="330120" progId="Equation.3">
                    <p:embed/>
                    <p:pic>
                      <p:nvPicPr>
                        <p:cNvPr id="128" name="对象 127">
                          <a:extLst>
                            <a:ext uri="{FF2B5EF4-FFF2-40B4-BE49-F238E27FC236}">
                              <a16:creationId xmlns:a16="http://schemas.microsoft.com/office/drawing/2014/main" id="{130F2F49-8390-4B30-A1DD-984A5C024477}"/>
                            </a:ext>
                          </a:extLst>
                        </p:cNvPr>
                        <p:cNvPicPr/>
                        <p:nvPr/>
                      </p:nvPicPr>
                      <p:blipFill>
                        <a:blip r:embed="rId12"/>
                        <a:stretch>
                          <a:fillRect/>
                        </a:stretch>
                      </p:blipFill>
                      <p:spPr>
                        <a:xfrm>
                          <a:off x="7779031" y="2376360"/>
                          <a:ext cx="694391" cy="598859"/>
                        </a:xfrm>
                        <a:prstGeom prst="rect">
                          <a:avLst/>
                        </a:prstGeom>
                      </p:spPr>
                    </p:pic>
                  </p:oleObj>
                </mc:Fallback>
              </mc:AlternateContent>
            </a:graphicData>
          </a:graphic>
        </p:graphicFrame>
      </p:grpSp>
      <p:graphicFrame>
        <p:nvGraphicFramePr>
          <p:cNvPr id="132" name="对象 131">
            <a:extLst>
              <a:ext uri="{FF2B5EF4-FFF2-40B4-BE49-F238E27FC236}">
                <a16:creationId xmlns:a16="http://schemas.microsoft.com/office/drawing/2014/main" id="{D112A99C-0A69-4E2B-B982-CEA267082FBC}"/>
              </a:ext>
            </a:extLst>
          </p:cNvPr>
          <p:cNvGraphicFramePr>
            <a:graphicFrameLocks noChangeAspect="1"/>
          </p:cNvGraphicFramePr>
          <p:nvPr>
            <p:extLst>
              <p:ext uri="{D42A27DB-BD31-4B8C-83A1-F6EECF244321}">
                <p14:modId xmlns:p14="http://schemas.microsoft.com/office/powerpoint/2010/main" val="3849090911"/>
              </p:ext>
            </p:extLst>
          </p:nvPr>
        </p:nvGraphicFramePr>
        <p:xfrm>
          <a:off x="865056" y="3681528"/>
          <a:ext cx="2486819" cy="610526"/>
        </p:xfrm>
        <a:graphic>
          <a:graphicData uri="http://schemas.openxmlformats.org/presentationml/2006/ole">
            <mc:AlternateContent xmlns:mc="http://schemas.openxmlformats.org/markup-compatibility/2006">
              <mc:Choice xmlns:v="urn:schemas-microsoft-com:vml" Requires="v">
                <p:oleObj spid="_x0000_s380390" name="公式" r:id="rId13" imgW="1130040" imgH="279360" progId="Equation.3">
                  <p:embed/>
                </p:oleObj>
              </mc:Choice>
              <mc:Fallback>
                <p:oleObj name="公式" r:id="rId13" imgW="1130040" imgH="279360" progId="Equation.3">
                  <p:embed/>
                  <p:pic>
                    <p:nvPicPr>
                      <p:cNvPr id="123" name="对象 122">
                        <a:extLst>
                          <a:ext uri="{FF2B5EF4-FFF2-40B4-BE49-F238E27FC236}">
                            <a16:creationId xmlns:a16="http://schemas.microsoft.com/office/drawing/2014/main" id="{671F7849-FC32-4F1A-865B-5AA143CD0633}"/>
                          </a:ext>
                        </a:extLst>
                      </p:cNvPr>
                      <p:cNvPicPr/>
                      <p:nvPr/>
                    </p:nvPicPr>
                    <p:blipFill>
                      <a:blip r:embed="rId14"/>
                      <a:stretch>
                        <a:fillRect/>
                      </a:stretch>
                    </p:blipFill>
                    <p:spPr>
                      <a:xfrm>
                        <a:off x="865056" y="3681528"/>
                        <a:ext cx="2486819" cy="610526"/>
                      </a:xfrm>
                      <a:prstGeom prst="rect">
                        <a:avLst/>
                      </a:prstGeom>
                    </p:spPr>
                  </p:pic>
                </p:oleObj>
              </mc:Fallback>
            </mc:AlternateContent>
          </a:graphicData>
        </a:graphic>
      </p:graphicFrame>
      <p:graphicFrame>
        <p:nvGraphicFramePr>
          <p:cNvPr id="133" name="对象 132">
            <a:extLst>
              <a:ext uri="{FF2B5EF4-FFF2-40B4-BE49-F238E27FC236}">
                <a16:creationId xmlns:a16="http://schemas.microsoft.com/office/drawing/2014/main" id="{75304C41-3B9F-4D74-8286-0600F894B5D4}"/>
              </a:ext>
            </a:extLst>
          </p:cNvPr>
          <p:cNvGraphicFramePr>
            <a:graphicFrameLocks noChangeAspect="1"/>
          </p:cNvGraphicFramePr>
          <p:nvPr>
            <p:extLst>
              <p:ext uri="{D42A27DB-BD31-4B8C-83A1-F6EECF244321}">
                <p14:modId xmlns:p14="http://schemas.microsoft.com/office/powerpoint/2010/main" val="1241114572"/>
              </p:ext>
            </p:extLst>
          </p:nvPr>
        </p:nvGraphicFramePr>
        <p:xfrm>
          <a:off x="852158" y="4720564"/>
          <a:ext cx="3045751" cy="887413"/>
        </p:xfrm>
        <a:graphic>
          <a:graphicData uri="http://schemas.openxmlformats.org/presentationml/2006/ole">
            <mc:AlternateContent xmlns:mc="http://schemas.openxmlformats.org/markup-compatibility/2006">
              <mc:Choice xmlns:v="urn:schemas-microsoft-com:vml" Requires="v">
                <p:oleObj spid="_x0000_s380391" name="公式" r:id="rId15" imgW="1384200" imgH="406080" progId="Equation.3">
                  <p:embed/>
                </p:oleObj>
              </mc:Choice>
              <mc:Fallback>
                <p:oleObj name="公式" r:id="rId15" imgW="1384200" imgH="406080" progId="Equation.3">
                  <p:embed/>
                  <p:pic>
                    <p:nvPicPr>
                      <p:cNvPr id="132" name="对象 131">
                        <a:extLst>
                          <a:ext uri="{FF2B5EF4-FFF2-40B4-BE49-F238E27FC236}">
                            <a16:creationId xmlns:a16="http://schemas.microsoft.com/office/drawing/2014/main" id="{D112A99C-0A69-4E2B-B982-CEA267082FBC}"/>
                          </a:ext>
                        </a:extLst>
                      </p:cNvPr>
                      <p:cNvPicPr/>
                      <p:nvPr/>
                    </p:nvPicPr>
                    <p:blipFill>
                      <a:blip r:embed="rId16"/>
                      <a:stretch>
                        <a:fillRect/>
                      </a:stretch>
                    </p:blipFill>
                    <p:spPr>
                      <a:xfrm>
                        <a:off x="852158" y="4720564"/>
                        <a:ext cx="3045751" cy="887413"/>
                      </a:xfrm>
                      <a:prstGeom prst="rect">
                        <a:avLst/>
                      </a:prstGeom>
                    </p:spPr>
                  </p:pic>
                </p:oleObj>
              </mc:Fallback>
            </mc:AlternateContent>
          </a:graphicData>
        </a:graphic>
      </p:graphicFrame>
      <p:grpSp>
        <p:nvGrpSpPr>
          <p:cNvPr id="6" name="组合 5">
            <a:extLst>
              <a:ext uri="{FF2B5EF4-FFF2-40B4-BE49-F238E27FC236}">
                <a16:creationId xmlns:a16="http://schemas.microsoft.com/office/drawing/2014/main" id="{CEFEA86B-3BAF-4272-B7C5-F8BF1B0C9FC9}"/>
              </a:ext>
            </a:extLst>
          </p:cNvPr>
          <p:cNvGrpSpPr/>
          <p:nvPr/>
        </p:nvGrpSpPr>
        <p:grpSpPr>
          <a:xfrm>
            <a:off x="4985656" y="4292054"/>
            <a:ext cx="2221970" cy="526256"/>
            <a:chOff x="4489451" y="4034325"/>
            <a:chExt cx="2051049" cy="485775"/>
          </a:xfrm>
        </p:grpSpPr>
        <p:sp>
          <p:nvSpPr>
            <p:cNvPr id="247906" name="Line 3170">
              <a:extLst>
                <a:ext uri="{FF2B5EF4-FFF2-40B4-BE49-F238E27FC236}">
                  <a16:creationId xmlns:a16="http://schemas.microsoft.com/office/drawing/2014/main" id="{639D56EE-9E2A-4789-BC3B-18DF06E8B24C}"/>
                </a:ext>
              </a:extLst>
            </p:cNvPr>
            <p:cNvSpPr>
              <a:spLocks noChangeShapeType="1"/>
            </p:cNvSpPr>
            <p:nvPr/>
          </p:nvSpPr>
          <p:spPr bwMode="auto">
            <a:xfrm>
              <a:off x="4978400" y="4233864"/>
              <a:ext cx="1562100" cy="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134" name="对象 133">
              <a:extLst>
                <a:ext uri="{FF2B5EF4-FFF2-40B4-BE49-F238E27FC236}">
                  <a16:creationId xmlns:a16="http://schemas.microsoft.com/office/drawing/2014/main" id="{4C6D1435-14CE-43A1-B845-E41BC14A1C2D}"/>
                </a:ext>
              </a:extLst>
            </p:cNvPr>
            <p:cNvGraphicFramePr>
              <a:graphicFrameLocks noChangeAspect="1"/>
            </p:cNvGraphicFramePr>
            <p:nvPr>
              <p:extLst>
                <p:ext uri="{D42A27DB-BD31-4B8C-83A1-F6EECF244321}">
                  <p14:modId xmlns:p14="http://schemas.microsoft.com/office/powerpoint/2010/main" val="844167909"/>
                </p:ext>
              </p:extLst>
            </p:nvPr>
          </p:nvGraphicFramePr>
          <p:xfrm>
            <a:off x="4489451" y="4034325"/>
            <a:ext cx="361950" cy="485775"/>
          </p:xfrm>
          <a:graphic>
            <a:graphicData uri="http://schemas.openxmlformats.org/presentationml/2006/ole">
              <mc:AlternateContent xmlns:mc="http://schemas.openxmlformats.org/markup-compatibility/2006">
                <mc:Choice xmlns:v="urn:schemas-microsoft-com:vml" Requires="v">
                  <p:oleObj spid="_x0000_s380392" name="公式" r:id="rId17" imgW="177480" imgH="241200" progId="Equation.3">
                    <p:embed/>
                  </p:oleObj>
                </mc:Choice>
                <mc:Fallback>
                  <p:oleObj name="公式" r:id="rId17" imgW="177480" imgH="241200" progId="Equation.3">
                    <p:embed/>
                    <p:pic>
                      <p:nvPicPr>
                        <p:cNvPr id="133" name="对象 132">
                          <a:extLst>
                            <a:ext uri="{FF2B5EF4-FFF2-40B4-BE49-F238E27FC236}">
                              <a16:creationId xmlns:a16="http://schemas.microsoft.com/office/drawing/2014/main" id="{75304C41-3B9F-4D74-8286-0600F894B5D4}"/>
                            </a:ext>
                          </a:extLst>
                        </p:cNvPr>
                        <p:cNvPicPr/>
                        <p:nvPr/>
                      </p:nvPicPr>
                      <p:blipFill>
                        <a:blip r:embed="rId18"/>
                        <a:stretch>
                          <a:fillRect/>
                        </a:stretch>
                      </p:blipFill>
                      <p:spPr>
                        <a:xfrm>
                          <a:off x="4489451" y="4034325"/>
                          <a:ext cx="361950" cy="485775"/>
                        </a:xfrm>
                        <a:prstGeom prst="rect">
                          <a:avLst/>
                        </a:prstGeom>
                      </p:spPr>
                    </p:pic>
                  </p:oleObj>
                </mc:Fallback>
              </mc:AlternateContent>
            </a:graphicData>
          </a:graphic>
        </p:graphicFrame>
      </p:grpSp>
      <p:grpSp>
        <p:nvGrpSpPr>
          <p:cNvPr id="7" name="组合 6">
            <a:extLst>
              <a:ext uri="{FF2B5EF4-FFF2-40B4-BE49-F238E27FC236}">
                <a16:creationId xmlns:a16="http://schemas.microsoft.com/office/drawing/2014/main" id="{8115A510-F16A-45CF-8204-7C8ABB4904EC}"/>
              </a:ext>
            </a:extLst>
          </p:cNvPr>
          <p:cNvGrpSpPr/>
          <p:nvPr/>
        </p:nvGrpSpPr>
        <p:grpSpPr>
          <a:xfrm>
            <a:off x="5988294" y="4448838"/>
            <a:ext cx="885693" cy="2393950"/>
            <a:chOff x="5346700" y="4179888"/>
            <a:chExt cx="817563" cy="2209800"/>
          </a:xfrm>
        </p:grpSpPr>
        <p:grpSp>
          <p:nvGrpSpPr>
            <p:cNvPr id="247908" name="Group 3172">
              <a:extLst>
                <a:ext uri="{FF2B5EF4-FFF2-40B4-BE49-F238E27FC236}">
                  <a16:creationId xmlns:a16="http://schemas.microsoft.com/office/drawing/2014/main" id="{CAC83FC2-75A5-4C9D-93B9-D8B62E30B3AC}"/>
                </a:ext>
              </a:extLst>
            </p:cNvPr>
            <p:cNvGrpSpPr>
              <a:grpSpLocks/>
            </p:cNvGrpSpPr>
            <p:nvPr/>
          </p:nvGrpSpPr>
          <p:grpSpPr bwMode="auto">
            <a:xfrm>
              <a:off x="5346700" y="4179888"/>
              <a:ext cx="790575" cy="2209800"/>
              <a:chOff x="3792" y="2633"/>
              <a:chExt cx="498" cy="1392"/>
            </a:xfrm>
          </p:grpSpPr>
          <p:sp>
            <p:nvSpPr>
              <p:cNvPr id="247910" name="Rectangle 3174">
                <a:extLst>
                  <a:ext uri="{FF2B5EF4-FFF2-40B4-BE49-F238E27FC236}">
                    <a16:creationId xmlns:a16="http://schemas.microsoft.com/office/drawing/2014/main" id="{3C13C323-4243-4800-BB30-35B0FB7CE5B8}"/>
                  </a:ext>
                </a:extLst>
              </p:cNvPr>
              <p:cNvSpPr>
                <a:spLocks noChangeArrowheads="1"/>
              </p:cNvSpPr>
              <p:nvPr/>
            </p:nvSpPr>
            <p:spPr bwMode="auto">
              <a:xfrm>
                <a:off x="3792" y="3627"/>
                <a:ext cx="498"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bg1"/>
                    </a:solidFill>
                    <a:miter lim="800000"/>
                    <a:headEnd/>
                    <a:tailEnd/>
                  </a14:hiddenLine>
                </a:ext>
              </a:extLst>
            </p:spPr>
            <p:txBody>
              <a:bodyPr/>
              <a:lstStyle/>
              <a:p>
                <a:endParaRPr lang="zh-CN" altLang="en-US" sz="1950"/>
              </a:p>
            </p:txBody>
          </p:sp>
          <p:sp>
            <p:nvSpPr>
              <p:cNvPr id="247913" name="Line 3177">
                <a:extLst>
                  <a:ext uri="{FF2B5EF4-FFF2-40B4-BE49-F238E27FC236}">
                    <a16:creationId xmlns:a16="http://schemas.microsoft.com/office/drawing/2014/main" id="{B80F8867-177A-47CB-87C5-203719873553}"/>
                  </a:ext>
                </a:extLst>
              </p:cNvPr>
              <p:cNvSpPr>
                <a:spLocks noChangeShapeType="1"/>
              </p:cNvSpPr>
              <p:nvPr/>
            </p:nvSpPr>
            <p:spPr bwMode="auto">
              <a:xfrm flipV="1">
                <a:off x="4128" y="2633"/>
                <a:ext cx="0" cy="1072"/>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graphicFrame>
          <p:nvGraphicFramePr>
            <p:cNvPr id="136" name="对象 135">
              <a:extLst>
                <a:ext uri="{FF2B5EF4-FFF2-40B4-BE49-F238E27FC236}">
                  <a16:creationId xmlns:a16="http://schemas.microsoft.com/office/drawing/2014/main" id="{415AB96F-D314-4605-BBE6-D88F6D667C8D}"/>
                </a:ext>
              </a:extLst>
            </p:cNvPr>
            <p:cNvGraphicFramePr>
              <a:graphicFrameLocks noChangeAspect="1"/>
            </p:cNvGraphicFramePr>
            <p:nvPr>
              <p:extLst>
                <p:ext uri="{D42A27DB-BD31-4B8C-83A1-F6EECF244321}">
                  <p14:modId xmlns:p14="http://schemas.microsoft.com/office/powerpoint/2010/main" val="2635053883"/>
                </p:ext>
              </p:extLst>
            </p:nvPr>
          </p:nvGraphicFramePr>
          <p:xfrm>
            <a:off x="5775325" y="5902325"/>
            <a:ext cx="388938" cy="485775"/>
          </p:xfrm>
          <a:graphic>
            <a:graphicData uri="http://schemas.openxmlformats.org/presentationml/2006/ole">
              <mc:AlternateContent xmlns:mc="http://schemas.openxmlformats.org/markup-compatibility/2006">
                <mc:Choice xmlns:v="urn:schemas-microsoft-com:vml" Requires="v">
                  <p:oleObj spid="_x0000_s380393" name="公式" r:id="rId19" imgW="190440" imgH="241200" progId="Equation.3">
                    <p:embed/>
                  </p:oleObj>
                </mc:Choice>
                <mc:Fallback>
                  <p:oleObj name="公式" r:id="rId19" imgW="190440" imgH="241200" progId="Equation.3">
                    <p:embed/>
                    <p:pic>
                      <p:nvPicPr>
                        <p:cNvPr id="134" name="对象 133">
                          <a:extLst>
                            <a:ext uri="{FF2B5EF4-FFF2-40B4-BE49-F238E27FC236}">
                              <a16:creationId xmlns:a16="http://schemas.microsoft.com/office/drawing/2014/main" id="{4C6D1435-14CE-43A1-B845-E41BC14A1C2D}"/>
                            </a:ext>
                          </a:extLst>
                        </p:cNvPr>
                        <p:cNvPicPr/>
                        <p:nvPr/>
                      </p:nvPicPr>
                      <p:blipFill>
                        <a:blip r:embed="rId20"/>
                        <a:stretch>
                          <a:fillRect/>
                        </a:stretch>
                      </p:blipFill>
                      <p:spPr>
                        <a:xfrm>
                          <a:off x="5775325" y="5902325"/>
                          <a:ext cx="388938" cy="485775"/>
                        </a:xfrm>
                        <a:prstGeom prst="rect">
                          <a:avLst/>
                        </a:prstGeom>
                      </p:spPr>
                    </p:pic>
                  </p:oleObj>
                </mc:Fallback>
              </mc:AlternateContent>
            </a:graphicData>
          </a:graphic>
        </p:graphicFrame>
      </p:grpSp>
      <p:sp>
        <p:nvSpPr>
          <p:cNvPr id="8" name="灯片编号占位符 7">
            <a:extLst>
              <a:ext uri="{FF2B5EF4-FFF2-40B4-BE49-F238E27FC236}">
                <a16:creationId xmlns:a16="http://schemas.microsoft.com/office/drawing/2014/main" id="{25D435D5-ED7F-47DE-ADE6-39A3DA139E74}"/>
              </a:ext>
            </a:extLst>
          </p:cNvPr>
          <p:cNvSpPr>
            <a:spLocks noGrp="1"/>
          </p:cNvSpPr>
          <p:nvPr>
            <p:ph type="sldNum" sz="quarter" idx="12"/>
          </p:nvPr>
        </p:nvSpPr>
        <p:spPr/>
        <p:txBody>
          <a:bodyPr/>
          <a:lstStyle/>
          <a:p>
            <a:fld id="{DD7B16FF-69CA-4A0B-BD3A-C4B4E2184A49}" type="slidenum">
              <a:rPr lang="zh-CN" altLang="en-US" smtClean="0"/>
              <a:pPr/>
              <a:t>131</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247879">
                                            <p:txEl>
                                              <p:pRg st="0" end="0"/>
                                            </p:txEl>
                                          </p:spTgt>
                                        </p:tgtEl>
                                        <p:attrNameLst>
                                          <p:attrName>style.visibility</p:attrName>
                                        </p:attrNameLst>
                                      </p:cBhvr>
                                      <p:to>
                                        <p:strVal val="visible"/>
                                      </p:to>
                                    </p:set>
                                    <p:animEffect transition="in" filter="wipe(up)">
                                      <p:cBhvr>
                                        <p:cTn id="7" dur="75"/>
                                        <p:tgtEl>
                                          <p:spTgt spid="2478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3"/>
                                        </p:tgtEl>
                                        <p:attrNameLst>
                                          <p:attrName>style.visibility</p:attrName>
                                        </p:attrNameLst>
                                      </p:cBhvr>
                                      <p:to>
                                        <p:strVal val="visible"/>
                                      </p:to>
                                    </p:set>
                                    <p:animEffect transition="in" filter="wipe(left)">
                                      <p:cBhvr>
                                        <p:cTn id="12" dur="500"/>
                                        <p:tgtEl>
                                          <p:spTgt spid="1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47824"/>
                                        </p:tgtEl>
                                        <p:attrNameLst>
                                          <p:attrName>style.visibility</p:attrName>
                                        </p:attrNameLst>
                                      </p:cBhvr>
                                      <p:to>
                                        <p:strVal val="visible"/>
                                      </p:to>
                                    </p:set>
                                    <p:animEffect transition="in" filter="wipe(left)">
                                      <p:cBhvr>
                                        <p:cTn id="17" dur="500"/>
                                        <p:tgtEl>
                                          <p:spTgt spid="2478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47821"/>
                                        </p:tgtEl>
                                        <p:attrNameLst>
                                          <p:attrName>style.visibility</p:attrName>
                                        </p:attrNameLst>
                                      </p:cBhvr>
                                      <p:to>
                                        <p:strVal val="visible"/>
                                      </p:to>
                                    </p:set>
                                    <p:animEffect transition="in" filter="wipe(left)">
                                      <p:cBhvr>
                                        <p:cTn id="22" dur="500"/>
                                        <p:tgtEl>
                                          <p:spTgt spid="2478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47816"/>
                                        </p:tgtEl>
                                        <p:attrNameLst>
                                          <p:attrName>style.visibility</p:attrName>
                                        </p:attrNameLst>
                                      </p:cBhvr>
                                      <p:to>
                                        <p:strVal val="visible"/>
                                      </p:to>
                                    </p:set>
                                    <p:animEffect transition="in" filter="wipe(down)">
                                      <p:cBhvr>
                                        <p:cTn id="27" dur="500"/>
                                        <p:tgtEl>
                                          <p:spTgt spid="2478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down)">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47811"/>
                                        </p:tgtEl>
                                        <p:attrNameLst>
                                          <p:attrName>style.visibility</p:attrName>
                                        </p:attrNameLst>
                                      </p:cBhvr>
                                      <p:to>
                                        <p:strVal val="visible"/>
                                      </p:to>
                                    </p:set>
                                    <p:animEffect transition="in" filter="wipe(up)">
                                      <p:cBhvr>
                                        <p:cTn id="42" dur="500"/>
                                        <p:tgtEl>
                                          <p:spTgt spid="247811"/>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randombar(horizontal)">
                                      <p:cBhvr>
                                        <p:cTn id="47" dur="50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randombar(horizontal)">
                                      <p:cBhvr>
                                        <p:cTn id="52" dur="500"/>
                                        <p:tgtEl>
                                          <p:spTgt spid="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32"/>
                                        </p:tgtEl>
                                        <p:attrNameLst>
                                          <p:attrName>style.visibility</p:attrName>
                                        </p:attrNameLst>
                                      </p:cBhvr>
                                      <p:to>
                                        <p:strVal val="visible"/>
                                      </p:to>
                                    </p:set>
                                    <p:animEffect transition="in" filter="wipe(left)">
                                      <p:cBhvr>
                                        <p:cTn id="57" dur="500"/>
                                        <p:tgtEl>
                                          <p:spTgt spid="13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33"/>
                                        </p:tgtEl>
                                        <p:attrNameLst>
                                          <p:attrName>style.visibility</p:attrName>
                                        </p:attrNameLst>
                                      </p:cBhvr>
                                      <p:to>
                                        <p:strVal val="visible"/>
                                      </p:to>
                                    </p:set>
                                    <p:animEffect transition="in" filter="wipe(left)">
                                      <p:cBhvr>
                                        <p:cTn id="62" dur="500"/>
                                        <p:tgtEl>
                                          <p:spTgt spid="13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47914"/>
                                        </p:tgtEl>
                                        <p:attrNameLst>
                                          <p:attrName>style.visibility</p:attrName>
                                        </p:attrNameLst>
                                      </p:cBhvr>
                                      <p:to>
                                        <p:strVal val="visible"/>
                                      </p:to>
                                    </p:set>
                                    <p:animEffect transition="in" filter="wipe(left)">
                                      <p:cBhvr>
                                        <p:cTn id="67" dur="500"/>
                                        <p:tgtEl>
                                          <p:spTgt spid="247914"/>
                                        </p:tgtEl>
                                      </p:cBhvr>
                                    </p:animEffect>
                                  </p:childTnLst>
                                </p:cTn>
                              </p:par>
                            </p:childTnLst>
                          </p:cTn>
                        </p:par>
                      </p:childTnLst>
                    </p:cTn>
                  </p:par>
                  <p:par>
                    <p:cTn id="68" fill="hold">
                      <p:stCondLst>
                        <p:cond delay="indefinite"/>
                      </p:stCondLst>
                      <p:childTnLst>
                        <p:par>
                          <p:cTn id="69" fill="hold">
                            <p:stCondLst>
                              <p:cond delay="0"/>
                            </p:stCondLst>
                            <p:childTnLst>
                              <p:par>
                                <p:cTn id="70" presetID="18" presetClass="entr" presetSubtype="3" fill="hold" nodeType="clickEffect">
                                  <p:stCondLst>
                                    <p:cond delay="0"/>
                                  </p:stCondLst>
                                  <p:childTnLst>
                                    <p:set>
                                      <p:cBhvr>
                                        <p:cTn id="71" dur="1" fill="hold">
                                          <p:stCondLst>
                                            <p:cond delay="0"/>
                                          </p:stCondLst>
                                        </p:cTn>
                                        <p:tgtEl>
                                          <p:spTgt spid="247907"/>
                                        </p:tgtEl>
                                        <p:attrNameLst>
                                          <p:attrName>style.visibility</p:attrName>
                                        </p:attrNameLst>
                                      </p:cBhvr>
                                      <p:to>
                                        <p:strVal val="visible"/>
                                      </p:to>
                                    </p:set>
                                    <p:animEffect transition="in" filter="strips(upRight)">
                                      <p:cBhvr>
                                        <p:cTn id="72" dur="500"/>
                                        <p:tgtEl>
                                          <p:spTgt spid="24790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wipe(down)">
                                      <p:cBhvr>
                                        <p:cTn id="77" dur="500"/>
                                        <p:tgtEl>
                                          <p:spTgt spid="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2" fill="hold" nodeType="clickEffect">
                                  <p:stCondLst>
                                    <p:cond delay="0"/>
                                  </p:stCondLst>
                                  <p:childTnLst>
                                    <p:set>
                                      <p:cBhvr>
                                        <p:cTn id="81" dur="1" fill="hold">
                                          <p:stCondLst>
                                            <p:cond delay="0"/>
                                          </p:stCondLst>
                                        </p:cTn>
                                        <p:tgtEl>
                                          <p:spTgt spid="6"/>
                                        </p:tgtEl>
                                        <p:attrNameLst>
                                          <p:attrName>style.visibility</p:attrName>
                                        </p:attrNameLst>
                                      </p:cBhvr>
                                      <p:to>
                                        <p:strVal val="visible"/>
                                      </p:to>
                                    </p:set>
                                    <p:animEffect transition="in" filter="wipe(right)">
                                      <p:cBhvr>
                                        <p:cTn id="8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79" grpId="0" build="p" autoUpdateAnimBg="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90" name="Text Box 22">
            <a:extLst>
              <a:ext uri="{FF2B5EF4-FFF2-40B4-BE49-F238E27FC236}">
                <a16:creationId xmlns:a16="http://schemas.microsoft.com/office/drawing/2014/main" id="{9186B1BA-1E88-4F5D-812D-06210944E889}"/>
              </a:ext>
            </a:extLst>
          </p:cNvPr>
          <p:cNvSpPr txBox="1">
            <a:spLocks noChangeArrowheads="1"/>
          </p:cNvSpPr>
          <p:nvPr/>
        </p:nvSpPr>
        <p:spPr bwMode="auto">
          <a:xfrm>
            <a:off x="588168" y="462287"/>
            <a:ext cx="6505972"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2600" b="1" dirty="0">
                <a:solidFill>
                  <a:srgbClr val="9900CC"/>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600" b="1" dirty="0">
                <a:solidFill>
                  <a:srgbClr val="9900CC"/>
                </a:solidFill>
                <a:latin typeface="Times New Roman" panose="02020603050405020304" pitchFamily="18" charset="0"/>
                <a:ea typeface="黑体" panose="02010609060101010101" pitchFamily="49" charset="-122"/>
                <a:cs typeface="Times New Roman" panose="02020603050405020304" pitchFamily="18" charset="0"/>
              </a:rPr>
              <a:t>）在电感元件和电容元件上产生高电压</a:t>
            </a:r>
          </a:p>
        </p:txBody>
      </p:sp>
      <p:sp>
        <p:nvSpPr>
          <p:cNvPr id="135232" name="Text Box 64">
            <a:extLst>
              <a:ext uri="{FF2B5EF4-FFF2-40B4-BE49-F238E27FC236}">
                <a16:creationId xmlns:a16="http://schemas.microsoft.com/office/drawing/2014/main" id="{7D8ED728-DF54-4468-B974-8BFF7E6A771F}"/>
              </a:ext>
            </a:extLst>
          </p:cNvPr>
          <p:cNvSpPr txBox="1">
            <a:spLocks noChangeArrowheads="1"/>
          </p:cNvSpPr>
          <p:nvPr/>
        </p:nvSpPr>
        <p:spPr bwMode="auto">
          <a:xfrm>
            <a:off x="1066800" y="5438908"/>
            <a:ext cx="353494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600" b="1">
                <a:latin typeface="黑体" panose="02010609060101010101" pitchFamily="49" charset="-122"/>
                <a:ea typeface="黑体" panose="02010609060101010101" pitchFamily="49" charset="-122"/>
              </a:rPr>
              <a:t>串联谐振亦称</a:t>
            </a:r>
            <a:r>
              <a:rPr lang="zh-CN" altLang="en-US" sz="2600" b="1">
                <a:solidFill>
                  <a:srgbClr val="9900CC"/>
                </a:solidFill>
                <a:latin typeface="黑体" panose="02010609060101010101" pitchFamily="49" charset="-122"/>
                <a:ea typeface="黑体" panose="02010609060101010101" pitchFamily="49" charset="-122"/>
              </a:rPr>
              <a:t>电压谐振</a:t>
            </a:r>
          </a:p>
        </p:txBody>
      </p:sp>
      <p:grpSp>
        <p:nvGrpSpPr>
          <p:cNvPr id="2" name="组合 1">
            <a:extLst>
              <a:ext uri="{FF2B5EF4-FFF2-40B4-BE49-F238E27FC236}">
                <a16:creationId xmlns:a16="http://schemas.microsoft.com/office/drawing/2014/main" id="{64B5D8C5-D0A0-4F29-8A86-00BEC6634DEB}"/>
              </a:ext>
            </a:extLst>
          </p:cNvPr>
          <p:cNvGrpSpPr/>
          <p:nvPr/>
        </p:nvGrpSpPr>
        <p:grpSpPr>
          <a:xfrm>
            <a:off x="6825852" y="1487422"/>
            <a:ext cx="2192142" cy="3222757"/>
            <a:chOff x="6300786" y="1636773"/>
            <a:chExt cx="2023516" cy="2974853"/>
          </a:xfrm>
        </p:grpSpPr>
        <p:grpSp>
          <p:nvGrpSpPr>
            <p:cNvPr id="63" name="组合 62">
              <a:extLst>
                <a:ext uri="{FF2B5EF4-FFF2-40B4-BE49-F238E27FC236}">
                  <a16:creationId xmlns:a16="http://schemas.microsoft.com/office/drawing/2014/main" id="{6E64C52C-6F47-4484-9262-D5CAE57C5986}"/>
                </a:ext>
              </a:extLst>
            </p:cNvPr>
            <p:cNvGrpSpPr/>
            <p:nvPr/>
          </p:nvGrpSpPr>
          <p:grpSpPr>
            <a:xfrm>
              <a:off x="6453187" y="1636773"/>
              <a:ext cx="1871115" cy="2974853"/>
              <a:chOff x="4915694" y="3201407"/>
              <a:chExt cx="1871115" cy="2974853"/>
            </a:xfrm>
          </p:grpSpPr>
          <p:sp>
            <p:nvSpPr>
              <p:cNvPr id="64" name="Line 13">
                <a:extLst>
                  <a:ext uri="{FF2B5EF4-FFF2-40B4-BE49-F238E27FC236}">
                    <a16:creationId xmlns:a16="http://schemas.microsoft.com/office/drawing/2014/main" id="{0F37ED6F-9DDA-4A5E-9514-973A90F065FE}"/>
                  </a:ext>
                </a:extLst>
              </p:cNvPr>
              <p:cNvSpPr>
                <a:spLocks noChangeShapeType="1"/>
              </p:cNvSpPr>
              <p:nvPr/>
            </p:nvSpPr>
            <p:spPr bwMode="auto">
              <a:xfrm flipV="1">
                <a:off x="4915694" y="4676927"/>
                <a:ext cx="1578219"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65" name="Line 18">
                <a:extLst>
                  <a:ext uri="{FF2B5EF4-FFF2-40B4-BE49-F238E27FC236}">
                    <a16:creationId xmlns:a16="http://schemas.microsoft.com/office/drawing/2014/main" id="{417B2CD1-58CF-4AE5-835B-033856CD0772}"/>
                  </a:ext>
                </a:extLst>
              </p:cNvPr>
              <p:cNvSpPr>
                <a:spLocks noChangeShapeType="1"/>
              </p:cNvSpPr>
              <p:nvPr/>
            </p:nvSpPr>
            <p:spPr bwMode="auto">
              <a:xfrm>
                <a:off x="4915694" y="4676931"/>
                <a:ext cx="0" cy="12954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66" name="Line 23">
                <a:extLst>
                  <a:ext uri="{FF2B5EF4-FFF2-40B4-BE49-F238E27FC236}">
                    <a16:creationId xmlns:a16="http://schemas.microsoft.com/office/drawing/2014/main" id="{6F20EB26-1320-416B-9D9D-504A3CBA1B0D}"/>
                  </a:ext>
                </a:extLst>
              </p:cNvPr>
              <p:cNvSpPr>
                <a:spLocks noChangeShapeType="1"/>
              </p:cNvSpPr>
              <p:nvPr/>
            </p:nvSpPr>
            <p:spPr bwMode="auto">
              <a:xfrm flipV="1">
                <a:off x="4915694" y="3381531"/>
                <a:ext cx="0" cy="12954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67" name="Line 37">
                <a:extLst>
                  <a:ext uri="{FF2B5EF4-FFF2-40B4-BE49-F238E27FC236}">
                    <a16:creationId xmlns:a16="http://schemas.microsoft.com/office/drawing/2014/main" id="{37E8A308-D804-4186-B09B-6A4155F7A90E}"/>
                  </a:ext>
                </a:extLst>
              </p:cNvPr>
              <p:cNvSpPr>
                <a:spLocks noChangeShapeType="1"/>
              </p:cNvSpPr>
              <p:nvPr/>
            </p:nvSpPr>
            <p:spPr bwMode="auto">
              <a:xfrm>
                <a:off x="4915694" y="4676931"/>
                <a:ext cx="6096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68" name="Line 82">
                <a:extLst>
                  <a:ext uri="{FF2B5EF4-FFF2-40B4-BE49-F238E27FC236}">
                    <a16:creationId xmlns:a16="http://schemas.microsoft.com/office/drawing/2014/main" id="{F1E5562B-0996-4651-A2CA-1E63E44360F0}"/>
                  </a:ext>
                </a:extLst>
              </p:cNvPr>
              <p:cNvSpPr>
                <a:spLocks noChangeShapeType="1"/>
              </p:cNvSpPr>
              <p:nvPr/>
            </p:nvSpPr>
            <p:spPr bwMode="auto">
              <a:xfrm>
                <a:off x="4915694" y="4676945"/>
                <a:ext cx="609600" cy="0"/>
              </a:xfrm>
              <a:prstGeom prst="line">
                <a:avLst/>
              </a:prstGeom>
              <a:noFill/>
              <a:ln w="3810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aphicFrame>
            <p:nvGraphicFramePr>
              <p:cNvPr id="69" name="对象 68">
                <a:extLst>
                  <a:ext uri="{FF2B5EF4-FFF2-40B4-BE49-F238E27FC236}">
                    <a16:creationId xmlns:a16="http://schemas.microsoft.com/office/drawing/2014/main" id="{D62E27B1-5440-4A1D-A8A1-CAFE0B8B8E5B}"/>
                  </a:ext>
                </a:extLst>
              </p:cNvPr>
              <p:cNvGraphicFramePr>
                <a:graphicFrameLocks noChangeAspect="1"/>
              </p:cNvGraphicFramePr>
              <p:nvPr>
                <p:extLst>
                  <p:ext uri="{D42A27DB-BD31-4B8C-83A1-F6EECF244321}">
                    <p14:modId xmlns:p14="http://schemas.microsoft.com/office/powerpoint/2010/main" val="1224215627"/>
                  </p:ext>
                </p:extLst>
              </p:nvPr>
            </p:nvGraphicFramePr>
            <p:xfrm>
              <a:off x="6562498" y="4527185"/>
              <a:ext cx="224311" cy="314772"/>
            </p:xfrm>
            <a:graphic>
              <a:graphicData uri="http://schemas.openxmlformats.org/presentationml/2006/ole">
                <mc:AlternateContent xmlns:mc="http://schemas.openxmlformats.org/markup-compatibility/2006">
                  <mc:Choice xmlns:v="urn:schemas-microsoft-com:vml" Requires="v">
                    <p:oleObj spid="_x0000_s381351" name="公式" r:id="rId3" imgW="126720" imgH="190440" progId="Equation.3">
                      <p:embed/>
                    </p:oleObj>
                  </mc:Choice>
                  <mc:Fallback>
                    <p:oleObj name="公式" r:id="rId3" imgW="126720" imgH="190440" progId="Equation.3">
                      <p:embed/>
                      <p:pic>
                        <p:nvPicPr>
                          <p:cNvPr id="128" name="对象 127">
                            <a:extLst>
                              <a:ext uri="{FF2B5EF4-FFF2-40B4-BE49-F238E27FC236}">
                                <a16:creationId xmlns:a16="http://schemas.microsoft.com/office/drawing/2014/main" id="{97C1FC4B-4F3E-4A80-9A4A-87027E824265}"/>
                              </a:ext>
                            </a:extLst>
                          </p:cNvPr>
                          <p:cNvPicPr/>
                          <p:nvPr/>
                        </p:nvPicPr>
                        <p:blipFill>
                          <a:blip r:embed="rId4"/>
                          <a:stretch>
                            <a:fillRect/>
                          </a:stretch>
                        </p:blipFill>
                        <p:spPr>
                          <a:xfrm>
                            <a:off x="6562498" y="4527185"/>
                            <a:ext cx="224311" cy="314772"/>
                          </a:xfrm>
                          <a:prstGeom prst="rect">
                            <a:avLst/>
                          </a:prstGeom>
                        </p:spPr>
                      </p:pic>
                    </p:oleObj>
                  </mc:Fallback>
                </mc:AlternateContent>
              </a:graphicData>
            </a:graphic>
          </p:graphicFrame>
          <p:graphicFrame>
            <p:nvGraphicFramePr>
              <p:cNvPr id="71" name="对象 70">
                <a:extLst>
                  <a:ext uri="{FF2B5EF4-FFF2-40B4-BE49-F238E27FC236}">
                    <a16:creationId xmlns:a16="http://schemas.microsoft.com/office/drawing/2014/main" id="{5FEC73B2-D8FC-4B12-92BC-FA58E13EC646}"/>
                  </a:ext>
                </a:extLst>
              </p:cNvPr>
              <p:cNvGraphicFramePr>
                <a:graphicFrameLocks noChangeAspect="1"/>
              </p:cNvGraphicFramePr>
              <p:nvPr>
                <p:extLst>
                  <p:ext uri="{D42A27DB-BD31-4B8C-83A1-F6EECF244321}">
                    <p14:modId xmlns:p14="http://schemas.microsoft.com/office/powerpoint/2010/main" val="3574016245"/>
                  </p:ext>
                </p:extLst>
              </p:nvPr>
            </p:nvGraphicFramePr>
            <p:xfrm>
              <a:off x="5137944" y="4137971"/>
              <a:ext cx="1162050" cy="441325"/>
            </p:xfrm>
            <a:graphic>
              <a:graphicData uri="http://schemas.openxmlformats.org/presentationml/2006/ole">
                <mc:AlternateContent xmlns:mc="http://schemas.openxmlformats.org/markup-compatibility/2006">
                  <mc:Choice xmlns:v="urn:schemas-microsoft-com:vml" Requires="v">
                    <p:oleObj spid="_x0000_s381352" name="公式" r:id="rId5" imgW="596880" imgH="228600" progId="Equation.3">
                      <p:embed/>
                    </p:oleObj>
                  </mc:Choice>
                  <mc:Fallback>
                    <p:oleObj name="公式" r:id="rId5" imgW="596880" imgH="228600" progId="Equation.3">
                      <p:embed/>
                      <p:pic>
                        <p:nvPicPr>
                          <p:cNvPr id="130" name="对象 129">
                            <a:extLst>
                              <a:ext uri="{FF2B5EF4-FFF2-40B4-BE49-F238E27FC236}">
                                <a16:creationId xmlns:a16="http://schemas.microsoft.com/office/drawing/2014/main" id="{063F22CD-1646-48AD-A5B4-3A0C7EC984CA}"/>
                              </a:ext>
                            </a:extLst>
                          </p:cNvPr>
                          <p:cNvPicPr/>
                          <p:nvPr/>
                        </p:nvPicPr>
                        <p:blipFill>
                          <a:blip r:embed="rId6"/>
                          <a:stretch>
                            <a:fillRect/>
                          </a:stretch>
                        </p:blipFill>
                        <p:spPr>
                          <a:xfrm>
                            <a:off x="5137944" y="4137971"/>
                            <a:ext cx="1162050" cy="441325"/>
                          </a:xfrm>
                          <a:prstGeom prst="rect">
                            <a:avLst/>
                          </a:prstGeom>
                        </p:spPr>
                      </p:pic>
                    </p:oleObj>
                  </mc:Fallback>
                </mc:AlternateContent>
              </a:graphicData>
            </a:graphic>
          </p:graphicFrame>
          <p:graphicFrame>
            <p:nvGraphicFramePr>
              <p:cNvPr id="72" name="对象 71">
                <a:extLst>
                  <a:ext uri="{FF2B5EF4-FFF2-40B4-BE49-F238E27FC236}">
                    <a16:creationId xmlns:a16="http://schemas.microsoft.com/office/drawing/2014/main" id="{55061C34-3CD4-4EA5-A18F-64BA8E0EEA2D}"/>
                  </a:ext>
                </a:extLst>
              </p:cNvPr>
              <p:cNvGraphicFramePr>
                <a:graphicFrameLocks noChangeAspect="1"/>
              </p:cNvGraphicFramePr>
              <p:nvPr>
                <p:extLst>
                  <p:ext uri="{D42A27DB-BD31-4B8C-83A1-F6EECF244321}">
                    <p14:modId xmlns:p14="http://schemas.microsoft.com/office/powerpoint/2010/main" val="1414127277"/>
                  </p:ext>
                </p:extLst>
              </p:nvPr>
            </p:nvGraphicFramePr>
            <p:xfrm>
              <a:off x="5010944" y="3201407"/>
              <a:ext cx="419100" cy="441325"/>
            </p:xfrm>
            <a:graphic>
              <a:graphicData uri="http://schemas.openxmlformats.org/presentationml/2006/ole">
                <mc:AlternateContent xmlns:mc="http://schemas.openxmlformats.org/markup-compatibility/2006">
                  <mc:Choice xmlns:v="urn:schemas-microsoft-com:vml" Requires="v">
                    <p:oleObj spid="_x0000_s381353" name="公式" r:id="rId7" imgW="215640" imgH="228600" progId="Equation.3">
                      <p:embed/>
                    </p:oleObj>
                  </mc:Choice>
                  <mc:Fallback>
                    <p:oleObj name="公式" r:id="rId7" imgW="215640" imgH="228600" progId="Equation.3">
                      <p:embed/>
                      <p:pic>
                        <p:nvPicPr>
                          <p:cNvPr id="131" name="对象 130">
                            <a:extLst>
                              <a:ext uri="{FF2B5EF4-FFF2-40B4-BE49-F238E27FC236}">
                                <a16:creationId xmlns:a16="http://schemas.microsoft.com/office/drawing/2014/main" id="{6B2A8E16-1252-456A-AC84-08FFCF86C5F7}"/>
                              </a:ext>
                            </a:extLst>
                          </p:cNvPr>
                          <p:cNvPicPr/>
                          <p:nvPr/>
                        </p:nvPicPr>
                        <p:blipFill>
                          <a:blip r:embed="rId8"/>
                          <a:stretch>
                            <a:fillRect/>
                          </a:stretch>
                        </p:blipFill>
                        <p:spPr>
                          <a:xfrm>
                            <a:off x="5010944" y="3201407"/>
                            <a:ext cx="419100" cy="441325"/>
                          </a:xfrm>
                          <a:prstGeom prst="rect">
                            <a:avLst/>
                          </a:prstGeom>
                        </p:spPr>
                      </p:pic>
                    </p:oleObj>
                  </mc:Fallback>
                </mc:AlternateContent>
              </a:graphicData>
            </a:graphic>
          </p:graphicFrame>
          <p:graphicFrame>
            <p:nvGraphicFramePr>
              <p:cNvPr id="73" name="对象 72">
                <a:extLst>
                  <a:ext uri="{FF2B5EF4-FFF2-40B4-BE49-F238E27FC236}">
                    <a16:creationId xmlns:a16="http://schemas.microsoft.com/office/drawing/2014/main" id="{ECD1A976-D7D5-4280-BAAB-8019403BE51E}"/>
                  </a:ext>
                </a:extLst>
              </p:cNvPr>
              <p:cNvGraphicFramePr>
                <a:graphicFrameLocks noChangeAspect="1"/>
              </p:cNvGraphicFramePr>
              <p:nvPr>
                <p:extLst>
                  <p:ext uri="{D42A27DB-BD31-4B8C-83A1-F6EECF244321}">
                    <p14:modId xmlns:p14="http://schemas.microsoft.com/office/powerpoint/2010/main" val="562868376"/>
                  </p:ext>
                </p:extLst>
              </p:nvPr>
            </p:nvGraphicFramePr>
            <p:xfrm>
              <a:off x="5082576" y="5711123"/>
              <a:ext cx="444500" cy="465137"/>
            </p:xfrm>
            <a:graphic>
              <a:graphicData uri="http://schemas.openxmlformats.org/presentationml/2006/ole">
                <mc:AlternateContent xmlns:mc="http://schemas.openxmlformats.org/markup-compatibility/2006">
                  <mc:Choice xmlns:v="urn:schemas-microsoft-com:vml" Requires="v">
                    <p:oleObj spid="_x0000_s381354" name="公式" r:id="rId9" imgW="228600" imgH="241200" progId="Equation.3">
                      <p:embed/>
                    </p:oleObj>
                  </mc:Choice>
                  <mc:Fallback>
                    <p:oleObj name="公式" r:id="rId9" imgW="228600" imgH="241200" progId="Equation.3">
                      <p:embed/>
                      <p:pic>
                        <p:nvPicPr>
                          <p:cNvPr id="132" name="对象 131">
                            <a:extLst>
                              <a:ext uri="{FF2B5EF4-FFF2-40B4-BE49-F238E27FC236}">
                                <a16:creationId xmlns:a16="http://schemas.microsoft.com/office/drawing/2014/main" id="{F375FC75-AC67-43C7-B704-4BE792C54EA8}"/>
                              </a:ext>
                            </a:extLst>
                          </p:cNvPr>
                          <p:cNvPicPr/>
                          <p:nvPr/>
                        </p:nvPicPr>
                        <p:blipFill>
                          <a:blip r:embed="rId10"/>
                          <a:stretch>
                            <a:fillRect/>
                          </a:stretch>
                        </p:blipFill>
                        <p:spPr>
                          <a:xfrm>
                            <a:off x="5082576" y="5711123"/>
                            <a:ext cx="444500" cy="465137"/>
                          </a:xfrm>
                          <a:prstGeom prst="rect">
                            <a:avLst/>
                          </a:prstGeom>
                        </p:spPr>
                      </p:pic>
                    </p:oleObj>
                  </mc:Fallback>
                </mc:AlternateContent>
              </a:graphicData>
            </a:graphic>
          </p:graphicFrame>
        </p:grpSp>
        <p:grpSp>
          <p:nvGrpSpPr>
            <p:cNvPr id="74" name="Group 27">
              <a:extLst>
                <a:ext uri="{FF2B5EF4-FFF2-40B4-BE49-F238E27FC236}">
                  <a16:creationId xmlns:a16="http://schemas.microsoft.com/office/drawing/2014/main" id="{5B207BB2-BBFB-4BB6-AA4C-DC501F1BCE4B}"/>
                </a:ext>
              </a:extLst>
            </p:cNvPr>
            <p:cNvGrpSpPr>
              <a:grpSpLocks/>
            </p:cNvGrpSpPr>
            <p:nvPr/>
          </p:nvGrpSpPr>
          <p:grpSpPr bwMode="auto">
            <a:xfrm>
              <a:off x="6300786" y="2320925"/>
              <a:ext cx="304800" cy="381000"/>
              <a:chOff x="2400" y="2640"/>
              <a:chExt cx="192" cy="240"/>
            </a:xfrm>
          </p:grpSpPr>
          <p:sp>
            <p:nvSpPr>
              <p:cNvPr id="75" name="Line 28">
                <a:extLst>
                  <a:ext uri="{FF2B5EF4-FFF2-40B4-BE49-F238E27FC236}">
                    <a16:creationId xmlns:a16="http://schemas.microsoft.com/office/drawing/2014/main" id="{98FA88CB-2D5F-42C6-BC60-76BD1666DF23}"/>
                  </a:ext>
                </a:extLst>
              </p:cNvPr>
              <p:cNvSpPr>
                <a:spLocks noChangeShapeType="1"/>
              </p:cNvSpPr>
              <p:nvPr/>
            </p:nvSpPr>
            <p:spPr bwMode="auto">
              <a:xfrm>
                <a:off x="2400" y="2640"/>
                <a:ext cx="192" cy="14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76" name="Line 29">
                <a:extLst>
                  <a:ext uri="{FF2B5EF4-FFF2-40B4-BE49-F238E27FC236}">
                    <a16:creationId xmlns:a16="http://schemas.microsoft.com/office/drawing/2014/main" id="{E2B9B060-D24C-489D-99A1-BDC449E35483}"/>
                  </a:ext>
                </a:extLst>
              </p:cNvPr>
              <p:cNvSpPr>
                <a:spLocks noChangeShapeType="1"/>
              </p:cNvSpPr>
              <p:nvPr/>
            </p:nvSpPr>
            <p:spPr bwMode="auto">
              <a:xfrm>
                <a:off x="2400" y="2736"/>
                <a:ext cx="192" cy="14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grpSp>
          <p:nvGrpSpPr>
            <p:cNvPr id="77" name="Group 30">
              <a:extLst>
                <a:ext uri="{FF2B5EF4-FFF2-40B4-BE49-F238E27FC236}">
                  <a16:creationId xmlns:a16="http://schemas.microsoft.com/office/drawing/2014/main" id="{3C90DB1B-CC50-4AB5-8AB4-F9E80F9DB393}"/>
                </a:ext>
              </a:extLst>
            </p:cNvPr>
            <p:cNvGrpSpPr>
              <a:grpSpLocks/>
            </p:cNvGrpSpPr>
            <p:nvPr/>
          </p:nvGrpSpPr>
          <p:grpSpPr bwMode="auto">
            <a:xfrm>
              <a:off x="6300786" y="3463925"/>
              <a:ext cx="304800" cy="381000"/>
              <a:chOff x="2400" y="3360"/>
              <a:chExt cx="192" cy="240"/>
            </a:xfrm>
          </p:grpSpPr>
          <p:sp>
            <p:nvSpPr>
              <p:cNvPr id="78" name="Line 31">
                <a:extLst>
                  <a:ext uri="{FF2B5EF4-FFF2-40B4-BE49-F238E27FC236}">
                    <a16:creationId xmlns:a16="http://schemas.microsoft.com/office/drawing/2014/main" id="{8D2B01F0-E230-4DBB-8BFC-86ADBD7E1E15}"/>
                  </a:ext>
                </a:extLst>
              </p:cNvPr>
              <p:cNvSpPr>
                <a:spLocks noChangeShapeType="1"/>
              </p:cNvSpPr>
              <p:nvPr/>
            </p:nvSpPr>
            <p:spPr bwMode="auto">
              <a:xfrm>
                <a:off x="2400" y="3456"/>
                <a:ext cx="192" cy="14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79" name="Line 32">
                <a:extLst>
                  <a:ext uri="{FF2B5EF4-FFF2-40B4-BE49-F238E27FC236}">
                    <a16:creationId xmlns:a16="http://schemas.microsoft.com/office/drawing/2014/main" id="{D86D5F10-63DA-48DB-A646-8BCE6DE6897D}"/>
                  </a:ext>
                </a:extLst>
              </p:cNvPr>
              <p:cNvSpPr>
                <a:spLocks noChangeShapeType="1"/>
              </p:cNvSpPr>
              <p:nvPr/>
            </p:nvSpPr>
            <p:spPr bwMode="auto">
              <a:xfrm>
                <a:off x="2400" y="3360"/>
                <a:ext cx="192" cy="14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grpSp>
      <p:graphicFrame>
        <p:nvGraphicFramePr>
          <p:cNvPr id="81" name="对象 80">
            <a:extLst>
              <a:ext uri="{FF2B5EF4-FFF2-40B4-BE49-F238E27FC236}">
                <a16:creationId xmlns:a16="http://schemas.microsoft.com/office/drawing/2014/main" id="{33FFC72A-3BBF-4A35-A9BB-0ABC96B3B8BE}"/>
              </a:ext>
            </a:extLst>
          </p:cNvPr>
          <p:cNvGraphicFramePr>
            <a:graphicFrameLocks noChangeAspect="1"/>
          </p:cNvGraphicFramePr>
          <p:nvPr>
            <p:extLst>
              <p:ext uri="{D42A27DB-BD31-4B8C-83A1-F6EECF244321}">
                <p14:modId xmlns:p14="http://schemas.microsoft.com/office/powerpoint/2010/main" val="4187994113"/>
              </p:ext>
            </p:extLst>
          </p:nvPr>
        </p:nvGraphicFramePr>
        <p:xfrm>
          <a:off x="1285897" y="1409045"/>
          <a:ext cx="4139186" cy="547021"/>
        </p:xfrm>
        <a:graphic>
          <a:graphicData uri="http://schemas.openxmlformats.org/presentationml/2006/ole">
            <mc:AlternateContent xmlns:mc="http://schemas.openxmlformats.org/markup-compatibility/2006">
              <mc:Choice xmlns:v="urn:schemas-microsoft-com:vml" Requires="v">
                <p:oleObj spid="_x0000_s381355" name="公式" r:id="rId11" imgW="1815840" imgH="241200" progId="Equation.3">
                  <p:embed/>
                </p:oleObj>
              </mc:Choice>
              <mc:Fallback>
                <p:oleObj name="公式" r:id="rId11" imgW="1815840" imgH="241200" progId="Equation.3">
                  <p:embed/>
                  <p:pic>
                    <p:nvPicPr>
                      <p:cNvPr id="132" name="对象 131">
                        <a:extLst>
                          <a:ext uri="{FF2B5EF4-FFF2-40B4-BE49-F238E27FC236}">
                            <a16:creationId xmlns:a16="http://schemas.microsoft.com/office/drawing/2014/main" id="{D112A99C-0A69-4E2B-B982-CEA267082FBC}"/>
                          </a:ext>
                        </a:extLst>
                      </p:cNvPr>
                      <p:cNvPicPr/>
                      <p:nvPr/>
                    </p:nvPicPr>
                    <p:blipFill>
                      <a:blip r:embed="rId12"/>
                      <a:stretch>
                        <a:fillRect/>
                      </a:stretch>
                    </p:blipFill>
                    <p:spPr>
                      <a:xfrm>
                        <a:off x="1285897" y="1409045"/>
                        <a:ext cx="4139186" cy="547021"/>
                      </a:xfrm>
                      <a:prstGeom prst="rect">
                        <a:avLst/>
                      </a:prstGeom>
                    </p:spPr>
                  </p:pic>
                </p:oleObj>
              </mc:Fallback>
            </mc:AlternateContent>
          </a:graphicData>
        </a:graphic>
      </p:graphicFrame>
      <p:graphicFrame>
        <p:nvGraphicFramePr>
          <p:cNvPr id="82" name="对象 81">
            <a:extLst>
              <a:ext uri="{FF2B5EF4-FFF2-40B4-BE49-F238E27FC236}">
                <a16:creationId xmlns:a16="http://schemas.microsoft.com/office/drawing/2014/main" id="{0160DCB4-D303-4D36-82A1-C90155C261CA}"/>
              </a:ext>
            </a:extLst>
          </p:cNvPr>
          <p:cNvGraphicFramePr>
            <a:graphicFrameLocks noChangeAspect="1"/>
          </p:cNvGraphicFramePr>
          <p:nvPr>
            <p:extLst>
              <p:ext uri="{D42A27DB-BD31-4B8C-83A1-F6EECF244321}">
                <p14:modId xmlns:p14="http://schemas.microsoft.com/office/powerpoint/2010/main" val="1412378227"/>
              </p:ext>
            </p:extLst>
          </p:nvPr>
        </p:nvGraphicFramePr>
        <p:xfrm>
          <a:off x="1315200" y="2358565"/>
          <a:ext cx="2544012" cy="565541"/>
        </p:xfrm>
        <a:graphic>
          <a:graphicData uri="http://schemas.openxmlformats.org/presentationml/2006/ole">
            <mc:AlternateContent xmlns:mc="http://schemas.openxmlformats.org/markup-compatibility/2006">
              <mc:Choice xmlns:v="urn:schemas-microsoft-com:vml" Requires="v">
                <p:oleObj spid="_x0000_s381356" name="公式" r:id="rId13" imgW="1079280" imgH="241200" progId="Equation.3">
                  <p:embed/>
                </p:oleObj>
              </mc:Choice>
              <mc:Fallback>
                <p:oleObj name="公式" r:id="rId13" imgW="1079280" imgH="241200" progId="Equation.3">
                  <p:embed/>
                  <p:pic>
                    <p:nvPicPr>
                      <p:cNvPr id="81" name="对象 80">
                        <a:extLst>
                          <a:ext uri="{FF2B5EF4-FFF2-40B4-BE49-F238E27FC236}">
                            <a16:creationId xmlns:a16="http://schemas.microsoft.com/office/drawing/2014/main" id="{33FFC72A-3BBF-4A35-A9BB-0ABC96B3B8BE}"/>
                          </a:ext>
                        </a:extLst>
                      </p:cNvPr>
                      <p:cNvPicPr/>
                      <p:nvPr/>
                    </p:nvPicPr>
                    <p:blipFill>
                      <a:blip r:embed="rId14"/>
                      <a:stretch>
                        <a:fillRect/>
                      </a:stretch>
                    </p:blipFill>
                    <p:spPr>
                      <a:xfrm>
                        <a:off x="1315200" y="2358565"/>
                        <a:ext cx="2544012" cy="565541"/>
                      </a:xfrm>
                      <a:prstGeom prst="rect">
                        <a:avLst/>
                      </a:prstGeom>
                    </p:spPr>
                  </p:pic>
                </p:oleObj>
              </mc:Fallback>
            </mc:AlternateContent>
          </a:graphicData>
        </a:graphic>
      </p:graphicFrame>
      <p:grpSp>
        <p:nvGrpSpPr>
          <p:cNvPr id="4" name="组合 3">
            <a:extLst>
              <a:ext uri="{FF2B5EF4-FFF2-40B4-BE49-F238E27FC236}">
                <a16:creationId xmlns:a16="http://schemas.microsoft.com/office/drawing/2014/main" id="{650045DD-0BEE-445A-8BAB-38B47CB3A3E9}"/>
              </a:ext>
            </a:extLst>
          </p:cNvPr>
          <p:cNvGrpSpPr/>
          <p:nvPr/>
        </p:nvGrpSpPr>
        <p:grpSpPr>
          <a:xfrm>
            <a:off x="971969" y="3293140"/>
            <a:ext cx="3133506" cy="546894"/>
            <a:chOff x="887413" y="2712412"/>
            <a:chExt cx="2892467" cy="504825"/>
          </a:xfrm>
        </p:grpSpPr>
        <p:sp>
          <p:nvSpPr>
            <p:cNvPr id="135227" name="Text Box 59">
              <a:extLst>
                <a:ext uri="{FF2B5EF4-FFF2-40B4-BE49-F238E27FC236}">
                  <a16:creationId xmlns:a16="http://schemas.microsoft.com/office/drawing/2014/main" id="{C77F9F09-99EB-4407-AAC9-4A8F6E0F8EE8}"/>
                </a:ext>
              </a:extLst>
            </p:cNvPr>
            <p:cNvSpPr txBox="1">
              <a:spLocks noChangeArrowheads="1"/>
            </p:cNvSpPr>
            <p:nvPr/>
          </p:nvSpPr>
          <p:spPr bwMode="auto">
            <a:xfrm>
              <a:off x="887413" y="2732089"/>
              <a:ext cx="762000" cy="454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zh-CN" altLang="en-US" sz="2600" b="1" dirty="0">
                  <a:latin typeface="黑体" panose="02010609060101010101" pitchFamily="49" charset="-122"/>
                  <a:ea typeface="黑体" panose="02010609060101010101" pitchFamily="49" charset="-122"/>
                </a:rPr>
                <a:t>若</a:t>
              </a:r>
            </a:p>
          </p:txBody>
        </p:sp>
        <p:graphicFrame>
          <p:nvGraphicFramePr>
            <p:cNvPr id="83" name="对象 82">
              <a:extLst>
                <a:ext uri="{FF2B5EF4-FFF2-40B4-BE49-F238E27FC236}">
                  <a16:creationId xmlns:a16="http://schemas.microsoft.com/office/drawing/2014/main" id="{C342933A-C395-4D29-9FF8-037C42567D7C}"/>
                </a:ext>
              </a:extLst>
            </p:cNvPr>
            <p:cNvGraphicFramePr>
              <a:graphicFrameLocks noChangeAspect="1"/>
            </p:cNvGraphicFramePr>
            <p:nvPr>
              <p:extLst>
                <p:ext uri="{D42A27DB-BD31-4B8C-83A1-F6EECF244321}">
                  <p14:modId xmlns:p14="http://schemas.microsoft.com/office/powerpoint/2010/main" val="1555307706"/>
                </p:ext>
              </p:extLst>
            </p:nvPr>
          </p:nvGraphicFramePr>
          <p:xfrm>
            <a:off x="1830430" y="2712412"/>
            <a:ext cx="1949450" cy="504825"/>
          </p:xfrm>
          <a:graphic>
            <a:graphicData uri="http://schemas.openxmlformats.org/presentationml/2006/ole">
              <mc:AlternateContent xmlns:mc="http://schemas.openxmlformats.org/markup-compatibility/2006">
                <mc:Choice xmlns:v="urn:schemas-microsoft-com:vml" Requires="v">
                  <p:oleObj spid="_x0000_s381357" name="公式" r:id="rId15" imgW="927000" imgH="241200" progId="Equation.3">
                    <p:embed/>
                  </p:oleObj>
                </mc:Choice>
                <mc:Fallback>
                  <p:oleObj name="公式" r:id="rId15" imgW="927000" imgH="241200" progId="Equation.3">
                    <p:embed/>
                    <p:pic>
                      <p:nvPicPr>
                        <p:cNvPr id="81" name="对象 80">
                          <a:extLst>
                            <a:ext uri="{FF2B5EF4-FFF2-40B4-BE49-F238E27FC236}">
                              <a16:creationId xmlns:a16="http://schemas.microsoft.com/office/drawing/2014/main" id="{33FFC72A-3BBF-4A35-A9BB-0ABC96B3B8BE}"/>
                            </a:ext>
                          </a:extLst>
                        </p:cNvPr>
                        <p:cNvPicPr/>
                        <p:nvPr/>
                      </p:nvPicPr>
                      <p:blipFill>
                        <a:blip r:embed="rId16"/>
                        <a:stretch>
                          <a:fillRect/>
                        </a:stretch>
                      </p:blipFill>
                      <p:spPr>
                        <a:xfrm>
                          <a:off x="1830430" y="2712412"/>
                          <a:ext cx="1949450" cy="504825"/>
                        </a:xfrm>
                        <a:prstGeom prst="rect">
                          <a:avLst/>
                        </a:prstGeom>
                      </p:spPr>
                    </p:pic>
                  </p:oleObj>
                </mc:Fallback>
              </mc:AlternateContent>
            </a:graphicData>
          </a:graphic>
        </p:graphicFrame>
      </p:grpSp>
      <p:grpSp>
        <p:nvGrpSpPr>
          <p:cNvPr id="3" name="组合 2">
            <a:extLst>
              <a:ext uri="{FF2B5EF4-FFF2-40B4-BE49-F238E27FC236}">
                <a16:creationId xmlns:a16="http://schemas.microsoft.com/office/drawing/2014/main" id="{D4CA94BB-3810-41D6-B7CD-C48E472E0E59}"/>
              </a:ext>
            </a:extLst>
          </p:cNvPr>
          <p:cNvGrpSpPr/>
          <p:nvPr/>
        </p:nvGrpSpPr>
        <p:grpSpPr>
          <a:xfrm>
            <a:off x="961364" y="4206280"/>
            <a:ext cx="3121421" cy="546894"/>
            <a:chOff x="887413" y="3446463"/>
            <a:chExt cx="2881312" cy="504825"/>
          </a:xfrm>
        </p:grpSpPr>
        <p:sp>
          <p:nvSpPr>
            <p:cNvPr id="84" name="Text Box 62">
              <a:extLst>
                <a:ext uri="{FF2B5EF4-FFF2-40B4-BE49-F238E27FC236}">
                  <a16:creationId xmlns:a16="http://schemas.microsoft.com/office/drawing/2014/main" id="{90F7B97F-B0A3-4CC1-A302-168A817B19AD}"/>
                </a:ext>
              </a:extLst>
            </p:cNvPr>
            <p:cNvSpPr txBox="1">
              <a:spLocks noChangeArrowheads="1"/>
            </p:cNvSpPr>
            <p:nvPr/>
          </p:nvSpPr>
          <p:spPr bwMode="auto">
            <a:xfrm>
              <a:off x="887413" y="3446463"/>
              <a:ext cx="762000" cy="45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zh-CN" altLang="en-US" sz="2600" b="1" dirty="0">
                  <a:latin typeface="黑体" panose="02010609060101010101" pitchFamily="49" charset="-122"/>
                  <a:ea typeface="黑体" panose="02010609060101010101" pitchFamily="49" charset="-122"/>
                </a:rPr>
                <a:t>则</a:t>
              </a:r>
            </a:p>
          </p:txBody>
        </p:sp>
        <p:graphicFrame>
          <p:nvGraphicFramePr>
            <p:cNvPr id="85" name="对象 84">
              <a:extLst>
                <a:ext uri="{FF2B5EF4-FFF2-40B4-BE49-F238E27FC236}">
                  <a16:creationId xmlns:a16="http://schemas.microsoft.com/office/drawing/2014/main" id="{1317B4D0-D0AC-4A7F-A74F-7C9BF10CECE2}"/>
                </a:ext>
              </a:extLst>
            </p:cNvPr>
            <p:cNvGraphicFramePr>
              <a:graphicFrameLocks noChangeAspect="1"/>
            </p:cNvGraphicFramePr>
            <p:nvPr>
              <p:extLst>
                <p:ext uri="{D42A27DB-BD31-4B8C-83A1-F6EECF244321}">
                  <p14:modId xmlns:p14="http://schemas.microsoft.com/office/powerpoint/2010/main" val="2096325706"/>
                </p:ext>
              </p:extLst>
            </p:nvPr>
          </p:nvGraphicFramePr>
          <p:xfrm>
            <a:off x="1873250" y="3446463"/>
            <a:ext cx="1895475" cy="504825"/>
          </p:xfrm>
          <a:graphic>
            <a:graphicData uri="http://schemas.openxmlformats.org/presentationml/2006/ole">
              <mc:AlternateContent xmlns:mc="http://schemas.openxmlformats.org/markup-compatibility/2006">
                <mc:Choice xmlns:v="urn:schemas-microsoft-com:vml" Requires="v">
                  <p:oleObj spid="_x0000_s381358" name="公式" r:id="rId17" imgW="901440" imgH="241200" progId="Equation.3">
                    <p:embed/>
                  </p:oleObj>
                </mc:Choice>
                <mc:Fallback>
                  <p:oleObj name="公式" r:id="rId17" imgW="901440" imgH="241200" progId="Equation.3">
                    <p:embed/>
                    <p:pic>
                      <p:nvPicPr>
                        <p:cNvPr id="83" name="对象 82">
                          <a:extLst>
                            <a:ext uri="{FF2B5EF4-FFF2-40B4-BE49-F238E27FC236}">
                              <a16:creationId xmlns:a16="http://schemas.microsoft.com/office/drawing/2014/main" id="{C342933A-C395-4D29-9FF8-037C42567D7C}"/>
                            </a:ext>
                          </a:extLst>
                        </p:cNvPr>
                        <p:cNvPicPr/>
                        <p:nvPr/>
                      </p:nvPicPr>
                      <p:blipFill>
                        <a:blip r:embed="rId18"/>
                        <a:stretch>
                          <a:fillRect/>
                        </a:stretch>
                      </p:blipFill>
                      <p:spPr>
                        <a:xfrm>
                          <a:off x="1873250" y="3446463"/>
                          <a:ext cx="1895475" cy="504825"/>
                        </a:xfrm>
                        <a:prstGeom prst="rect">
                          <a:avLst/>
                        </a:prstGeom>
                      </p:spPr>
                    </p:pic>
                  </p:oleObj>
                </mc:Fallback>
              </mc:AlternateContent>
            </a:graphicData>
          </a:graphic>
        </p:graphicFrame>
      </p:grpSp>
      <p:sp>
        <p:nvSpPr>
          <p:cNvPr id="5" name="灯片编号占位符 4">
            <a:extLst>
              <a:ext uri="{FF2B5EF4-FFF2-40B4-BE49-F238E27FC236}">
                <a16:creationId xmlns:a16="http://schemas.microsoft.com/office/drawing/2014/main" id="{789646E9-4E56-4D53-92AE-0BFF4CA1C16F}"/>
              </a:ext>
            </a:extLst>
          </p:cNvPr>
          <p:cNvSpPr>
            <a:spLocks noGrp="1"/>
          </p:cNvSpPr>
          <p:nvPr>
            <p:ph type="sldNum" sz="quarter" idx="12"/>
          </p:nvPr>
        </p:nvSpPr>
        <p:spPr/>
        <p:txBody>
          <a:bodyPr/>
          <a:lstStyle/>
          <a:p>
            <a:fld id="{DD7B16FF-69CA-4A0B-BD3A-C4B4E2184A49}" type="slidenum">
              <a:rPr lang="zh-CN" altLang="en-US" smtClean="0"/>
              <a:pPr/>
              <a:t>132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35190"/>
                                        </p:tgtEl>
                                        <p:attrNameLst>
                                          <p:attrName>style.visibility</p:attrName>
                                        </p:attrNameLst>
                                      </p:cBhvr>
                                      <p:to>
                                        <p:strVal val="visible"/>
                                      </p:to>
                                    </p:set>
                                    <p:animEffect transition="in" filter="wipe(left)">
                                      <p:cBhvr>
                                        <p:cTn id="7" dur="75"/>
                                        <p:tgtEl>
                                          <p:spTgt spid="1351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wipe(left)">
                                      <p:cBhvr>
                                        <p:cTn id="12" dur="500"/>
                                        <p:tgtEl>
                                          <p:spTgt spid="8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2"/>
                                        </p:tgtEl>
                                        <p:attrNameLst>
                                          <p:attrName>style.visibility</p:attrName>
                                        </p:attrNameLst>
                                      </p:cBhvr>
                                      <p:to>
                                        <p:strVal val="visible"/>
                                      </p:to>
                                    </p:set>
                                    <p:animEffect transition="in" filter="wipe(left)">
                                      <p:cBhvr>
                                        <p:cTn id="17" dur="500"/>
                                        <p:tgtEl>
                                          <p:spTgt spid="82"/>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35232"/>
                                        </p:tgtEl>
                                        <p:attrNameLst>
                                          <p:attrName>style.visibility</p:attrName>
                                        </p:attrNameLst>
                                      </p:cBhvr>
                                      <p:to>
                                        <p:strVal val="visible"/>
                                      </p:to>
                                    </p:set>
                                    <p:animEffect transition="in" filter="box(in)">
                                      <p:cBhvr>
                                        <p:cTn id="32" dur="500"/>
                                        <p:tgtEl>
                                          <p:spTgt spid="135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90" grpId="0" autoUpdateAnimBg="0"/>
      <p:bldP spid="135232" grpId="0" autoUpdateAnimBg="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a:extLst>
              <a:ext uri="{FF2B5EF4-FFF2-40B4-BE49-F238E27FC236}">
                <a16:creationId xmlns:a16="http://schemas.microsoft.com/office/drawing/2014/main" id="{7A8B5ABE-2C80-4FCA-988C-7108E755F78A}"/>
              </a:ext>
            </a:extLst>
          </p:cNvPr>
          <p:cNvSpPr txBox="1">
            <a:spLocks noChangeArrowheads="1"/>
          </p:cNvSpPr>
          <p:nvPr/>
        </p:nvSpPr>
        <p:spPr bwMode="auto">
          <a:xfrm>
            <a:off x="550334" y="445027"/>
            <a:ext cx="307327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600" b="1">
                <a:solidFill>
                  <a:srgbClr val="9900CC"/>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600" b="1">
                <a:solidFill>
                  <a:srgbClr val="9900CC"/>
                </a:solidFill>
                <a:latin typeface="Times New Roman" panose="02020603050405020304" pitchFamily="18" charset="0"/>
                <a:ea typeface="黑体" panose="02010609060101010101" pitchFamily="49" charset="-122"/>
                <a:cs typeface="Times New Roman" panose="02020603050405020304" pitchFamily="18" charset="0"/>
              </a:rPr>
              <a:t>）品质因数 </a:t>
            </a:r>
            <a:r>
              <a:rPr lang="en-US" altLang="zh-CN" sz="2600" b="1">
                <a:solidFill>
                  <a:srgbClr val="9900CC"/>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600" b="1" i="1">
                <a:solidFill>
                  <a:srgbClr val="9900CC"/>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2600" b="1">
                <a:solidFill>
                  <a:srgbClr val="9900CC"/>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600" b="1">
                <a:solidFill>
                  <a:srgbClr val="9900CC"/>
                </a:solidFill>
                <a:latin typeface="Times New Roman" panose="02020603050405020304" pitchFamily="18" charset="0"/>
                <a:ea typeface="黑体" panose="02010609060101010101" pitchFamily="49" charset="-122"/>
                <a:cs typeface="Times New Roman" panose="02020603050405020304" pitchFamily="18" charset="0"/>
              </a:rPr>
              <a:t>值</a:t>
            </a:r>
          </a:p>
        </p:txBody>
      </p:sp>
      <p:sp>
        <p:nvSpPr>
          <p:cNvPr id="136195" name="Text Box 3">
            <a:extLst>
              <a:ext uri="{FF2B5EF4-FFF2-40B4-BE49-F238E27FC236}">
                <a16:creationId xmlns:a16="http://schemas.microsoft.com/office/drawing/2014/main" id="{2D464514-A259-4D02-8E70-4E673B1AA9AA}"/>
              </a:ext>
            </a:extLst>
          </p:cNvPr>
          <p:cNvSpPr txBox="1">
            <a:spLocks noChangeArrowheads="1"/>
          </p:cNvSpPr>
          <p:nvPr/>
        </p:nvSpPr>
        <p:spPr bwMode="auto">
          <a:xfrm>
            <a:off x="1048257" y="1397997"/>
            <a:ext cx="7956550" cy="892552"/>
          </a:xfrm>
          <a:prstGeom prst="rect">
            <a:avLst/>
          </a:prstGeom>
          <a:noFill/>
          <a:ln w="9525">
            <a:solidFill>
              <a:srgbClr val="8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pP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600" b="1" dirty="0">
                <a:solidFill>
                  <a:srgbClr val="9900CC"/>
                </a:solidFill>
                <a:latin typeface="Times New Roman" panose="02020603050405020304" pitchFamily="18" charset="0"/>
                <a:ea typeface="黑体" panose="02010609060101010101" pitchFamily="49" charset="-122"/>
                <a:cs typeface="Times New Roman" panose="02020603050405020304" pitchFamily="18" charset="0"/>
              </a:rPr>
              <a:t>定义：</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电路处于串联谐振时，电感或电容上的电压和总电压之比。</a:t>
            </a:r>
          </a:p>
        </p:txBody>
      </p:sp>
      <p:sp>
        <p:nvSpPr>
          <p:cNvPr id="136199" name="Rectangle 7">
            <a:extLst>
              <a:ext uri="{FF2B5EF4-FFF2-40B4-BE49-F238E27FC236}">
                <a16:creationId xmlns:a16="http://schemas.microsoft.com/office/drawing/2014/main" id="{002B2721-0039-480F-9283-62193A52A480}"/>
              </a:ext>
            </a:extLst>
          </p:cNvPr>
          <p:cNvSpPr>
            <a:spLocks noChangeArrowheads="1"/>
          </p:cNvSpPr>
          <p:nvPr/>
        </p:nvSpPr>
        <p:spPr bwMode="auto">
          <a:xfrm>
            <a:off x="1254683" y="2842580"/>
            <a:ext cx="1295546" cy="446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spAutoFit/>
          </a:bodyPr>
          <a:lstStyle/>
          <a:p>
            <a:pPr algn="r">
              <a:spcBef>
                <a:spcPct val="0"/>
              </a:spcBef>
            </a:pPr>
            <a:r>
              <a:rPr lang="zh-CN" altLang="en-US" sz="2600" b="1" dirty="0">
                <a:latin typeface="Times New Roman" panose="02020603050405020304" pitchFamily="18" charset="0"/>
              </a:rPr>
              <a:t>谐振时</a:t>
            </a:r>
            <a:r>
              <a:rPr lang="en-US" altLang="zh-CN" sz="2600" b="1" dirty="0">
                <a:latin typeface="Times New Roman" panose="02020603050405020304" pitchFamily="18" charset="0"/>
                <a:ea typeface="宋体" panose="02010600030101010101" pitchFamily="2" charset="-122"/>
              </a:rPr>
              <a:t>:</a:t>
            </a:r>
          </a:p>
        </p:txBody>
      </p:sp>
      <p:sp>
        <p:nvSpPr>
          <p:cNvPr id="136204" name="Text Box 12" descr="深色上对角线">
            <a:extLst>
              <a:ext uri="{FF2B5EF4-FFF2-40B4-BE49-F238E27FC236}">
                <a16:creationId xmlns:a16="http://schemas.microsoft.com/office/drawing/2014/main" id="{9F1A2DCD-2C0D-4A06-BF6B-F9848C228470}"/>
              </a:ext>
            </a:extLst>
          </p:cNvPr>
          <p:cNvSpPr txBox="1">
            <a:spLocks noChangeArrowheads="1"/>
          </p:cNvSpPr>
          <p:nvPr/>
        </p:nvSpPr>
        <p:spPr bwMode="auto">
          <a:xfrm>
            <a:off x="3423840" y="5072063"/>
            <a:ext cx="3632200" cy="492443"/>
          </a:xfrm>
          <a:prstGeom prst="rect">
            <a:avLst/>
          </a:prstGeom>
          <a:noFill/>
          <a:ln w="9525">
            <a:solidFill>
              <a:srgbClr val="FFCC00"/>
            </a:solidFill>
            <a:miter lim="800000"/>
            <a:headEnd/>
            <a:tailEnd/>
          </a:ln>
          <a:effectLst/>
          <a:extLst>
            <a:ext uri="{909E8E84-426E-40DD-AFC4-6F175D3DCCD1}">
              <a14:hiddenFill xmlns:a14="http://schemas.microsoft.com/office/drawing/2010/main">
                <a:pattFill prst="dkUpDiag">
                  <a:fgClr>
                    <a:srgbClr val="66CCFF"/>
                  </a:fgClr>
                  <a:bgClr>
                    <a:srgbClr val="FFFFFF"/>
                  </a:bgClr>
                </a:patt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en-US" altLang="zh-CN" sz="2600" b="1" i="1" dirty="0">
                <a:solidFill>
                  <a:srgbClr val="9900CC"/>
                </a:solidFill>
                <a:latin typeface="Times New Roman" panose="02020603050405020304" pitchFamily="18" charset="0"/>
                <a:ea typeface="黑体" panose="02010609060101010101" pitchFamily="49" charset="-122"/>
                <a:cs typeface="Times New Roman" panose="02020603050405020304" pitchFamily="18" charset="0"/>
              </a:rPr>
              <a:t>R</a:t>
            </a:r>
            <a:r>
              <a:rPr lang="zh-CN" altLang="en-US" sz="2600" b="1" dirty="0">
                <a:solidFill>
                  <a:srgbClr val="9900CC"/>
                </a:solidFill>
                <a:latin typeface="Times New Roman" panose="02020603050405020304" pitchFamily="18" charset="0"/>
                <a:ea typeface="黑体" panose="02010609060101010101" pitchFamily="49" charset="-122"/>
                <a:cs typeface="Times New Roman" panose="02020603050405020304" pitchFamily="18" charset="0"/>
              </a:rPr>
              <a:t>愈小，</a:t>
            </a:r>
            <a:r>
              <a:rPr lang="en-US" altLang="zh-CN" sz="2600" b="1" i="1" dirty="0">
                <a:solidFill>
                  <a:srgbClr val="9900CC"/>
                </a:solidFill>
                <a:latin typeface="Times New Roman" panose="02020603050405020304" pitchFamily="18" charset="0"/>
                <a:ea typeface="黑体" panose="02010609060101010101" pitchFamily="49" charset="-122"/>
                <a:cs typeface="Times New Roman" panose="02020603050405020304" pitchFamily="18" charset="0"/>
              </a:rPr>
              <a:t>Q</a:t>
            </a:r>
            <a:r>
              <a:rPr lang="zh-CN" altLang="en-US" sz="2600" b="1" dirty="0">
                <a:solidFill>
                  <a:srgbClr val="9900CC"/>
                </a:solidFill>
                <a:latin typeface="Times New Roman" panose="02020603050405020304" pitchFamily="18" charset="0"/>
                <a:ea typeface="黑体" panose="02010609060101010101" pitchFamily="49" charset="-122"/>
                <a:cs typeface="Times New Roman" panose="02020603050405020304" pitchFamily="18" charset="0"/>
              </a:rPr>
              <a:t>值愈大</a:t>
            </a:r>
          </a:p>
        </p:txBody>
      </p:sp>
      <p:graphicFrame>
        <p:nvGraphicFramePr>
          <p:cNvPr id="30" name="对象 29">
            <a:extLst>
              <a:ext uri="{FF2B5EF4-FFF2-40B4-BE49-F238E27FC236}">
                <a16:creationId xmlns:a16="http://schemas.microsoft.com/office/drawing/2014/main" id="{CAFFCBB3-1206-441B-84FC-FC77A8A4B1B2}"/>
              </a:ext>
            </a:extLst>
          </p:cNvPr>
          <p:cNvGraphicFramePr>
            <a:graphicFrameLocks noChangeAspect="1"/>
          </p:cNvGraphicFramePr>
          <p:nvPr>
            <p:extLst>
              <p:ext uri="{D42A27DB-BD31-4B8C-83A1-F6EECF244321}">
                <p14:modId xmlns:p14="http://schemas.microsoft.com/office/powerpoint/2010/main" val="2827830687"/>
              </p:ext>
            </p:extLst>
          </p:nvPr>
        </p:nvGraphicFramePr>
        <p:xfrm>
          <a:off x="2706688" y="3611432"/>
          <a:ext cx="5066506" cy="1007798"/>
        </p:xfrm>
        <a:graphic>
          <a:graphicData uri="http://schemas.openxmlformats.org/presentationml/2006/ole">
            <mc:AlternateContent xmlns:mc="http://schemas.openxmlformats.org/markup-compatibility/2006">
              <mc:Choice xmlns:v="urn:schemas-microsoft-com:vml" Requires="v">
                <p:oleObj spid="_x0000_s382006" name="公式" r:id="rId3" imgW="2222280" imgH="444240" progId="Equation.3">
                  <p:embed/>
                </p:oleObj>
              </mc:Choice>
              <mc:Fallback>
                <p:oleObj name="公式" r:id="rId3" imgW="2222280" imgH="444240" progId="Equation.3">
                  <p:embed/>
                  <p:pic>
                    <p:nvPicPr>
                      <p:cNvPr id="81" name="对象 80">
                        <a:extLst>
                          <a:ext uri="{FF2B5EF4-FFF2-40B4-BE49-F238E27FC236}">
                            <a16:creationId xmlns:a16="http://schemas.microsoft.com/office/drawing/2014/main" id="{33FFC72A-3BBF-4A35-A9BB-0ABC96B3B8BE}"/>
                          </a:ext>
                        </a:extLst>
                      </p:cNvPr>
                      <p:cNvPicPr/>
                      <p:nvPr/>
                    </p:nvPicPr>
                    <p:blipFill>
                      <a:blip r:embed="rId4"/>
                      <a:stretch>
                        <a:fillRect/>
                      </a:stretch>
                    </p:blipFill>
                    <p:spPr>
                      <a:xfrm>
                        <a:off x="2706688" y="3611432"/>
                        <a:ext cx="5066506" cy="1007798"/>
                      </a:xfrm>
                      <a:prstGeom prst="rect">
                        <a:avLst/>
                      </a:prstGeom>
                    </p:spPr>
                  </p:pic>
                </p:oleObj>
              </mc:Fallback>
            </mc:AlternateContent>
          </a:graphicData>
        </a:graphic>
      </p:graphicFrame>
      <p:sp>
        <p:nvSpPr>
          <p:cNvPr id="2" name="灯片编号占位符 1">
            <a:extLst>
              <a:ext uri="{FF2B5EF4-FFF2-40B4-BE49-F238E27FC236}">
                <a16:creationId xmlns:a16="http://schemas.microsoft.com/office/drawing/2014/main" id="{B5944DE6-320F-4D96-A5D0-D9F66CC1E2BE}"/>
              </a:ext>
            </a:extLst>
          </p:cNvPr>
          <p:cNvSpPr>
            <a:spLocks noGrp="1"/>
          </p:cNvSpPr>
          <p:nvPr>
            <p:ph type="sldNum" sz="quarter" idx="12"/>
          </p:nvPr>
        </p:nvSpPr>
        <p:spPr/>
        <p:txBody>
          <a:bodyPr/>
          <a:lstStyle/>
          <a:p>
            <a:fld id="{DD7B16FF-69CA-4A0B-BD3A-C4B4E2184A49}" type="slidenum">
              <a:rPr lang="zh-CN" altLang="en-US" smtClean="0"/>
              <a:pPr/>
              <a:t>133</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6194">
                                            <p:txEl>
                                              <p:pRg st="0" end="0"/>
                                            </p:txEl>
                                          </p:spTgt>
                                        </p:tgtEl>
                                        <p:attrNameLst>
                                          <p:attrName>style.visibility</p:attrName>
                                        </p:attrNameLst>
                                      </p:cBhvr>
                                      <p:to>
                                        <p:strVal val="visible"/>
                                      </p:to>
                                    </p:set>
                                    <p:anim calcmode="lin" valueType="num">
                                      <p:cBhvr additive="base">
                                        <p:cTn id="7" dur="500" fill="hold"/>
                                        <p:tgtEl>
                                          <p:spTgt spid="13619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619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136195"/>
                                        </p:tgtEl>
                                        <p:attrNameLst>
                                          <p:attrName>style.visibility</p:attrName>
                                        </p:attrNameLst>
                                      </p:cBhvr>
                                      <p:to>
                                        <p:strVal val="visible"/>
                                      </p:to>
                                    </p:set>
                                    <p:animEffect transition="in" filter="barn(outVertical)">
                                      <p:cBhvr>
                                        <p:cTn id="13" dur="500"/>
                                        <p:tgtEl>
                                          <p:spTgt spid="13619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36199">
                                            <p:txEl>
                                              <p:pRg st="0" end="0"/>
                                            </p:txEl>
                                          </p:spTgt>
                                        </p:tgtEl>
                                        <p:attrNameLst>
                                          <p:attrName>style.visibility</p:attrName>
                                        </p:attrNameLst>
                                      </p:cBhvr>
                                      <p:to>
                                        <p:strVal val="visible"/>
                                      </p:to>
                                    </p:set>
                                    <p:anim calcmode="lin" valueType="num">
                                      <p:cBhvr additive="base">
                                        <p:cTn id="18" dur="500" fill="hold"/>
                                        <p:tgtEl>
                                          <p:spTgt spid="136199">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361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left)">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23" presetClass="entr" presetSubtype="528" fill="hold" grpId="0" nodeType="clickEffect">
                                  <p:stCondLst>
                                    <p:cond delay="0"/>
                                  </p:stCondLst>
                                  <p:childTnLst>
                                    <p:set>
                                      <p:cBhvr>
                                        <p:cTn id="28" dur="1" fill="hold">
                                          <p:stCondLst>
                                            <p:cond delay="0"/>
                                          </p:stCondLst>
                                        </p:cTn>
                                        <p:tgtEl>
                                          <p:spTgt spid="136204"/>
                                        </p:tgtEl>
                                        <p:attrNameLst>
                                          <p:attrName>style.visibility</p:attrName>
                                        </p:attrNameLst>
                                      </p:cBhvr>
                                      <p:to>
                                        <p:strVal val="visible"/>
                                      </p:to>
                                    </p:set>
                                    <p:anim calcmode="lin" valueType="num">
                                      <p:cBhvr>
                                        <p:cTn id="29" dur="500" fill="hold"/>
                                        <p:tgtEl>
                                          <p:spTgt spid="136204"/>
                                        </p:tgtEl>
                                        <p:attrNameLst>
                                          <p:attrName>ppt_w</p:attrName>
                                        </p:attrNameLst>
                                      </p:cBhvr>
                                      <p:tavLst>
                                        <p:tav tm="0">
                                          <p:val>
                                            <p:fltVal val="0"/>
                                          </p:val>
                                        </p:tav>
                                        <p:tav tm="100000">
                                          <p:val>
                                            <p:strVal val="#ppt_w"/>
                                          </p:val>
                                        </p:tav>
                                      </p:tavLst>
                                    </p:anim>
                                    <p:anim calcmode="lin" valueType="num">
                                      <p:cBhvr>
                                        <p:cTn id="30" dur="500" fill="hold"/>
                                        <p:tgtEl>
                                          <p:spTgt spid="136204"/>
                                        </p:tgtEl>
                                        <p:attrNameLst>
                                          <p:attrName>ppt_h</p:attrName>
                                        </p:attrNameLst>
                                      </p:cBhvr>
                                      <p:tavLst>
                                        <p:tav tm="0">
                                          <p:val>
                                            <p:fltVal val="0"/>
                                          </p:val>
                                        </p:tav>
                                        <p:tav tm="100000">
                                          <p:val>
                                            <p:strVal val="#ppt_h"/>
                                          </p:val>
                                        </p:tav>
                                      </p:tavLst>
                                    </p:anim>
                                    <p:anim calcmode="lin" valueType="num">
                                      <p:cBhvr>
                                        <p:cTn id="31" dur="500" fill="hold"/>
                                        <p:tgtEl>
                                          <p:spTgt spid="136204"/>
                                        </p:tgtEl>
                                        <p:attrNameLst>
                                          <p:attrName>ppt_x</p:attrName>
                                        </p:attrNameLst>
                                      </p:cBhvr>
                                      <p:tavLst>
                                        <p:tav tm="0">
                                          <p:val>
                                            <p:fltVal val="0.5"/>
                                          </p:val>
                                        </p:tav>
                                        <p:tav tm="100000">
                                          <p:val>
                                            <p:strVal val="#ppt_x"/>
                                          </p:val>
                                        </p:tav>
                                      </p:tavLst>
                                    </p:anim>
                                    <p:anim calcmode="lin" valueType="num">
                                      <p:cBhvr>
                                        <p:cTn id="32" dur="500" fill="hold"/>
                                        <p:tgtEl>
                                          <p:spTgt spid="13620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4" grpId="0" build="p" autoUpdateAnimBg="0"/>
      <p:bldP spid="136195" grpId="0" animBg="1" autoUpdateAnimBg="0"/>
      <p:bldP spid="136199" grpId="0" build="p" autoUpdateAnimBg="0"/>
      <p:bldP spid="136204" grpId="0" animBg="1" autoUpdateAnimBg="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a:extLst>
              <a:ext uri="{FF2B5EF4-FFF2-40B4-BE49-F238E27FC236}">
                <a16:creationId xmlns:a16="http://schemas.microsoft.com/office/drawing/2014/main" id="{F4DA968E-5578-4D4F-93FC-43D0197671D9}"/>
              </a:ext>
            </a:extLst>
          </p:cNvPr>
          <p:cNvSpPr txBox="1">
            <a:spLocks noChangeArrowheads="1"/>
          </p:cNvSpPr>
          <p:nvPr/>
        </p:nvSpPr>
        <p:spPr bwMode="auto">
          <a:xfrm>
            <a:off x="742183" y="105050"/>
            <a:ext cx="3114955" cy="492443"/>
          </a:xfrm>
          <a:prstGeom prst="rect">
            <a:avLst/>
          </a:prstGeom>
          <a:gradFill rotWithShape="0">
            <a:gsLst>
              <a:gs pos="0">
                <a:srgbClr val="FFCC00"/>
              </a:gs>
              <a:gs pos="50000">
                <a:schemeClr val="bg1"/>
              </a:gs>
              <a:gs pos="100000">
                <a:srgbClr val="FFCC00"/>
              </a:gs>
            </a:gsLst>
            <a:lin ang="5400000" scaled="1"/>
          </a:gra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串联谐振特性曲线</a:t>
            </a:r>
          </a:p>
        </p:txBody>
      </p:sp>
      <p:grpSp>
        <p:nvGrpSpPr>
          <p:cNvPr id="137304" name="Group 88">
            <a:extLst>
              <a:ext uri="{FF2B5EF4-FFF2-40B4-BE49-F238E27FC236}">
                <a16:creationId xmlns:a16="http://schemas.microsoft.com/office/drawing/2014/main" id="{388512E1-2636-42FC-87D3-92C3F880B02F}"/>
              </a:ext>
            </a:extLst>
          </p:cNvPr>
          <p:cNvGrpSpPr>
            <a:grpSpLocks/>
          </p:cNvGrpSpPr>
          <p:nvPr/>
        </p:nvGrpSpPr>
        <p:grpSpPr bwMode="auto">
          <a:xfrm>
            <a:off x="5724640" y="693988"/>
            <a:ext cx="3556529" cy="3869532"/>
            <a:chOff x="3708" y="497"/>
            <a:chExt cx="2068" cy="2250"/>
          </a:xfrm>
        </p:grpSpPr>
        <p:sp>
          <p:nvSpPr>
            <p:cNvPr id="137231" name="Line 15">
              <a:extLst>
                <a:ext uri="{FF2B5EF4-FFF2-40B4-BE49-F238E27FC236}">
                  <a16:creationId xmlns:a16="http://schemas.microsoft.com/office/drawing/2014/main" id="{9D783564-CB4A-4022-AF96-832E5EF0C924}"/>
                </a:ext>
              </a:extLst>
            </p:cNvPr>
            <p:cNvSpPr>
              <a:spLocks noChangeShapeType="1"/>
            </p:cNvSpPr>
            <p:nvPr/>
          </p:nvSpPr>
          <p:spPr bwMode="auto">
            <a:xfrm>
              <a:off x="3721" y="2546"/>
              <a:ext cx="1999" cy="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dirty="0"/>
            </a:p>
          </p:txBody>
        </p:sp>
        <p:sp>
          <p:nvSpPr>
            <p:cNvPr id="137298" name="Rectangle 82">
              <a:extLst>
                <a:ext uri="{FF2B5EF4-FFF2-40B4-BE49-F238E27FC236}">
                  <a16:creationId xmlns:a16="http://schemas.microsoft.com/office/drawing/2014/main" id="{5F0DA119-8A7C-4D81-B2F9-06E2FA84BACA}"/>
                </a:ext>
              </a:extLst>
            </p:cNvPr>
            <p:cNvSpPr>
              <a:spLocks noChangeArrowheads="1"/>
            </p:cNvSpPr>
            <p:nvPr/>
          </p:nvSpPr>
          <p:spPr bwMode="auto">
            <a:xfrm>
              <a:off x="5641" y="2573"/>
              <a:ext cx="13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spcBef>
                  <a:spcPct val="0"/>
                </a:spcBef>
              </a:pPr>
              <a:r>
                <a:rPr lang="en-US" altLang="zh-CN" sz="1950" b="1" i="1" dirty="0">
                  <a:solidFill>
                    <a:srgbClr val="000000"/>
                  </a:solidFill>
                  <a:latin typeface="Times New Roman" panose="02020603050405020304" pitchFamily="18" charset="0"/>
                </a:rPr>
                <a:t>f</a:t>
              </a:r>
              <a:endParaRPr lang="en-US" altLang="zh-CN" sz="1950" b="1" dirty="0">
                <a:latin typeface="Times New Roman" panose="02020603050405020304" pitchFamily="18" charset="0"/>
              </a:endParaRPr>
            </a:p>
          </p:txBody>
        </p:sp>
        <p:sp>
          <p:nvSpPr>
            <p:cNvPr id="137233" name="Line 17">
              <a:extLst>
                <a:ext uri="{FF2B5EF4-FFF2-40B4-BE49-F238E27FC236}">
                  <a16:creationId xmlns:a16="http://schemas.microsoft.com/office/drawing/2014/main" id="{260EA851-BD1F-4724-BC10-0CBF70A479C9}"/>
                </a:ext>
              </a:extLst>
            </p:cNvPr>
            <p:cNvSpPr>
              <a:spLocks noChangeShapeType="1"/>
            </p:cNvSpPr>
            <p:nvPr/>
          </p:nvSpPr>
          <p:spPr bwMode="auto">
            <a:xfrm flipV="1">
              <a:off x="3708" y="590"/>
              <a:ext cx="1" cy="196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37234" name="Text Box 18">
              <a:extLst>
                <a:ext uri="{FF2B5EF4-FFF2-40B4-BE49-F238E27FC236}">
                  <a16:creationId xmlns:a16="http://schemas.microsoft.com/office/drawing/2014/main" id="{14993708-B71C-4ED3-A2FB-CCC89527F40E}"/>
                </a:ext>
              </a:extLst>
            </p:cNvPr>
            <p:cNvSpPr txBox="1">
              <a:spLocks noChangeArrowheads="1"/>
            </p:cNvSpPr>
            <p:nvPr/>
          </p:nvSpPr>
          <p:spPr bwMode="auto">
            <a:xfrm>
              <a:off x="3737" y="497"/>
              <a:ext cx="164"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0"/>
                </a:spcBef>
              </a:pPr>
              <a:r>
                <a:rPr lang="en-US" altLang="zh-CN" sz="1950" b="1" i="1" dirty="0">
                  <a:latin typeface="Times New Roman" panose="02020603050405020304" pitchFamily="18" charset="0"/>
                  <a:ea typeface="宋体" panose="02010600030101010101" pitchFamily="2" charset="-122"/>
                </a:rPr>
                <a:t>I</a:t>
              </a:r>
              <a:endParaRPr lang="en-US" altLang="zh-CN" sz="1950" b="1" dirty="0">
                <a:latin typeface="Times New Roman" panose="02020603050405020304" pitchFamily="18" charset="0"/>
                <a:ea typeface="宋体" panose="02010600030101010101" pitchFamily="2" charset="-122"/>
              </a:endParaRPr>
            </a:p>
          </p:txBody>
        </p:sp>
      </p:grpSp>
      <p:sp>
        <p:nvSpPr>
          <p:cNvPr id="137247" name="Freeform 31">
            <a:extLst>
              <a:ext uri="{FF2B5EF4-FFF2-40B4-BE49-F238E27FC236}">
                <a16:creationId xmlns:a16="http://schemas.microsoft.com/office/drawing/2014/main" id="{DD9ADFC5-5825-4E6D-9E91-3C1CA9659539}"/>
              </a:ext>
            </a:extLst>
          </p:cNvPr>
          <p:cNvSpPr>
            <a:spLocks/>
          </p:cNvSpPr>
          <p:nvPr/>
        </p:nvSpPr>
        <p:spPr bwMode="auto">
          <a:xfrm>
            <a:off x="5719235" y="1247763"/>
            <a:ext cx="2786063" cy="2971800"/>
          </a:xfrm>
          <a:custGeom>
            <a:avLst/>
            <a:gdLst>
              <a:gd name="T0" fmla="*/ 0 w 1056"/>
              <a:gd name="T1" fmla="*/ 1336 h 1336"/>
              <a:gd name="T2" fmla="*/ 240 w 1056"/>
              <a:gd name="T3" fmla="*/ 760 h 1336"/>
              <a:gd name="T4" fmla="*/ 384 w 1056"/>
              <a:gd name="T5" fmla="*/ 88 h 1336"/>
              <a:gd name="T6" fmla="*/ 528 w 1056"/>
              <a:gd name="T7" fmla="*/ 232 h 1336"/>
              <a:gd name="T8" fmla="*/ 768 w 1056"/>
              <a:gd name="T9" fmla="*/ 952 h 1336"/>
              <a:gd name="T10" fmla="*/ 1056 w 1056"/>
              <a:gd name="T11" fmla="*/ 1288 h 1336"/>
            </a:gdLst>
            <a:ahLst/>
            <a:cxnLst>
              <a:cxn ang="0">
                <a:pos x="T0" y="T1"/>
              </a:cxn>
              <a:cxn ang="0">
                <a:pos x="T2" y="T3"/>
              </a:cxn>
              <a:cxn ang="0">
                <a:pos x="T4" y="T5"/>
              </a:cxn>
              <a:cxn ang="0">
                <a:pos x="T6" y="T7"/>
              </a:cxn>
              <a:cxn ang="0">
                <a:pos x="T8" y="T9"/>
              </a:cxn>
              <a:cxn ang="0">
                <a:pos x="T10" y="T11"/>
              </a:cxn>
            </a:cxnLst>
            <a:rect l="0" t="0" r="r" b="b"/>
            <a:pathLst>
              <a:path w="1056" h="1336">
                <a:moveTo>
                  <a:pt x="0" y="1336"/>
                </a:moveTo>
                <a:cubicBezTo>
                  <a:pt x="88" y="1152"/>
                  <a:pt x="176" y="968"/>
                  <a:pt x="240" y="760"/>
                </a:cubicBezTo>
                <a:cubicBezTo>
                  <a:pt x="304" y="552"/>
                  <a:pt x="336" y="176"/>
                  <a:pt x="384" y="88"/>
                </a:cubicBezTo>
                <a:cubicBezTo>
                  <a:pt x="432" y="0"/>
                  <a:pt x="464" y="88"/>
                  <a:pt x="528" y="232"/>
                </a:cubicBezTo>
                <a:cubicBezTo>
                  <a:pt x="592" y="376"/>
                  <a:pt x="680" y="776"/>
                  <a:pt x="768" y="952"/>
                </a:cubicBezTo>
                <a:cubicBezTo>
                  <a:pt x="856" y="1128"/>
                  <a:pt x="956" y="1208"/>
                  <a:pt x="1056" y="1288"/>
                </a:cubicBezTo>
              </a:path>
            </a:pathLst>
          </a:cu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37248" name="Text Box 32">
            <a:extLst>
              <a:ext uri="{FF2B5EF4-FFF2-40B4-BE49-F238E27FC236}">
                <a16:creationId xmlns:a16="http://schemas.microsoft.com/office/drawing/2014/main" id="{46D62C33-33A2-4E4D-81D5-86F600F6C594}"/>
              </a:ext>
            </a:extLst>
          </p:cNvPr>
          <p:cNvSpPr txBox="1">
            <a:spLocks noChangeArrowheads="1"/>
          </p:cNvSpPr>
          <p:nvPr/>
        </p:nvSpPr>
        <p:spPr bwMode="auto">
          <a:xfrm>
            <a:off x="798498" y="5286033"/>
            <a:ext cx="8316913" cy="1216743"/>
          </a:xfrm>
          <a:prstGeom prst="rect">
            <a:avLst/>
          </a:prstGeom>
          <a:gradFill rotWithShape="0">
            <a:gsLst>
              <a:gs pos="0">
                <a:srgbClr val="9966FF"/>
              </a:gs>
              <a:gs pos="50000">
                <a:srgbClr val="FFFFFF"/>
              </a:gs>
              <a:gs pos="100000">
                <a:srgbClr val="9966FF"/>
              </a:gs>
            </a:gsLst>
            <a:lin ang="5400000" scaled="1"/>
          </a:gradFill>
          <a:ln w="2857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0"/>
              </a:spcBef>
            </a:pP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R</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愈小，曲线愈尖锐，</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Q</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值愈大（选择性愈好） </a:t>
            </a:r>
            <a:b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b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R</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愈大，通频带愈宽，</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Q</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值愈小（选择性愈差）</a:t>
            </a:r>
          </a:p>
        </p:txBody>
      </p:sp>
      <p:grpSp>
        <p:nvGrpSpPr>
          <p:cNvPr id="2" name="组合 1">
            <a:extLst>
              <a:ext uri="{FF2B5EF4-FFF2-40B4-BE49-F238E27FC236}">
                <a16:creationId xmlns:a16="http://schemas.microsoft.com/office/drawing/2014/main" id="{F7634F71-2B4F-489D-ADAA-3795C02136B4}"/>
              </a:ext>
            </a:extLst>
          </p:cNvPr>
          <p:cNvGrpSpPr/>
          <p:nvPr/>
        </p:nvGrpSpPr>
        <p:grpSpPr>
          <a:xfrm>
            <a:off x="968834" y="835153"/>
            <a:ext cx="2855497" cy="920088"/>
            <a:chOff x="894308" y="1034680"/>
            <a:chExt cx="2635843" cy="849312"/>
          </a:xfrm>
        </p:grpSpPr>
        <p:sp>
          <p:nvSpPr>
            <p:cNvPr id="137237" name="Text Box 21">
              <a:extLst>
                <a:ext uri="{FF2B5EF4-FFF2-40B4-BE49-F238E27FC236}">
                  <a16:creationId xmlns:a16="http://schemas.microsoft.com/office/drawing/2014/main" id="{93345998-F187-44A3-9D28-2150B1D357E1}"/>
                </a:ext>
              </a:extLst>
            </p:cNvPr>
            <p:cNvSpPr txBox="1">
              <a:spLocks noChangeArrowheads="1"/>
            </p:cNvSpPr>
            <p:nvPr/>
          </p:nvSpPr>
          <p:spPr bwMode="auto">
            <a:xfrm>
              <a:off x="2122666" y="1260475"/>
              <a:ext cx="1407485" cy="45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spcBef>
                  <a:spcPct val="0"/>
                </a:spcBef>
              </a:pPr>
              <a:r>
                <a:rPr lang="zh-CN" altLang="en-US" sz="2600" b="1" dirty="0">
                  <a:solidFill>
                    <a:srgbClr val="FF0000"/>
                  </a:solidFill>
                  <a:latin typeface="黑体" panose="02010609060101010101" pitchFamily="49" charset="-122"/>
                  <a:ea typeface="黑体" panose="02010609060101010101" pitchFamily="49" charset="-122"/>
                </a:rPr>
                <a:t>谐振电流</a:t>
              </a:r>
              <a:endParaRPr lang="zh-CN" altLang="en-US" sz="2600" b="1" dirty="0">
                <a:latin typeface="黑体" panose="02010609060101010101" pitchFamily="49" charset="-122"/>
                <a:ea typeface="黑体" panose="02010609060101010101" pitchFamily="49" charset="-122"/>
              </a:endParaRPr>
            </a:p>
          </p:txBody>
        </p:sp>
        <p:graphicFrame>
          <p:nvGraphicFramePr>
            <p:cNvPr id="74" name="对象 73">
              <a:extLst>
                <a:ext uri="{FF2B5EF4-FFF2-40B4-BE49-F238E27FC236}">
                  <a16:creationId xmlns:a16="http://schemas.microsoft.com/office/drawing/2014/main" id="{2E70ECEA-5AF0-4698-BCA4-9B582DA27166}"/>
                </a:ext>
              </a:extLst>
            </p:cNvPr>
            <p:cNvGraphicFramePr>
              <a:graphicFrameLocks noChangeAspect="1"/>
            </p:cNvGraphicFramePr>
            <p:nvPr>
              <p:extLst>
                <p:ext uri="{D42A27DB-BD31-4B8C-83A1-F6EECF244321}">
                  <p14:modId xmlns:p14="http://schemas.microsoft.com/office/powerpoint/2010/main" val="1639711373"/>
                </p:ext>
              </p:extLst>
            </p:nvPr>
          </p:nvGraphicFramePr>
          <p:xfrm>
            <a:off x="894308" y="1034680"/>
            <a:ext cx="1203325" cy="849312"/>
          </p:xfrm>
          <a:graphic>
            <a:graphicData uri="http://schemas.openxmlformats.org/presentationml/2006/ole">
              <mc:AlternateContent xmlns:mc="http://schemas.openxmlformats.org/markup-compatibility/2006">
                <mc:Choice xmlns:v="urn:schemas-microsoft-com:vml" Requires="v">
                  <p:oleObj spid="_x0000_s383478" name="公式" r:id="rId3" imgW="571320" imgH="406080" progId="Equation.3">
                    <p:embed/>
                  </p:oleObj>
                </mc:Choice>
                <mc:Fallback>
                  <p:oleObj name="公式" r:id="rId3" imgW="571320" imgH="406080" progId="Equation.3">
                    <p:embed/>
                    <p:pic>
                      <p:nvPicPr>
                        <p:cNvPr id="30" name="对象 29">
                          <a:extLst>
                            <a:ext uri="{FF2B5EF4-FFF2-40B4-BE49-F238E27FC236}">
                              <a16:creationId xmlns:a16="http://schemas.microsoft.com/office/drawing/2014/main" id="{CAFFCBB3-1206-441B-84FC-FC77A8A4B1B2}"/>
                            </a:ext>
                          </a:extLst>
                        </p:cNvPr>
                        <p:cNvPicPr/>
                        <p:nvPr/>
                      </p:nvPicPr>
                      <p:blipFill>
                        <a:blip r:embed="rId4"/>
                        <a:stretch>
                          <a:fillRect/>
                        </a:stretch>
                      </p:blipFill>
                      <p:spPr>
                        <a:xfrm>
                          <a:off x="894308" y="1034680"/>
                          <a:ext cx="1203325" cy="849312"/>
                        </a:xfrm>
                        <a:prstGeom prst="rect">
                          <a:avLst/>
                        </a:prstGeom>
                      </p:spPr>
                    </p:pic>
                  </p:oleObj>
                </mc:Fallback>
              </mc:AlternateContent>
            </a:graphicData>
          </a:graphic>
        </p:graphicFrame>
      </p:grpSp>
      <p:grpSp>
        <p:nvGrpSpPr>
          <p:cNvPr id="3" name="组合 2">
            <a:extLst>
              <a:ext uri="{FF2B5EF4-FFF2-40B4-BE49-F238E27FC236}">
                <a16:creationId xmlns:a16="http://schemas.microsoft.com/office/drawing/2014/main" id="{704821AD-EB7A-410A-8993-3A2CAC18226D}"/>
              </a:ext>
            </a:extLst>
          </p:cNvPr>
          <p:cNvGrpSpPr/>
          <p:nvPr/>
        </p:nvGrpSpPr>
        <p:grpSpPr>
          <a:xfrm>
            <a:off x="938656" y="1834062"/>
            <a:ext cx="2818892" cy="546894"/>
            <a:chOff x="1327221" y="1957001"/>
            <a:chExt cx="2602054" cy="504825"/>
          </a:xfrm>
        </p:grpSpPr>
        <p:sp>
          <p:nvSpPr>
            <p:cNvPr id="137239" name="Rectangle 23">
              <a:extLst>
                <a:ext uri="{FF2B5EF4-FFF2-40B4-BE49-F238E27FC236}">
                  <a16:creationId xmlns:a16="http://schemas.microsoft.com/office/drawing/2014/main" id="{8ADC2F3F-E639-4F9F-A22A-2D596EF41FAC}"/>
                </a:ext>
              </a:extLst>
            </p:cNvPr>
            <p:cNvSpPr>
              <a:spLocks noChangeArrowheads="1"/>
            </p:cNvSpPr>
            <p:nvPr/>
          </p:nvSpPr>
          <p:spPr bwMode="auto">
            <a:xfrm>
              <a:off x="1747908" y="1976726"/>
              <a:ext cx="2181367" cy="4119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spAutoFit/>
            </a:bodyPr>
            <a:lstStyle/>
            <a:p>
              <a:pPr>
                <a:spcBef>
                  <a:spcPct val="0"/>
                </a:spcBef>
              </a:pPr>
              <a:r>
                <a:rPr lang="en-US" altLang="zh-CN" sz="2600" b="1" dirty="0">
                  <a:solidFill>
                    <a:srgbClr val="FF0000"/>
                  </a:solidFill>
                  <a:latin typeface="黑体" panose="02010609060101010101" pitchFamily="49" charset="-122"/>
                  <a:ea typeface="黑体" panose="02010609060101010101" pitchFamily="49" charset="-122"/>
                </a:rPr>
                <a:t>—— </a:t>
              </a:r>
              <a:r>
                <a:rPr lang="zh-CN" altLang="en-US" sz="2600" b="1" dirty="0">
                  <a:solidFill>
                    <a:srgbClr val="FF0000"/>
                  </a:solidFill>
                  <a:latin typeface="黑体" panose="02010609060101010101" pitchFamily="49" charset="-122"/>
                  <a:ea typeface="黑体" panose="02010609060101010101" pitchFamily="49" charset="-122"/>
                </a:rPr>
                <a:t>谐振频率</a:t>
              </a:r>
            </a:p>
          </p:txBody>
        </p:sp>
        <p:graphicFrame>
          <p:nvGraphicFramePr>
            <p:cNvPr id="75" name="对象 74">
              <a:extLst>
                <a:ext uri="{FF2B5EF4-FFF2-40B4-BE49-F238E27FC236}">
                  <a16:creationId xmlns:a16="http://schemas.microsoft.com/office/drawing/2014/main" id="{F5223EB5-CE84-473C-891A-228A087C883E}"/>
                </a:ext>
              </a:extLst>
            </p:cNvPr>
            <p:cNvGraphicFramePr>
              <a:graphicFrameLocks noChangeAspect="1"/>
            </p:cNvGraphicFramePr>
            <p:nvPr>
              <p:extLst>
                <p:ext uri="{D42A27DB-BD31-4B8C-83A1-F6EECF244321}">
                  <p14:modId xmlns:p14="http://schemas.microsoft.com/office/powerpoint/2010/main" val="1987755526"/>
                </p:ext>
              </p:extLst>
            </p:nvPr>
          </p:nvGraphicFramePr>
          <p:xfrm>
            <a:off x="1327221" y="1957001"/>
            <a:ext cx="401637" cy="504825"/>
          </p:xfrm>
          <a:graphic>
            <a:graphicData uri="http://schemas.openxmlformats.org/presentationml/2006/ole">
              <mc:AlternateContent xmlns:mc="http://schemas.openxmlformats.org/markup-compatibility/2006">
                <mc:Choice xmlns:v="urn:schemas-microsoft-com:vml" Requires="v">
                  <p:oleObj spid="_x0000_s383479" name="公式" r:id="rId5" imgW="190440" imgH="241200" progId="Equation.3">
                    <p:embed/>
                  </p:oleObj>
                </mc:Choice>
                <mc:Fallback>
                  <p:oleObj name="公式" r:id="rId5" imgW="190440" imgH="241200" progId="Equation.3">
                    <p:embed/>
                    <p:pic>
                      <p:nvPicPr>
                        <p:cNvPr id="74" name="对象 73">
                          <a:extLst>
                            <a:ext uri="{FF2B5EF4-FFF2-40B4-BE49-F238E27FC236}">
                              <a16:creationId xmlns:a16="http://schemas.microsoft.com/office/drawing/2014/main" id="{2E70ECEA-5AF0-4698-BCA4-9B582DA27166}"/>
                            </a:ext>
                          </a:extLst>
                        </p:cNvPr>
                        <p:cNvPicPr/>
                        <p:nvPr/>
                      </p:nvPicPr>
                      <p:blipFill>
                        <a:blip r:embed="rId6"/>
                        <a:stretch>
                          <a:fillRect/>
                        </a:stretch>
                      </p:blipFill>
                      <p:spPr>
                        <a:xfrm>
                          <a:off x="1327221" y="1957001"/>
                          <a:ext cx="401637" cy="504825"/>
                        </a:xfrm>
                        <a:prstGeom prst="rect">
                          <a:avLst/>
                        </a:prstGeom>
                      </p:spPr>
                    </p:pic>
                  </p:oleObj>
                </mc:Fallback>
              </mc:AlternateContent>
            </a:graphicData>
          </a:graphic>
        </p:graphicFrame>
      </p:grpSp>
      <p:grpSp>
        <p:nvGrpSpPr>
          <p:cNvPr id="4" name="组合 3">
            <a:extLst>
              <a:ext uri="{FF2B5EF4-FFF2-40B4-BE49-F238E27FC236}">
                <a16:creationId xmlns:a16="http://schemas.microsoft.com/office/drawing/2014/main" id="{B3D98300-E356-476C-97D9-FACDA87AB120}"/>
              </a:ext>
            </a:extLst>
          </p:cNvPr>
          <p:cNvGrpSpPr/>
          <p:nvPr/>
        </p:nvGrpSpPr>
        <p:grpSpPr>
          <a:xfrm>
            <a:off x="938656" y="2411790"/>
            <a:ext cx="3331352" cy="634727"/>
            <a:chOff x="1311853" y="2578145"/>
            <a:chExt cx="3075094" cy="585901"/>
          </a:xfrm>
        </p:grpSpPr>
        <p:sp>
          <p:nvSpPr>
            <p:cNvPr id="137242" name="Text Box 26">
              <a:extLst>
                <a:ext uri="{FF2B5EF4-FFF2-40B4-BE49-F238E27FC236}">
                  <a16:creationId xmlns:a16="http://schemas.microsoft.com/office/drawing/2014/main" id="{C8E2334E-C0D7-4CAB-9A8D-141E3300AD29}"/>
                </a:ext>
              </a:extLst>
            </p:cNvPr>
            <p:cNvSpPr txBox="1">
              <a:spLocks noChangeArrowheads="1"/>
            </p:cNvSpPr>
            <p:nvPr/>
          </p:nvSpPr>
          <p:spPr bwMode="auto">
            <a:xfrm>
              <a:off x="1742436" y="2578145"/>
              <a:ext cx="2644511" cy="580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60000"/>
                </a:lnSpc>
                <a:spcBef>
                  <a:spcPct val="0"/>
                </a:spcBef>
              </a:pPr>
              <a:r>
                <a:rPr lang="en-US" altLang="zh-CN" sz="2600" b="1" dirty="0">
                  <a:solidFill>
                    <a:srgbClr val="FF0000"/>
                  </a:solidFill>
                  <a:latin typeface="黑体" panose="02010609060101010101" pitchFamily="49" charset="-122"/>
                  <a:ea typeface="黑体" panose="02010609060101010101" pitchFamily="49" charset="-122"/>
                </a:rPr>
                <a:t>——</a:t>
              </a:r>
              <a:r>
                <a:rPr lang="zh-CN" altLang="en-US" sz="2600" b="1" dirty="0">
                  <a:solidFill>
                    <a:srgbClr val="FF0000"/>
                  </a:solidFill>
                  <a:latin typeface="黑体" panose="02010609060101010101" pitchFamily="49" charset="-122"/>
                  <a:ea typeface="黑体" panose="02010609060101010101" pitchFamily="49" charset="-122"/>
                </a:rPr>
                <a:t>下限截止频率</a:t>
              </a:r>
            </a:p>
          </p:txBody>
        </p:sp>
        <p:graphicFrame>
          <p:nvGraphicFramePr>
            <p:cNvPr id="78" name="对象 77">
              <a:extLst>
                <a:ext uri="{FF2B5EF4-FFF2-40B4-BE49-F238E27FC236}">
                  <a16:creationId xmlns:a16="http://schemas.microsoft.com/office/drawing/2014/main" id="{1784FE9F-3915-4445-9336-38BDAD1ECB12}"/>
                </a:ext>
              </a:extLst>
            </p:cNvPr>
            <p:cNvGraphicFramePr>
              <a:graphicFrameLocks noChangeAspect="1"/>
            </p:cNvGraphicFramePr>
            <p:nvPr>
              <p:extLst>
                <p:ext uri="{D42A27DB-BD31-4B8C-83A1-F6EECF244321}">
                  <p14:modId xmlns:p14="http://schemas.microsoft.com/office/powerpoint/2010/main" val="92070730"/>
                </p:ext>
              </p:extLst>
            </p:nvPr>
          </p:nvGraphicFramePr>
          <p:xfrm>
            <a:off x="1311853" y="2684621"/>
            <a:ext cx="376237" cy="479425"/>
          </p:xfrm>
          <a:graphic>
            <a:graphicData uri="http://schemas.openxmlformats.org/presentationml/2006/ole">
              <mc:AlternateContent xmlns:mc="http://schemas.openxmlformats.org/markup-compatibility/2006">
                <mc:Choice xmlns:v="urn:schemas-microsoft-com:vml" Requires="v">
                  <p:oleObj spid="_x0000_s383480" name="公式" r:id="rId7" imgW="177480" imgH="228600" progId="Equation.3">
                    <p:embed/>
                  </p:oleObj>
                </mc:Choice>
                <mc:Fallback>
                  <p:oleObj name="公式" r:id="rId7" imgW="177480" imgH="228600" progId="Equation.3">
                    <p:embed/>
                    <p:pic>
                      <p:nvPicPr>
                        <p:cNvPr id="75" name="对象 74">
                          <a:extLst>
                            <a:ext uri="{FF2B5EF4-FFF2-40B4-BE49-F238E27FC236}">
                              <a16:creationId xmlns:a16="http://schemas.microsoft.com/office/drawing/2014/main" id="{F5223EB5-CE84-473C-891A-228A087C883E}"/>
                            </a:ext>
                          </a:extLst>
                        </p:cNvPr>
                        <p:cNvPicPr/>
                        <p:nvPr/>
                      </p:nvPicPr>
                      <p:blipFill>
                        <a:blip r:embed="rId8"/>
                        <a:stretch>
                          <a:fillRect/>
                        </a:stretch>
                      </p:blipFill>
                      <p:spPr>
                        <a:xfrm>
                          <a:off x="1311853" y="2684621"/>
                          <a:ext cx="376237" cy="479425"/>
                        </a:xfrm>
                        <a:prstGeom prst="rect">
                          <a:avLst/>
                        </a:prstGeom>
                      </p:spPr>
                    </p:pic>
                  </p:oleObj>
                </mc:Fallback>
              </mc:AlternateContent>
            </a:graphicData>
          </a:graphic>
        </p:graphicFrame>
      </p:grpSp>
      <p:grpSp>
        <p:nvGrpSpPr>
          <p:cNvPr id="5" name="组合 4">
            <a:extLst>
              <a:ext uri="{FF2B5EF4-FFF2-40B4-BE49-F238E27FC236}">
                <a16:creationId xmlns:a16="http://schemas.microsoft.com/office/drawing/2014/main" id="{8D9F4582-B20C-476B-AA2A-2F0710AA4E58}"/>
              </a:ext>
            </a:extLst>
          </p:cNvPr>
          <p:cNvGrpSpPr/>
          <p:nvPr/>
        </p:nvGrpSpPr>
        <p:grpSpPr>
          <a:xfrm>
            <a:off x="938656" y="3194960"/>
            <a:ext cx="3335650" cy="628698"/>
            <a:chOff x="745129" y="3284217"/>
            <a:chExt cx="3079062" cy="580336"/>
          </a:xfrm>
        </p:grpSpPr>
        <p:sp>
          <p:nvSpPr>
            <p:cNvPr id="137273" name="Text Box 57">
              <a:extLst>
                <a:ext uri="{FF2B5EF4-FFF2-40B4-BE49-F238E27FC236}">
                  <a16:creationId xmlns:a16="http://schemas.microsoft.com/office/drawing/2014/main" id="{A04ABCF6-746C-4A03-A2D1-58054EA6DEF4}"/>
                </a:ext>
              </a:extLst>
            </p:cNvPr>
            <p:cNvSpPr txBox="1">
              <a:spLocks noChangeArrowheads="1"/>
            </p:cNvSpPr>
            <p:nvPr/>
          </p:nvSpPr>
          <p:spPr bwMode="auto">
            <a:xfrm>
              <a:off x="1179680" y="3284217"/>
              <a:ext cx="2644511" cy="580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60000"/>
                </a:lnSpc>
                <a:spcBef>
                  <a:spcPct val="0"/>
                </a:spcBef>
              </a:pPr>
              <a:r>
                <a:rPr lang="en-US" altLang="zh-CN" sz="2600" b="1" dirty="0">
                  <a:solidFill>
                    <a:srgbClr val="FF0000"/>
                  </a:solidFill>
                  <a:latin typeface="黑体" panose="02010609060101010101" pitchFamily="49" charset="-122"/>
                  <a:ea typeface="黑体" panose="02010609060101010101" pitchFamily="49" charset="-122"/>
                </a:rPr>
                <a:t>——</a:t>
              </a:r>
              <a:r>
                <a:rPr lang="zh-CN" altLang="en-US" sz="2600" b="1" dirty="0">
                  <a:solidFill>
                    <a:srgbClr val="FF0000"/>
                  </a:solidFill>
                  <a:latin typeface="黑体" panose="02010609060101010101" pitchFamily="49" charset="-122"/>
                  <a:ea typeface="黑体" panose="02010609060101010101" pitchFamily="49" charset="-122"/>
                </a:rPr>
                <a:t>上限截止频率</a:t>
              </a:r>
            </a:p>
          </p:txBody>
        </p:sp>
        <p:graphicFrame>
          <p:nvGraphicFramePr>
            <p:cNvPr id="80" name="对象 79">
              <a:extLst>
                <a:ext uri="{FF2B5EF4-FFF2-40B4-BE49-F238E27FC236}">
                  <a16:creationId xmlns:a16="http://schemas.microsoft.com/office/drawing/2014/main" id="{23E29A21-887E-463E-9374-047CA03EF465}"/>
                </a:ext>
              </a:extLst>
            </p:cNvPr>
            <p:cNvGraphicFramePr>
              <a:graphicFrameLocks noChangeAspect="1"/>
            </p:cNvGraphicFramePr>
            <p:nvPr>
              <p:extLst>
                <p:ext uri="{D42A27DB-BD31-4B8C-83A1-F6EECF244321}">
                  <p14:modId xmlns:p14="http://schemas.microsoft.com/office/powerpoint/2010/main" val="2765565501"/>
                </p:ext>
              </p:extLst>
            </p:nvPr>
          </p:nvGraphicFramePr>
          <p:xfrm>
            <a:off x="745129" y="3372299"/>
            <a:ext cx="403225" cy="479425"/>
          </p:xfrm>
          <a:graphic>
            <a:graphicData uri="http://schemas.openxmlformats.org/presentationml/2006/ole">
              <mc:AlternateContent xmlns:mc="http://schemas.openxmlformats.org/markup-compatibility/2006">
                <mc:Choice xmlns:v="urn:schemas-microsoft-com:vml" Requires="v">
                  <p:oleObj spid="_x0000_s383481" name="公式" r:id="rId9" imgW="190440" imgH="228600" progId="Equation.3">
                    <p:embed/>
                  </p:oleObj>
                </mc:Choice>
                <mc:Fallback>
                  <p:oleObj name="公式" r:id="rId9" imgW="190440" imgH="228600" progId="Equation.3">
                    <p:embed/>
                    <p:pic>
                      <p:nvPicPr>
                        <p:cNvPr id="78" name="对象 77">
                          <a:extLst>
                            <a:ext uri="{FF2B5EF4-FFF2-40B4-BE49-F238E27FC236}">
                              <a16:creationId xmlns:a16="http://schemas.microsoft.com/office/drawing/2014/main" id="{1784FE9F-3915-4445-9336-38BDAD1ECB12}"/>
                            </a:ext>
                          </a:extLst>
                        </p:cNvPr>
                        <p:cNvPicPr/>
                        <p:nvPr/>
                      </p:nvPicPr>
                      <p:blipFill>
                        <a:blip r:embed="rId10"/>
                        <a:stretch>
                          <a:fillRect/>
                        </a:stretch>
                      </p:blipFill>
                      <p:spPr>
                        <a:xfrm>
                          <a:off x="745129" y="3372299"/>
                          <a:ext cx="403225" cy="479425"/>
                        </a:xfrm>
                        <a:prstGeom prst="rect">
                          <a:avLst/>
                        </a:prstGeom>
                      </p:spPr>
                    </p:pic>
                  </p:oleObj>
                </mc:Fallback>
              </mc:AlternateContent>
            </a:graphicData>
          </a:graphic>
        </p:graphicFrame>
      </p:grpSp>
      <p:grpSp>
        <p:nvGrpSpPr>
          <p:cNvPr id="6" name="组合 5">
            <a:extLst>
              <a:ext uri="{FF2B5EF4-FFF2-40B4-BE49-F238E27FC236}">
                <a16:creationId xmlns:a16="http://schemas.microsoft.com/office/drawing/2014/main" id="{BF2C81FF-F76E-4D41-9D84-72A5B90A3989}"/>
              </a:ext>
            </a:extLst>
          </p:cNvPr>
          <p:cNvGrpSpPr/>
          <p:nvPr/>
        </p:nvGrpSpPr>
        <p:grpSpPr>
          <a:xfrm>
            <a:off x="966859" y="4099037"/>
            <a:ext cx="3971241" cy="519739"/>
            <a:chOff x="890588" y="4056361"/>
            <a:chExt cx="3665761" cy="479759"/>
          </a:xfrm>
        </p:grpSpPr>
        <p:sp>
          <p:nvSpPr>
            <p:cNvPr id="137244" name="Text Box 28">
              <a:extLst>
                <a:ext uri="{FF2B5EF4-FFF2-40B4-BE49-F238E27FC236}">
                  <a16:creationId xmlns:a16="http://schemas.microsoft.com/office/drawing/2014/main" id="{F22E0903-C560-46FD-A554-4FB1F7964345}"/>
                </a:ext>
              </a:extLst>
            </p:cNvPr>
            <p:cNvSpPr txBox="1">
              <a:spLocks noChangeArrowheads="1"/>
            </p:cNvSpPr>
            <p:nvPr/>
          </p:nvSpPr>
          <p:spPr bwMode="auto">
            <a:xfrm>
              <a:off x="2839606" y="4056361"/>
              <a:ext cx="1716743" cy="45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600" b="1" dirty="0">
                  <a:solidFill>
                    <a:srgbClr val="FF0000"/>
                  </a:solidFill>
                  <a:latin typeface="黑体" panose="02010609060101010101" pitchFamily="49" charset="-122"/>
                  <a:ea typeface="黑体" panose="02010609060101010101" pitchFamily="49" charset="-122"/>
                </a:rPr>
                <a:t>——</a:t>
              </a:r>
              <a:r>
                <a:rPr lang="zh-CN" altLang="en-US" sz="2600" b="1" dirty="0">
                  <a:solidFill>
                    <a:srgbClr val="FF0000"/>
                  </a:solidFill>
                  <a:latin typeface="黑体" panose="02010609060101010101" pitchFamily="49" charset="-122"/>
                  <a:ea typeface="黑体" panose="02010609060101010101" pitchFamily="49" charset="-122"/>
                </a:rPr>
                <a:t>通频带</a:t>
              </a:r>
            </a:p>
          </p:txBody>
        </p:sp>
        <p:graphicFrame>
          <p:nvGraphicFramePr>
            <p:cNvPr id="82" name="对象 81">
              <a:extLst>
                <a:ext uri="{FF2B5EF4-FFF2-40B4-BE49-F238E27FC236}">
                  <a16:creationId xmlns:a16="http://schemas.microsoft.com/office/drawing/2014/main" id="{A0117567-C421-49C4-A69D-3506C63EBA9B}"/>
                </a:ext>
              </a:extLst>
            </p:cNvPr>
            <p:cNvGraphicFramePr>
              <a:graphicFrameLocks noChangeAspect="1"/>
            </p:cNvGraphicFramePr>
            <p:nvPr>
              <p:extLst>
                <p:ext uri="{D42A27DB-BD31-4B8C-83A1-F6EECF244321}">
                  <p14:modId xmlns:p14="http://schemas.microsoft.com/office/powerpoint/2010/main" val="1202779559"/>
                </p:ext>
              </p:extLst>
            </p:nvPr>
          </p:nvGraphicFramePr>
          <p:xfrm>
            <a:off x="890588" y="4056695"/>
            <a:ext cx="2016125" cy="479425"/>
          </p:xfrm>
          <a:graphic>
            <a:graphicData uri="http://schemas.openxmlformats.org/presentationml/2006/ole">
              <mc:AlternateContent xmlns:mc="http://schemas.openxmlformats.org/markup-compatibility/2006">
                <mc:Choice xmlns:v="urn:schemas-microsoft-com:vml" Requires="v">
                  <p:oleObj spid="_x0000_s383482" name="公式" r:id="rId11" imgW="952200" imgH="228600" progId="Equation.3">
                    <p:embed/>
                  </p:oleObj>
                </mc:Choice>
                <mc:Fallback>
                  <p:oleObj name="公式" r:id="rId11" imgW="952200" imgH="228600" progId="Equation.3">
                    <p:embed/>
                    <p:pic>
                      <p:nvPicPr>
                        <p:cNvPr id="80" name="对象 79">
                          <a:extLst>
                            <a:ext uri="{FF2B5EF4-FFF2-40B4-BE49-F238E27FC236}">
                              <a16:creationId xmlns:a16="http://schemas.microsoft.com/office/drawing/2014/main" id="{23E29A21-887E-463E-9374-047CA03EF465}"/>
                            </a:ext>
                          </a:extLst>
                        </p:cNvPr>
                        <p:cNvPicPr/>
                        <p:nvPr/>
                      </p:nvPicPr>
                      <p:blipFill>
                        <a:blip r:embed="rId12"/>
                        <a:stretch>
                          <a:fillRect/>
                        </a:stretch>
                      </p:blipFill>
                      <p:spPr>
                        <a:xfrm>
                          <a:off x="890588" y="4056695"/>
                          <a:ext cx="2016125" cy="479425"/>
                        </a:xfrm>
                        <a:prstGeom prst="rect">
                          <a:avLst/>
                        </a:prstGeom>
                      </p:spPr>
                    </p:pic>
                  </p:oleObj>
                </mc:Fallback>
              </mc:AlternateContent>
            </a:graphicData>
          </a:graphic>
        </p:graphicFrame>
      </p:grpSp>
      <p:grpSp>
        <p:nvGrpSpPr>
          <p:cNvPr id="7" name="组合 6">
            <a:extLst>
              <a:ext uri="{FF2B5EF4-FFF2-40B4-BE49-F238E27FC236}">
                <a16:creationId xmlns:a16="http://schemas.microsoft.com/office/drawing/2014/main" id="{E79EE3EB-A1CF-490C-A0CB-55D190792184}"/>
              </a:ext>
            </a:extLst>
          </p:cNvPr>
          <p:cNvGrpSpPr/>
          <p:nvPr/>
        </p:nvGrpSpPr>
        <p:grpSpPr>
          <a:xfrm>
            <a:off x="5045059" y="1510336"/>
            <a:ext cx="2573273" cy="604216"/>
            <a:chOff x="4656977" y="1657925"/>
            <a:chExt cx="2375329" cy="557738"/>
          </a:xfrm>
        </p:grpSpPr>
        <p:sp>
          <p:nvSpPr>
            <p:cNvPr id="137224" name="Line 8">
              <a:extLst>
                <a:ext uri="{FF2B5EF4-FFF2-40B4-BE49-F238E27FC236}">
                  <a16:creationId xmlns:a16="http://schemas.microsoft.com/office/drawing/2014/main" id="{B43C8701-3133-4F51-8BD4-FD096F2E6690}"/>
                </a:ext>
              </a:extLst>
            </p:cNvPr>
            <p:cNvSpPr>
              <a:spLocks noChangeShapeType="1"/>
            </p:cNvSpPr>
            <p:nvPr/>
          </p:nvSpPr>
          <p:spPr bwMode="auto">
            <a:xfrm>
              <a:off x="5305106" y="1854200"/>
              <a:ext cx="1727200" cy="0"/>
            </a:xfrm>
            <a:prstGeom prst="line">
              <a:avLst/>
            </a:prstGeom>
            <a:noFill/>
            <a:ln w="3810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84" name="对象 83">
              <a:extLst>
                <a:ext uri="{FF2B5EF4-FFF2-40B4-BE49-F238E27FC236}">
                  <a16:creationId xmlns:a16="http://schemas.microsoft.com/office/drawing/2014/main" id="{CF3989F6-AAFF-4FFA-8DBB-BD851FE66304}"/>
                </a:ext>
              </a:extLst>
            </p:cNvPr>
            <p:cNvGraphicFramePr>
              <a:graphicFrameLocks noChangeAspect="1"/>
            </p:cNvGraphicFramePr>
            <p:nvPr>
              <p:extLst>
                <p:ext uri="{D42A27DB-BD31-4B8C-83A1-F6EECF244321}">
                  <p14:modId xmlns:p14="http://schemas.microsoft.com/office/powerpoint/2010/main" val="1550499770"/>
                </p:ext>
              </p:extLst>
            </p:nvPr>
          </p:nvGraphicFramePr>
          <p:xfrm>
            <a:off x="4656977" y="1657925"/>
            <a:ext cx="561900" cy="557738"/>
          </p:xfrm>
          <a:graphic>
            <a:graphicData uri="http://schemas.openxmlformats.org/presentationml/2006/ole">
              <mc:AlternateContent xmlns:mc="http://schemas.openxmlformats.org/markup-compatibility/2006">
                <mc:Choice xmlns:v="urn:schemas-microsoft-com:vml" Requires="v">
                  <p:oleObj spid="_x0000_s383483" name="公式" r:id="rId13" imgW="406080" imgH="406080" progId="Equation.3">
                    <p:embed/>
                  </p:oleObj>
                </mc:Choice>
                <mc:Fallback>
                  <p:oleObj name="公式" r:id="rId13" imgW="406080" imgH="406080" progId="Equation.3">
                    <p:embed/>
                    <p:pic>
                      <p:nvPicPr>
                        <p:cNvPr id="75" name="对象 74">
                          <a:extLst>
                            <a:ext uri="{FF2B5EF4-FFF2-40B4-BE49-F238E27FC236}">
                              <a16:creationId xmlns:a16="http://schemas.microsoft.com/office/drawing/2014/main" id="{F5223EB5-CE84-473C-891A-228A087C883E}"/>
                            </a:ext>
                          </a:extLst>
                        </p:cNvPr>
                        <p:cNvPicPr/>
                        <p:nvPr/>
                      </p:nvPicPr>
                      <p:blipFill>
                        <a:blip r:embed="rId14"/>
                        <a:stretch>
                          <a:fillRect/>
                        </a:stretch>
                      </p:blipFill>
                      <p:spPr>
                        <a:xfrm>
                          <a:off x="4656977" y="1657925"/>
                          <a:ext cx="561900" cy="557738"/>
                        </a:xfrm>
                        <a:prstGeom prst="rect">
                          <a:avLst/>
                        </a:prstGeom>
                      </p:spPr>
                    </p:pic>
                  </p:oleObj>
                </mc:Fallback>
              </mc:AlternateContent>
            </a:graphicData>
          </a:graphic>
        </p:graphicFrame>
      </p:grpSp>
      <p:grpSp>
        <p:nvGrpSpPr>
          <p:cNvPr id="8" name="组合 7">
            <a:extLst>
              <a:ext uri="{FF2B5EF4-FFF2-40B4-BE49-F238E27FC236}">
                <a16:creationId xmlns:a16="http://schemas.microsoft.com/office/drawing/2014/main" id="{3F031BB7-128F-43B1-8F39-A2AF4B5738A5}"/>
              </a:ext>
            </a:extLst>
          </p:cNvPr>
          <p:cNvGrpSpPr/>
          <p:nvPr/>
        </p:nvGrpSpPr>
        <p:grpSpPr>
          <a:xfrm>
            <a:off x="6669546" y="1394309"/>
            <a:ext cx="336822" cy="3224466"/>
            <a:chOff x="6156503" y="1550824"/>
            <a:chExt cx="310913" cy="2976430"/>
          </a:xfrm>
        </p:grpSpPr>
        <p:sp>
          <p:nvSpPr>
            <p:cNvPr id="137221" name="Line 5">
              <a:extLst>
                <a:ext uri="{FF2B5EF4-FFF2-40B4-BE49-F238E27FC236}">
                  <a16:creationId xmlns:a16="http://schemas.microsoft.com/office/drawing/2014/main" id="{FC138969-55C5-4F86-98B7-D1AD38964C7E}"/>
                </a:ext>
              </a:extLst>
            </p:cNvPr>
            <p:cNvSpPr>
              <a:spLocks noChangeShapeType="1"/>
            </p:cNvSpPr>
            <p:nvPr/>
          </p:nvSpPr>
          <p:spPr bwMode="auto">
            <a:xfrm>
              <a:off x="6301709" y="1550824"/>
              <a:ext cx="0" cy="2603500"/>
            </a:xfrm>
            <a:prstGeom prst="line">
              <a:avLst/>
            </a:prstGeom>
            <a:noFill/>
            <a:ln w="2857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86" name="对象 85">
              <a:extLst>
                <a:ext uri="{FF2B5EF4-FFF2-40B4-BE49-F238E27FC236}">
                  <a16:creationId xmlns:a16="http://schemas.microsoft.com/office/drawing/2014/main" id="{0B823CE3-A50D-4CE4-94F6-30CC48775712}"/>
                </a:ext>
              </a:extLst>
            </p:cNvPr>
            <p:cNvGraphicFramePr>
              <a:graphicFrameLocks noChangeAspect="1"/>
            </p:cNvGraphicFramePr>
            <p:nvPr>
              <p:extLst>
                <p:ext uri="{D42A27DB-BD31-4B8C-83A1-F6EECF244321}">
                  <p14:modId xmlns:p14="http://schemas.microsoft.com/office/powerpoint/2010/main" val="1647881150"/>
                </p:ext>
              </p:extLst>
            </p:nvPr>
          </p:nvGraphicFramePr>
          <p:xfrm>
            <a:off x="6156503" y="4136462"/>
            <a:ext cx="310913" cy="390792"/>
          </p:xfrm>
          <a:graphic>
            <a:graphicData uri="http://schemas.openxmlformats.org/presentationml/2006/ole">
              <mc:AlternateContent xmlns:mc="http://schemas.openxmlformats.org/markup-compatibility/2006">
                <mc:Choice xmlns:v="urn:schemas-microsoft-com:vml" Requires="v">
                  <p:oleObj spid="_x0000_s383484" name="公式" r:id="rId15" imgW="190440" imgH="241200" progId="Equation.3">
                    <p:embed/>
                  </p:oleObj>
                </mc:Choice>
                <mc:Fallback>
                  <p:oleObj name="公式" r:id="rId15" imgW="190440" imgH="241200" progId="Equation.3">
                    <p:embed/>
                    <p:pic>
                      <p:nvPicPr>
                        <p:cNvPr id="75" name="对象 74">
                          <a:extLst>
                            <a:ext uri="{FF2B5EF4-FFF2-40B4-BE49-F238E27FC236}">
                              <a16:creationId xmlns:a16="http://schemas.microsoft.com/office/drawing/2014/main" id="{F5223EB5-CE84-473C-891A-228A087C883E}"/>
                            </a:ext>
                          </a:extLst>
                        </p:cNvPr>
                        <p:cNvPicPr/>
                        <p:nvPr/>
                      </p:nvPicPr>
                      <p:blipFill>
                        <a:blip r:embed="rId16"/>
                        <a:stretch>
                          <a:fillRect/>
                        </a:stretch>
                      </p:blipFill>
                      <p:spPr>
                        <a:xfrm>
                          <a:off x="6156503" y="4136462"/>
                          <a:ext cx="310913" cy="390792"/>
                        </a:xfrm>
                        <a:prstGeom prst="rect">
                          <a:avLst/>
                        </a:prstGeom>
                      </p:spPr>
                    </p:pic>
                  </p:oleObj>
                </mc:Fallback>
              </mc:AlternateContent>
            </a:graphicData>
          </a:graphic>
        </p:graphicFrame>
      </p:grpSp>
      <p:grpSp>
        <p:nvGrpSpPr>
          <p:cNvPr id="9" name="组合 8">
            <a:extLst>
              <a:ext uri="{FF2B5EF4-FFF2-40B4-BE49-F238E27FC236}">
                <a16:creationId xmlns:a16="http://schemas.microsoft.com/office/drawing/2014/main" id="{A9FBDE7F-004E-46DF-91D1-4759F7BC2507}"/>
              </a:ext>
            </a:extLst>
          </p:cNvPr>
          <p:cNvGrpSpPr/>
          <p:nvPr/>
        </p:nvGrpSpPr>
        <p:grpSpPr>
          <a:xfrm>
            <a:off x="6369813" y="1722966"/>
            <a:ext cx="326788" cy="2885812"/>
            <a:chOff x="5879828" y="1854200"/>
            <a:chExt cx="301650" cy="2663826"/>
          </a:xfrm>
        </p:grpSpPr>
        <p:sp>
          <p:nvSpPr>
            <p:cNvPr id="137228" name="Line 12">
              <a:extLst>
                <a:ext uri="{FF2B5EF4-FFF2-40B4-BE49-F238E27FC236}">
                  <a16:creationId xmlns:a16="http://schemas.microsoft.com/office/drawing/2014/main" id="{AC3BEBAA-C2E1-42B6-9449-8BA5791FAA08}"/>
                </a:ext>
              </a:extLst>
            </p:cNvPr>
            <p:cNvSpPr>
              <a:spLocks noChangeShapeType="1"/>
            </p:cNvSpPr>
            <p:nvPr/>
          </p:nvSpPr>
          <p:spPr bwMode="auto">
            <a:xfrm>
              <a:off x="6149176" y="1854200"/>
              <a:ext cx="0" cy="2290763"/>
            </a:xfrm>
            <a:prstGeom prst="line">
              <a:avLst/>
            </a:prstGeom>
            <a:noFill/>
            <a:ln w="3810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87" name="对象 86">
              <a:extLst>
                <a:ext uri="{FF2B5EF4-FFF2-40B4-BE49-F238E27FC236}">
                  <a16:creationId xmlns:a16="http://schemas.microsoft.com/office/drawing/2014/main" id="{660AEA34-D8DC-44CE-B952-1848299583E2}"/>
                </a:ext>
              </a:extLst>
            </p:cNvPr>
            <p:cNvGraphicFramePr>
              <a:graphicFrameLocks noChangeAspect="1"/>
            </p:cNvGraphicFramePr>
            <p:nvPr>
              <p:extLst>
                <p:ext uri="{D42A27DB-BD31-4B8C-83A1-F6EECF244321}">
                  <p14:modId xmlns:p14="http://schemas.microsoft.com/office/powerpoint/2010/main" val="1800265965"/>
                </p:ext>
              </p:extLst>
            </p:nvPr>
          </p:nvGraphicFramePr>
          <p:xfrm>
            <a:off x="5879828" y="4133644"/>
            <a:ext cx="301650" cy="384382"/>
          </p:xfrm>
          <a:graphic>
            <a:graphicData uri="http://schemas.openxmlformats.org/presentationml/2006/ole">
              <mc:AlternateContent xmlns:mc="http://schemas.openxmlformats.org/markup-compatibility/2006">
                <mc:Choice xmlns:v="urn:schemas-microsoft-com:vml" Requires="v">
                  <p:oleObj spid="_x0000_s383485" name="公式" r:id="rId17" imgW="177480" imgH="228600" progId="Equation.3">
                    <p:embed/>
                  </p:oleObj>
                </mc:Choice>
                <mc:Fallback>
                  <p:oleObj name="公式" r:id="rId17" imgW="177480" imgH="228600" progId="Equation.3">
                    <p:embed/>
                    <p:pic>
                      <p:nvPicPr>
                        <p:cNvPr id="78" name="对象 77">
                          <a:extLst>
                            <a:ext uri="{FF2B5EF4-FFF2-40B4-BE49-F238E27FC236}">
                              <a16:creationId xmlns:a16="http://schemas.microsoft.com/office/drawing/2014/main" id="{1784FE9F-3915-4445-9336-38BDAD1ECB12}"/>
                            </a:ext>
                          </a:extLst>
                        </p:cNvPr>
                        <p:cNvPicPr/>
                        <p:nvPr/>
                      </p:nvPicPr>
                      <p:blipFill>
                        <a:blip r:embed="rId8"/>
                        <a:stretch>
                          <a:fillRect/>
                        </a:stretch>
                      </p:blipFill>
                      <p:spPr>
                        <a:xfrm>
                          <a:off x="5879828" y="4133644"/>
                          <a:ext cx="301650" cy="384382"/>
                        </a:xfrm>
                        <a:prstGeom prst="rect">
                          <a:avLst/>
                        </a:prstGeom>
                      </p:spPr>
                    </p:pic>
                  </p:oleObj>
                </mc:Fallback>
              </mc:AlternateContent>
            </a:graphicData>
          </a:graphic>
        </p:graphicFrame>
      </p:grpSp>
      <p:grpSp>
        <p:nvGrpSpPr>
          <p:cNvPr id="10" name="组合 9">
            <a:extLst>
              <a:ext uri="{FF2B5EF4-FFF2-40B4-BE49-F238E27FC236}">
                <a16:creationId xmlns:a16="http://schemas.microsoft.com/office/drawing/2014/main" id="{8E30EF4B-2300-469E-8E13-B6EFC99797C3}"/>
              </a:ext>
            </a:extLst>
          </p:cNvPr>
          <p:cNvGrpSpPr/>
          <p:nvPr/>
        </p:nvGrpSpPr>
        <p:grpSpPr>
          <a:xfrm>
            <a:off x="7013907" y="1733108"/>
            <a:ext cx="308281" cy="2855979"/>
            <a:chOff x="6474375" y="1863561"/>
            <a:chExt cx="284567" cy="2636288"/>
          </a:xfrm>
        </p:grpSpPr>
        <p:sp>
          <p:nvSpPr>
            <p:cNvPr id="137227" name="Line 11">
              <a:extLst>
                <a:ext uri="{FF2B5EF4-FFF2-40B4-BE49-F238E27FC236}">
                  <a16:creationId xmlns:a16="http://schemas.microsoft.com/office/drawing/2014/main" id="{FC09BD88-4941-4C42-AF19-789405EF66D7}"/>
                </a:ext>
              </a:extLst>
            </p:cNvPr>
            <p:cNvSpPr>
              <a:spLocks noChangeShapeType="1"/>
            </p:cNvSpPr>
            <p:nvPr/>
          </p:nvSpPr>
          <p:spPr bwMode="auto">
            <a:xfrm>
              <a:off x="6543745" y="1863561"/>
              <a:ext cx="0" cy="2290763"/>
            </a:xfrm>
            <a:prstGeom prst="line">
              <a:avLst/>
            </a:prstGeom>
            <a:noFill/>
            <a:ln w="3810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88" name="对象 87">
              <a:extLst>
                <a:ext uri="{FF2B5EF4-FFF2-40B4-BE49-F238E27FC236}">
                  <a16:creationId xmlns:a16="http://schemas.microsoft.com/office/drawing/2014/main" id="{B9935B5E-3C42-4821-9877-497637EF579D}"/>
                </a:ext>
              </a:extLst>
            </p:cNvPr>
            <p:cNvGraphicFramePr>
              <a:graphicFrameLocks noChangeAspect="1"/>
            </p:cNvGraphicFramePr>
            <p:nvPr>
              <p:extLst>
                <p:ext uri="{D42A27DB-BD31-4B8C-83A1-F6EECF244321}">
                  <p14:modId xmlns:p14="http://schemas.microsoft.com/office/powerpoint/2010/main" val="2166964181"/>
                </p:ext>
              </p:extLst>
            </p:nvPr>
          </p:nvGraphicFramePr>
          <p:xfrm>
            <a:off x="6474375" y="4161505"/>
            <a:ext cx="284567" cy="338344"/>
          </p:xfrm>
          <a:graphic>
            <a:graphicData uri="http://schemas.openxmlformats.org/presentationml/2006/ole">
              <mc:AlternateContent xmlns:mc="http://schemas.openxmlformats.org/markup-compatibility/2006">
                <mc:Choice xmlns:v="urn:schemas-microsoft-com:vml" Requires="v">
                  <p:oleObj spid="_x0000_s383486" name="公式" r:id="rId18" imgW="190440" imgH="228600" progId="Equation.3">
                    <p:embed/>
                  </p:oleObj>
                </mc:Choice>
                <mc:Fallback>
                  <p:oleObj name="公式" r:id="rId18" imgW="190440" imgH="228600" progId="Equation.3">
                    <p:embed/>
                    <p:pic>
                      <p:nvPicPr>
                        <p:cNvPr id="80" name="对象 79">
                          <a:extLst>
                            <a:ext uri="{FF2B5EF4-FFF2-40B4-BE49-F238E27FC236}">
                              <a16:creationId xmlns:a16="http://schemas.microsoft.com/office/drawing/2014/main" id="{23E29A21-887E-463E-9374-047CA03EF465}"/>
                            </a:ext>
                          </a:extLst>
                        </p:cNvPr>
                        <p:cNvPicPr/>
                        <p:nvPr/>
                      </p:nvPicPr>
                      <p:blipFill>
                        <a:blip r:embed="rId10"/>
                        <a:stretch>
                          <a:fillRect/>
                        </a:stretch>
                      </p:blipFill>
                      <p:spPr>
                        <a:xfrm>
                          <a:off x="6474375" y="4161505"/>
                          <a:ext cx="284567" cy="338344"/>
                        </a:xfrm>
                        <a:prstGeom prst="rect">
                          <a:avLst/>
                        </a:prstGeom>
                      </p:spPr>
                    </p:pic>
                  </p:oleObj>
                </mc:Fallback>
              </mc:AlternateContent>
            </a:graphicData>
          </a:graphic>
        </p:graphicFrame>
      </p:grpSp>
      <p:grpSp>
        <p:nvGrpSpPr>
          <p:cNvPr id="11" name="组合 10">
            <a:extLst>
              <a:ext uri="{FF2B5EF4-FFF2-40B4-BE49-F238E27FC236}">
                <a16:creationId xmlns:a16="http://schemas.microsoft.com/office/drawing/2014/main" id="{6239B21B-0870-438F-BA19-29500904764E}"/>
              </a:ext>
            </a:extLst>
          </p:cNvPr>
          <p:cNvGrpSpPr/>
          <p:nvPr/>
        </p:nvGrpSpPr>
        <p:grpSpPr>
          <a:xfrm>
            <a:off x="5719235" y="1093563"/>
            <a:ext cx="2631055" cy="472540"/>
            <a:chOff x="5279294" y="1273211"/>
            <a:chExt cx="2428666" cy="436191"/>
          </a:xfrm>
        </p:grpSpPr>
        <p:sp>
          <p:nvSpPr>
            <p:cNvPr id="137220" name="Line 4">
              <a:extLst>
                <a:ext uri="{FF2B5EF4-FFF2-40B4-BE49-F238E27FC236}">
                  <a16:creationId xmlns:a16="http://schemas.microsoft.com/office/drawing/2014/main" id="{05F47B47-2038-44F4-BE7A-FF30CB83CB78}"/>
                </a:ext>
              </a:extLst>
            </p:cNvPr>
            <p:cNvSpPr>
              <a:spLocks noChangeShapeType="1"/>
            </p:cNvSpPr>
            <p:nvPr/>
          </p:nvSpPr>
          <p:spPr bwMode="auto">
            <a:xfrm flipH="1">
              <a:off x="5279294" y="1480805"/>
              <a:ext cx="2076450" cy="0"/>
            </a:xfrm>
            <a:prstGeom prst="line">
              <a:avLst/>
            </a:prstGeom>
            <a:noFill/>
            <a:ln w="2857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89" name="对象 88">
              <a:extLst>
                <a:ext uri="{FF2B5EF4-FFF2-40B4-BE49-F238E27FC236}">
                  <a16:creationId xmlns:a16="http://schemas.microsoft.com/office/drawing/2014/main" id="{0F34F6C7-15C4-47A4-BE8B-0912E27B0A3F}"/>
                </a:ext>
              </a:extLst>
            </p:cNvPr>
            <p:cNvGraphicFramePr>
              <a:graphicFrameLocks noChangeAspect="1"/>
            </p:cNvGraphicFramePr>
            <p:nvPr>
              <p:extLst>
                <p:ext uri="{D42A27DB-BD31-4B8C-83A1-F6EECF244321}">
                  <p14:modId xmlns:p14="http://schemas.microsoft.com/office/powerpoint/2010/main" val="1803347076"/>
                </p:ext>
              </p:extLst>
            </p:nvPr>
          </p:nvGraphicFramePr>
          <p:xfrm>
            <a:off x="7384541" y="1273211"/>
            <a:ext cx="323419" cy="436191"/>
          </p:xfrm>
          <a:graphic>
            <a:graphicData uri="http://schemas.openxmlformats.org/presentationml/2006/ole">
              <mc:AlternateContent xmlns:mc="http://schemas.openxmlformats.org/markup-compatibility/2006">
                <mc:Choice xmlns:v="urn:schemas-microsoft-com:vml" Requires="v">
                  <p:oleObj spid="_x0000_s383487" name="公式" r:id="rId19" imgW="177480" imgH="241200" progId="Equation.3">
                    <p:embed/>
                  </p:oleObj>
                </mc:Choice>
                <mc:Fallback>
                  <p:oleObj name="公式" r:id="rId19" imgW="177480" imgH="241200" progId="Equation.3">
                    <p:embed/>
                    <p:pic>
                      <p:nvPicPr>
                        <p:cNvPr id="84" name="对象 83">
                          <a:extLst>
                            <a:ext uri="{FF2B5EF4-FFF2-40B4-BE49-F238E27FC236}">
                              <a16:creationId xmlns:a16="http://schemas.microsoft.com/office/drawing/2014/main" id="{CF3989F6-AAFF-4FFA-8DBB-BD851FE66304}"/>
                            </a:ext>
                          </a:extLst>
                        </p:cNvPr>
                        <p:cNvPicPr/>
                        <p:nvPr/>
                      </p:nvPicPr>
                      <p:blipFill>
                        <a:blip r:embed="rId20"/>
                        <a:stretch>
                          <a:fillRect/>
                        </a:stretch>
                      </p:blipFill>
                      <p:spPr>
                        <a:xfrm>
                          <a:off x="7384541" y="1273211"/>
                          <a:ext cx="323419" cy="436191"/>
                        </a:xfrm>
                        <a:prstGeom prst="rect">
                          <a:avLst/>
                        </a:prstGeom>
                      </p:spPr>
                    </p:pic>
                  </p:oleObj>
                </mc:Fallback>
              </mc:AlternateContent>
            </a:graphicData>
          </a:graphic>
        </p:graphicFrame>
      </p:grpSp>
      <p:sp>
        <p:nvSpPr>
          <p:cNvPr id="12" name="灯片编号占位符 11">
            <a:extLst>
              <a:ext uri="{FF2B5EF4-FFF2-40B4-BE49-F238E27FC236}">
                <a16:creationId xmlns:a16="http://schemas.microsoft.com/office/drawing/2014/main" id="{568C704B-D45E-4A6C-A8CA-394FD5AE86D9}"/>
              </a:ext>
            </a:extLst>
          </p:cNvPr>
          <p:cNvSpPr>
            <a:spLocks noGrp="1"/>
          </p:cNvSpPr>
          <p:nvPr>
            <p:ph type="sldNum" sz="quarter" idx="12"/>
          </p:nvPr>
        </p:nvSpPr>
        <p:spPr/>
        <p:txBody>
          <a:bodyPr/>
          <a:lstStyle/>
          <a:p>
            <a:fld id="{DD7B16FF-69CA-4A0B-BD3A-C4B4E2184A49}" type="slidenum">
              <a:rPr lang="zh-CN" altLang="en-US" smtClean="0"/>
              <a:pPr/>
              <a:t>134</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7218"/>
                                        </p:tgtEl>
                                        <p:attrNameLst>
                                          <p:attrName>style.visibility</p:attrName>
                                        </p:attrNameLst>
                                      </p:cBhvr>
                                      <p:to>
                                        <p:strVal val="visible"/>
                                      </p:to>
                                    </p:set>
                                    <p:anim calcmode="lin" valueType="num">
                                      <p:cBhvr additive="base">
                                        <p:cTn id="7" dur="500" fill="hold"/>
                                        <p:tgtEl>
                                          <p:spTgt spid="137218"/>
                                        </p:tgtEl>
                                        <p:attrNameLst>
                                          <p:attrName>ppt_x</p:attrName>
                                        </p:attrNameLst>
                                      </p:cBhvr>
                                      <p:tavLst>
                                        <p:tav tm="0">
                                          <p:val>
                                            <p:strVal val="0-#ppt_w/2"/>
                                          </p:val>
                                        </p:tav>
                                        <p:tav tm="100000">
                                          <p:val>
                                            <p:strVal val="#ppt_x"/>
                                          </p:val>
                                        </p:tav>
                                      </p:tavLst>
                                    </p:anim>
                                    <p:anim calcmode="lin" valueType="num">
                                      <p:cBhvr additive="base">
                                        <p:cTn id="8" dur="500" fill="hold"/>
                                        <p:tgtEl>
                                          <p:spTgt spid="1372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randombar(horizontal)">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7" presetClass="entr" presetSubtype="8" fill="hold" nodeType="clickEffect">
                                  <p:stCondLst>
                                    <p:cond delay="0"/>
                                  </p:stCondLst>
                                  <p:childTnLst>
                                    <p:set>
                                      <p:cBhvr>
                                        <p:cTn id="32" dur="1" fill="hold">
                                          <p:stCondLst>
                                            <p:cond delay="0"/>
                                          </p:stCondLst>
                                        </p:cTn>
                                        <p:tgtEl>
                                          <p:spTgt spid="137304"/>
                                        </p:tgtEl>
                                        <p:attrNameLst>
                                          <p:attrName>style.visibility</p:attrName>
                                        </p:attrNameLst>
                                      </p:cBhvr>
                                      <p:to>
                                        <p:strVal val="visible"/>
                                      </p:to>
                                    </p:set>
                                    <p:anim calcmode="lin" valueType="num">
                                      <p:cBhvr>
                                        <p:cTn id="33" dur="500" fill="hold"/>
                                        <p:tgtEl>
                                          <p:spTgt spid="137304"/>
                                        </p:tgtEl>
                                        <p:attrNameLst>
                                          <p:attrName>ppt_x</p:attrName>
                                        </p:attrNameLst>
                                      </p:cBhvr>
                                      <p:tavLst>
                                        <p:tav tm="0">
                                          <p:val>
                                            <p:strVal val="#ppt_x-#ppt_w/2"/>
                                          </p:val>
                                        </p:tav>
                                        <p:tav tm="100000">
                                          <p:val>
                                            <p:strVal val="#ppt_x"/>
                                          </p:val>
                                        </p:tav>
                                      </p:tavLst>
                                    </p:anim>
                                    <p:anim calcmode="lin" valueType="num">
                                      <p:cBhvr>
                                        <p:cTn id="34" dur="500" fill="hold"/>
                                        <p:tgtEl>
                                          <p:spTgt spid="137304"/>
                                        </p:tgtEl>
                                        <p:attrNameLst>
                                          <p:attrName>ppt_y</p:attrName>
                                        </p:attrNameLst>
                                      </p:cBhvr>
                                      <p:tavLst>
                                        <p:tav tm="0">
                                          <p:val>
                                            <p:strVal val="#ppt_y"/>
                                          </p:val>
                                        </p:tav>
                                        <p:tav tm="100000">
                                          <p:val>
                                            <p:strVal val="#ppt_y"/>
                                          </p:val>
                                        </p:tav>
                                      </p:tavLst>
                                    </p:anim>
                                    <p:anim calcmode="lin" valueType="num">
                                      <p:cBhvr>
                                        <p:cTn id="35" dur="500" fill="hold"/>
                                        <p:tgtEl>
                                          <p:spTgt spid="137304"/>
                                        </p:tgtEl>
                                        <p:attrNameLst>
                                          <p:attrName>ppt_w</p:attrName>
                                        </p:attrNameLst>
                                      </p:cBhvr>
                                      <p:tavLst>
                                        <p:tav tm="0">
                                          <p:val>
                                            <p:fltVal val="0"/>
                                          </p:val>
                                        </p:tav>
                                        <p:tav tm="100000">
                                          <p:val>
                                            <p:strVal val="#ppt_w"/>
                                          </p:val>
                                        </p:tav>
                                      </p:tavLst>
                                    </p:anim>
                                    <p:anim calcmode="lin" valueType="num">
                                      <p:cBhvr>
                                        <p:cTn id="36" dur="500" fill="hold"/>
                                        <p:tgtEl>
                                          <p:spTgt spid="137304"/>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6" presetClass="entr" presetSubtype="37" fill="hold" nodeType="clickEffect">
                                  <p:stCondLst>
                                    <p:cond delay="0"/>
                                  </p:stCondLst>
                                  <p:childTnLst>
                                    <p:set>
                                      <p:cBhvr>
                                        <p:cTn id="40" dur="1" fill="hold">
                                          <p:stCondLst>
                                            <p:cond delay="0"/>
                                          </p:stCondLst>
                                        </p:cTn>
                                        <p:tgtEl>
                                          <p:spTgt spid="137247"/>
                                        </p:tgtEl>
                                        <p:attrNameLst>
                                          <p:attrName>style.visibility</p:attrName>
                                        </p:attrNameLst>
                                      </p:cBhvr>
                                      <p:to>
                                        <p:strVal val="visible"/>
                                      </p:to>
                                    </p:set>
                                    <p:animEffect transition="in" filter="barn(outVertical)">
                                      <p:cBhvr>
                                        <p:cTn id="41" dur="500"/>
                                        <p:tgtEl>
                                          <p:spTgt spid="13724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ipe(up)">
                                      <p:cBhvr>
                                        <p:cTn id="46" dur="5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up)">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up)">
                                      <p:cBhvr>
                                        <p:cTn id="56" dur="500"/>
                                        <p:tgtEl>
                                          <p:spTgt spid="1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nodeType="click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wipe(right)">
                                      <p:cBhvr>
                                        <p:cTn id="61" dur="500"/>
                                        <p:tgtEl>
                                          <p:spTgt spid="1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2" fill="hold" nodeType="click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wipe(right)">
                                      <p:cBhvr>
                                        <p:cTn id="66" dur="500"/>
                                        <p:tgtEl>
                                          <p:spTgt spid="7"/>
                                        </p:tgtEl>
                                      </p:cBhvr>
                                    </p:animEffect>
                                  </p:childTnLst>
                                </p:cTn>
                              </p:par>
                            </p:childTnLst>
                          </p:cTn>
                        </p:par>
                      </p:childTnLst>
                    </p:cTn>
                  </p:par>
                  <p:par>
                    <p:cTn id="67" fill="hold">
                      <p:stCondLst>
                        <p:cond delay="indefinite"/>
                      </p:stCondLst>
                      <p:childTnLst>
                        <p:par>
                          <p:cTn id="68" fill="hold">
                            <p:stCondLst>
                              <p:cond delay="0"/>
                            </p:stCondLst>
                            <p:childTnLst>
                              <p:par>
                                <p:cTn id="69" presetID="14" presetClass="entr" presetSubtype="10" fill="hold" nodeType="clickEffect">
                                  <p:stCondLst>
                                    <p:cond delay="0"/>
                                  </p:stCondLst>
                                  <p:childTnLst>
                                    <p:set>
                                      <p:cBhvr>
                                        <p:cTn id="70" dur="1" fill="hold">
                                          <p:stCondLst>
                                            <p:cond delay="0"/>
                                          </p:stCondLst>
                                        </p:cTn>
                                        <p:tgtEl>
                                          <p:spTgt spid="6"/>
                                        </p:tgtEl>
                                        <p:attrNameLst>
                                          <p:attrName>style.visibility</p:attrName>
                                        </p:attrNameLst>
                                      </p:cBhvr>
                                      <p:to>
                                        <p:strVal val="visible"/>
                                      </p:to>
                                    </p:set>
                                    <p:animEffect transition="in" filter="randombar(horizontal)">
                                      <p:cBhvr>
                                        <p:cTn id="71" dur="500"/>
                                        <p:tgtEl>
                                          <p:spTgt spid="6"/>
                                        </p:tgtEl>
                                      </p:cBhvr>
                                    </p:animEffect>
                                  </p:childTnLst>
                                </p:cTn>
                              </p:par>
                            </p:childTnLst>
                          </p:cTn>
                        </p:par>
                      </p:childTnLst>
                    </p:cTn>
                  </p:par>
                  <p:par>
                    <p:cTn id="72" fill="hold">
                      <p:stCondLst>
                        <p:cond delay="indefinite"/>
                      </p:stCondLst>
                      <p:childTnLst>
                        <p:par>
                          <p:cTn id="73" fill="hold">
                            <p:stCondLst>
                              <p:cond delay="0"/>
                            </p:stCondLst>
                            <p:childTnLst>
                              <p:par>
                                <p:cTn id="74" presetID="17" presetClass="entr" presetSubtype="1" fill="hold" grpId="0" nodeType="clickEffect">
                                  <p:stCondLst>
                                    <p:cond delay="0"/>
                                  </p:stCondLst>
                                  <p:childTnLst>
                                    <p:set>
                                      <p:cBhvr>
                                        <p:cTn id="75" dur="1" fill="hold">
                                          <p:stCondLst>
                                            <p:cond delay="0"/>
                                          </p:stCondLst>
                                        </p:cTn>
                                        <p:tgtEl>
                                          <p:spTgt spid="137248"/>
                                        </p:tgtEl>
                                        <p:attrNameLst>
                                          <p:attrName>style.visibility</p:attrName>
                                        </p:attrNameLst>
                                      </p:cBhvr>
                                      <p:to>
                                        <p:strVal val="visible"/>
                                      </p:to>
                                    </p:set>
                                    <p:anim calcmode="lin" valueType="num">
                                      <p:cBhvr>
                                        <p:cTn id="76" dur="500" fill="hold"/>
                                        <p:tgtEl>
                                          <p:spTgt spid="137248"/>
                                        </p:tgtEl>
                                        <p:attrNameLst>
                                          <p:attrName>ppt_x</p:attrName>
                                        </p:attrNameLst>
                                      </p:cBhvr>
                                      <p:tavLst>
                                        <p:tav tm="0">
                                          <p:val>
                                            <p:strVal val="#ppt_x"/>
                                          </p:val>
                                        </p:tav>
                                        <p:tav tm="100000">
                                          <p:val>
                                            <p:strVal val="#ppt_x"/>
                                          </p:val>
                                        </p:tav>
                                      </p:tavLst>
                                    </p:anim>
                                    <p:anim calcmode="lin" valueType="num">
                                      <p:cBhvr>
                                        <p:cTn id="77" dur="500" fill="hold"/>
                                        <p:tgtEl>
                                          <p:spTgt spid="137248"/>
                                        </p:tgtEl>
                                        <p:attrNameLst>
                                          <p:attrName>ppt_y</p:attrName>
                                        </p:attrNameLst>
                                      </p:cBhvr>
                                      <p:tavLst>
                                        <p:tav tm="0">
                                          <p:val>
                                            <p:strVal val="#ppt_y-#ppt_h/2"/>
                                          </p:val>
                                        </p:tav>
                                        <p:tav tm="100000">
                                          <p:val>
                                            <p:strVal val="#ppt_y"/>
                                          </p:val>
                                        </p:tav>
                                      </p:tavLst>
                                    </p:anim>
                                    <p:anim calcmode="lin" valueType="num">
                                      <p:cBhvr>
                                        <p:cTn id="78" dur="500" fill="hold"/>
                                        <p:tgtEl>
                                          <p:spTgt spid="137248"/>
                                        </p:tgtEl>
                                        <p:attrNameLst>
                                          <p:attrName>ppt_w</p:attrName>
                                        </p:attrNameLst>
                                      </p:cBhvr>
                                      <p:tavLst>
                                        <p:tav tm="0">
                                          <p:val>
                                            <p:strVal val="#ppt_w"/>
                                          </p:val>
                                        </p:tav>
                                        <p:tav tm="100000">
                                          <p:val>
                                            <p:strVal val="#ppt_w"/>
                                          </p:val>
                                        </p:tav>
                                      </p:tavLst>
                                    </p:anim>
                                    <p:anim calcmode="lin" valueType="num">
                                      <p:cBhvr>
                                        <p:cTn id="79" dur="500" fill="hold"/>
                                        <p:tgtEl>
                                          <p:spTgt spid="13724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animBg="1" autoUpdateAnimBg="0"/>
      <p:bldP spid="137248" grpId="0" animBg="1" autoUpdateAnimBg="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2">
            <a:extLst>
              <a:ext uri="{FF2B5EF4-FFF2-40B4-BE49-F238E27FC236}">
                <a16:creationId xmlns:a16="http://schemas.microsoft.com/office/drawing/2014/main" id="{18B034F7-2925-4044-AEA5-A22888347A7B}"/>
              </a:ext>
            </a:extLst>
          </p:cNvPr>
          <p:cNvSpPr txBox="1">
            <a:spLocks noChangeArrowheads="1"/>
          </p:cNvSpPr>
          <p:nvPr/>
        </p:nvSpPr>
        <p:spPr bwMode="auto">
          <a:xfrm>
            <a:off x="395897" y="128430"/>
            <a:ext cx="3328378" cy="412421"/>
          </a:xfrm>
          <a:prstGeom prst="rect">
            <a:avLst/>
          </a:prstGeom>
          <a:gradFill rotWithShape="0">
            <a:gsLst>
              <a:gs pos="0">
                <a:srgbClr val="FFCC00"/>
              </a:gs>
              <a:gs pos="50000">
                <a:schemeClr val="bg1"/>
              </a:gs>
              <a:gs pos="100000">
                <a:srgbClr val="FFCC00"/>
              </a:gs>
            </a:gsLst>
            <a:lin ang="5400000" scaled="1"/>
          </a:gradFill>
          <a:ln>
            <a:noFill/>
          </a:ln>
          <a:effectLst/>
          <a:extLs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80000"/>
              </a:lnSpc>
              <a:spcBef>
                <a:spcPct val="0"/>
              </a:spcBef>
            </a:pPr>
            <a:r>
              <a:rPr lang="en-US" altLang="zh-CN" sz="2600" b="1">
                <a:latin typeface="Times New Roman" panose="02020603050405020304" pitchFamily="18" charset="0"/>
                <a:ea typeface="黑体" panose="02010609060101010101" pitchFamily="49" charset="-122"/>
                <a:cs typeface="Times New Roman" panose="02020603050405020304" pitchFamily="18" charset="0"/>
              </a:rPr>
              <a:t>4.</a:t>
            </a:r>
            <a:r>
              <a:rPr lang="zh-CN" altLang="en-US" sz="2600" b="1">
                <a:latin typeface="Times New Roman" panose="02020603050405020304" pitchFamily="18" charset="0"/>
                <a:ea typeface="黑体" panose="02010609060101010101" pitchFamily="49" charset="-122"/>
                <a:cs typeface="Times New Roman" panose="02020603050405020304" pitchFamily="18" charset="0"/>
              </a:rPr>
              <a:t>串联谐振应用举例</a:t>
            </a:r>
          </a:p>
        </p:txBody>
      </p:sp>
      <p:sp>
        <p:nvSpPr>
          <p:cNvPr id="138243" name="Text Box 3">
            <a:extLst>
              <a:ext uri="{FF2B5EF4-FFF2-40B4-BE49-F238E27FC236}">
                <a16:creationId xmlns:a16="http://schemas.microsoft.com/office/drawing/2014/main" id="{AD567BCF-0ED4-40A5-9FF1-5E577B677082}"/>
              </a:ext>
            </a:extLst>
          </p:cNvPr>
          <p:cNvSpPr txBox="1">
            <a:spLocks noChangeArrowheads="1"/>
          </p:cNvSpPr>
          <p:nvPr/>
        </p:nvSpPr>
        <p:spPr bwMode="auto">
          <a:xfrm>
            <a:off x="4707939" y="136458"/>
            <a:ext cx="280511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pPr>
            <a:r>
              <a:rPr lang="zh-CN" altLang="en-US" sz="2600" b="1" dirty="0">
                <a:solidFill>
                  <a:srgbClr val="9900CC"/>
                </a:solidFill>
                <a:latin typeface="黑体" panose="02010609060101010101" pitchFamily="49" charset="-122"/>
                <a:ea typeface="黑体" panose="02010609060101010101" pitchFamily="49" charset="-122"/>
              </a:rPr>
              <a:t>收音机接收电路</a:t>
            </a:r>
          </a:p>
        </p:txBody>
      </p:sp>
      <p:sp>
        <p:nvSpPr>
          <p:cNvPr id="138300" name="Rectangle 60">
            <a:extLst>
              <a:ext uri="{FF2B5EF4-FFF2-40B4-BE49-F238E27FC236}">
                <a16:creationId xmlns:a16="http://schemas.microsoft.com/office/drawing/2014/main" id="{A15CEB85-27C5-4C41-A184-22A19928C6DB}"/>
              </a:ext>
            </a:extLst>
          </p:cNvPr>
          <p:cNvSpPr>
            <a:spLocks noChangeArrowheads="1"/>
          </p:cNvSpPr>
          <p:nvPr/>
        </p:nvSpPr>
        <p:spPr bwMode="auto">
          <a:xfrm>
            <a:off x="-3848752" y="4745948"/>
            <a:ext cx="65" cy="266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endParaRPr lang="en-US" altLang="zh-CN" sz="1733" dirty="0">
              <a:latin typeface="Times New Roman" panose="02020603050405020304" pitchFamily="18" charset="0"/>
            </a:endParaRPr>
          </a:p>
        </p:txBody>
      </p:sp>
      <p:sp>
        <p:nvSpPr>
          <p:cNvPr id="138313" name="AutoShape 73">
            <a:extLst>
              <a:ext uri="{FF2B5EF4-FFF2-40B4-BE49-F238E27FC236}">
                <a16:creationId xmlns:a16="http://schemas.microsoft.com/office/drawing/2014/main" id="{C68A482F-10D2-433E-8932-031691B8E742}"/>
              </a:ext>
            </a:extLst>
          </p:cNvPr>
          <p:cNvSpPr>
            <a:spLocks noChangeArrowheads="1"/>
          </p:cNvSpPr>
          <p:nvPr/>
        </p:nvSpPr>
        <p:spPr bwMode="auto">
          <a:xfrm>
            <a:off x="2849702" y="1717159"/>
            <a:ext cx="1052513" cy="701675"/>
          </a:xfrm>
          <a:prstGeom prst="rightArrow">
            <a:avLst>
              <a:gd name="adj1" fmla="val 50000"/>
              <a:gd name="adj2" fmla="val 91071"/>
            </a:avLst>
          </a:prstGeom>
          <a:gradFill rotWithShape="0">
            <a:gsLst>
              <a:gs pos="0">
                <a:srgbClr val="9900CC"/>
              </a:gs>
              <a:gs pos="100000">
                <a:srgbClr val="FFFFFF"/>
              </a:gs>
            </a:gsLst>
            <a:lin ang="5400000" scaled="1"/>
          </a:gra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nvGrpSpPr>
          <p:cNvPr id="7" name="组合 6">
            <a:extLst>
              <a:ext uri="{FF2B5EF4-FFF2-40B4-BE49-F238E27FC236}">
                <a16:creationId xmlns:a16="http://schemas.microsoft.com/office/drawing/2014/main" id="{A6431CA3-6E9E-4647-B0E2-197BDCE97EB9}"/>
              </a:ext>
            </a:extLst>
          </p:cNvPr>
          <p:cNvGrpSpPr/>
          <p:nvPr/>
        </p:nvGrpSpPr>
        <p:grpSpPr>
          <a:xfrm>
            <a:off x="261092" y="884067"/>
            <a:ext cx="2661969" cy="2926368"/>
            <a:chOff x="655236" y="1047930"/>
            <a:chExt cx="2457202" cy="2701263"/>
          </a:xfrm>
        </p:grpSpPr>
        <p:grpSp>
          <p:nvGrpSpPr>
            <p:cNvPr id="138244" name="Group 4">
              <a:extLst>
                <a:ext uri="{FF2B5EF4-FFF2-40B4-BE49-F238E27FC236}">
                  <a16:creationId xmlns:a16="http://schemas.microsoft.com/office/drawing/2014/main" id="{9E13B3C9-7BA0-4CBC-A45A-185CFA87B661}"/>
                </a:ext>
              </a:extLst>
            </p:cNvPr>
            <p:cNvGrpSpPr>
              <a:grpSpLocks/>
            </p:cNvGrpSpPr>
            <p:nvPr/>
          </p:nvGrpSpPr>
          <p:grpSpPr bwMode="auto">
            <a:xfrm>
              <a:off x="655236" y="1047930"/>
              <a:ext cx="2457202" cy="2701263"/>
              <a:chOff x="223" y="1224"/>
              <a:chExt cx="1851" cy="1968"/>
            </a:xfrm>
          </p:grpSpPr>
          <p:sp>
            <p:nvSpPr>
              <p:cNvPr id="138245" name="Line 5">
                <a:extLst>
                  <a:ext uri="{FF2B5EF4-FFF2-40B4-BE49-F238E27FC236}">
                    <a16:creationId xmlns:a16="http://schemas.microsoft.com/office/drawing/2014/main" id="{6B9C0B37-9239-4C54-AF12-B5CA3F991C5E}"/>
                  </a:ext>
                </a:extLst>
              </p:cNvPr>
              <p:cNvSpPr>
                <a:spLocks noChangeShapeType="1"/>
              </p:cNvSpPr>
              <p:nvPr/>
            </p:nvSpPr>
            <p:spPr bwMode="auto">
              <a:xfrm flipV="1">
                <a:off x="1201" y="2439"/>
                <a:ext cx="0" cy="1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38246" name="Line 6">
                <a:extLst>
                  <a:ext uri="{FF2B5EF4-FFF2-40B4-BE49-F238E27FC236}">
                    <a16:creationId xmlns:a16="http://schemas.microsoft.com/office/drawing/2014/main" id="{B6DE48DD-E3BE-43F8-A2CC-FDEE498F75A8}"/>
                  </a:ext>
                </a:extLst>
              </p:cNvPr>
              <p:cNvSpPr>
                <a:spLocks noChangeShapeType="1"/>
              </p:cNvSpPr>
              <p:nvPr/>
            </p:nvSpPr>
            <p:spPr bwMode="auto">
              <a:xfrm flipV="1">
                <a:off x="1201" y="3004"/>
                <a:ext cx="0" cy="1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38247" name="Line 7">
                <a:extLst>
                  <a:ext uri="{FF2B5EF4-FFF2-40B4-BE49-F238E27FC236}">
                    <a16:creationId xmlns:a16="http://schemas.microsoft.com/office/drawing/2014/main" id="{D62292D2-9E09-463B-BDDE-04B68E119F79}"/>
                  </a:ext>
                </a:extLst>
              </p:cNvPr>
              <p:cNvSpPr>
                <a:spLocks noChangeShapeType="1"/>
              </p:cNvSpPr>
              <p:nvPr/>
            </p:nvSpPr>
            <p:spPr bwMode="auto">
              <a:xfrm flipH="1">
                <a:off x="920" y="1561"/>
                <a:ext cx="28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38248" name="Line 8">
                <a:extLst>
                  <a:ext uri="{FF2B5EF4-FFF2-40B4-BE49-F238E27FC236}">
                    <a16:creationId xmlns:a16="http://schemas.microsoft.com/office/drawing/2014/main" id="{768767AA-5872-4AB0-B191-75D87ADFC93F}"/>
                  </a:ext>
                </a:extLst>
              </p:cNvPr>
              <p:cNvSpPr>
                <a:spLocks noChangeShapeType="1"/>
              </p:cNvSpPr>
              <p:nvPr/>
            </p:nvSpPr>
            <p:spPr bwMode="auto">
              <a:xfrm flipH="1">
                <a:off x="932" y="2170"/>
                <a:ext cx="28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38249" name="Line 9">
                <a:extLst>
                  <a:ext uri="{FF2B5EF4-FFF2-40B4-BE49-F238E27FC236}">
                    <a16:creationId xmlns:a16="http://schemas.microsoft.com/office/drawing/2014/main" id="{B7860771-77D7-4ED4-90A9-39C65D3C3663}"/>
                  </a:ext>
                </a:extLst>
              </p:cNvPr>
              <p:cNvSpPr>
                <a:spLocks noChangeShapeType="1"/>
              </p:cNvSpPr>
              <p:nvPr/>
            </p:nvSpPr>
            <p:spPr bwMode="auto">
              <a:xfrm>
                <a:off x="932" y="2170"/>
                <a:ext cx="0" cy="13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38250" name="Line 10">
                <a:extLst>
                  <a:ext uri="{FF2B5EF4-FFF2-40B4-BE49-F238E27FC236}">
                    <a16:creationId xmlns:a16="http://schemas.microsoft.com/office/drawing/2014/main" id="{126C49D8-73E4-467C-866E-C7ED2C881F30}"/>
                  </a:ext>
                </a:extLst>
              </p:cNvPr>
              <p:cNvSpPr>
                <a:spLocks noChangeShapeType="1"/>
              </p:cNvSpPr>
              <p:nvPr/>
            </p:nvSpPr>
            <p:spPr bwMode="auto">
              <a:xfrm>
                <a:off x="819" y="2305"/>
                <a:ext cx="2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38251" name="Line 11">
                <a:extLst>
                  <a:ext uri="{FF2B5EF4-FFF2-40B4-BE49-F238E27FC236}">
                    <a16:creationId xmlns:a16="http://schemas.microsoft.com/office/drawing/2014/main" id="{0EDB1285-7493-4015-AE22-CB373F99C52D}"/>
                  </a:ext>
                </a:extLst>
              </p:cNvPr>
              <p:cNvSpPr>
                <a:spLocks noChangeShapeType="1"/>
              </p:cNvSpPr>
              <p:nvPr/>
            </p:nvSpPr>
            <p:spPr bwMode="auto">
              <a:xfrm flipV="1">
                <a:off x="920" y="1224"/>
                <a:ext cx="0" cy="3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38252" name="Line 12">
                <a:extLst>
                  <a:ext uri="{FF2B5EF4-FFF2-40B4-BE49-F238E27FC236}">
                    <a16:creationId xmlns:a16="http://schemas.microsoft.com/office/drawing/2014/main" id="{B8F2AD6E-F6FA-4AD5-AC8D-E7F6D8AB1AB5}"/>
                  </a:ext>
                </a:extLst>
              </p:cNvPr>
              <p:cNvSpPr>
                <a:spLocks noChangeShapeType="1"/>
              </p:cNvSpPr>
              <p:nvPr/>
            </p:nvSpPr>
            <p:spPr bwMode="auto">
              <a:xfrm>
                <a:off x="807" y="1224"/>
                <a:ext cx="2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38253" name="Line 13">
                <a:extLst>
                  <a:ext uri="{FF2B5EF4-FFF2-40B4-BE49-F238E27FC236}">
                    <a16:creationId xmlns:a16="http://schemas.microsoft.com/office/drawing/2014/main" id="{50E93B83-B5D9-4460-BD52-DD49360670D3}"/>
                  </a:ext>
                </a:extLst>
              </p:cNvPr>
              <p:cNvSpPr>
                <a:spLocks noChangeShapeType="1"/>
              </p:cNvSpPr>
              <p:nvPr/>
            </p:nvSpPr>
            <p:spPr bwMode="auto">
              <a:xfrm flipH="1">
                <a:off x="920" y="1224"/>
                <a:ext cx="112" cy="13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38254" name="Line 14">
                <a:extLst>
                  <a:ext uri="{FF2B5EF4-FFF2-40B4-BE49-F238E27FC236}">
                    <a16:creationId xmlns:a16="http://schemas.microsoft.com/office/drawing/2014/main" id="{1B617F02-A65F-4ACD-A652-7F0B93BEF3BF}"/>
                  </a:ext>
                </a:extLst>
              </p:cNvPr>
              <p:cNvSpPr>
                <a:spLocks noChangeShapeType="1"/>
              </p:cNvSpPr>
              <p:nvPr/>
            </p:nvSpPr>
            <p:spPr bwMode="auto">
              <a:xfrm>
                <a:off x="807" y="1224"/>
                <a:ext cx="113" cy="13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38255" name="Line 15">
                <a:extLst>
                  <a:ext uri="{FF2B5EF4-FFF2-40B4-BE49-F238E27FC236}">
                    <a16:creationId xmlns:a16="http://schemas.microsoft.com/office/drawing/2014/main" id="{27AA068E-6C9F-47EA-990C-D7FDF256890A}"/>
                  </a:ext>
                </a:extLst>
              </p:cNvPr>
              <p:cNvSpPr>
                <a:spLocks noChangeShapeType="1"/>
              </p:cNvSpPr>
              <p:nvPr/>
            </p:nvSpPr>
            <p:spPr bwMode="auto">
              <a:xfrm flipH="1">
                <a:off x="582" y="2439"/>
                <a:ext cx="619"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38256" name="Line 16">
                <a:extLst>
                  <a:ext uri="{FF2B5EF4-FFF2-40B4-BE49-F238E27FC236}">
                    <a16:creationId xmlns:a16="http://schemas.microsoft.com/office/drawing/2014/main" id="{8EE469C1-9109-4AA3-A256-344A45D44476}"/>
                  </a:ext>
                </a:extLst>
              </p:cNvPr>
              <p:cNvSpPr>
                <a:spLocks noChangeShapeType="1"/>
              </p:cNvSpPr>
              <p:nvPr/>
            </p:nvSpPr>
            <p:spPr bwMode="auto">
              <a:xfrm flipH="1">
                <a:off x="582" y="3183"/>
                <a:ext cx="619"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nvGrpSpPr>
              <p:cNvPr id="138257" name="Group 17">
                <a:extLst>
                  <a:ext uri="{FF2B5EF4-FFF2-40B4-BE49-F238E27FC236}">
                    <a16:creationId xmlns:a16="http://schemas.microsoft.com/office/drawing/2014/main" id="{EE520D51-5685-43AB-B429-FDA40CECF05C}"/>
                  </a:ext>
                </a:extLst>
              </p:cNvPr>
              <p:cNvGrpSpPr>
                <a:grpSpLocks/>
              </p:cNvGrpSpPr>
              <p:nvPr/>
            </p:nvGrpSpPr>
            <p:grpSpPr bwMode="auto">
              <a:xfrm>
                <a:off x="470" y="2439"/>
                <a:ext cx="264" cy="744"/>
                <a:chOff x="624" y="1639"/>
                <a:chExt cx="195" cy="562"/>
              </a:xfrm>
            </p:grpSpPr>
            <p:grpSp>
              <p:nvGrpSpPr>
                <p:cNvPr id="138258" name="Group 18">
                  <a:extLst>
                    <a:ext uri="{FF2B5EF4-FFF2-40B4-BE49-F238E27FC236}">
                      <a16:creationId xmlns:a16="http://schemas.microsoft.com/office/drawing/2014/main" id="{33B09358-C384-4ECE-AB95-EA016D973EA8}"/>
                    </a:ext>
                  </a:extLst>
                </p:cNvPr>
                <p:cNvGrpSpPr>
                  <a:grpSpLocks/>
                </p:cNvGrpSpPr>
                <p:nvPr/>
              </p:nvGrpSpPr>
              <p:grpSpPr bwMode="auto">
                <a:xfrm>
                  <a:off x="624" y="1639"/>
                  <a:ext cx="195" cy="562"/>
                  <a:chOff x="2112" y="2256"/>
                  <a:chExt cx="384" cy="1296"/>
                </a:xfrm>
              </p:grpSpPr>
              <p:sp>
                <p:nvSpPr>
                  <p:cNvPr id="138259" name="Line 19">
                    <a:extLst>
                      <a:ext uri="{FF2B5EF4-FFF2-40B4-BE49-F238E27FC236}">
                        <a16:creationId xmlns:a16="http://schemas.microsoft.com/office/drawing/2014/main" id="{8D02E741-C058-486F-B146-8A963D8E1FCF}"/>
                      </a:ext>
                    </a:extLst>
                  </p:cNvPr>
                  <p:cNvSpPr>
                    <a:spLocks noChangeShapeType="1"/>
                  </p:cNvSpPr>
                  <p:nvPr/>
                </p:nvSpPr>
                <p:spPr bwMode="auto">
                  <a:xfrm>
                    <a:off x="2304" y="2256"/>
                    <a:ext cx="0" cy="57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38260" name="Line 20">
                    <a:extLst>
                      <a:ext uri="{FF2B5EF4-FFF2-40B4-BE49-F238E27FC236}">
                        <a16:creationId xmlns:a16="http://schemas.microsoft.com/office/drawing/2014/main" id="{1E910E11-FA59-4E4B-BD6B-B79695523D51}"/>
                      </a:ext>
                    </a:extLst>
                  </p:cNvPr>
                  <p:cNvSpPr>
                    <a:spLocks noChangeShapeType="1"/>
                  </p:cNvSpPr>
                  <p:nvPr/>
                </p:nvSpPr>
                <p:spPr bwMode="auto">
                  <a:xfrm>
                    <a:off x="2304" y="2976"/>
                    <a:ext cx="0" cy="57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38261" name="Line 21">
                    <a:extLst>
                      <a:ext uri="{FF2B5EF4-FFF2-40B4-BE49-F238E27FC236}">
                        <a16:creationId xmlns:a16="http://schemas.microsoft.com/office/drawing/2014/main" id="{12FE0BA9-AC80-4A08-8489-D79FAB93CFE6}"/>
                      </a:ext>
                    </a:extLst>
                  </p:cNvPr>
                  <p:cNvSpPr>
                    <a:spLocks noChangeShapeType="1"/>
                  </p:cNvSpPr>
                  <p:nvPr/>
                </p:nvSpPr>
                <p:spPr bwMode="auto">
                  <a:xfrm>
                    <a:off x="2112" y="2832"/>
                    <a:ext cx="3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38262" name="Line 22">
                    <a:extLst>
                      <a:ext uri="{FF2B5EF4-FFF2-40B4-BE49-F238E27FC236}">
                        <a16:creationId xmlns:a16="http://schemas.microsoft.com/office/drawing/2014/main" id="{33D635F4-162F-4778-9C4A-C256716C568E}"/>
                      </a:ext>
                    </a:extLst>
                  </p:cNvPr>
                  <p:cNvSpPr>
                    <a:spLocks noChangeShapeType="1"/>
                  </p:cNvSpPr>
                  <p:nvPr/>
                </p:nvSpPr>
                <p:spPr bwMode="auto">
                  <a:xfrm>
                    <a:off x="2112" y="2976"/>
                    <a:ext cx="3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sp>
              <p:nvSpPr>
                <p:cNvPr id="138263" name="Line 23">
                  <a:extLst>
                    <a:ext uri="{FF2B5EF4-FFF2-40B4-BE49-F238E27FC236}">
                      <a16:creationId xmlns:a16="http://schemas.microsoft.com/office/drawing/2014/main" id="{5C308F61-318C-4B22-8B4B-4D8B8606B8DB}"/>
                    </a:ext>
                  </a:extLst>
                </p:cNvPr>
                <p:cNvSpPr>
                  <a:spLocks noChangeShapeType="1"/>
                </p:cNvSpPr>
                <p:nvPr/>
              </p:nvSpPr>
              <p:spPr bwMode="auto">
                <a:xfrm flipV="1">
                  <a:off x="666" y="1792"/>
                  <a:ext cx="124" cy="25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sp>
            <p:nvSpPr>
              <p:cNvPr id="138264" name="Line 24">
                <a:extLst>
                  <a:ext uri="{FF2B5EF4-FFF2-40B4-BE49-F238E27FC236}">
                    <a16:creationId xmlns:a16="http://schemas.microsoft.com/office/drawing/2014/main" id="{B2E5DC6D-BD40-48A9-BE16-651247FD533B}"/>
                  </a:ext>
                </a:extLst>
              </p:cNvPr>
              <p:cNvSpPr>
                <a:spLocks noChangeShapeType="1"/>
              </p:cNvSpPr>
              <p:nvPr/>
            </p:nvSpPr>
            <p:spPr bwMode="auto">
              <a:xfrm>
                <a:off x="1392" y="1644"/>
                <a:ext cx="0" cy="1397"/>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38265" name="Line 25">
                <a:extLst>
                  <a:ext uri="{FF2B5EF4-FFF2-40B4-BE49-F238E27FC236}">
                    <a16:creationId xmlns:a16="http://schemas.microsoft.com/office/drawing/2014/main" id="{D84DF899-1A74-4105-B24D-CC5068F7DF61}"/>
                  </a:ext>
                </a:extLst>
              </p:cNvPr>
              <p:cNvSpPr>
                <a:spLocks noChangeShapeType="1"/>
              </p:cNvSpPr>
              <p:nvPr/>
            </p:nvSpPr>
            <p:spPr bwMode="auto">
              <a:xfrm>
                <a:off x="1544" y="2545"/>
                <a:ext cx="52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38266" name="Line 26">
                <a:extLst>
                  <a:ext uri="{FF2B5EF4-FFF2-40B4-BE49-F238E27FC236}">
                    <a16:creationId xmlns:a16="http://schemas.microsoft.com/office/drawing/2014/main" id="{B9DF5F98-E4B6-455E-A97C-14A062E83813}"/>
                  </a:ext>
                </a:extLst>
              </p:cNvPr>
              <p:cNvSpPr>
                <a:spLocks noChangeShapeType="1"/>
              </p:cNvSpPr>
              <p:nvPr/>
            </p:nvSpPr>
            <p:spPr bwMode="auto">
              <a:xfrm>
                <a:off x="1554" y="3085"/>
                <a:ext cx="52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138267" name="Object 27">
                <a:extLst>
                  <a:ext uri="{FF2B5EF4-FFF2-40B4-BE49-F238E27FC236}">
                    <a16:creationId xmlns:a16="http://schemas.microsoft.com/office/drawing/2014/main" id="{B6E1361B-AA7C-4373-B542-59A3A0C66932}"/>
                  </a:ext>
                </a:extLst>
              </p:cNvPr>
              <p:cNvGraphicFramePr>
                <a:graphicFrameLocks noChangeAspect="1"/>
              </p:cNvGraphicFramePr>
              <p:nvPr>
                <p:extLst>
                  <p:ext uri="{D42A27DB-BD31-4B8C-83A1-F6EECF244321}">
                    <p14:modId xmlns:p14="http://schemas.microsoft.com/office/powerpoint/2010/main" val="2492189326"/>
                  </p:ext>
                </p:extLst>
              </p:nvPr>
            </p:nvGraphicFramePr>
            <p:xfrm>
              <a:off x="793" y="1721"/>
              <a:ext cx="282" cy="384"/>
            </p:xfrm>
            <a:graphic>
              <a:graphicData uri="http://schemas.openxmlformats.org/presentationml/2006/ole">
                <mc:AlternateContent xmlns:mc="http://schemas.openxmlformats.org/markup-compatibility/2006">
                  <mc:Choice xmlns:v="urn:schemas-microsoft-com:vml" Requires="v">
                    <p:oleObj spid="_x0000_s413784" name="公式" r:id="rId3" imgW="164880" imgH="215640" progId="Equation.3">
                      <p:embed/>
                    </p:oleObj>
                  </mc:Choice>
                  <mc:Fallback>
                    <p:oleObj name="公式" r:id="rId3" imgW="164880" imgH="215640" progId="Equation.3">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 y="1721"/>
                            <a:ext cx="282" cy="384"/>
                          </a:xfrm>
                          <a:prstGeom prst="rect">
                            <a:avLst/>
                          </a:prstGeom>
                          <a:noFill/>
                          <a:ln>
                            <a:noFill/>
                          </a:ln>
                          <a:effectLst/>
                        </p:spPr>
                      </p:pic>
                    </p:oleObj>
                  </mc:Fallback>
                </mc:AlternateContent>
              </a:graphicData>
            </a:graphic>
          </p:graphicFrame>
          <p:graphicFrame>
            <p:nvGraphicFramePr>
              <p:cNvPr id="138268" name="Object 28">
                <a:extLst>
                  <a:ext uri="{FF2B5EF4-FFF2-40B4-BE49-F238E27FC236}">
                    <a16:creationId xmlns:a16="http://schemas.microsoft.com/office/drawing/2014/main" id="{A98FE24C-DF76-46AD-8A2D-A04518E7558A}"/>
                  </a:ext>
                </a:extLst>
              </p:cNvPr>
              <p:cNvGraphicFramePr>
                <a:graphicFrameLocks noChangeAspect="1"/>
              </p:cNvGraphicFramePr>
              <p:nvPr>
                <p:extLst>
                  <p:ext uri="{D42A27DB-BD31-4B8C-83A1-F6EECF244321}">
                    <p14:modId xmlns:p14="http://schemas.microsoft.com/office/powerpoint/2010/main" val="3185657833"/>
                  </p:ext>
                </p:extLst>
              </p:nvPr>
            </p:nvGraphicFramePr>
            <p:xfrm>
              <a:off x="821" y="2700"/>
              <a:ext cx="275" cy="297"/>
            </p:xfrm>
            <a:graphic>
              <a:graphicData uri="http://schemas.openxmlformats.org/presentationml/2006/ole">
                <mc:AlternateContent xmlns:mc="http://schemas.openxmlformats.org/markup-compatibility/2006">
                  <mc:Choice xmlns:v="urn:schemas-microsoft-com:vml" Requires="v">
                    <p:oleObj spid="_x0000_s413785" name="公式" r:id="rId5" imgW="177480" imgH="215640" progId="Equation.3">
                      <p:embed/>
                    </p:oleObj>
                  </mc:Choice>
                  <mc:Fallback>
                    <p:oleObj name="公式" r:id="rId5" imgW="177480" imgH="21564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1" y="2700"/>
                            <a:ext cx="275" cy="297"/>
                          </a:xfrm>
                          <a:prstGeom prst="rect">
                            <a:avLst/>
                          </a:prstGeom>
                          <a:noFill/>
                          <a:ln>
                            <a:noFill/>
                          </a:ln>
                          <a:effectLst/>
                        </p:spPr>
                      </p:pic>
                    </p:oleObj>
                  </mc:Fallback>
                </mc:AlternateContent>
              </a:graphicData>
            </a:graphic>
          </p:graphicFrame>
          <p:graphicFrame>
            <p:nvGraphicFramePr>
              <p:cNvPr id="138269" name="Object 29">
                <a:extLst>
                  <a:ext uri="{FF2B5EF4-FFF2-40B4-BE49-F238E27FC236}">
                    <a16:creationId xmlns:a16="http://schemas.microsoft.com/office/drawing/2014/main" id="{A32D7301-1146-4241-AD09-9D054FE90EDF}"/>
                  </a:ext>
                </a:extLst>
              </p:cNvPr>
              <p:cNvGraphicFramePr>
                <a:graphicFrameLocks noChangeAspect="1"/>
              </p:cNvGraphicFramePr>
              <p:nvPr>
                <p:extLst>
                  <p:ext uri="{D42A27DB-BD31-4B8C-83A1-F6EECF244321}">
                    <p14:modId xmlns:p14="http://schemas.microsoft.com/office/powerpoint/2010/main" val="2446228280"/>
                  </p:ext>
                </p:extLst>
              </p:nvPr>
            </p:nvGraphicFramePr>
            <p:xfrm>
              <a:off x="1678" y="2673"/>
              <a:ext cx="272" cy="318"/>
            </p:xfrm>
            <a:graphic>
              <a:graphicData uri="http://schemas.openxmlformats.org/presentationml/2006/ole">
                <mc:AlternateContent xmlns:mc="http://schemas.openxmlformats.org/markup-compatibility/2006">
                  <mc:Choice xmlns:v="urn:schemas-microsoft-com:vml" Requires="v">
                    <p:oleObj spid="_x0000_s413786" name="公式" r:id="rId7" imgW="177480" imgH="228600" progId="Equation.3">
                      <p:embed/>
                    </p:oleObj>
                  </mc:Choice>
                  <mc:Fallback>
                    <p:oleObj name="公式" r:id="rId7" imgW="177480" imgH="228600" progId="Equation.3">
                      <p:embed/>
                      <p:pic>
                        <p:nvPicPr>
                          <p:cNvPr id="0" name="Object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8" y="2673"/>
                            <a:ext cx="272" cy="318"/>
                          </a:xfrm>
                          <a:prstGeom prst="rect">
                            <a:avLst/>
                          </a:prstGeom>
                          <a:noFill/>
                          <a:ln>
                            <a:noFill/>
                          </a:ln>
                          <a:effectLst/>
                        </p:spPr>
                      </p:pic>
                    </p:oleObj>
                  </mc:Fallback>
                </mc:AlternateContent>
              </a:graphicData>
            </a:graphic>
          </p:graphicFrame>
          <p:graphicFrame>
            <p:nvGraphicFramePr>
              <p:cNvPr id="138270" name="Object 30">
                <a:extLst>
                  <a:ext uri="{FF2B5EF4-FFF2-40B4-BE49-F238E27FC236}">
                    <a16:creationId xmlns:a16="http://schemas.microsoft.com/office/drawing/2014/main" id="{6ACDCFFE-F3A1-4FC1-ABC3-DD17E1DE813C}"/>
                  </a:ext>
                </a:extLst>
              </p:cNvPr>
              <p:cNvGraphicFramePr>
                <a:graphicFrameLocks noChangeAspect="1"/>
              </p:cNvGraphicFramePr>
              <p:nvPr>
                <p:extLst>
                  <p:ext uri="{D42A27DB-BD31-4B8C-83A1-F6EECF244321}">
                    <p14:modId xmlns:p14="http://schemas.microsoft.com/office/powerpoint/2010/main" val="38240509"/>
                  </p:ext>
                </p:extLst>
              </p:nvPr>
            </p:nvGraphicFramePr>
            <p:xfrm>
              <a:off x="223" y="2697"/>
              <a:ext cx="251" cy="262"/>
            </p:xfrm>
            <a:graphic>
              <a:graphicData uri="http://schemas.openxmlformats.org/presentationml/2006/ole">
                <mc:AlternateContent xmlns:mc="http://schemas.openxmlformats.org/markup-compatibility/2006">
                  <mc:Choice xmlns:v="urn:schemas-microsoft-com:vml" Requires="v">
                    <p:oleObj spid="_x0000_s413787" name="公式" r:id="rId9" imgW="152280" imgH="177480" progId="Equation.3">
                      <p:embed/>
                    </p:oleObj>
                  </mc:Choice>
                  <mc:Fallback>
                    <p:oleObj name="公式" r:id="rId9" imgW="152280" imgH="177480" progId="Equation.3">
                      <p:embed/>
                      <p:pic>
                        <p:nvPicPr>
                          <p:cNvPr id="0" name="Object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3" y="2697"/>
                            <a:ext cx="251" cy="262"/>
                          </a:xfrm>
                          <a:prstGeom prst="rect">
                            <a:avLst/>
                          </a:prstGeom>
                          <a:noFill/>
                          <a:ln>
                            <a:noFill/>
                          </a:ln>
                          <a:effectLst/>
                        </p:spPr>
                      </p:pic>
                    </p:oleObj>
                  </mc:Fallback>
                </mc:AlternateContent>
              </a:graphicData>
            </a:graphic>
          </p:graphicFrame>
          <p:sp>
            <p:nvSpPr>
              <p:cNvPr id="138273" name="AutoShape 33">
                <a:extLst>
                  <a:ext uri="{FF2B5EF4-FFF2-40B4-BE49-F238E27FC236}">
                    <a16:creationId xmlns:a16="http://schemas.microsoft.com/office/drawing/2014/main" id="{E0AF0F56-0FAA-43B7-B344-DBA7554E1044}"/>
                  </a:ext>
                </a:extLst>
              </p:cNvPr>
              <p:cNvSpPr>
                <a:spLocks noChangeArrowheads="1"/>
              </p:cNvSpPr>
              <p:nvPr/>
            </p:nvSpPr>
            <p:spPr bwMode="auto">
              <a:xfrm flipH="1">
                <a:off x="1208" y="1669"/>
                <a:ext cx="74" cy="83"/>
              </a:xfrm>
              <a:prstGeom prst="moon">
                <a:avLst>
                  <a:gd name="adj" fmla="val 0"/>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dirty="0"/>
              </a:p>
            </p:txBody>
          </p:sp>
          <p:sp>
            <p:nvSpPr>
              <p:cNvPr id="138279" name="Line 39">
                <a:extLst>
                  <a:ext uri="{FF2B5EF4-FFF2-40B4-BE49-F238E27FC236}">
                    <a16:creationId xmlns:a16="http://schemas.microsoft.com/office/drawing/2014/main" id="{CECE8672-7A77-465F-BB30-F5B99D99C5DA}"/>
                  </a:ext>
                </a:extLst>
              </p:cNvPr>
              <p:cNvSpPr>
                <a:spLocks noChangeShapeType="1"/>
              </p:cNvSpPr>
              <p:nvPr/>
            </p:nvSpPr>
            <p:spPr bwMode="auto">
              <a:xfrm>
                <a:off x="1548" y="2544"/>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38280" name="Line 40">
                <a:extLst>
                  <a:ext uri="{FF2B5EF4-FFF2-40B4-BE49-F238E27FC236}">
                    <a16:creationId xmlns:a16="http://schemas.microsoft.com/office/drawing/2014/main" id="{C5BA74FA-1A3A-4E6A-AC72-69AC03476837}"/>
                  </a:ext>
                </a:extLst>
              </p:cNvPr>
              <p:cNvSpPr>
                <a:spLocks noChangeShapeType="1"/>
              </p:cNvSpPr>
              <p:nvPr/>
            </p:nvSpPr>
            <p:spPr bwMode="auto">
              <a:xfrm>
                <a:off x="1560" y="2996"/>
                <a:ext cx="0" cy="89"/>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dirty="0"/>
              </a:p>
            </p:txBody>
          </p:sp>
          <p:sp>
            <p:nvSpPr>
              <p:cNvPr id="138281" name="Line 41">
                <a:extLst>
                  <a:ext uri="{FF2B5EF4-FFF2-40B4-BE49-F238E27FC236}">
                    <a16:creationId xmlns:a16="http://schemas.microsoft.com/office/drawing/2014/main" id="{6904CFA7-ABEE-42F6-9F01-DC7733F0373A}"/>
                  </a:ext>
                </a:extLst>
              </p:cNvPr>
              <p:cNvSpPr>
                <a:spLocks noChangeShapeType="1"/>
              </p:cNvSpPr>
              <p:nvPr/>
            </p:nvSpPr>
            <p:spPr bwMode="auto">
              <a:xfrm>
                <a:off x="1212" y="1549"/>
                <a:ext cx="0" cy="13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38282" name="Line 42">
                <a:extLst>
                  <a:ext uri="{FF2B5EF4-FFF2-40B4-BE49-F238E27FC236}">
                    <a16:creationId xmlns:a16="http://schemas.microsoft.com/office/drawing/2014/main" id="{499770B5-59C4-44A0-B4EB-755944E0447E}"/>
                  </a:ext>
                </a:extLst>
              </p:cNvPr>
              <p:cNvSpPr>
                <a:spLocks noChangeShapeType="1"/>
              </p:cNvSpPr>
              <p:nvPr/>
            </p:nvSpPr>
            <p:spPr bwMode="auto">
              <a:xfrm>
                <a:off x="1224" y="2040"/>
                <a:ext cx="0" cy="14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38285" name="AutoShape 45">
                <a:extLst>
                  <a:ext uri="{FF2B5EF4-FFF2-40B4-BE49-F238E27FC236}">
                    <a16:creationId xmlns:a16="http://schemas.microsoft.com/office/drawing/2014/main" id="{B940C210-C8CA-47D6-B697-9CCC753FA251}"/>
                  </a:ext>
                </a:extLst>
              </p:cNvPr>
              <p:cNvSpPr>
                <a:spLocks noChangeArrowheads="1"/>
              </p:cNvSpPr>
              <p:nvPr/>
            </p:nvSpPr>
            <p:spPr bwMode="auto">
              <a:xfrm flipH="1">
                <a:off x="1189" y="2604"/>
                <a:ext cx="83" cy="99"/>
              </a:xfrm>
              <a:prstGeom prst="moon">
                <a:avLst>
                  <a:gd name="adj" fmla="val 0"/>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sp>
          <p:nvSpPr>
            <p:cNvPr id="132" name="AutoShape 33">
              <a:extLst>
                <a:ext uri="{FF2B5EF4-FFF2-40B4-BE49-F238E27FC236}">
                  <a16:creationId xmlns:a16="http://schemas.microsoft.com/office/drawing/2014/main" id="{2E487B21-795F-4982-9DFC-2833A7ACC2F9}"/>
                </a:ext>
              </a:extLst>
            </p:cNvPr>
            <p:cNvSpPr>
              <a:spLocks noChangeArrowheads="1"/>
            </p:cNvSpPr>
            <p:nvPr/>
          </p:nvSpPr>
          <p:spPr bwMode="auto">
            <a:xfrm flipH="1">
              <a:off x="1956808" y="1810954"/>
              <a:ext cx="98235" cy="113925"/>
            </a:xfrm>
            <a:prstGeom prst="moon">
              <a:avLst>
                <a:gd name="adj" fmla="val 0"/>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dirty="0"/>
            </a:p>
          </p:txBody>
        </p:sp>
        <p:sp>
          <p:nvSpPr>
            <p:cNvPr id="133" name="AutoShape 33">
              <a:extLst>
                <a:ext uri="{FF2B5EF4-FFF2-40B4-BE49-F238E27FC236}">
                  <a16:creationId xmlns:a16="http://schemas.microsoft.com/office/drawing/2014/main" id="{FBCDE01F-6A3C-4633-84B6-4C80EC74C927}"/>
                </a:ext>
              </a:extLst>
            </p:cNvPr>
            <p:cNvSpPr>
              <a:spLocks noChangeArrowheads="1"/>
            </p:cNvSpPr>
            <p:nvPr/>
          </p:nvSpPr>
          <p:spPr bwMode="auto">
            <a:xfrm flipH="1">
              <a:off x="1949425" y="1963354"/>
              <a:ext cx="118865" cy="113925"/>
            </a:xfrm>
            <a:prstGeom prst="moon">
              <a:avLst>
                <a:gd name="adj" fmla="val 0"/>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dirty="0"/>
            </a:p>
          </p:txBody>
        </p:sp>
        <p:sp>
          <p:nvSpPr>
            <p:cNvPr id="134" name="AutoShape 33">
              <a:extLst>
                <a:ext uri="{FF2B5EF4-FFF2-40B4-BE49-F238E27FC236}">
                  <a16:creationId xmlns:a16="http://schemas.microsoft.com/office/drawing/2014/main" id="{B7C499A1-FDE5-4143-A931-8AD5A21C48B0}"/>
                </a:ext>
              </a:extLst>
            </p:cNvPr>
            <p:cNvSpPr>
              <a:spLocks noChangeArrowheads="1"/>
            </p:cNvSpPr>
            <p:nvPr/>
          </p:nvSpPr>
          <p:spPr bwMode="auto">
            <a:xfrm flipH="1">
              <a:off x="1959741" y="2086449"/>
              <a:ext cx="98235" cy="113925"/>
            </a:xfrm>
            <a:prstGeom prst="moon">
              <a:avLst>
                <a:gd name="adj" fmla="val 0"/>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dirty="0"/>
            </a:p>
          </p:txBody>
        </p:sp>
        <p:sp>
          <p:nvSpPr>
            <p:cNvPr id="2" name="矩形 1">
              <a:extLst>
                <a:ext uri="{FF2B5EF4-FFF2-40B4-BE49-F238E27FC236}">
                  <a16:creationId xmlns:a16="http://schemas.microsoft.com/office/drawing/2014/main" id="{475DD00F-4ABD-4F7E-B590-4C163E5CE13D}"/>
                </a:ext>
              </a:extLst>
            </p:cNvPr>
            <p:cNvSpPr/>
            <p:nvPr/>
          </p:nvSpPr>
          <p:spPr>
            <a:xfrm>
              <a:off x="1774528" y="1606395"/>
              <a:ext cx="166106" cy="6890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50"/>
            </a:p>
          </p:txBody>
        </p:sp>
        <p:sp>
          <p:nvSpPr>
            <p:cNvPr id="136" name="AutoShape 45">
              <a:extLst>
                <a:ext uri="{FF2B5EF4-FFF2-40B4-BE49-F238E27FC236}">
                  <a16:creationId xmlns:a16="http://schemas.microsoft.com/office/drawing/2014/main" id="{BCA5D9C8-D6D3-41F5-811C-45A2FEA7EDF8}"/>
                </a:ext>
              </a:extLst>
            </p:cNvPr>
            <p:cNvSpPr>
              <a:spLocks noChangeArrowheads="1"/>
            </p:cNvSpPr>
            <p:nvPr/>
          </p:nvSpPr>
          <p:spPr bwMode="auto">
            <a:xfrm flipH="1">
              <a:off x="1930589" y="3095700"/>
              <a:ext cx="110182" cy="135887"/>
            </a:xfrm>
            <a:prstGeom prst="moon">
              <a:avLst>
                <a:gd name="adj" fmla="val 0"/>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37" name="AutoShape 45">
              <a:extLst>
                <a:ext uri="{FF2B5EF4-FFF2-40B4-BE49-F238E27FC236}">
                  <a16:creationId xmlns:a16="http://schemas.microsoft.com/office/drawing/2014/main" id="{45A7B051-691E-45B1-BC10-CA05BAE5FDEB}"/>
                </a:ext>
              </a:extLst>
            </p:cNvPr>
            <p:cNvSpPr>
              <a:spLocks noChangeArrowheads="1"/>
            </p:cNvSpPr>
            <p:nvPr/>
          </p:nvSpPr>
          <p:spPr bwMode="auto">
            <a:xfrm flipH="1">
              <a:off x="1921799" y="3236375"/>
              <a:ext cx="110182" cy="135887"/>
            </a:xfrm>
            <a:prstGeom prst="moon">
              <a:avLst>
                <a:gd name="adj" fmla="val 0"/>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38" name="AutoShape 45">
              <a:extLst>
                <a:ext uri="{FF2B5EF4-FFF2-40B4-BE49-F238E27FC236}">
                  <a16:creationId xmlns:a16="http://schemas.microsoft.com/office/drawing/2014/main" id="{7BD31442-9764-4BC9-939C-A32F14AE13EB}"/>
                </a:ext>
              </a:extLst>
            </p:cNvPr>
            <p:cNvSpPr>
              <a:spLocks noChangeArrowheads="1"/>
            </p:cNvSpPr>
            <p:nvPr/>
          </p:nvSpPr>
          <p:spPr bwMode="auto">
            <a:xfrm flipH="1">
              <a:off x="1930587" y="3359468"/>
              <a:ext cx="110182" cy="135887"/>
            </a:xfrm>
            <a:prstGeom prst="moon">
              <a:avLst>
                <a:gd name="adj" fmla="val 0"/>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3" name="矩形 2">
              <a:extLst>
                <a:ext uri="{FF2B5EF4-FFF2-40B4-BE49-F238E27FC236}">
                  <a16:creationId xmlns:a16="http://schemas.microsoft.com/office/drawing/2014/main" id="{358E9168-9D67-4F4F-B15D-016FCDD7B206}"/>
                </a:ext>
              </a:extLst>
            </p:cNvPr>
            <p:cNvSpPr/>
            <p:nvPr/>
          </p:nvSpPr>
          <p:spPr>
            <a:xfrm>
              <a:off x="1765736" y="2859572"/>
              <a:ext cx="147271" cy="7138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50"/>
            </a:p>
          </p:txBody>
        </p:sp>
        <p:grpSp>
          <p:nvGrpSpPr>
            <p:cNvPr id="5" name="组合 4">
              <a:extLst>
                <a:ext uri="{FF2B5EF4-FFF2-40B4-BE49-F238E27FC236}">
                  <a16:creationId xmlns:a16="http://schemas.microsoft.com/office/drawing/2014/main" id="{BCC7516E-FCBE-4489-9DE3-752A100E3115}"/>
                </a:ext>
              </a:extLst>
            </p:cNvPr>
            <p:cNvGrpSpPr/>
            <p:nvPr/>
          </p:nvGrpSpPr>
          <p:grpSpPr>
            <a:xfrm>
              <a:off x="2321742" y="2988144"/>
              <a:ext cx="96587" cy="503002"/>
              <a:chOff x="3551925" y="4219810"/>
              <a:chExt cx="146264" cy="586905"/>
            </a:xfrm>
          </p:grpSpPr>
          <p:sp>
            <p:nvSpPr>
              <p:cNvPr id="142" name="AutoShape 37">
                <a:extLst>
                  <a:ext uri="{FF2B5EF4-FFF2-40B4-BE49-F238E27FC236}">
                    <a16:creationId xmlns:a16="http://schemas.microsoft.com/office/drawing/2014/main" id="{5FB08126-776A-41F4-A005-ECDFB948A836}"/>
                  </a:ext>
                </a:extLst>
              </p:cNvPr>
              <p:cNvSpPr>
                <a:spLocks noChangeArrowheads="1"/>
              </p:cNvSpPr>
              <p:nvPr/>
            </p:nvSpPr>
            <p:spPr bwMode="auto">
              <a:xfrm>
                <a:off x="3551925" y="4219810"/>
                <a:ext cx="146264" cy="129705"/>
              </a:xfrm>
              <a:prstGeom prst="moon">
                <a:avLst>
                  <a:gd name="adj" fmla="val 0"/>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47" name="AutoShape 37">
                <a:extLst>
                  <a:ext uri="{FF2B5EF4-FFF2-40B4-BE49-F238E27FC236}">
                    <a16:creationId xmlns:a16="http://schemas.microsoft.com/office/drawing/2014/main" id="{BF20AD80-445F-44DB-81AE-810AC0B7C322}"/>
                  </a:ext>
                </a:extLst>
              </p:cNvPr>
              <p:cNvSpPr>
                <a:spLocks noChangeArrowheads="1"/>
              </p:cNvSpPr>
              <p:nvPr/>
            </p:nvSpPr>
            <p:spPr bwMode="auto">
              <a:xfrm>
                <a:off x="3551925" y="4372210"/>
                <a:ext cx="146264" cy="129705"/>
              </a:xfrm>
              <a:prstGeom prst="moon">
                <a:avLst>
                  <a:gd name="adj" fmla="val 0"/>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48" name="AutoShape 37">
                <a:extLst>
                  <a:ext uri="{FF2B5EF4-FFF2-40B4-BE49-F238E27FC236}">
                    <a16:creationId xmlns:a16="http://schemas.microsoft.com/office/drawing/2014/main" id="{7D6D574E-EF7A-47DE-85E6-5C8675436C27}"/>
                  </a:ext>
                </a:extLst>
              </p:cNvPr>
              <p:cNvSpPr>
                <a:spLocks noChangeArrowheads="1"/>
              </p:cNvSpPr>
              <p:nvPr/>
            </p:nvSpPr>
            <p:spPr bwMode="auto">
              <a:xfrm>
                <a:off x="3551925" y="4524610"/>
                <a:ext cx="146264" cy="129705"/>
              </a:xfrm>
              <a:prstGeom prst="moon">
                <a:avLst>
                  <a:gd name="adj" fmla="val 0"/>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49" name="AutoShape 37">
                <a:extLst>
                  <a:ext uri="{FF2B5EF4-FFF2-40B4-BE49-F238E27FC236}">
                    <a16:creationId xmlns:a16="http://schemas.microsoft.com/office/drawing/2014/main" id="{AE753C92-8E40-4514-8001-FAE139FF1F06}"/>
                  </a:ext>
                </a:extLst>
              </p:cNvPr>
              <p:cNvSpPr>
                <a:spLocks noChangeArrowheads="1"/>
              </p:cNvSpPr>
              <p:nvPr/>
            </p:nvSpPr>
            <p:spPr bwMode="auto">
              <a:xfrm>
                <a:off x="3551925" y="4677010"/>
                <a:ext cx="146264" cy="129705"/>
              </a:xfrm>
              <a:prstGeom prst="moon">
                <a:avLst>
                  <a:gd name="adj" fmla="val 0"/>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sp>
          <p:nvSpPr>
            <p:cNvPr id="6" name="矩形 5">
              <a:extLst>
                <a:ext uri="{FF2B5EF4-FFF2-40B4-BE49-F238E27FC236}">
                  <a16:creationId xmlns:a16="http://schemas.microsoft.com/office/drawing/2014/main" id="{7DAB354A-FF69-4E5B-81DB-3281FA6B3345}"/>
                </a:ext>
              </a:extLst>
            </p:cNvPr>
            <p:cNvSpPr/>
            <p:nvPr/>
          </p:nvSpPr>
          <p:spPr>
            <a:xfrm>
              <a:off x="2453952" y="2887462"/>
              <a:ext cx="168722" cy="6286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50"/>
            </a:p>
          </p:txBody>
        </p:sp>
      </p:grpSp>
      <p:grpSp>
        <p:nvGrpSpPr>
          <p:cNvPr id="15" name="组合 14">
            <a:extLst>
              <a:ext uri="{FF2B5EF4-FFF2-40B4-BE49-F238E27FC236}">
                <a16:creationId xmlns:a16="http://schemas.microsoft.com/office/drawing/2014/main" id="{6A31A447-AA5A-4B3A-8C26-A30CE245F55E}"/>
              </a:ext>
            </a:extLst>
          </p:cNvPr>
          <p:cNvGrpSpPr/>
          <p:nvPr/>
        </p:nvGrpSpPr>
        <p:grpSpPr>
          <a:xfrm>
            <a:off x="339765" y="4544474"/>
            <a:ext cx="5497935" cy="1874573"/>
            <a:chOff x="313629" y="4458668"/>
            <a:chExt cx="5075017" cy="1730375"/>
          </a:xfrm>
        </p:grpSpPr>
        <p:sp>
          <p:nvSpPr>
            <p:cNvPr id="138298" name="AutoShape 58">
              <a:extLst>
                <a:ext uri="{FF2B5EF4-FFF2-40B4-BE49-F238E27FC236}">
                  <a16:creationId xmlns:a16="http://schemas.microsoft.com/office/drawing/2014/main" id="{998B8B4F-FB58-44DF-A7C4-B17D7A4BD0A8}"/>
                </a:ext>
              </a:extLst>
            </p:cNvPr>
            <p:cNvSpPr>
              <a:spLocks/>
            </p:cNvSpPr>
            <p:nvPr/>
          </p:nvSpPr>
          <p:spPr bwMode="auto">
            <a:xfrm>
              <a:off x="313629" y="4531693"/>
              <a:ext cx="227013" cy="1657350"/>
            </a:xfrm>
            <a:prstGeom prst="leftBrace">
              <a:avLst>
                <a:gd name="adj1" fmla="val 60839"/>
                <a:gd name="adj2" fmla="val 50000"/>
              </a:avLst>
            </a:prstGeom>
            <a:noFill/>
            <a:ln w="3810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a:p>
          </p:txBody>
        </p:sp>
        <p:grpSp>
          <p:nvGrpSpPr>
            <p:cNvPr id="8" name="组合 7">
              <a:extLst>
                <a:ext uri="{FF2B5EF4-FFF2-40B4-BE49-F238E27FC236}">
                  <a16:creationId xmlns:a16="http://schemas.microsoft.com/office/drawing/2014/main" id="{669D5A38-5412-41EE-9127-2347BF4C8AA5}"/>
                </a:ext>
              </a:extLst>
            </p:cNvPr>
            <p:cNvGrpSpPr/>
            <p:nvPr/>
          </p:nvGrpSpPr>
          <p:grpSpPr>
            <a:xfrm>
              <a:off x="716854" y="4458668"/>
              <a:ext cx="2040411" cy="477837"/>
              <a:chOff x="822325" y="4364038"/>
              <a:chExt cx="2040411" cy="477837"/>
            </a:xfrm>
          </p:grpSpPr>
          <p:sp>
            <p:nvSpPr>
              <p:cNvPr id="152" name="Text Box 51">
                <a:extLst>
                  <a:ext uri="{FF2B5EF4-FFF2-40B4-BE49-F238E27FC236}">
                    <a16:creationId xmlns:a16="http://schemas.microsoft.com/office/drawing/2014/main" id="{B35C18A8-515C-49E7-8FED-96C6B54DE382}"/>
                  </a:ext>
                </a:extLst>
              </p:cNvPr>
              <p:cNvSpPr txBox="1">
                <a:spLocks noChangeArrowheads="1"/>
              </p:cNvSpPr>
              <p:nvPr/>
            </p:nvSpPr>
            <p:spPr bwMode="auto">
              <a:xfrm>
                <a:off x="1145993" y="4369464"/>
                <a:ext cx="1716743" cy="45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600" b="1" dirty="0">
                    <a:latin typeface="黑体" panose="02010609060101010101" pitchFamily="49" charset="-122"/>
                    <a:ea typeface="黑体" panose="02010609060101010101" pitchFamily="49" charset="-122"/>
                  </a:rPr>
                  <a:t>：接收天线</a:t>
                </a:r>
              </a:p>
            </p:txBody>
          </p:sp>
          <p:graphicFrame>
            <p:nvGraphicFramePr>
              <p:cNvPr id="155" name="对象 154">
                <a:extLst>
                  <a:ext uri="{FF2B5EF4-FFF2-40B4-BE49-F238E27FC236}">
                    <a16:creationId xmlns:a16="http://schemas.microsoft.com/office/drawing/2014/main" id="{14B0E017-0369-47AE-9C5A-3C01CC540147}"/>
                  </a:ext>
                </a:extLst>
              </p:cNvPr>
              <p:cNvGraphicFramePr>
                <a:graphicFrameLocks noChangeAspect="1"/>
              </p:cNvGraphicFramePr>
              <p:nvPr>
                <p:extLst>
                  <p:ext uri="{D42A27DB-BD31-4B8C-83A1-F6EECF244321}">
                    <p14:modId xmlns:p14="http://schemas.microsoft.com/office/powerpoint/2010/main" val="2958067225"/>
                  </p:ext>
                </p:extLst>
              </p:nvPr>
            </p:nvGraphicFramePr>
            <p:xfrm>
              <a:off x="822325" y="4364038"/>
              <a:ext cx="374650" cy="477837"/>
            </p:xfrm>
            <a:graphic>
              <a:graphicData uri="http://schemas.openxmlformats.org/presentationml/2006/ole">
                <mc:AlternateContent xmlns:mc="http://schemas.openxmlformats.org/markup-compatibility/2006">
                  <mc:Choice xmlns:v="urn:schemas-microsoft-com:vml" Requires="v">
                    <p:oleObj spid="_x0000_s413788" name="公式" r:id="rId11" imgW="177480" imgH="228600" progId="Equation.3">
                      <p:embed/>
                    </p:oleObj>
                  </mc:Choice>
                  <mc:Fallback>
                    <p:oleObj name="公式" r:id="rId11" imgW="177480" imgH="228600" progId="Equation.3">
                      <p:embed/>
                      <p:pic>
                        <p:nvPicPr>
                          <p:cNvPr id="75" name="对象 74">
                            <a:extLst>
                              <a:ext uri="{FF2B5EF4-FFF2-40B4-BE49-F238E27FC236}">
                                <a16:creationId xmlns:a16="http://schemas.microsoft.com/office/drawing/2014/main" id="{F5223EB5-CE84-473C-891A-228A087C883E}"/>
                              </a:ext>
                            </a:extLst>
                          </p:cNvPr>
                          <p:cNvPicPr/>
                          <p:nvPr/>
                        </p:nvPicPr>
                        <p:blipFill>
                          <a:blip r:embed="rId12"/>
                          <a:stretch>
                            <a:fillRect/>
                          </a:stretch>
                        </p:blipFill>
                        <p:spPr>
                          <a:xfrm>
                            <a:off x="822325" y="4364038"/>
                            <a:ext cx="374650" cy="477837"/>
                          </a:xfrm>
                          <a:prstGeom prst="rect">
                            <a:avLst/>
                          </a:prstGeom>
                        </p:spPr>
                      </p:pic>
                    </p:oleObj>
                  </mc:Fallback>
                </mc:AlternateContent>
              </a:graphicData>
            </a:graphic>
          </p:graphicFrame>
        </p:grpSp>
        <p:grpSp>
          <p:nvGrpSpPr>
            <p:cNvPr id="9" name="组合 8">
              <a:extLst>
                <a:ext uri="{FF2B5EF4-FFF2-40B4-BE49-F238E27FC236}">
                  <a16:creationId xmlns:a16="http://schemas.microsoft.com/office/drawing/2014/main" id="{84C5707C-9137-4CF2-8FEF-F8214A6699CE}"/>
                </a:ext>
              </a:extLst>
            </p:cNvPr>
            <p:cNvGrpSpPr/>
            <p:nvPr/>
          </p:nvGrpSpPr>
          <p:grpSpPr>
            <a:xfrm>
              <a:off x="716151" y="4988656"/>
              <a:ext cx="3344506" cy="482622"/>
              <a:chOff x="504825" y="4941888"/>
              <a:chExt cx="3344506" cy="482622"/>
            </a:xfrm>
          </p:grpSpPr>
          <p:sp>
            <p:nvSpPr>
              <p:cNvPr id="138294" name="Text Box 54">
                <a:extLst>
                  <a:ext uri="{FF2B5EF4-FFF2-40B4-BE49-F238E27FC236}">
                    <a16:creationId xmlns:a16="http://schemas.microsoft.com/office/drawing/2014/main" id="{F4640113-4DA1-4338-8E30-48EAF03AE2A3}"/>
                  </a:ext>
                </a:extLst>
              </p:cNvPr>
              <p:cNvSpPr txBox="1">
                <a:spLocks noChangeArrowheads="1"/>
              </p:cNvSpPr>
              <p:nvPr/>
            </p:nvSpPr>
            <p:spPr bwMode="auto">
              <a:xfrm>
                <a:off x="845253" y="4969947"/>
                <a:ext cx="3004078" cy="45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与 </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C</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：组成谐振电路</a:t>
                </a:r>
              </a:p>
            </p:txBody>
          </p:sp>
          <p:graphicFrame>
            <p:nvGraphicFramePr>
              <p:cNvPr id="157" name="对象 156">
                <a:extLst>
                  <a:ext uri="{FF2B5EF4-FFF2-40B4-BE49-F238E27FC236}">
                    <a16:creationId xmlns:a16="http://schemas.microsoft.com/office/drawing/2014/main" id="{F43FBE31-01C8-43B5-A4A0-2270E9047219}"/>
                  </a:ext>
                </a:extLst>
              </p:cNvPr>
              <p:cNvGraphicFramePr>
                <a:graphicFrameLocks noChangeAspect="1"/>
              </p:cNvGraphicFramePr>
              <p:nvPr>
                <p:extLst>
                  <p:ext uri="{D42A27DB-BD31-4B8C-83A1-F6EECF244321}">
                    <p14:modId xmlns:p14="http://schemas.microsoft.com/office/powerpoint/2010/main" val="4128854549"/>
                  </p:ext>
                </p:extLst>
              </p:nvPr>
            </p:nvGraphicFramePr>
            <p:xfrm>
              <a:off x="504825" y="4941888"/>
              <a:ext cx="401638" cy="477837"/>
            </p:xfrm>
            <a:graphic>
              <a:graphicData uri="http://schemas.openxmlformats.org/presentationml/2006/ole">
                <mc:AlternateContent xmlns:mc="http://schemas.openxmlformats.org/markup-compatibility/2006">
                  <mc:Choice xmlns:v="urn:schemas-microsoft-com:vml" Requires="v">
                    <p:oleObj spid="_x0000_s413789" name="公式" r:id="rId13" imgW="190440" imgH="228600" progId="Equation.3">
                      <p:embed/>
                    </p:oleObj>
                  </mc:Choice>
                  <mc:Fallback>
                    <p:oleObj name="公式" r:id="rId13" imgW="190440" imgH="228600" progId="Equation.3">
                      <p:embed/>
                      <p:pic>
                        <p:nvPicPr>
                          <p:cNvPr id="155" name="对象 154">
                            <a:extLst>
                              <a:ext uri="{FF2B5EF4-FFF2-40B4-BE49-F238E27FC236}">
                                <a16:creationId xmlns:a16="http://schemas.microsoft.com/office/drawing/2014/main" id="{14B0E017-0369-47AE-9C5A-3C01CC540147}"/>
                              </a:ext>
                            </a:extLst>
                          </p:cNvPr>
                          <p:cNvPicPr/>
                          <p:nvPr/>
                        </p:nvPicPr>
                        <p:blipFill>
                          <a:blip r:embed="rId14"/>
                          <a:stretch>
                            <a:fillRect/>
                          </a:stretch>
                        </p:blipFill>
                        <p:spPr>
                          <a:xfrm>
                            <a:off x="504825" y="4941888"/>
                            <a:ext cx="401638" cy="477837"/>
                          </a:xfrm>
                          <a:prstGeom prst="rect">
                            <a:avLst/>
                          </a:prstGeom>
                        </p:spPr>
                      </p:pic>
                    </p:oleObj>
                  </mc:Fallback>
                </mc:AlternateContent>
              </a:graphicData>
            </a:graphic>
          </p:graphicFrame>
        </p:grpSp>
        <p:grpSp>
          <p:nvGrpSpPr>
            <p:cNvPr id="10" name="组合 9">
              <a:extLst>
                <a:ext uri="{FF2B5EF4-FFF2-40B4-BE49-F238E27FC236}">
                  <a16:creationId xmlns:a16="http://schemas.microsoft.com/office/drawing/2014/main" id="{2F0AE80D-2611-4243-B49B-7488D81CC8EE}"/>
                </a:ext>
              </a:extLst>
            </p:cNvPr>
            <p:cNvGrpSpPr/>
            <p:nvPr/>
          </p:nvGrpSpPr>
          <p:grpSpPr>
            <a:xfrm>
              <a:off x="743571" y="5646737"/>
              <a:ext cx="4645075" cy="504825"/>
              <a:chOff x="1306513" y="5599113"/>
              <a:chExt cx="4645075" cy="504825"/>
            </a:xfrm>
          </p:grpSpPr>
          <p:sp>
            <p:nvSpPr>
              <p:cNvPr id="154" name="Text Box 57">
                <a:extLst>
                  <a:ext uri="{FF2B5EF4-FFF2-40B4-BE49-F238E27FC236}">
                    <a16:creationId xmlns:a16="http://schemas.microsoft.com/office/drawing/2014/main" id="{2519E994-A42E-47AD-BD65-5EF1EE1A45FB}"/>
                  </a:ext>
                </a:extLst>
              </p:cNvPr>
              <p:cNvSpPr txBox="1">
                <a:spLocks noChangeArrowheads="1"/>
              </p:cNvSpPr>
              <p:nvPr/>
            </p:nvSpPr>
            <p:spPr bwMode="auto">
              <a:xfrm>
                <a:off x="1627237" y="5618233"/>
                <a:ext cx="4324351" cy="45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pPr>
                <a:r>
                  <a:rPr lang="zh-CN" altLang="en-US" sz="2600" b="1" dirty="0">
                    <a:latin typeface="黑体" panose="02010609060101010101" pitchFamily="49" charset="-122"/>
                    <a:ea typeface="黑体" panose="02010609060101010101" pitchFamily="49" charset="-122"/>
                  </a:rPr>
                  <a:t>将选择的信号送接收电路</a:t>
                </a:r>
              </a:p>
            </p:txBody>
          </p:sp>
          <p:graphicFrame>
            <p:nvGraphicFramePr>
              <p:cNvPr id="159" name="对象 158">
                <a:extLst>
                  <a:ext uri="{FF2B5EF4-FFF2-40B4-BE49-F238E27FC236}">
                    <a16:creationId xmlns:a16="http://schemas.microsoft.com/office/drawing/2014/main" id="{49983D0A-94DB-47CE-B103-96F69A1B36B4}"/>
                  </a:ext>
                </a:extLst>
              </p:cNvPr>
              <p:cNvGraphicFramePr>
                <a:graphicFrameLocks noChangeAspect="1"/>
              </p:cNvGraphicFramePr>
              <p:nvPr>
                <p:extLst>
                  <p:ext uri="{D42A27DB-BD31-4B8C-83A1-F6EECF244321}">
                    <p14:modId xmlns:p14="http://schemas.microsoft.com/office/powerpoint/2010/main" val="243910233"/>
                  </p:ext>
                </p:extLst>
              </p:nvPr>
            </p:nvGraphicFramePr>
            <p:xfrm>
              <a:off x="1306513" y="5599113"/>
              <a:ext cx="401637" cy="504825"/>
            </p:xfrm>
            <a:graphic>
              <a:graphicData uri="http://schemas.openxmlformats.org/presentationml/2006/ole">
                <mc:AlternateContent xmlns:mc="http://schemas.openxmlformats.org/markup-compatibility/2006">
                  <mc:Choice xmlns:v="urn:schemas-microsoft-com:vml" Requires="v">
                    <p:oleObj spid="_x0000_s413790" name="公式" r:id="rId15" imgW="190440" imgH="241200" progId="Equation.3">
                      <p:embed/>
                    </p:oleObj>
                  </mc:Choice>
                  <mc:Fallback>
                    <p:oleObj name="公式" r:id="rId15" imgW="190440" imgH="241200" progId="Equation.3">
                      <p:embed/>
                      <p:pic>
                        <p:nvPicPr>
                          <p:cNvPr id="155" name="对象 154">
                            <a:extLst>
                              <a:ext uri="{FF2B5EF4-FFF2-40B4-BE49-F238E27FC236}">
                                <a16:creationId xmlns:a16="http://schemas.microsoft.com/office/drawing/2014/main" id="{14B0E017-0369-47AE-9C5A-3C01CC540147}"/>
                              </a:ext>
                            </a:extLst>
                          </p:cNvPr>
                          <p:cNvPicPr/>
                          <p:nvPr/>
                        </p:nvPicPr>
                        <p:blipFill>
                          <a:blip r:embed="rId16"/>
                          <a:stretch>
                            <a:fillRect/>
                          </a:stretch>
                        </p:blipFill>
                        <p:spPr>
                          <a:xfrm>
                            <a:off x="1306513" y="5599113"/>
                            <a:ext cx="401637" cy="504825"/>
                          </a:xfrm>
                          <a:prstGeom prst="rect">
                            <a:avLst/>
                          </a:prstGeom>
                        </p:spPr>
                      </p:pic>
                    </p:oleObj>
                  </mc:Fallback>
                </mc:AlternateContent>
              </a:graphicData>
            </a:graphic>
          </p:graphicFrame>
        </p:grpSp>
      </p:grpSp>
      <p:grpSp>
        <p:nvGrpSpPr>
          <p:cNvPr id="11" name="组合 10">
            <a:extLst>
              <a:ext uri="{FF2B5EF4-FFF2-40B4-BE49-F238E27FC236}">
                <a16:creationId xmlns:a16="http://schemas.microsoft.com/office/drawing/2014/main" id="{8E8C0E44-7D50-471D-9909-E64DB161EAA7}"/>
              </a:ext>
            </a:extLst>
          </p:cNvPr>
          <p:cNvGrpSpPr/>
          <p:nvPr/>
        </p:nvGrpSpPr>
        <p:grpSpPr>
          <a:xfrm>
            <a:off x="5161096" y="4487032"/>
            <a:ext cx="4375051" cy="1128835"/>
            <a:chOff x="4567361" y="4385365"/>
            <a:chExt cx="4038509" cy="1042001"/>
          </a:xfrm>
        </p:grpSpPr>
        <p:sp>
          <p:nvSpPr>
            <p:cNvPr id="161" name="Text Box 134">
              <a:extLst>
                <a:ext uri="{FF2B5EF4-FFF2-40B4-BE49-F238E27FC236}">
                  <a16:creationId xmlns:a16="http://schemas.microsoft.com/office/drawing/2014/main" id="{74188FC4-ACEF-45CB-A052-6DCCECFD3025}"/>
                </a:ext>
              </a:extLst>
            </p:cNvPr>
            <p:cNvSpPr txBox="1">
              <a:spLocks noChangeArrowheads="1"/>
            </p:cNvSpPr>
            <p:nvPr/>
          </p:nvSpPr>
          <p:spPr bwMode="auto">
            <a:xfrm>
              <a:off x="4567361" y="4385365"/>
              <a:ext cx="4038509" cy="1042001"/>
            </a:xfrm>
            <a:prstGeom prst="rect">
              <a:avLst/>
            </a:prstGeom>
            <a:noFill/>
            <a:ln>
              <a:noFill/>
            </a:ln>
            <a:effectLst/>
            <a:extLst>
              <a:ext uri="{909E8E84-426E-40DD-AFC4-6F175D3DCCD1}">
                <a14:hiddenFill xmlns:a14="http://schemas.microsoft.com/office/drawing/2010/main">
                  <a:gradFill rotWithShape="0">
                    <a:gsLst>
                      <a:gs pos="0">
                        <a:srgbClr val="9966FF"/>
                      </a:gs>
                      <a:gs pos="50000">
                        <a:schemeClr val="bg1"/>
                      </a:gs>
                      <a:gs pos="100000">
                        <a:srgbClr val="9966FF"/>
                      </a:gs>
                    </a:gsLst>
                    <a:lin ang="5400000" scaled="1"/>
                  </a:gradFill>
                </a14:hiddenFill>
              </a:ext>
              <a:ext uri="{91240B29-F687-4F45-9708-019B960494DF}">
                <a14:hiddenLine xmlns:a14="http://schemas.microsoft.com/office/drawing/2010/main" w="5715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40000"/>
                </a:lnSpc>
                <a:spcBef>
                  <a:spcPct val="0"/>
                </a:spcBef>
              </a:pPr>
              <a:r>
                <a:rPr lang="zh-CN" altLang="en-US" sz="2600" b="1" dirty="0">
                  <a:latin typeface="黑体" panose="02010609060101010101" pitchFamily="49" charset="-122"/>
                  <a:ea typeface="黑体" panose="02010609060101010101" pitchFamily="49" charset="-122"/>
                </a:rPr>
                <a:t>   和</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C</a:t>
              </a:r>
              <a:r>
                <a:rPr lang="zh-CN" altLang="en-US" sz="2600" b="1" dirty="0">
                  <a:latin typeface="黑体" panose="02010609060101010101" pitchFamily="49" charset="-122"/>
                  <a:ea typeface="黑体" panose="02010609060101010101" pitchFamily="49" charset="-122"/>
                </a:rPr>
                <a:t>组成谐振电路，选出所需的电台。</a:t>
              </a:r>
            </a:p>
          </p:txBody>
        </p:sp>
        <p:graphicFrame>
          <p:nvGraphicFramePr>
            <p:cNvPr id="162" name="对象 161">
              <a:extLst>
                <a:ext uri="{FF2B5EF4-FFF2-40B4-BE49-F238E27FC236}">
                  <a16:creationId xmlns:a16="http://schemas.microsoft.com/office/drawing/2014/main" id="{A748F060-9E87-4974-86EE-0DCFF99088AC}"/>
                </a:ext>
              </a:extLst>
            </p:cNvPr>
            <p:cNvGraphicFramePr>
              <a:graphicFrameLocks noChangeAspect="1"/>
            </p:cNvGraphicFramePr>
            <p:nvPr>
              <p:extLst>
                <p:ext uri="{D42A27DB-BD31-4B8C-83A1-F6EECF244321}">
                  <p14:modId xmlns:p14="http://schemas.microsoft.com/office/powerpoint/2010/main" val="1336509808"/>
                </p:ext>
              </p:extLst>
            </p:nvPr>
          </p:nvGraphicFramePr>
          <p:xfrm>
            <a:off x="4755356" y="4479028"/>
            <a:ext cx="401638" cy="477837"/>
          </p:xfrm>
          <a:graphic>
            <a:graphicData uri="http://schemas.openxmlformats.org/presentationml/2006/ole">
              <mc:AlternateContent xmlns:mc="http://schemas.openxmlformats.org/markup-compatibility/2006">
                <mc:Choice xmlns:v="urn:schemas-microsoft-com:vml" Requires="v">
                  <p:oleObj spid="_x0000_s413791" name="公式" r:id="rId17" imgW="190440" imgH="228600" progId="Equation.3">
                    <p:embed/>
                  </p:oleObj>
                </mc:Choice>
                <mc:Fallback>
                  <p:oleObj name="公式" r:id="rId17" imgW="190440" imgH="228600" progId="Equation.3">
                    <p:embed/>
                    <p:pic>
                      <p:nvPicPr>
                        <p:cNvPr id="157" name="对象 156">
                          <a:extLst>
                            <a:ext uri="{FF2B5EF4-FFF2-40B4-BE49-F238E27FC236}">
                              <a16:creationId xmlns:a16="http://schemas.microsoft.com/office/drawing/2014/main" id="{F43FBE31-01C8-43B5-A4A0-2270E9047219}"/>
                            </a:ext>
                          </a:extLst>
                        </p:cNvPr>
                        <p:cNvPicPr/>
                        <p:nvPr/>
                      </p:nvPicPr>
                      <p:blipFill>
                        <a:blip r:embed="rId14"/>
                        <a:stretch>
                          <a:fillRect/>
                        </a:stretch>
                      </p:blipFill>
                      <p:spPr>
                        <a:xfrm>
                          <a:off x="4755356" y="4479028"/>
                          <a:ext cx="401638" cy="477837"/>
                        </a:xfrm>
                        <a:prstGeom prst="rect">
                          <a:avLst/>
                        </a:prstGeom>
                      </p:spPr>
                    </p:pic>
                  </p:oleObj>
                </mc:Fallback>
              </mc:AlternateContent>
            </a:graphicData>
          </a:graphic>
        </p:graphicFrame>
      </p:grpSp>
      <p:grpSp>
        <p:nvGrpSpPr>
          <p:cNvPr id="13" name="组合 12">
            <a:extLst>
              <a:ext uri="{FF2B5EF4-FFF2-40B4-BE49-F238E27FC236}">
                <a16:creationId xmlns:a16="http://schemas.microsoft.com/office/drawing/2014/main" id="{756D8A2D-63B4-4D31-AC07-7C3AEF4F84B6}"/>
              </a:ext>
            </a:extLst>
          </p:cNvPr>
          <p:cNvGrpSpPr/>
          <p:nvPr/>
        </p:nvGrpSpPr>
        <p:grpSpPr>
          <a:xfrm>
            <a:off x="4203150" y="950287"/>
            <a:ext cx="2481661" cy="3136900"/>
            <a:chOff x="4110038" y="1123950"/>
            <a:chExt cx="2290764" cy="2895600"/>
          </a:xfrm>
        </p:grpSpPr>
        <p:grpSp>
          <p:nvGrpSpPr>
            <p:cNvPr id="138356" name="Group 116">
              <a:extLst>
                <a:ext uri="{FF2B5EF4-FFF2-40B4-BE49-F238E27FC236}">
                  <a16:creationId xmlns:a16="http://schemas.microsoft.com/office/drawing/2014/main" id="{19DB3723-57D9-4C9F-9492-809587218D75}"/>
                </a:ext>
              </a:extLst>
            </p:cNvPr>
            <p:cNvGrpSpPr>
              <a:grpSpLocks/>
            </p:cNvGrpSpPr>
            <p:nvPr/>
          </p:nvGrpSpPr>
          <p:grpSpPr bwMode="auto">
            <a:xfrm>
              <a:off x="4513264" y="1123950"/>
              <a:ext cx="1887538" cy="2895600"/>
              <a:chOff x="3611" y="768"/>
              <a:chExt cx="1189" cy="1824"/>
            </a:xfrm>
          </p:grpSpPr>
          <p:sp>
            <p:nvSpPr>
              <p:cNvPr id="138315" name="Oval 75">
                <a:extLst>
                  <a:ext uri="{FF2B5EF4-FFF2-40B4-BE49-F238E27FC236}">
                    <a16:creationId xmlns:a16="http://schemas.microsoft.com/office/drawing/2014/main" id="{0E822639-B14B-4679-BC67-5CA828D2BAF7}"/>
                  </a:ext>
                </a:extLst>
              </p:cNvPr>
              <p:cNvSpPr>
                <a:spLocks noChangeArrowheads="1"/>
              </p:cNvSpPr>
              <p:nvPr/>
            </p:nvSpPr>
            <p:spPr bwMode="auto">
              <a:xfrm>
                <a:off x="3674" y="2244"/>
                <a:ext cx="252" cy="222"/>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38316" name="Oval 76">
                <a:extLst>
                  <a:ext uri="{FF2B5EF4-FFF2-40B4-BE49-F238E27FC236}">
                    <a16:creationId xmlns:a16="http://schemas.microsoft.com/office/drawing/2014/main" id="{EDA04B50-04CE-410D-A678-C21A080E2B88}"/>
                  </a:ext>
                </a:extLst>
              </p:cNvPr>
              <p:cNvSpPr>
                <a:spLocks noChangeArrowheads="1"/>
              </p:cNvSpPr>
              <p:nvPr/>
            </p:nvSpPr>
            <p:spPr bwMode="auto">
              <a:xfrm>
                <a:off x="3674" y="1890"/>
                <a:ext cx="252" cy="223"/>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38317" name="Oval 77">
                <a:extLst>
                  <a:ext uri="{FF2B5EF4-FFF2-40B4-BE49-F238E27FC236}">
                    <a16:creationId xmlns:a16="http://schemas.microsoft.com/office/drawing/2014/main" id="{7A5D5725-F135-40CB-BAD1-8CE278061367}"/>
                  </a:ext>
                </a:extLst>
              </p:cNvPr>
              <p:cNvSpPr>
                <a:spLocks noChangeArrowheads="1"/>
              </p:cNvSpPr>
              <p:nvPr/>
            </p:nvSpPr>
            <p:spPr bwMode="auto">
              <a:xfrm>
                <a:off x="3674" y="1543"/>
                <a:ext cx="252" cy="223"/>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38318" name="Line 78">
                <a:extLst>
                  <a:ext uri="{FF2B5EF4-FFF2-40B4-BE49-F238E27FC236}">
                    <a16:creationId xmlns:a16="http://schemas.microsoft.com/office/drawing/2014/main" id="{D7F7C94F-7CF6-4308-B123-FFFCDEB40010}"/>
                  </a:ext>
                </a:extLst>
              </p:cNvPr>
              <p:cNvSpPr>
                <a:spLocks noChangeShapeType="1"/>
              </p:cNvSpPr>
              <p:nvPr/>
            </p:nvSpPr>
            <p:spPr bwMode="auto">
              <a:xfrm flipV="1">
                <a:off x="3799" y="768"/>
                <a:ext cx="0" cy="34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38319" name="Rectangle 79">
                <a:extLst>
                  <a:ext uri="{FF2B5EF4-FFF2-40B4-BE49-F238E27FC236}">
                    <a16:creationId xmlns:a16="http://schemas.microsoft.com/office/drawing/2014/main" id="{EDF789A9-E7A4-44B5-B95E-50AF80FBB4F6}"/>
                  </a:ext>
                </a:extLst>
              </p:cNvPr>
              <p:cNvSpPr>
                <a:spLocks noChangeArrowheads="1"/>
              </p:cNvSpPr>
              <p:nvPr/>
            </p:nvSpPr>
            <p:spPr bwMode="auto">
              <a:xfrm>
                <a:off x="3769" y="855"/>
                <a:ext cx="72" cy="19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38320" name="Line 80">
                <a:extLst>
                  <a:ext uri="{FF2B5EF4-FFF2-40B4-BE49-F238E27FC236}">
                    <a16:creationId xmlns:a16="http://schemas.microsoft.com/office/drawing/2014/main" id="{A06A3F8D-90A9-4E7B-899D-986923EBB141}"/>
                  </a:ext>
                </a:extLst>
              </p:cNvPr>
              <p:cNvSpPr>
                <a:spLocks noChangeShapeType="1"/>
              </p:cNvSpPr>
              <p:nvPr/>
            </p:nvSpPr>
            <p:spPr bwMode="auto">
              <a:xfrm>
                <a:off x="3799" y="768"/>
                <a:ext cx="88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38321" name="Line 81">
                <a:extLst>
                  <a:ext uri="{FF2B5EF4-FFF2-40B4-BE49-F238E27FC236}">
                    <a16:creationId xmlns:a16="http://schemas.microsoft.com/office/drawing/2014/main" id="{7FA1919B-CBF0-43E7-A48E-0DFB0E054E0A}"/>
                  </a:ext>
                </a:extLst>
              </p:cNvPr>
              <p:cNvSpPr>
                <a:spLocks noChangeShapeType="1"/>
              </p:cNvSpPr>
              <p:nvPr/>
            </p:nvSpPr>
            <p:spPr bwMode="auto">
              <a:xfrm>
                <a:off x="3799" y="2590"/>
                <a:ext cx="88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nvGrpSpPr>
              <p:cNvPr id="138322" name="Group 82">
                <a:extLst>
                  <a:ext uri="{FF2B5EF4-FFF2-40B4-BE49-F238E27FC236}">
                    <a16:creationId xmlns:a16="http://schemas.microsoft.com/office/drawing/2014/main" id="{CEE4080F-07EF-4979-A107-0A80F86D1CC8}"/>
                  </a:ext>
                </a:extLst>
              </p:cNvPr>
              <p:cNvGrpSpPr>
                <a:grpSpLocks/>
              </p:cNvGrpSpPr>
              <p:nvPr/>
            </p:nvGrpSpPr>
            <p:grpSpPr bwMode="auto">
              <a:xfrm>
                <a:off x="4545" y="1419"/>
                <a:ext cx="255" cy="507"/>
                <a:chOff x="624" y="1639"/>
                <a:chExt cx="195" cy="562"/>
              </a:xfrm>
            </p:grpSpPr>
            <p:grpSp>
              <p:nvGrpSpPr>
                <p:cNvPr id="138323" name="Group 83">
                  <a:extLst>
                    <a:ext uri="{FF2B5EF4-FFF2-40B4-BE49-F238E27FC236}">
                      <a16:creationId xmlns:a16="http://schemas.microsoft.com/office/drawing/2014/main" id="{2F01F68C-BD24-461A-A24B-4EEB19DAA76B}"/>
                    </a:ext>
                  </a:extLst>
                </p:cNvPr>
                <p:cNvGrpSpPr>
                  <a:grpSpLocks/>
                </p:cNvGrpSpPr>
                <p:nvPr/>
              </p:nvGrpSpPr>
              <p:grpSpPr bwMode="auto">
                <a:xfrm>
                  <a:off x="624" y="1639"/>
                  <a:ext cx="195" cy="562"/>
                  <a:chOff x="2112" y="2256"/>
                  <a:chExt cx="384" cy="1296"/>
                </a:xfrm>
              </p:grpSpPr>
              <p:sp>
                <p:nvSpPr>
                  <p:cNvPr id="138324" name="Line 84">
                    <a:extLst>
                      <a:ext uri="{FF2B5EF4-FFF2-40B4-BE49-F238E27FC236}">
                        <a16:creationId xmlns:a16="http://schemas.microsoft.com/office/drawing/2014/main" id="{07F2CCAD-9DF1-4AC1-A54A-4342322462F9}"/>
                      </a:ext>
                    </a:extLst>
                  </p:cNvPr>
                  <p:cNvSpPr>
                    <a:spLocks noChangeShapeType="1"/>
                  </p:cNvSpPr>
                  <p:nvPr/>
                </p:nvSpPr>
                <p:spPr bwMode="auto">
                  <a:xfrm>
                    <a:off x="2304" y="2256"/>
                    <a:ext cx="0" cy="57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38325" name="Line 85">
                    <a:extLst>
                      <a:ext uri="{FF2B5EF4-FFF2-40B4-BE49-F238E27FC236}">
                        <a16:creationId xmlns:a16="http://schemas.microsoft.com/office/drawing/2014/main" id="{2BA28264-9883-4C83-8E73-8310E1B4FF3F}"/>
                      </a:ext>
                    </a:extLst>
                  </p:cNvPr>
                  <p:cNvSpPr>
                    <a:spLocks noChangeShapeType="1"/>
                  </p:cNvSpPr>
                  <p:nvPr/>
                </p:nvSpPr>
                <p:spPr bwMode="auto">
                  <a:xfrm>
                    <a:off x="2304" y="2976"/>
                    <a:ext cx="0" cy="57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38326" name="Line 86">
                    <a:extLst>
                      <a:ext uri="{FF2B5EF4-FFF2-40B4-BE49-F238E27FC236}">
                        <a16:creationId xmlns:a16="http://schemas.microsoft.com/office/drawing/2014/main" id="{A98265B1-9378-4B27-91E3-EFEFBCA1D451}"/>
                      </a:ext>
                    </a:extLst>
                  </p:cNvPr>
                  <p:cNvSpPr>
                    <a:spLocks noChangeShapeType="1"/>
                  </p:cNvSpPr>
                  <p:nvPr/>
                </p:nvSpPr>
                <p:spPr bwMode="auto">
                  <a:xfrm>
                    <a:off x="2112" y="2832"/>
                    <a:ext cx="3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38327" name="Line 87">
                    <a:extLst>
                      <a:ext uri="{FF2B5EF4-FFF2-40B4-BE49-F238E27FC236}">
                        <a16:creationId xmlns:a16="http://schemas.microsoft.com/office/drawing/2014/main" id="{00F54270-4152-4E32-8799-A8459CC5F342}"/>
                      </a:ext>
                    </a:extLst>
                  </p:cNvPr>
                  <p:cNvSpPr>
                    <a:spLocks noChangeShapeType="1"/>
                  </p:cNvSpPr>
                  <p:nvPr/>
                </p:nvSpPr>
                <p:spPr bwMode="auto">
                  <a:xfrm>
                    <a:off x="2112" y="2976"/>
                    <a:ext cx="3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sp>
              <p:nvSpPr>
                <p:cNvPr id="138328" name="Line 88">
                  <a:extLst>
                    <a:ext uri="{FF2B5EF4-FFF2-40B4-BE49-F238E27FC236}">
                      <a16:creationId xmlns:a16="http://schemas.microsoft.com/office/drawing/2014/main" id="{5EF22038-6F29-42D1-89DD-D314E1F1E84E}"/>
                    </a:ext>
                  </a:extLst>
                </p:cNvPr>
                <p:cNvSpPr>
                  <a:spLocks noChangeShapeType="1"/>
                </p:cNvSpPr>
                <p:nvPr/>
              </p:nvSpPr>
              <p:spPr bwMode="auto">
                <a:xfrm flipV="1">
                  <a:off x="666" y="1792"/>
                  <a:ext cx="124" cy="25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sp>
            <p:nvSpPr>
              <p:cNvPr id="138329" name="Line 89">
                <a:extLst>
                  <a:ext uri="{FF2B5EF4-FFF2-40B4-BE49-F238E27FC236}">
                    <a16:creationId xmlns:a16="http://schemas.microsoft.com/office/drawing/2014/main" id="{DD508998-9967-42AB-BDF6-0CF81D495661}"/>
                  </a:ext>
                </a:extLst>
              </p:cNvPr>
              <p:cNvSpPr>
                <a:spLocks noChangeShapeType="1"/>
              </p:cNvSpPr>
              <p:nvPr/>
            </p:nvSpPr>
            <p:spPr bwMode="auto">
              <a:xfrm flipV="1">
                <a:off x="4671" y="768"/>
                <a:ext cx="0" cy="65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38330" name="Line 90">
                <a:extLst>
                  <a:ext uri="{FF2B5EF4-FFF2-40B4-BE49-F238E27FC236}">
                    <a16:creationId xmlns:a16="http://schemas.microsoft.com/office/drawing/2014/main" id="{62F235E7-0C0E-4EFA-B46C-A6E74D066C62}"/>
                  </a:ext>
                </a:extLst>
              </p:cNvPr>
              <p:cNvSpPr>
                <a:spLocks noChangeShapeType="1"/>
              </p:cNvSpPr>
              <p:nvPr/>
            </p:nvSpPr>
            <p:spPr bwMode="auto">
              <a:xfrm>
                <a:off x="4671" y="1853"/>
                <a:ext cx="0" cy="7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38331" name="Rectangle 91">
                <a:extLst>
                  <a:ext uri="{FF2B5EF4-FFF2-40B4-BE49-F238E27FC236}">
                    <a16:creationId xmlns:a16="http://schemas.microsoft.com/office/drawing/2014/main" id="{091F91E9-7A6B-450B-B3CD-D3178F704309}"/>
                  </a:ext>
                </a:extLst>
              </p:cNvPr>
              <p:cNvSpPr>
                <a:spLocks noChangeArrowheads="1"/>
              </p:cNvSpPr>
              <p:nvPr/>
            </p:nvSpPr>
            <p:spPr bwMode="auto">
              <a:xfrm>
                <a:off x="4324" y="1557"/>
                <a:ext cx="13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600" b="1" i="1" dirty="0">
                    <a:solidFill>
                      <a:srgbClr val="000000"/>
                    </a:solidFill>
                    <a:latin typeface="Times New Roman" panose="02020603050405020304" pitchFamily="18" charset="0"/>
                  </a:rPr>
                  <a:t>C</a:t>
                </a:r>
                <a:endParaRPr lang="en-US" altLang="zh-CN" sz="2600" b="1" dirty="0">
                  <a:latin typeface="Times New Roman" panose="02020603050405020304" pitchFamily="18" charset="0"/>
                </a:endParaRPr>
              </a:p>
            </p:txBody>
          </p:sp>
          <p:sp>
            <p:nvSpPr>
              <p:cNvPr id="138339" name="Line 99">
                <a:extLst>
                  <a:ext uri="{FF2B5EF4-FFF2-40B4-BE49-F238E27FC236}">
                    <a16:creationId xmlns:a16="http://schemas.microsoft.com/office/drawing/2014/main" id="{12CFCA01-E4F8-4850-90C2-664DAEBB17AE}"/>
                  </a:ext>
                </a:extLst>
              </p:cNvPr>
              <p:cNvSpPr>
                <a:spLocks noChangeShapeType="1"/>
              </p:cNvSpPr>
              <p:nvPr/>
            </p:nvSpPr>
            <p:spPr bwMode="auto">
              <a:xfrm flipV="1">
                <a:off x="3611" y="1592"/>
                <a:ext cx="0" cy="17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38340" name="Line 100">
                <a:extLst>
                  <a:ext uri="{FF2B5EF4-FFF2-40B4-BE49-F238E27FC236}">
                    <a16:creationId xmlns:a16="http://schemas.microsoft.com/office/drawing/2014/main" id="{6A388C85-9C6C-4DED-87E9-C6FECBC193D9}"/>
                  </a:ext>
                </a:extLst>
              </p:cNvPr>
              <p:cNvSpPr>
                <a:spLocks noChangeShapeType="1"/>
              </p:cNvSpPr>
              <p:nvPr/>
            </p:nvSpPr>
            <p:spPr bwMode="auto">
              <a:xfrm flipV="1">
                <a:off x="3611" y="1940"/>
                <a:ext cx="0" cy="17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38341" name="Line 101">
                <a:extLst>
                  <a:ext uri="{FF2B5EF4-FFF2-40B4-BE49-F238E27FC236}">
                    <a16:creationId xmlns:a16="http://schemas.microsoft.com/office/drawing/2014/main" id="{351CF8E9-5D3E-48DF-8169-21DBDAA88494}"/>
                  </a:ext>
                </a:extLst>
              </p:cNvPr>
              <p:cNvSpPr>
                <a:spLocks noChangeShapeType="1"/>
              </p:cNvSpPr>
              <p:nvPr/>
            </p:nvSpPr>
            <p:spPr bwMode="auto">
              <a:xfrm flipV="1">
                <a:off x="3611" y="2244"/>
                <a:ext cx="0" cy="17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38353" name="AutoShape 113">
                <a:extLst>
                  <a:ext uri="{FF2B5EF4-FFF2-40B4-BE49-F238E27FC236}">
                    <a16:creationId xmlns:a16="http://schemas.microsoft.com/office/drawing/2014/main" id="{6360159A-6ED9-4D2D-A5CE-5DE810768DE2}"/>
                  </a:ext>
                </a:extLst>
              </p:cNvPr>
              <p:cNvSpPr>
                <a:spLocks noChangeArrowheads="1"/>
              </p:cNvSpPr>
              <p:nvPr/>
            </p:nvSpPr>
            <p:spPr bwMode="auto">
              <a:xfrm flipH="1">
                <a:off x="3772" y="1114"/>
                <a:ext cx="86" cy="80"/>
              </a:xfrm>
              <a:prstGeom prst="moon">
                <a:avLst>
                  <a:gd name="adj" fmla="val 0"/>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38355" name="Line 115">
                <a:extLst>
                  <a:ext uri="{FF2B5EF4-FFF2-40B4-BE49-F238E27FC236}">
                    <a16:creationId xmlns:a16="http://schemas.microsoft.com/office/drawing/2014/main" id="{7D047067-2EA2-4C40-BD21-1D20CB78D1BC}"/>
                  </a:ext>
                </a:extLst>
              </p:cNvPr>
              <p:cNvSpPr>
                <a:spLocks noChangeShapeType="1"/>
              </p:cNvSpPr>
              <p:nvPr/>
            </p:nvSpPr>
            <p:spPr bwMode="auto">
              <a:xfrm>
                <a:off x="3800" y="1471"/>
                <a:ext cx="0" cy="112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graphicFrame>
          <p:nvGraphicFramePr>
            <p:cNvPr id="164" name="对象 163">
              <a:extLst>
                <a:ext uri="{FF2B5EF4-FFF2-40B4-BE49-F238E27FC236}">
                  <a16:creationId xmlns:a16="http://schemas.microsoft.com/office/drawing/2014/main" id="{4FB5A0AC-1971-4473-9B44-F73692F0B96C}"/>
                </a:ext>
              </a:extLst>
            </p:cNvPr>
            <p:cNvGraphicFramePr>
              <a:graphicFrameLocks noChangeAspect="1"/>
            </p:cNvGraphicFramePr>
            <p:nvPr>
              <p:extLst>
                <p:ext uri="{D42A27DB-BD31-4B8C-83A1-F6EECF244321}">
                  <p14:modId xmlns:p14="http://schemas.microsoft.com/office/powerpoint/2010/main" val="3285624118"/>
                </p:ext>
              </p:extLst>
            </p:nvPr>
          </p:nvGraphicFramePr>
          <p:xfrm>
            <a:off x="4113213" y="1222375"/>
            <a:ext cx="534987" cy="477838"/>
          </p:xfrm>
          <a:graphic>
            <a:graphicData uri="http://schemas.openxmlformats.org/presentationml/2006/ole">
              <mc:AlternateContent xmlns:mc="http://schemas.openxmlformats.org/markup-compatibility/2006">
                <mc:Choice xmlns:v="urn:schemas-microsoft-com:vml" Requires="v">
                  <p:oleObj spid="_x0000_s413792" name="公式" r:id="rId18" imgW="253800" imgH="228600" progId="Equation.3">
                    <p:embed/>
                  </p:oleObj>
                </mc:Choice>
                <mc:Fallback>
                  <p:oleObj name="公式" r:id="rId18" imgW="253800" imgH="228600" progId="Equation.3">
                    <p:embed/>
                    <p:pic>
                      <p:nvPicPr>
                        <p:cNvPr id="155" name="对象 154">
                          <a:extLst>
                            <a:ext uri="{FF2B5EF4-FFF2-40B4-BE49-F238E27FC236}">
                              <a16:creationId xmlns:a16="http://schemas.microsoft.com/office/drawing/2014/main" id="{14B0E017-0369-47AE-9C5A-3C01CC540147}"/>
                            </a:ext>
                          </a:extLst>
                        </p:cNvPr>
                        <p:cNvPicPr/>
                        <p:nvPr/>
                      </p:nvPicPr>
                      <p:blipFill>
                        <a:blip r:embed="rId19"/>
                        <a:stretch>
                          <a:fillRect/>
                        </a:stretch>
                      </p:blipFill>
                      <p:spPr>
                        <a:xfrm>
                          <a:off x="4113213" y="1222375"/>
                          <a:ext cx="534987" cy="477838"/>
                        </a:xfrm>
                        <a:prstGeom prst="rect">
                          <a:avLst/>
                        </a:prstGeom>
                      </p:spPr>
                    </p:pic>
                  </p:oleObj>
                </mc:Fallback>
              </mc:AlternateContent>
            </a:graphicData>
          </a:graphic>
        </p:graphicFrame>
        <p:graphicFrame>
          <p:nvGraphicFramePr>
            <p:cNvPr id="165" name="对象 164">
              <a:extLst>
                <a:ext uri="{FF2B5EF4-FFF2-40B4-BE49-F238E27FC236}">
                  <a16:creationId xmlns:a16="http://schemas.microsoft.com/office/drawing/2014/main" id="{CF51BA75-7DC2-49A1-B2BB-BD6E07AAD209}"/>
                </a:ext>
              </a:extLst>
            </p:cNvPr>
            <p:cNvGraphicFramePr>
              <a:graphicFrameLocks noChangeAspect="1"/>
            </p:cNvGraphicFramePr>
            <p:nvPr>
              <p:extLst>
                <p:ext uri="{D42A27DB-BD31-4B8C-83A1-F6EECF244321}">
                  <p14:modId xmlns:p14="http://schemas.microsoft.com/office/powerpoint/2010/main" val="751102164"/>
                </p:ext>
              </p:extLst>
            </p:nvPr>
          </p:nvGraphicFramePr>
          <p:xfrm>
            <a:off x="4189960" y="1739900"/>
            <a:ext cx="401638" cy="477837"/>
          </p:xfrm>
          <a:graphic>
            <a:graphicData uri="http://schemas.openxmlformats.org/presentationml/2006/ole">
              <mc:AlternateContent xmlns:mc="http://schemas.openxmlformats.org/markup-compatibility/2006">
                <mc:Choice xmlns:v="urn:schemas-microsoft-com:vml" Requires="v">
                  <p:oleObj spid="_x0000_s413793" name="公式" r:id="rId20" imgW="190440" imgH="228600" progId="Equation.3">
                    <p:embed/>
                  </p:oleObj>
                </mc:Choice>
                <mc:Fallback>
                  <p:oleObj name="公式" r:id="rId20" imgW="190440" imgH="228600" progId="Equation.3">
                    <p:embed/>
                    <p:pic>
                      <p:nvPicPr>
                        <p:cNvPr id="157" name="对象 156">
                          <a:extLst>
                            <a:ext uri="{FF2B5EF4-FFF2-40B4-BE49-F238E27FC236}">
                              <a16:creationId xmlns:a16="http://schemas.microsoft.com/office/drawing/2014/main" id="{F43FBE31-01C8-43B5-A4A0-2270E9047219}"/>
                            </a:ext>
                          </a:extLst>
                        </p:cNvPr>
                        <p:cNvPicPr/>
                        <p:nvPr/>
                      </p:nvPicPr>
                      <p:blipFill>
                        <a:blip r:embed="rId14"/>
                        <a:stretch>
                          <a:fillRect/>
                        </a:stretch>
                      </p:blipFill>
                      <p:spPr>
                        <a:xfrm>
                          <a:off x="4189960" y="1739900"/>
                          <a:ext cx="401638" cy="477837"/>
                        </a:xfrm>
                        <a:prstGeom prst="rect">
                          <a:avLst/>
                        </a:prstGeom>
                      </p:spPr>
                    </p:pic>
                  </p:oleObj>
                </mc:Fallback>
              </mc:AlternateContent>
            </a:graphicData>
          </a:graphic>
        </p:graphicFrame>
        <p:graphicFrame>
          <p:nvGraphicFramePr>
            <p:cNvPr id="166" name="对象 165">
              <a:extLst>
                <a:ext uri="{FF2B5EF4-FFF2-40B4-BE49-F238E27FC236}">
                  <a16:creationId xmlns:a16="http://schemas.microsoft.com/office/drawing/2014/main" id="{6A700382-68BF-43DB-BAAE-1D2D5E0862DB}"/>
                </a:ext>
              </a:extLst>
            </p:cNvPr>
            <p:cNvGraphicFramePr>
              <a:graphicFrameLocks noChangeAspect="1"/>
            </p:cNvGraphicFramePr>
            <p:nvPr>
              <p:extLst>
                <p:ext uri="{D42A27DB-BD31-4B8C-83A1-F6EECF244321}">
                  <p14:modId xmlns:p14="http://schemas.microsoft.com/office/powerpoint/2010/main" val="3951247263"/>
                </p:ext>
              </p:extLst>
            </p:nvPr>
          </p:nvGraphicFramePr>
          <p:xfrm>
            <a:off x="4171951" y="2266950"/>
            <a:ext cx="320675" cy="477837"/>
          </p:xfrm>
          <a:graphic>
            <a:graphicData uri="http://schemas.openxmlformats.org/presentationml/2006/ole">
              <mc:AlternateContent xmlns:mc="http://schemas.openxmlformats.org/markup-compatibility/2006">
                <mc:Choice xmlns:v="urn:schemas-microsoft-com:vml" Requires="v">
                  <p:oleObj spid="_x0000_s413794" name="公式" r:id="rId21" imgW="152280" imgH="228600" progId="Equation.3">
                    <p:embed/>
                  </p:oleObj>
                </mc:Choice>
                <mc:Fallback>
                  <p:oleObj name="公式" r:id="rId21" imgW="152280" imgH="228600" progId="Equation.3">
                    <p:embed/>
                    <p:pic>
                      <p:nvPicPr>
                        <p:cNvPr id="155" name="对象 154">
                          <a:extLst>
                            <a:ext uri="{FF2B5EF4-FFF2-40B4-BE49-F238E27FC236}">
                              <a16:creationId xmlns:a16="http://schemas.microsoft.com/office/drawing/2014/main" id="{14B0E017-0369-47AE-9C5A-3C01CC540147}"/>
                            </a:ext>
                          </a:extLst>
                        </p:cNvPr>
                        <p:cNvPicPr/>
                        <p:nvPr/>
                      </p:nvPicPr>
                      <p:blipFill>
                        <a:blip r:embed="rId22"/>
                        <a:stretch>
                          <a:fillRect/>
                        </a:stretch>
                      </p:blipFill>
                      <p:spPr>
                        <a:xfrm>
                          <a:off x="4171951" y="2266950"/>
                          <a:ext cx="320675" cy="477837"/>
                        </a:xfrm>
                        <a:prstGeom prst="rect">
                          <a:avLst/>
                        </a:prstGeom>
                      </p:spPr>
                    </p:pic>
                  </p:oleObj>
                </mc:Fallback>
              </mc:AlternateContent>
            </a:graphicData>
          </a:graphic>
        </p:graphicFrame>
        <p:graphicFrame>
          <p:nvGraphicFramePr>
            <p:cNvPr id="167" name="对象 166">
              <a:extLst>
                <a:ext uri="{FF2B5EF4-FFF2-40B4-BE49-F238E27FC236}">
                  <a16:creationId xmlns:a16="http://schemas.microsoft.com/office/drawing/2014/main" id="{0278C637-6D71-4A88-BBF6-21B790B24F0A}"/>
                </a:ext>
              </a:extLst>
            </p:cNvPr>
            <p:cNvGraphicFramePr>
              <a:graphicFrameLocks noChangeAspect="1"/>
            </p:cNvGraphicFramePr>
            <p:nvPr>
              <p:extLst>
                <p:ext uri="{D42A27DB-BD31-4B8C-83A1-F6EECF244321}">
                  <p14:modId xmlns:p14="http://schemas.microsoft.com/office/powerpoint/2010/main" val="1819532067"/>
                </p:ext>
              </p:extLst>
            </p:nvPr>
          </p:nvGraphicFramePr>
          <p:xfrm>
            <a:off x="4110038" y="2781300"/>
            <a:ext cx="347662" cy="477838"/>
          </p:xfrm>
          <a:graphic>
            <a:graphicData uri="http://schemas.openxmlformats.org/presentationml/2006/ole">
              <mc:AlternateContent xmlns:mc="http://schemas.openxmlformats.org/markup-compatibility/2006">
                <mc:Choice xmlns:v="urn:schemas-microsoft-com:vml" Requires="v">
                  <p:oleObj spid="_x0000_s413795" name="公式" r:id="rId23" imgW="164880" imgH="228600" progId="Equation.3">
                    <p:embed/>
                  </p:oleObj>
                </mc:Choice>
                <mc:Fallback>
                  <p:oleObj name="公式" r:id="rId23" imgW="164880" imgH="228600" progId="Equation.3">
                    <p:embed/>
                    <p:pic>
                      <p:nvPicPr>
                        <p:cNvPr id="166" name="对象 165">
                          <a:extLst>
                            <a:ext uri="{FF2B5EF4-FFF2-40B4-BE49-F238E27FC236}">
                              <a16:creationId xmlns:a16="http://schemas.microsoft.com/office/drawing/2014/main" id="{6A700382-68BF-43DB-BAAE-1D2D5E0862DB}"/>
                            </a:ext>
                          </a:extLst>
                        </p:cNvPr>
                        <p:cNvPicPr/>
                        <p:nvPr/>
                      </p:nvPicPr>
                      <p:blipFill>
                        <a:blip r:embed="rId24"/>
                        <a:stretch>
                          <a:fillRect/>
                        </a:stretch>
                      </p:blipFill>
                      <p:spPr>
                        <a:xfrm>
                          <a:off x="4110038" y="2781300"/>
                          <a:ext cx="347662" cy="477838"/>
                        </a:xfrm>
                        <a:prstGeom prst="rect">
                          <a:avLst/>
                        </a:prstGeom>
                      </p:spPr>
                    </p:pic>
                  </p:oleObj>
                </mc:Fallback>
              </mc:AlternateContent>
            </a:graphicData>
          </a:graphic>
        </p:graphicFrame>
        <p:graphicFrame>
          <p:nvGraphicFramePr>
            <p:cNvPr id="168" name="对象 167">
              <a:extLst>
                <a:ext uri="{FF2B5EF4-FFF2-40B4-BE49-F238E27FC236}">
                  <a16:creationId xmlns:a16="http://schemas.microsoft.com/office/drawing/2014/main" id="{D206D525-C7AF-450E-B2C2-B7F549B49618}"/>
                </a:ext>
              </a:extLst>
            </p:cNvPr>
            <p:cNvGraphicFramePr>
              <a:graphicFrameLocks noChangeAspect="1"/>
            </p:cNvGraphicFramePr>
            <p:nvPr>
              <p:extLst>
                <p:ext uri="{D42A27DB-BD31-4B8C-83A1-F6EECF244321}">
                  <p14:modId xmlns:p14="http://schemas.microsoft.com/office/powerpoint/2010/main" val="2327319590"/>
                </p:ext>
              </p:extLst>
            </p:nvPr>
          </p:nvGraphicFramePr>
          <p:xfrm>
            <a:off x="4138613" y="3333750"/>
            <a:ext cx="347662" cy="504825"/>
          </p:xfrm>
          <a:graphic>
            <a:graphicData uri="http://schemas.openxmlformats.org/presentationml/2006/ole">
              <mc:AlternateContent xmlns:mc="http://schemas.openxmlformats.org/markup-compatibility/2006">
                <mc:Choice xmlns:v="urn:schemas-microsoft-com:vml" Requires="v">
                  <p:oleObj spid="_x0000_s413796" name="公式" r:id="rId25" imgW="164880" imgH="241200" progId="Equation.3">
                    <p:embed/>
                  </p:oleObj>
                </mc:Choice>
                <mc:Fallback>
                  <p:oleObj name="公式" r:id="rId25" imgW="164880" imgH="241200" progId="Equation.3">
                    <p:embed/>
                    <p:pic>
                      <p:nvPicPr>
                        <p:cNvPr id="167" name="对象 166">
                          <a:extLst>
                            <a:ext uri="{FF2B5EF4-FFF2-40B4-BE49-F238E27FC236}">
                              <a16:creationId xmlns:a16="http://schemas.microsoft.com/office/drawing/2014/main" id="{0278C637-6D71-4A88-BBF6-21B790B24F0A}"/>
                            </a:ext>
                          </a:extLst>
                        </p:cNvPr>
                        <p:cNvPicPr/>
                        <p:nvPr/>
                      </p:nvPicPr>
                      <p:blipFill>
                        <a:blip r:embed="rId26"/>
                        <a:stretch>
                          <a:fillRect/>
                        </a:stretch>
                      </p:blipFill>
                      <p:spPr>
                        <a:xfrm>
                          <a:off x="4138613" y="3333750"/>
                          <a:ext cx="347662" cy="504825"/>
                        </a:xfrm>
                        <a:prstGeom prst="rect">
                          <a:avLst/>
                        </a:prstGeom>
                      </p:spPr>
                    </p:pic>
                  </p:oleObj>
                </mc:Fallback>
              </mc:AlternateContent>
            </a:graphicData>
          </a:graphic>
        </p:graphicFrame>
        <p:sp>
          <p:nvSpPr>
            <p:cNvPr id="169" name="AutoShape 113">
              <a:extLst>
                <a:ext uri="{FF2B5EF4-FFF2-40B4-BE49-F238E27FC236}">
                  <a16:creationId xmlns:a16="http://schemas.microsoft.com/office/drawing/2014/main" id="{D5A22AEE-8EAC-4750-A631-9A95722F37B8}"/>
                </a:ext>
              </a:extLst>
            </p:cNvPr>
            <p:cNvSpPr>
              <a:spLocks noChangeArrowheads="1"/>
            </p:cNvSpPr>
            <p:nvPr/>
          </p:nvSpPr>
          <p:spPr bwMode="auto">
            <a:xfrm flipH="1">
              <a:off x="4768851" y="1835149"/>
              <a:ext cx="136525" cy="127000"/>
            </a:xfrm>
            <a:prstGeom prst="moon">
              <a:avLst>
                <a:gd name="adj" fmla="val 0"/>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70" name="AutoShape 113">
              <a:extLst>
                <a:ext uri="{FF2B5EF4-FFF2-40B4-BE49-F238E27FC236}">
                  <a16:creationId xmlns:a16="http://schemas.microsoft.com/office/drawing/2014/main" id="{D403FDCA-BC3F-464F-81CB-BCB25FF10A27}"/>
                </a:ext>
              </a:extLst>
            </p:cNvPr>
            <p:cNvSpPr>
              <a:spLocks noChangeArrowheads="1"/>
            </p:cNvSpPr>
            <p:nvPr/>
          </p:nvSpPr>
          <p:spPr bwMode="auto">
            <a:xfrm flipH="1">
              <a:off x="4768850" y="1978818"/>
              <a:ext cx="136525" cy="127000"/>
            </a:xfrm>
            <a:prstGeom prst="moon">
              <a:avLst>
                <a:gd name="adj" fmla="val 0"/>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71" name="AutoShape 113">
              <a:extLst>
                <a:ext uri="{FF2B5EF4-FFF2-40B4-BE49-F238E27FC236}">
                  <a16:creationId xmlns:a16="http://schemas.microsoft.com/office/drawing/2014/main" id="{293C46F3-B194-4B53-9814-389DACE11C79}"/>
                </a:ext>
              </a:extLst>
            </p:cNvPr>
            <p:cNvSpPr>
              <a:spLocks noChangeArrowheads="1"/>
            </p:cNvSpPr>
            <p:nvPr/>
          </p:nvSpPr>
          <p:spPr bwMode="auto">
            <a:xfrm flipH="1">
              <a:off x="4759851" y="2112570"/>
              <a:ext cx="136525" cy="127000"/>
            </a:xfrm>
            <a:prstGeom prst="moon">
              <a:avLst>
                <a:gd name="adj" fmla="val 0"/>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2" name="矩形 11">
              <a:extLst>
                <a:ext uri="{FF2B5EF4-FFF2-40B4-BE49-F238E27FC236}">
                  <a16:creationId xmlns:a16="http://schemas.microsoft.com/office/drawing/2014/main" id="{DE29BAE1-1D42-4BEF-9025-7C4C66D3F206}"/>
                </a:ext>
              </a:extLst>
            </p:cNvPr>
            <p:cNvSpPr/>
            <p:nvPr/>
          </p:nvSpPr>
          <p:spPr>
            <a:xfrm>
              <a:off x="4579558" y="1640681"/>
              <a:ext cx="189292" cy="6564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50"/>
            </a:p>
          </p:txBody>
        </p:sp>
      </p:grpSp>
      <p:grpSp>
        <p:nvGrpSpPr>
          <p:cNvPr id="14" name="组合 13">
            <a:extLst>
              <a:ext uri="{FF2B5EF4-FFF2-40B4-BE49-F238E27FC236}">
                <a16:creationId xmlns:a16="http://schemas.microsoft.com/office/drawing/2014/main" id="{0002CF8E-B22B-49C0-9EED-19DF754A9743}"/>
              </a:ext>
            </a:extLst>
          </p:cNvPr>
          <p:cNvGrpSpPr/>
          <p:nvPr/>
        </p:nvGrpSpPr>
        <p:grpSpPr>
          <a:xfrm>
            <a:off x="6942059" y="1121857"/>
            <a:ext cx="2409428" cy="2781018"/>
            <a:chOff x="6641971" y="1495761"/>
            <a:chExt cx="2224087" cy="2567093"/>
          </a:xfrm>
        </p:grpSpPr>
        <p:graphicFrame>
          <p:nvGraphicFramePr>
            <p:cNvPr id="174" name="对象 173">
              <a:extLst>
                <a:ext uri="{FF2B5EF4-FFF2-40B4-BE49-F238E27FC236}">
                  <a16:creationId xmlns:a16="http://schemas.microsoft.com/office/drawing/2014/main" id="{E19C27B3-7410-4CF9-9EEC-79CFC3EA8D85}"/>
                </a:ext>
              </a:extLst>
            </p:cNvPr>
            <p:cNvGraphicFramePr>
              <a:graphicFrameLocks noChangeAspect="1"/>
            </p:cNvGraphicFramePr>
            <p:nvPr>
              <p:extLst>
                <p:ext uri="{D42A27DB-BD31-4B8C-83A1-F6EECF244321}">
                  <p14:modId xmlns:p14="http://schemas.microsoft.com/office/powerpoint/2010/main" val="1303768131"/>
                </p:ext>
              </p:extLst>
            </p:nvPr>
          </p:nvGraphicFramePr>
          <p:xfrm>
            <a:off x="6894764" y="1546798"/>
            <a:ext cx="320675" cy="475813"/>
          </p:xfrm>
          <a:graphic>
            <a:graphicData uri="http://schemas.openxmlformats.org/presentationml/2006/ole">
              <mc:AlternateContent xmlns:mc="http://schemas.openxmlformats.org/markup-compatibility/2006">
                <mc:Choice xmlns:v="urn:schemas-microsoft-com:vml" Requires="v">
                  <p:oleObj spid="_x0000_s413797" name="公式" r:id="rId27" imgW="152280" imgH="228600" progId="Equation.3">
                    <p:embed/>
                  </p:oleObj>
                </mc:Choice>
                <mc:Fallback>
                  <p:oleObj name="公式" r:id="rId27" imgW="152280" imgH="228600" progId="Equation.3">
                    <p:embed/>
                    <p:pic>
                      <p:nvPicPr>
                        <p:cNvPr id="166" name="对象 165">
                          <a:extLst>
                            <a:ext uri="{FF2B5EF4-FFF2-40B4-BE49-F238E27FC236}">
                              <a16:creationId xmlns:a16="http://schemas.microsoft.com/office/drawing/2014/main" id="{6A700382-68BF-43DB-BAAE-1D2D5E0862DB}"/>
                            </a:ext>
                          </a:extLst>
                        </p:cNvPr>
                        <p:cNvPicPr/>
                        <p:nvPr/>
                      </p:nvPicPr>
                      <p:blipFill>
                        <a:blip r:embed="rId22"/>
                        <a:stretch>
                          <a:fillRect/>
                        </a:stretch>
                      </p:blipFill>
                      <p:spPr>
                        <a:xfrm>
                          <a:off x="6894764" y="1546798"/>
                          <a:ext cx="320675" cy="475813"/>
                        </a:xfrm>
                        <a:prstGeom prst="rect">
                          <a:avLst/>
                        </a:prstGeom>
                      </p:spPr>
                    </p:pic>
                  </p:oleObj>
                </mc:Fallback>
              </mc:AlternateContent>
            </a:graphicData>
          </a:graphic>
        </p:graphicFrame>
        <p:graphicFrame>
          <p:nvGraphicFramePr>
            <p:cNvPr id="175" name="对象 174">
              <a:extLst>
                <a:ext uri="{FF2B5EF4-FFF2-40B4-BE49-F238E27FC236}">
                  <a16:creationId xmlns:a16="http://schemas.microsoft.com/office/drawing/2014/main" id="{AFE4452F-B45C-4807-9C2D-9A82CDCE35F0}"/>
                </a:ext>
              </a:extLst>
            </p:cNvPr>
            <p:cNvGraphicFramePr>
              <a:graphicFrameLocks noChangeAspect="1"/>
            </p:cNvGraphicFramePr>
            <p:nvPr>
              <p:extLst>
                <p:ext uri="{D42A27DB-BD31-4B8C-83A1-F6EECF244321}">
                  <p14:modId xmlns:p14="http://schemas.microsoft.com/office/powerpoint/2010/main" val="2516631550"/>
                </p:ext>
              </p:extLst>
            </p:nvPr>
          </p:nvGraphicFramePr>
          <p:xfrm>
            <a:off x="7381127" y="1525981"/>
            <a:ext cx="347662" cy="477838"/>
          </p:xfrm>
          <a:graphic>
            <a:graphicData uri="http://schemas.openxmlformats.org/presentationml/2006/ole">
              <mc:AlternateContent xmlns:mc="http://schemas.openxmlformats.org/markup-compatibility/2006">
                <mc:Choice xmlns:v="urn:schemas-microsoft-com:vml" Requires="v">
                  <p:oleObj spid="_x0000_s413798" name="公式" r:id="rId28" imgW="164880" imgH="228600" progId="Equation.3">
                    <p:embed/>
                  </p:oleObj>
                </mc:Choice>
                <mc:Fallback>
                  <p:oleObj name="公式" r:id="rId28" imgW="164880" imgH="228600" progId="Equation.3">
                    <p:embed/>
                    <p:pic>
                      <p:nvPicPr>
                        <p:cNvPr id="167" name="对象 166">
                          <a:extLst>
                            <a:ext uri="{FF2B5EF4-FFF2-40B4-BE49-F238E27FC236}">
                              <a16:creationId xmlns:a16="http://schemas.microsoft.com/office/drawing/2014/main" id="{0278C637-6D71-4A88-BBF6-21B790B24F0A}"/>
                            </a:ext>
                          </a:extLst>
                        </p:cNvPr>
                        <p:cNvPicPr/>
                        <p:nvPr/>
                      </p:nvPicPr>
                      <p:blipFill>
                        <a:blip r:embed="rId24"/>
                        <a:stretch>
                          <a:fillRect/>
                        </a:stretch>
                      </p:blipFill>
                      <p:spPr>
                        <a:xfrm>
                          <a:off x="7381127" y="1525981"/>
                          <a:ext cx="347662" cy="477838"/>
                        </a:xfrm>
                        <a:prstGeom prst="rect">
                          <a:avLst/>
                        </a:prstGeom>
                      </p:spPr>
                    </p:pic>
                  </p:oleObj>
                </mc:Fallback>
              </mc:AlternateContent>
            </a:graphicData>
          </a:graphic>
        </p:graphicFrame>
        <p:graphicFrame>
          <p:nvGraphicFramePr>
            <p:cNvPr id="176" name="对象 175">
              <a:extLst>
                <a:ext uri="{FF2B5EF4-FFF2-40B4-BE49-F238E27FC236}">
                  <a16:creationId xmlns:a16="http://schemas.microsoft.com/office/drawing/2014/main" id="{201844F7-E6BE-4A70-9BCD-F794459D11D1}"/>
                </a:ext>
              </a:extLst>
            </p:cNvPr>
            <p:cNvGraphicFramePr>
              <a:graphicFrameLocks noChangeAspect="1"/>
            </p:cNvGraphicFramePr>
            <p:nvPr>
              <p:extLst>
                <p:ext uri="{D42A27DB-BD31-4B8C-83A1-F6EECF244321}">
                  <p14:modId xmlns:p14="http://schemas.microsoft.com/office/powerpoint/2010/main" val="1783867992"/>
                </p:ext>
              </p:extLst>
            </p:nvPr>
          </p:nvGraphicFramePr>
          <p:xfrm>
            <a:off x="7833684" y="1526150"/>
            <a:ext cx="347662" cy="504825"/>
          </p:xfrm>
          <a:graphic>
            <a:graphicData uri="http://schemas.openxmlformats.org/presentationml/2006/ole">
              <mc:AlternateContent xmlns:mc="http://schemas.openxmlformats.org/markup-compatibility/2006">
                <mc:Choice xmlns:v="urn:schemas-microsoft-com:vml" Requires="v">
                  <p:oleObj spid="_x0000_s413799" name="公式" r:id="rId29" imgW="164880" imgH="241200" progId="Equation.3">
                    <p:embed/>
                  </p:oleObj>
                </mc:Choice>
                <mc:Fallback>
                  <p:oleObj name="公式" r:id="rId29" imgW="164880" imgH="241200" progId="Equation.3">
                    <p:embed/>
                    <p:pic>
                      <p:nvPicPr>
                        <p:cNvPr id="168" name="对象 167">
                          <a:extLst>
                            <a:ext uri="{FF2B5EF4-FFF2-40B4-BE49-F238E27FC236}">
                              <a16:creationId xmlns:a16="http://schemas.microsoft.com/office/drawing/2014/main" id="{D206D525-C7AF-450E-B2C2-B7F549B49618}"/>
                            </a:ext>
                          </a:extLst>
                        </p:cNvPr>
                        <p:cNvPicPr/>
                        <p:nvPr/>
                      </p:nvPicPr>
                      <p:blipFill>
                        <a:blip r:embed="rId26"/>
                        <a:stretch>
                          <a:fillRect/>
                        </a:stretch>
                      </p:blipFill>
                      <p:spPr>
                        <a:xfrm>
                          <a:off x="7833684" y="1526150"/>
                          <a:ext cx="347662" cy="504825"/>
                        </a:xfrm>
                        <a:prstGeom prst="rect">
                          <a:avLst/>
                        </a:prstGeom>
                      </p:spPr>
                    </p:pic>
                  </p:oleObj>
                </mc:Fallback>
              </mc:AlternateContent>
            </a:graphicData>
          </a:graphic>
        </p:graphicFrame>
        <p:sp>
          <p:nvSpPr>
            <p:cNvPr id="177" name="Rectangle 118">
              <a:extLst>
                <a:ext uri="{FF2B5EF4-FFF2-40B4-BE49-F238E27FC236}">
                  <a16:creationId xmlns:a16="http://schemas.microsoft.com/office/drawing/2014/main" id="{85EBC991-94D6-4105-9AD4-F903E7442220}"/>
                </a:ext>
              </a:extLst>
            </p:cNvPr>
            <p:cNvSpPr>
              <a:spLocks noChangeArrowheads="1"/>
            </p:cNvSpPr>
            <p:nvPr/>
          </p:nvSpPr>
          <p:spPr bwMode="auto">
            <a:xfrm>
              <a:off x="6641971" y="1495761"/>
              <a:ext cx="2224087" cy="25670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bIns="0">
              <a:spAutoFit/>
            </a:bodyPr>
            <a:lstStyle/>
            <a:p>
              <a:pPr>
                <a:lnSpc>
                  <a:spcPct val="140000"/>
                </a:lnSpc>
                <a:spcBef>
                  <a:spcPct val="0"/>
                </a:spcBef>
              </a:pP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为来自</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个不同电台（不同频率）的电动势信号</a:t>
              </a:r>
            </a:p>
          </p:txBody>
        </p:sp>
      </p:grpSp>
      <p:sp>
        <p:nvSpPr>
          <p:cNvPr id="4" name="灯片编号占位符 3">
            <a:extLst>
              <a:ext uri="{FF2B5EF4-FFF2-40B4-BE49-F238E27FC236}">
                <a16:creationId xmlns:a16="http://schemas.microsoft.com/office/drawing/2014/main" id="{5CB7B46F-97D6-4E62-B661-62845475FDF6}"/>
              </a:ext>
            </a:extLst>
          </p:cNvPr>
          <p:cNvSpPr>
            <a:spLocks noGrp="1"/>
          </p:cNvSpPr>
          <p:nvPr>
            <p:ph type="sldNum" sz="quarter" idx="12"/>
          </p:nvPr>
        </p:nvSpPr>
        <p:spPr/>
        <p:txBody>
          <a:bodyPr/>
          <a:lstStyle/>
          <a:p>
            <a:fld id="{DD7B16FF-69CA-4A0B-BD3A-C4B4E2184A49}" type="slidenum">
              <a:rPr lang="zh-CN" altLang="en-US" smtClean="0"/>
              <a:pPr/>
              <a:t>135</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8313"/>
                                        </p:tgtEl>
                                        <p:attrNameLst>
                                          <p:attrName>style.visibility</p:attrName>
                                        </p:attrNameLst>
                                      </p:cBhvr>
                                      <p:to>
                                        <p:strVal val="visible"/>
                                      </p:to>
                                    </p:set>
                                    <p:animEffect transition="in" filter="wipe(left)">
                                      <p:cBhvr>
                                        <p:cTn id="12" dur="500"/>
                                        <p:tgtEl>
                                          <p:spTgt spid="1383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38243"/>
                                        </p:tgtEl>
                                        <p:attrNameLst>
                                          <p:attrName>style.visibility</p:attrName>
                                        </p:attrNameLst>
                                      </p:cBhvr>
                                      <p:to>
                                        <p:strVal val="visible"/>
                                      </p:to>
                                    </p:set>
                                    <p:animEffect transition="in" filter="wipe(left)">
                                      <p:cBhvr>
                                        <p:cTn id="17" dur="75"/>
                                        <p:tgtEl>
                                          <p:spTgt spid="1382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randombar(horizontal)">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autoUpdateAnimBg="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467" name="Text Box 1107">
            <a:extLst>
              <a:ext uri="{FF2B5EF4-FFF2-40B4-BE49-F238E27FC236}">
                <a16:creationId xmlns:a16="http://schemas.microsoft.com/office/drawing/2014/main" id="{8533C5B8-48CE-4C05-9613-F156CC9EDA49}"/>
              </a:ext>
            </a:extLst>
          </p:cNvPr>
          <p:cNvSpPr txBox="1">
            <a:spLocks noChangeArrowheads="1"/>
          </p:cNvSpPr>
          <p:nvPr/>
        </p:nvSpPr>
        <p:spPr bwMode="auto">
          <a:xfrm>
            <a:off x="1162459" y="5598922"/>
            <a:ext cx="5175044"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谐振时阻抗角为</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Z</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的虚部为</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44468" name="Text Box 1108" descr="棚架">
            <a:extLst>
              <a:ext uri="{FF2B5EF4-FFF2-40B4-BE49-F238E27FC236}">
                <a16:creationId xmlns:a16="http://schemas.microsoft.com/office/drawing/2014/main" id="{C2EE3B9A-C497-4DA7-8E19-25722C409FAB}"/>
              </a:ext>
            </a:extLst>
          </p:cNvPr>
          <p:cNvSpPr txBox="1">
            <a:spLocks noChangeArrowheads="1"/>
          </p:cNvSpPr>
          <p:nvPr/>
        </p:nvSpPr>
        <p:spPr bwMode="auto">
          <a:xfrm>
            <a:off x="509059" y="197512"/>
            <a:ext cx="1749197" cy="559064"/>
          </a:xfrm>
          <a:prstGeom prst="rect">
            <a:avLst/>
          </a:prstGeom>
          <a:solidFill>
            <a:schemeClr val="bg2"/>
          </a:solidFill>
          <a:ln>
            <a:noFill/>
          </a:ln>
          <a:effectLst/>
        </p:spPr>
        <p:txBody>
          <a:bodyPr wrap="none">
            <a:spAutoFit/>
          </a:bodyPr>
          <a:lstStyle/>
          <a:p>
            <a:pPr>
              <a:spcBef>
                <a:spcPct val="0"/>
              </a:spcBef>
            </a:pPr>
            <a:r>
              <a:rPr lang="zh-CN" altLang="en-US" sz="3033"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并联谐振</a:t>
            </a:r>
          </a:p>
        </p:txBody>
      </p:sp>
      <p:sp>
        <p:nvSpPr>
          <p:cNvPr id="144469" name="Text Box 1109">
            <a:extLst>
              <a:ext uri="{FF2B5EF4-FFF2-40B4-BE49-F238E27FC236}">
                <a16:creationId xmlns:a16="http://schemas.microsoft.com/office/drawing/2014/main" id="{F5A8AFE5-9D95-4B90-BC7E-FB972AFEE919}"/>
              </a:ext>
            </a:extLst>
          </p:cNvPr>
          <p:cNvSpPr txBox="1">
            <a:spLocks noChangeArrowheads="1"/>
          </p:cNvSpPr>
          <p:nvPr/>
        </p:nvSpPr>
        <p:spPr bwMode="auto">
          <a:xfrm>
            <a:off x="3527293" y="267583"/>
            <a:ext cx="441642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dirty="0">
                <a:latin typeface="黑体" panose="02010609060101010101" pitchFamily="49" charset="-122"/>
                <a:ea typeface="黑体" panose="02010609060101010101" pitchFamily="49" charset="-122"/>
              </a:rPr>
              <a:t>(</a:t>
            </a:r>
            <a:r>
              <a:rPr lang="zh-CN" altLang="en-US" sz="2600" b="1" dirty="0">
                <a:latin typeface="黑体" panose="02010609060101010101" pitchFamily="49" charset="-122"/>
                <a:ea typeface="黑体" panose="02010609060101010101" pitchFamily="49" charset="-122"/>
              </a:rPr>
              <a:t>电容与</a:t>
            </a:r>
            <a:r>
              <a:rPr lang="zh-CN" altLang="en-US" sz="2600" b="1" dirty="0">
                <a:solidFill>
                  <a:srgbClr val="FF3300"/>
                </a:solidFill>
                <a:latin typeface="黑体" panose="02010609060101010101" pitchFamily="49" charset="-122"/>
                <a:ea typeface="黑体" panose="02010609060101010101" pitchFamily="49" charset="-122"/>
              </a:rPr>
              <a:t>线圈</a:t>
            </a:r>
            <a:r>
              <a:rPr lang="zh-CN" altLang="en-US" sz="2600" b="1" dirty="0">
                <a:latin typeface="黑体" panose="02010609060101010101" pitchFamily="49" charset="-122"/>
                <a:ea typeface="黑体" panose="02010609060101010101" pitchFamily="49" charset="-122"/>
              </a:rPr>
              <a:t>并联的电路</a:t>
            </a:r>
            <a:r>
              <a:rPr lang="en-US" altLang="zh-CN" sz="2600" b="1" dirty="0">
                <a:latin typeface="黑体" panose="02010609060101010101" pitchFamily="49" charset="-122"/>
                <a:ea typeface="黑体" panose="02010609060101010101" pitchFamily="49" charset="-122"/>
              </a:rPr>
              <a:t>)</a:t>
            </a:r>
          </a:p>
        </p:txBody>
      </p:sp>
      <p:grpSp>
        <p:nvGrpSpPr>
          <p:cNvPr id="3" name="组合 2">
            <a:extLst>
              <a:ext uri="{FF2B5EF4-FFF2-40B4-BE49-F238E27FC236}">
                <a16:creationId xmlns:a16="http://schemas.microsoft.com/office/drawing/2014/main" id="{64961803-DB6B-44EF-93CB-4C5399E80272}"/>
              </a:ext>
            </a:extLst>
          </p:cNvPr>
          <p:cNvGrpSpPr/>
          <p:nvPr/>
        </p:nvGrpSpPr>
        <p:grpSpPr>
          <a:xfrm>
            <a:off x="1351185" y="1201805"/>
            <a:ext cx="2927719" cy="2340369"/>
            <a:chOff x="1264231" y="1441450"/>
            <a:chExt cx="2702510" cy="2160341"/>
          </a:xfrm>
        </p:grpSpPr>
        <p:grpSp>
          <p:nvGrpSpPr>
            <p:cNvPr id="87" name="组合 86">
              <a:extLst>
                <a:ext uri="{FF2B5EF4-FFF2-40B4-BE49-F238E27FC236}">
                  <a16:creationId xmlns:a16="http://schemas.microsoft.com/office/drawing/2014/main" id="{C04B2959-D126-4DFE-9192-AF619E1C4102}"/>
                </a:ext>
              </a:extLst>
            </p:cNvPr>
            <p:cNvGrpSpPr/>
            <p:nvPr/>
          </p:nvGrpSpPr>
          <p:grpSpPr>
            <a:xfrm>
              <a:off x="1264231" y="1725366"/>
              <a:ext cx="2699365" cy="1876425"/>
              <a:chOff x="1216927" y="2605739"/>
              <a:chExt cx="2699365" cy="1876425"/>
            </a:xfrm>
          </p:grpSpPr>
          <p:grpSp>
            <p:nvGrpSpPr>
              <p:cNvPr id="88" name="Group 29">
                <a:extLst>
                  <a:ext uri="{FF2B5EF4-FFF2-40B4-BE49-F238E27FC236}">
                    <a16:creationId xmlns:a16="http://schemas.microsoft.com/office/drawing/2014/main" id="{C1064338-5B5B-440D-886F-4C0EAF376BA3}"/>
                  </a:ext>
                </a:extLst>
              </p:cNvPr>
              <p:cNvGrpSpPr>
                <a:grpSpLocks/>
              </p:cNvGrpSpPr>
              <p:nvPr/>
            </p:nvGrpSpPr>
            <p:grpSpPr bwMode="auto">
              <a:xfrm>
                <a:off x="2336058" y="2721628"/>
                <a:ext cx="1580234" cy="1757573"/>
                <a:chOff x="3912" y="2284"/>
                <a:chExt cx="1275" cy="1596"/>
              </a:xfrm>
            </p:grpSpPr>
            <p:sp>
              <p:nvSpPr>
                <p:cNvPr id="112" name="Line 30">
                  <a:extLst>
                    <a:ext uri="{FF2B5EF4-FFF2-40B4-BE49-F238E27FC236}">
                      <a16:creationId xmlns:a16="http://schemas.microsoft.com/office/drawing/2014/main" id="{A90E37EB-3E68-4EE4-A84A-9F0B848F69FC}"/>
                    </a:ext>
                  </a:extLst>
                </p:cNvPr>
                <p:cNvSpPr>
                  <a:spLocks noChangeShapeType="1"/>
                </p:cNvSpPr>
                <p:nvPr/>
              </p:nvSpPr>
              <p:spPr bwMode="auto">
                <a:xfrm>
                  <a:off x="3912" y="2296"/>
                  <a:ext cx="85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dirty="0"/>
                </a:p>
              </p:txBody>
            </p:sp>
            <p:sp>
              <p:nvSpPr>
                <p:cNvPr id="113" name="Line 31">
                  <a:extLst>
                    <a:ext uri="{FF2B5EF4-FFF2-40B4-BE49-F238E27FC236}">
                      <a16:creationId xmlns:a16="http://schemas.microsoft.com/office/drawing/2014/main" id="{65163E9B-A8DC-4B6B-BD2C-51504C3A2E28}"/>
                    </a:ext>
                  </a:extLst>
                </p:cNvPr>
                <p:cNvSpPr>
                  <a:spLocks noChangeShapeType="1"/>
                </p:cNvSpPr>
                <p:nvPr/>
              </p:nvSpPr>
              <p:spPr bwMode="auto">
                <a:xfrm>
                  <a:off x="3912" y="3876"/>
                  <a:ext cx="86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dirty="0"/>
                </a:p>
              </p:txBody>
            </p:sp>
            <p:grpSp>
              <p:nvGrpSpPr>
                <p:cNvPr id="114" name="Group 32">
                  <a:extLst>
                    <a:ext uri="{FF2B5EF4-FFF2-40B4-BE49-F238E27FC236}">
                      <a16:creationId xmlns:a16="http://schemas.microsoft.com/office/drawing/2014/main" id="{CD721CED-9B81-427D-B337-328639CF6C7E}"/>
                    </a:ext>
                  </a:extLst>
                </p:cNvPr>
                <p:cNvGrpSpPr>
                  <a:grpSpLocks/>
                </p:cNvGrpSpPr>
                <p:nvPr/>
              </p:nvGrpSpPr>
              <p:grpSpPr bwMode="auto">
                <a:xfrm>
                  <a:off x="4632" y="2768"/>
                  <a:ext cx="286" cy="808"/>
                  <a:chOff x="2112" y="2256"/>
                  <a:chExt cx="384" cy="1296"/>
                </a:xfrm>
              </p:grpSpPr>
              <p:sp>
                <p:nvSpPr>
                  <p:cNvPr id="118" name="Line 33">
                    <a:extLst>
                      <a:ext uri="{FF2B5EF4-FFF2-40B4-BE49-F238E27FC236}">
                        <a16:creationId xmlns:a16="http://schemas.microsoft.com/office/drawing/2014/main" id="{0F3565B1-E91A-47AE-9FB4-24EA058FED99}"/>
                      </a:ext>
                    </a:extLst>
                  </p:cNvPr>
                  <p:cNvSpPr>
                    <a:spLocks noChangeShapeType="1"/>
                  </p:cNvSpPr>
                  <p:nvPr/>
                </p:nvSpPr>
                <p:spPr bwMode="auto">
                  <a:xfrm>
                    <a:off x="2304" y="2256"/>
                    <a:ext cx="0" cy="57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19" name="Line 34">
                    <a:extLst>
                      <a:ext uri="{FF2B5EF4-FFF2-40B4-BE49-F238E27FC236}">
                        <a16:creationId xmlns:a16="http://schemas.microsoft.com/office/drawing/2014/main" id="{0410E3C9-BBF2-451D-907D-07746AB987ED}"/>
                      </a:ext>
                    </a:extLst>
                  </p:cNvPr>
                  <p:cNvSpPr>
                    <a:spLocks noChangeShapeType="1"/>
                  </p:cNvSpPr>
                  <p:nvPr/>
                </p:nvSpPr>
                <p:spPr bwMode="auto">
                  <a:xfrm>
                    <a:off x="2304" y="2976"/>
                    <a:ext cx="0" cy="57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20" name="Line 35">
                    <a:extLst>
                      <a:ext uri="{FF2B5EF4-FFF2-40B4-BE49-F238E27FC236}">
                        <a16:creationId xmlns:a16="http://schemas.microsoft.com/office/drawing/2014/main" id="{D49A6A79-C4B6-44B0-A211-89602DE3FC62}"/>
                      </a:ext>
                    </a:extLst>
                  </p:cNvPr>
                  <p:cNvSpPr>
                    <a:spLocks noChangeShapeType="1"/>
                  </p:cNvSpPr>
                  <p:nvPr/>
                </p:nvSpPr>
                <p:spPr bwMode="auto">
                  <a:xfrm>
                    <a:off x="2112" y="2832"/>
                    <a:ext cx="3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21" name="Line 36">
                    <a:extLst>
                      <a:ext uri="{FF2B5EF4-FFF2-40B4-BE49-F238E27FC236}">
                        <a16:creationId xmlns:a16="http://schemas.microsoft.com/office/drawing/2014/main" id="{E605F6CA-05FC-473E-89D2-0EE44F65CFAA}"/>
                      </a:ext>
                    </a:extLst>
                  </p:cNvPr>
                  <p:cNvSpPr>
                    <a:spLocks noChangeShapeType="1"/>
                  </p:cNvSpPr>
                  <p:nvPr/>
                </p:nvSpPr>
                <p:spPr bwMode="auto">
                  <a:xfrm>
                    <a:off x="2112" y="2976"/>
                    <a:ext cx="3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sp>
              <p:nvSpPr>
                <p:cNvPr id="115" name="Line 37">
                  <a:extLst>
                    <a:ext uri="{FF2B5EF4-FFF2-40B4-BE49-F238E27FC236}">
                      <a16:creationId xmlns:a16="http://schemas.microsoft.com/office/drawing/2014/main" id="{DC0047AD-2062-4811-A9F2-EED80D500CE1}"/>
                    </a:ext>
                  </a:extLst>
                </p:cNvPr>
                <p:cNvSpPr>
                  <a:spLocks noChangeShapeType="1"/>
                </p:cNvSpPr>
                <p:nvPr/>
              </p:nvSpPr>
              <p:spPr bwMode="auto">
                <a:xfrm flipV="1">
                  <a:off x="4776" y="2284"/>
                  <a:ext cx="0" cy="5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16" name="Line 38">
                  <a:extLst>
                    <a:ext uri="{FF2B5EF4-FFF2-40B4-BE49-F238E27FC236}">
                      <a16:creationId xmlns:a16="http://schemas.microsoft.com/office/drawing/2014/main" id="{8F1AA41E-F9D0-4EA3-A92C-891FA656F979}"/>
                    </a:ext>
                  </a:extLst>
                </p:cNvPr>
                <p:cNvSpPr>
                  <a:spLocks noChangeShapeType="1"/>
                </p:cNvSpPr>
                <p:nvPr/>
              </p:nvSpPr>
              <p:spPr bwMode="auto">
                <a:xfrm>
                  <a:off x="4776" y="3490"/>
                  <a:ext cx="0" cy="3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17" name="Text Box 39">
                  <a:extLst>
                    <a:ext uri="{FF2B5EF4-FFF2-40B4-BE49-F238E27FC236}">
                      <a16:creationId xmlns:a16="http://schemas.microsoft.com/office/drawing/2014/main" id="{21CE894A-4816-40CE-BB20-C1718DFF9C63}"/>
                    </a:ext>
                  </a:extLst>
                </p:cNvPr>
                <p:cNvSpPr txBox="1">
                  <a:spLocks noChangeArrowheads="1"/>
                </p:cNvSpPr>
                <p:nvPr/>
              </p:nvSpPr>
              <p:spPr bwMode="auto">
                <a:xfrm>
                  <a:off x="4884" y="2941"/>
                  <a:ext cx="303" cy="413"/>
                </a:xfrm>
                <a:prstGeom prst="rect">
                  <a:avLst/>
                </a:prstGeom>
                <a:noFill/>
                <a:ln w="38100">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spcBef>
                      <a:spcPct val="0"/>
                    </a:spcBef>
                  </a:pPr>
                  <a:r>
                    <a:rPr lang="en-US" altLang="zh-CN" sz="2600" b="1" i="1" dirty="0">
                      <a:latin typeface="Times New Roman" panose="02020603050405020304" pitchFamily="18" charset="0"/>
                      <a:ea typeface="宋体" panose="02010600030101010101" pitchFamily="2" charset="-122"/>
                    </a:rPr>
                    <a:t>C</a:t>
                  </a:r>
                </a:p>
              </p:txBody>
            </p:sp>
          </p:grpSp>
          <p:grpSp>
            <p:nvGrpSpPr>
              <p:cNvPr id="89" name="组合 88">
                <a:extLst>
                  <a:ext uri="{FF2B5EF4-FFF2-40B4-BE49-F238E27FC236}">
                    <a16:creationId xmlns:a16="http://schemas.microsoft.com/office/drawing/2014/main" id="{9851DF7D-78A7-4302-A2F0-8EDD3E1F18B2}"/>
                  </a:ext>
                </a:extLst>
              </p:cNvPr>
              <p:cNvGrpSpPr/>
              <p:nvPr/>
            </p:nvGrpSpPr>
            <p:grpSpPr>
              <a:xfrm>
                <a:off x="1216927" y="2605739"/>
                <a:ext cx="2315751" cy="1876425"/>
                <a:chOff x="1465383" y="4301564"/>
                <a:chExt cx="2315751" cy="1876425"/>
              </a:xfrm>
            </p:grpSpPr>
            <p:grpSp>
              <p:nvGrpSpPr>
                <p:cNvPr id="90" name="Group 7">
                  <a:extLst>
                    <a:ext uri="{FF2B5EF4-FFF2-40B4-BE49-F238E27FC236}">
                      <a16:creationId xmlns:a16="http://schemas.microsoft.com/office/drawing/2014/main" id="{22FCFB53-C615-4293-850B-87C2CA7E3A9D}"/>
                    </a:ext>
                  </a:extLst>
                </p:cNvPr>
                <p:cNvGrpSpPr>
                  <a:grpSpLocks/>
                </p:cNvGrpSpPr>
                <p:nvPr/>
              </p:nvGrpSpPr>
              <p:grpSpPr bwMode="auto">
                <a:xfrm>
                  <a:off x="1465383" y="4301564"/>
                  <a:ext cx="2315751" cy="1876425"/>
                  <a:chOff x="1852" y="1473"/>
                  <a:chExt cx="1490" cy="1182"/>
                </a:xfrm>
              </p:grpSpPr>
              <p:sp>
                <p:nvSpPr>
                  <p:cNvPr id="96" name="Line 8">
                    <a:extLst>
                      <a:ext uri="{FF2B5EF4-FFF2-40B4-BE49-F238E27FC236}">
                        <a16:creationId xmlns:a16="http://schemas.microsoft.com/office/drawing/2014/main" id="{450560DA-3202-4CD5-BFF5-E1D3EB1B8FA9}"/>
                      </a:ext>
                    </a:extLst>
                  </p:cNvPr>
                  <p:cNvSpPr>
                    <a:spLocks noChangeShapeType="1"/>
                  </p:cNvSpPr>
                  <p:nvPr/>
                </p:nvSpPr>
                <p:spPr bwMode="auto">
                  <a:xfrm flipH="1">
                    <a:off x="1864" y="1554"/>
                    <a:ext cx="71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nvGrpSpPr>
                  <p:cNvPr id="97" name="Group 9">
                    <a:extLst>
                      <a:ext uri="{FF2B5EF4-FFF2-40B4-BE49-F238E27FC236}">
                        <a16:creationId xmlns:a16="http://schemas.microsoft.com/office/drawing/2014/main" id="{990FF1D0-7F02-4BDB-9C9C-A96E349C0D67}"/>
                      </a:ext>
                    </a:extLst>
                  </p:cNvPr>
                  <p:cNvGrpSpPr>
                    <a:grpSpLocks/>
                  </p:cNvGrpSpPr>
                  <p:nvPr/>
                </p:nvGrpSpPr>
                <p:grpSpPr bwMode="auto">
                  <a:xfrm>
                    <a:off x="1852" y="1473"/>
                    <a:ext cx="1490" cy="1182"/>
                    <a:chOff x="1852" y="1473"/>
                    <a:chExt cx="1490" cy="1182"/>
                  </a:xfrm>
                </p:grpSpPr>
                <p:sp>
                  <p:nvSpPr>
                    <p:cNvPr id="99" name="Line 11">
                      <a:extLst>
                        <a:ext uri="{FF2B5EF4-FFF2-40B4-BE49-F238E27FC236}">
                          <a16:creationId xmlns:a16="http://schemas.microsoft.com/office/drawing/2014/main" id="{EABF2055-8B62-4B86-BB11-B2724AB067E9}"/>
                        </a:ext>
                      </a:extLst>
                    </p:cNvPr>
                    <p:cNvSpPr>
                      <a:spLocks noChangeShapeType="1"/>
                    </p:cNvSpPr>
                    <p:nvPr/>
                  </p:nvSpPr>
                  <p:spPr bwMode="auto">
                    <a:xfrm flipH="1">
                      <a:off x="1862" y="1744"/>
                      <a:ext cx="0" cy="79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00" name="Line 12">
                      <a:extLst>
                        <a:ext uri="{FF2B5EF4-FFF2-40B4-BE49-F238E27FC236}">
                          <a16:creationId xmlns:a16="http://schemas.microsoft.com/office/drawing/2014/main" id="{EB2C5385-95B5-4332-9071-F33953885178}"/>
                        </a:ext>
                      </a:extLst>
                    </p:cNvPr>
                    <p:cNvSpPr>
                      <a:spLocks noChangeShapeType="1"/>
                    </p:cNvSpPr>
                    <p:nvPr/>
                  </p:nvSpPr>
                  <p:spPr bwMode="auto">
                    <a:xfrm>
                      <a:off x="1943" y="1473"/>
                      <a:ext cx="27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01" name="Line 13">
                      <a:extLst>
                        <a:ext uri="{FF2B5EF4-FFF2-40B4-BE49-F238E27FC236}">
                          <a16:creationId xmlns:a16="http://schemas.microsoft.com/office/drawing/2014/main" id="{86B6302A-337B-4779-BEBE-8AC4B1A411B7}"/>
                        </a:ext>
                      </a:extLst>
                    </p:cNvPr>
                    <p:cNvSpPr>
                      <a:spLocks noChangeShapeType="1"/>
                    </p:cNvSpPr>
                    <p:nvPr/>
                  </p:nvSpPr>
                  <p:spPr bwMode="auto">
                    <a:xfrm>
                      <a:off x="2715" y="1656"/>
                      <a:ext cx="0" cy="27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02" name="Line 14">
                      <a:extLst>
                        <a:ext uri="{FF2B5EF4-FFF2-40B4-BE49-F238E27FC236}">
                          <a16:creationId xmlns:a16="http://schemas.microsoft.com/office/drawing/2014/main" id="{80F4E970-3AD8-443D-A099-839E9AFC3F6C}"/>
                        </a:ext>
                      </a:extLst>
                    </p:cNvPr>
                    <p:cNvSpPr>
                      <a:spLocks noChangeShapeType="1"/>
                    </p:cNvSpPr>
                    <p:nvPr/>
                  </p:nvSpPr>
                  <p:spPr bwMode="auto">
                    <a:xfrm>
                      <a:off x="3342" y="1736"/>
                      <a:ext cx="0" cy="24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dirty="0"/>
                    </a:p>
                  </p:txBody>
                </p:sp>
                <p:sp>
                  <p:nvSpPr>
                    <p:cNvPr id="104" name="Line 16">
                      <a:extLst>
                        <a:ext uri="{FF2B5EF4-FFF2-40B4-BE49-F238E27FC236}">
                          <a16:creationId xmlns:a16="http://schemas.microsoft.com/office/drawing/2014/main" id="{788BC599-0B27-49E7-A5BB-E4967B984ACF}"/>
                        </a:ext>
                      </a:extLst>
                    </p:cNvPr>
                    <p:cNvSpPr>
                      <a:spLocks noChangeShapeType="1"/>
                    </p:cNvSpPr>
                    <p:nvPr/>
                  </p:nvSpPr>
                  <p:spPr bwMode="auto">
                    <a:xfrm>
                      <a:off x="2567" y="1554"/>
                      <a:ext cx="0" cy="53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05" name="Rectangle 17">
                      <a:extLst>
                        <a:ext uri="{FF2B5EF4-FFF2-40B4-BE49-F238E27FC236}">
                          <a16:creationId xmlns:a16="http://schemas.microsoft.com/office/drawing/2014/main" id="{E40A5392-DD4D-4B82-93BA-D93E7CB2BAC6}"/>
                        </a:ext>
                      </a:extLst>
                    </p:cNvPr>
                    <p:cNvSpPr>
                      <a:spLocks noChangeArrowheads="1"/>
                    </p:cNvSpPr>
                    <p:nvPr/>
                  </p:nvSpPr>
                  <p:spPr bwMode="auto">
                    <a:xfrm>
                      <a:off x="2516" y="1716"/>
                      <a:ext cx="107" cy="254"/>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06" name="Line 18">
                      <a:extLst>
                        <a:ext uri="{FF2B5EF4-FFF2-40B4-BE49-F238E27FC236}">
                          <a16:creationId xmlns:a16="http://schemas.microsoft.com/office/drawing/2014/main" id="{B524C1AD-8CE7-428B-9767-2230EE83F2EF}"/>
                        </a:ext>
                      </a:extLst>
                    </p:cNvPr>
                    <p:cNvSpPr>
                      <a:spLocks noChangeShapeType="1"/>
                    </p:cNvSpPr>
                    <p:nvPr/>
                  </p:nvSpPr>
                  <p:spPr bwMode="auto">
                    <a:xfrm flipH="1">
                      <a:off x="1852" y="2652"/>
                      <a:ext cx="71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07" name="Text Box 19">
                      <a:extLst>
                        <a:ext uri="{FF2B5EF4-FFF2-40B4-BE49-F238E27FC236}">
                          <a16:creationId xmlns:a16="http://schemas.microsoft.com/office/drawing/2014/main" id="{79C68536-F565-4848-8A08-28C18BCE7120}"/>
                        </a:ext>
                      </a:extLst>
                    </p:cNvPr>
                    <p:cNvSpPr txBox="1">
                      <a:spLocks noChangeArrowheads="1"/>
                    </p:cNvSpPr>
                    <p:nvPr/>
                  </p:nvSpPr>
                  <p:spPr bwMode="auto">
                    <a:xfrm>
                      <a:off x="2244" y="1712"/>
                      <a:ext cx="24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t>R</a:t>
                      </a:r>
                    </a:p>
                  </p:txBody>
                </p:sp>
                <p:sp>
                  <p:nvSpPr>
                    <p:cNvPr id="108" name="Text Box 20">
                      <a:extLst>
                        <a:ext uri="{FF2B5EF4-FFF2-40B4-BE49-F238E27FC236}">
                          <a16:creationId xmlns:a16="http://schemas.microsoft.com/office/drawing/2014/main" id="{D2122404-E9F1-44FD-AA44-69DA38C52FA6}"/>
                        </a:ext>
                      </a:extLst>
                    </p:cNvPr>
                    <p:cNvSpPr txBox="1">
                      <a:spLocks noChangeArrowheads="1"/>
                    </p:cNvSpPr>
                    <p:nvPr/>
                  </p:nvSpPr>
                  <p:spPr bwMode="auto">
                    <a:xfrm>
                      <a:off x="2249" y="2147"/>
                      <a:ext cx="231"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t>L</a:t>
                      </a:r>
                    </a:p>
                  </p:txBody>
                </p:sp>
                <p:sp>
                  <p:nvSpPr>
                    <p:cNvPr id="111" name="Line 27">
                      <a:extLst>
                        <a:ext uri="{FF2B5EF4-FFF2-40B4-BE49-F238E27FC236}">
                          <a16:creationId xmlns:a16="http://schemas.microsoft.com/office/drawing/2014/main" id="{4600624D-961E-457A-941C-B2C5389932BD}"/>
                        </a:ext>
                      </a:extLst>
                    </p:cNvPr>
                    <p:cNvSpPr>
                      <a:spLocks noChangeShapeType="1"/>
                    </p:cNvSpPr>
                    <p:nvPr/>
                  </p:nvSpPr>
                  <p:spPr bwMode="auto">
                    <a:xfrm>
                      <a:off x="2568" y="2472"/>
                      <a:ext cx="0" cy="183"/>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grpSp>
            <p:sp>
              <p:nvSpPr>
                <p:cNvPr id="91" name="AutoShape 25">
                  <a:extLst>
                    <a:ext uri="{FF2B5EF4-FFF2-40B4-BE49-F238E27FC236}">
                      <a16:creationId xmlns:a16="http://schemas.microsoft.com/office/drawing/2014/main" id="{4C6318FF-9277-4F17-8BF3-627C322063FA}"/>
                    </a:ext>
                  </a:extLst>
                </p:cNvPr>
                <p:cNvSpPr>
                  <a:spLocks noChangeArrowheads="1"/>
                </p:cNvSpPr>
                <p:nvPr/>
              </p:nvSpPr>
              <p:spPr bwMode="auto">
                <a:xfrm flipH="1">
                  <a:off x="2591501" y="5285946"/>
                  <a:ext cx="96360" cy="15716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92" name="AutoShape 25">
                  <a:extLst>
                    <a:ext uri="{FF2B5EF4-FFF2-40B4-BE49-F238E27FC236}">
                      <a16:creationId xmlns:a16="http://schemas.microsoft.com/office/drawing/2014/main" id="{80FE9E96-641D-4DA5-9C93-7FA6978FE28F}"/>
                    </a:ext>
                  </a:extLst>
                </p:cNvPr>
                <p:cNvSpPr>
                  <a:spLocks noChangeArrowheads="1"/>
                </p:cNvSpPr>
                <p:nvPr/>
              </p:nvSpPr>
              <p:spPr bwMode="auto">
                <a:xfrm flipH="1">
                  <a:off x="2591501" y="5438346"/>
                  <a:ext cx="96360" cy="15716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93" name="AutoShape 25">
                  <a:extLst>
                    <a:ext uri="{FF2B5EF4-FFF2-40B4-BE49-F238E27FC236}">
                      <a16:creationId xmlns:a16="http://schemas.microsoft.com/office/drawing/2014/main" id="{E411BA09-3986-40A8-9C12-DB356C6EA985}"/>
                    </a:ext>
                  </a:extLst>
                </p:cNvPr>
                <p:cNvSpPr>
                  <a:spLocks noChangeArrowheads="1"/>
                </p:cNvSpPr>
                <p:nvPr/>
              </p:nvSpPr>
              <p:spPr bwMode="auto">
                <a:xfrm flipH="1">
                  <a:off x="2591501" y="5590746"/>
                  <a:ext cx="96360" cy="15716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94" name="AutoShape 25">
                  <a:extLst>
                    <a:ext uri="{FF2B5EF4-FFF2-40B4-BE49-F238E27FC236}">
                      <a16:creationId xmlns:a16="http://schemas.microsoft.com/office/drawing/2014/main" id="{9A6163DB-91C6-45F7-905A-04608E4CEF96}"/>
                    </a:ext>
                  </a:extLst>
                </p:cNvPr>
                <p:cNvSpPr>
                  <a:spLocks noChangeArrowheads="1"/>
                </p:cNvSpPr>
                <p:nvPr/>
              </p:nvSpPr>
              <p:spPr bwMode="auto">
                <a:xfrm flipH="1">
                  <a:off x="2591501" y="5743146"/>
                  <a:ext cx="96360" cy="15716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95" name="矩形 94">
                  <a:extLst>
                    <a:ext uri="{FF2B5EF4-FFF2-40B4-BE49-F238E27FC236}">
                      <a16:creationId xmlns:a16="http://schemas.microsoft.com/office/drawing/2014/main" id="{38D9A7D8-5E87-4781-8BD0-47B02078A9C4}"/>
                    </a:ext>
                  </a:extLst>
                </p:cNvPr>
                <p:cNvSpPr/>
                <p:nvPr/>
              </p:nvSpPr>
              <p:spPr>
                <a:xfrm>
                  <a:off x="2372954" y="5238750"/>
                  <a:ext cx="175813" cy="751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50"/>
                </a:p>
              </p:txBody>
            </p:sp>
          </p:grpSp>
        </p:grpSp>
        <p:graphicFrame>
          <p:nvGraphicFramePr>
            <p:cNvPr id="2" name="对象 1">
              <a:extLst>
                <a:ext uri="{FF2B5EF4-FFF2-40B4-BE49-F238E27FC236}">
                  <a16:creationId xmlns:a16="http://schemas.microsoft.com/office/drawing/2014/main" id="{256F4E30-E623-496C-8B3A-BF07FEB82F81}"/>
                </a:ext>
              </a:extLst>
            </p:cNvPr>
            <p:cNvGraphicFramePr>
              <a:graphicFrameLocks noChangeAspect="1"/>
            </p:cNvGraphicFramePr>
            <p:nvPr>
              <p:extLst>
                <p:ext uri="{D42A27DB-BD31-4B8C-83A1-F6EECF244321}">
                  <p14:modId xmlns:p14="http://schemas.microsoft.com/office/powerpoint/2010/main" val="1410355100"/>
                </p:ext>
              </p:extLst>
            </p:nvPr>
          </p:nvGraphicFramePr>
          <p:xfrm>
            <a:off x="3641304" y="2107160"/>
            <a:ext cx="325437" cy="411162"/>
          </p:xfrm>
          <a:graphic>
            <a:graphicData uri="http://schemas.openxmlformats.org/presentationml/2006/ole">
              <mc:AlternateContent xmlns:mc="http://schemas.openxmlformats.org/markup-compatibility/2006">
                <mc:Choice xmlns:v="urn:schemas-microsoft-com:vml" Requires="v">
                  <p:oleObj spid="_x0000_s384532" name="公式" r:id="rId3" imgW="190440" imgH="241200" progId="Equation.3">
                    <p:embed/>
                  </p:oleObj>
                </mc:Choice>
                <mc:Fallback>
                  <p:oleObj name="公式" r:id="rId3" imgW="190440" imgH="241200" progId="Equation.3">
                    <p:embed/>
                    <p:pic>
                      <p:nvPicPr>
                        <p:cNvPr id="0" name=""/>
                        <p:cNvPicPr/>
                        <p:nvPr/>
                      </p:nvPicPr>
                      <p:blipFill>
                        <a:blip r:embed="rId4"/>
                        <a:stretch>
                          <a:fillRect/>
                        </a:stretch>
                      </p:blipFill>
                      <p:spPr>
                        <a:xfrm>
                          <a:off x="3641304" y="2107160"/>
                          <a:ext cx="325437" cy="411162"/>
                        </a:xfrm>
                        <a:prstGeom prst="rect">
                          <a:avLst/>
                        </a:prstGeom>
                      </p:spPr>
                    </p:pic>
                  </p:oleObj>
                </mc:Fallback>
              </mc:AlternateContent>
            </a:graphicData>
          </a:graphic>
        </p:graphicFrame>
        <p:graphicFrame>
          <p:nvGraphicFramePr>
            <p:cNvPr id="123" name="对象 122">
              <a:extLst>
                <a:ext uri="{FF2B5EF4-FFF2-40B4-BE49-F238E27FC236}">
                  <a16:creationId xmlns:a16="http://schemas.microsoft.com/office/drawing/2014/main" id="{A1CC9297-53DA-4B8D-8A55-1CAE8482DE64}"/>
                </a:ext>
              </a:extLst>
            </p:cNvPr>
            <p:cNvGraphicFramePr>
              <a:graphicFrameLocks noChangeAspect="1"/>
            </p:cNvGraphicFramePr>
            <p:nvPr>
              <p:extLst>
                <p:ext uri="{D42A27DB-BD31-4B8C-83A1-F6EECF244321}">
                  <p14:modId xmlns:p14="http://schemas.microsoft.com/office/powerpoint/2010/main" val="4220756200"/>
                </p:ext>
              </p:extLst>
            </p:nvPr>
          </p:nvGraphicFramePr>
          <p:xfrm>
            <a:off x="2656996" y="2079686"/>
            <a:ext cx="434975" cy="390525"/>
          </p:xfrm>
          <a:graphic>
            <a:graphicData uri="http://schemas.openxmlformats.org/presentationml/2006/ole">
              <mc:AlternateContent xmlns:mc="http://schemas.openxmlformats.org/markup-compatibility/2006">
                <mc:Choice xmlns:v="urn:schemas-microsoft-com:vml" Requires="v">
                  <p:oleObj spid="_x0000_s384533" name="公式" r:id="rId5" imgW="253800" imgH="228600" progId="Equation.3">
                    <p:embed/>
                  </p:oleObj>
                </mc:Choice>
                <mc:Fallback>
                  <p:oleObj name="公式" r:id="rId5" imgW="253800" imgH="228600" progId="Equation.3">
                    <p:embed/>
                    <p:pic>
                      <p:nvPicPr>
                        <p:cNvPr id="2" name="对象 1">
                          <a:extLst>
                            <a:ext uri="{FF2B5EF4-FFF2-40B4-BE49-F238E27FC236}">
                              <a16:creationId xmlns:a16="http://schemas.microsoft.com/office/drawing/2014/main" id="{256F4E30-E623-496C-8B3A-BF07FEB82F81}"/>
                            </a:ext>
                          </a:extLst>
                        </p:cNvPr>
                        <p:cNvPicPr/>
                        <p:nvPr/>
                      </p:nvPicPr>
                      <p:blipFill>
                        <a:blip r:embed="rId6"/>
                        <a:stretch>
                          <a:fillRect/>
                        </a:stretch>
                      </p:blipFill>
                      <p:spPr>
                        <a:xfrm>
                          <a:off x="2656996" y="2079686"/>
                          <a:ext cx="434975" cy="390525"/>
                        </a:xfrm>
                        <a:prstGeom prst="rect">
                          <a:avLst/>
                        </a:prstGeom>
                      </p:spPr>
                    </p:pic>
                  </p:oleObj>
                </mc:Fallback>
              </mc:AlternateContent>
            </a:graphicData>
          </a:graphic>
        </p:graphicFrame>
        <p:graphicFrame>
          <p:nvGraphicFramePr>
            <p:cNvPr id="124" name="对象 123">
              <a:extLst>
                <a:ext uri="{FF2B5EF4-FFF2-40B4-BE49-F238E27FC236}">
                  <a16:creationId xmlns:a16="http://schemas.microsoft.com/office/drawing/2014/main" id="{090E03B4-B45C-49BB-882C-801B964CB37E}"/>
                </a:ext>
              </a:extLst>
            </p:cNvPr>
            <p:cNvGraphicFramePr>
              <a:graphicFrameLocks noChangeAspect="1"/>
            </p:cNvGraphicFramePr>
            <p:nvPr>
              <p:extLst>
                <p:ext uri="{D42A27DB-BD31-4B8C-83A1-F6EECF244321}">
                  <p14:modId xmlns:p14="http://schemas.microsoft.com/office/powerpoint/2010/main" val="2846146763"/>
                </p:ext>
              </p:extLst>
            </p:nvPr>
          </p:nvGraphicFramePr>
          <p:xfrm>
            <a:off x="1372640" y="2527054"/>
            <a:ext cx="282575" cy="346075"/>
          </p:xfrm>
          <a:graphic>
            <a:graphicData uri="http://schemas.openxmlformats.org/presentationml/2006/ole">
              <mc:AlternateContent xmlns:mc="http://schemas.openxmlformats.org/markup-compatibility/2006">
                <mc:Choice xmlns:v="urn:schemas-microsoft-com:vml" Requires="v">
                  <p:oleObj spid="_x0000_s384534" name="公式" r:id="rId7" imgW="164880" imgH="203040" progId="Equation.3">
                    <p:embed/>
                  </p:oleObj>
                </mc:Choice>
                <mc:Fallback>
                  <p:oleObj name="公式" r:id="rId7" imgW="164880" imgH="203040" progId="Equation.3">
                    <p:embed/>
                    <p:pic>
                      <p:nvPicPr>
                        <p:cNvPr id="123" name="对象 122">
                          <a:extLst>
                            <a:ext uri="{FF2B5EF4-FFF2-40B4-BE49-F238E27FC236}">
                              <a16:creationId xmlns:a16="http://schemas.microsoft.com/office/drawing/2014/main" id="{A1CC9297-53DA-4B8D-8A55-1CAE8482DE64}"/>
                            </a:ext>
                          </a:extLst>
                        </p:cNvPr>
                        <p:cNvPicPr/>
                        <p:nvPr/>
                      </p:nvPicPr>
                      <p:blipFill>
                        <a:blip r:embed="rId8"/>
                        <a:stretch>
                          <a:fillRect/>
                        </a:stretch>
                      </p:blipFill>
                      <p:spPr>
                        <a:xfrm>
                          <a:off x="1372640" y="2527054"/>
                          <a:ext cx="282575" cy="346075"/>
                        </a:xfrm>
                        <a:prstGeom prst="rect">
                          <a:avLst/>
                        </a:prstGeom>
                      </p:spPr>
                    </p:pic>
                  </p:oleObj>
                </mc:Fallback>
              </mc:AlternateContent>
            </a:graphicData>
          </a:graphic>
        </p:graphicFrame>
        <p:graphicFrame>
          <p:nvGraphicFramePr>
            <p:cNvPr id="125" name="对象 124">
              <a:extLst>
                <a:ext uri="{FF2B5EF4-FFF2-40B4-BE49-F238E27FC236}">
                  <a16:creationId xmlns:a16="http://schemas.microsoft.com/office/drawing/2014/main" id="{6DA706A4-7BCA-4548-8BFA-7CD2DCA2B7EC}"/>
                </a:ext>
              </a:extLst>
            </p:cNvPr>
            <p:cNvGraphicFramePr>
              <a:graphicFrameLocks noChangeAspect="1"/>
            </p:cNvGraphicFramePr>
            <p:nvPr>
              <p:extLst>
                <p:ext uri="{D42A27DB-BD31-4B8C-83A1-F6EECF244321}">
                  <p14:modId xmlns:p14="http://schemas.microsoft.com/office/powerpoint/2010/main" val="1354937840"/>
                </p:ext>
              </p:extLst>
            </p:nvPr>
          </p:nvGraphicFramePr>
          <p:xfrm>
            <a:off x="1941513" y="1441450"/>
            <a:ext cx="217487" cy="323850"/>
          </p:xfrm>
          <a:graphic>
            <a:graphicData uri="http://schemas.openxmlformats.org/presentationml/2006/ole">
              <mc:AlternateContent xmlns:mc="http://schemas.openxmlformats.org/markup-compatibility/2006">
                <mc:Choice xmlns:v="urn:schemas-microsoft-com:vml" Requires="v">
                  <p:oleObj spid="_x0000_s384535" name="公式" r:id="rId9" imgW="126720" imgH="190440" progId="Equation.3">
                    <p:embed/>
                  </p:oleObj>
                </mc:Choice>
                <mc:Fallback>
                  <p:oleObj name="公式" r:id="rId9" imgW="126720" imgH="190440" progId="Equation.3">
                    <p:embed/>
                    <p:pic>
                      <p:nvPicPr>
                        <p:cNvPr id="124" name="对象 123">
                          <a:extLst>
                            <a:ext uri="{FF2B5EF4-FFF2-40B4-BE49-F238E27FC236}">
                              <a16:creationId xmlns:a16="http://schemas.microsoft.com/office/drawing/2014/main" id="{090E03B4-B45C-49BB-882C-801B964CB37E}"/>
                            </a:ext>
                          </a:extLst>
                        </p:cNvPr>
                        <p:cNvPicPr/>
                        <p:nvPr/>
                      </p:nvPicPr>
                      <p:blipFill>
                        <a:blip r:embed="rId10"/>
                        <a:stretch>
                          <a:fillRect/>
                        </a:stretch>
                      </p:blipFill>
                      <p:spPr>
                        <a:xfrm>
                          <a:off x="1941513" y="1441450"/>
                          <a:ext cx="217487" cy="323850"/>
                        </a:xfrm>
                        <a:prstGeom prst="rect">
                          <a:avLst/>
                        </a:prstGeom>
                      </p:spPr>
                    </p:pic>
                  </p:oleObj>
                </mc:Fallback>
              </mc:AlternateContent>
            </a:graphicData>
          </a:graphic>
        </p:graphicFrame>
      </p:grpSp>
      <p:grpSp>
        <p:nvGrpSpPr>
          <p:cNvPr id="4" name="组合 3">
            <a:extLst>
              <a:ext uri="{FF2B5EF4-FFF2-40B4-BE49-F238E27FC236}">
                <a16:creationId xmlns:a16="http://schemas.microsoft.com/office/drawing/2014/main" id="{616A4DBA-B442-471C-9ED0-BEA46E17D1C6}"/>
              </a:ext>
            </a:extLst>
          </p:cNvPr>
          <p:cNvGrpSpPr/>
          <p:nvPr/>
        </p:nvGrpSpPr>
        <p:grpSpPr>
          <a:xfrm>
            <a:off x="1223936" y="4499808"/>
            <a:ext cx="2930000" cy="492443"/>
            <a:chOff x="1791407" y="4016512"/>
            <a:chExt cx="2704615" cy="454563"/>
          </a:xfrm>
        </p:grpSpPr>
        <p:sp>
          <p:nvSpPr>
            <p:cNvPr id="144464" name="Text Box 1104">
              <a:extLst>
                <a:ext uri="{FF2B5EF4-FFF2-40B4-BE49-F238E27FC236}">
                  <a16:creationId xmlns:a16="http://schemas.microsoft.com/office/drawing/2014/main" id="{B95D7ED3-5C65-45E3-9087-55A903C8664F}"/>
                </a:ext>
              </a:extLst>
            </p:cNvPr>
            <p:cNvSpPr txBox="1">
              <a:spLocks noChangeArrowheads="1"/>
            </p:cNvSpPr>
            <p:nvPr/>
          </p:nvSpPr>
          <p:spPr bwMode="auto">
            <a:xfrm>
              <a:off x="1908868" y="4016512"/>
              <a:ext cx="2587154" cy="45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ctr">
                <a:spcBef>
                  <a:spcPct val="0"/>
                </a:spcBef>
              </a:pPr>
              <a:r>
                <a:rPr lang="zh-CN" altLang="en-US" sz="2600" b="1" dirty="0">
                  <a:latin typeface="黑体" panose="02010609060101010101" pitchFamily="49" charset="-122"/>
                  <a:ea typeface="黑体" panose="02010609060101010101" pitchFamily="49" charset="-122"/>
                </a:rPr>
                <a:t>， 同相时则谐振</a:t>
              </a:r>
            </a:p>
          </p:txBody>
        </p:sp>
        <p:graphicFrame>
          <p:nvGraphicFramePr>
            <p:cNvPr id="127" name="对象 126">
              <a:extLst>
                <a:ext uri="{FF2B5EF4-FFF2-40B4-BE49-F238E27FC236}">
                  <a16:creationId xmlns:a16="http://schemas.microsoft.com/office/drawing/2014/main" id="{4C5DE9AE-FF52-4B2D-8914-14F8E7541455}"/>
                </a:ext>
              </a:extLst>
            </p:cNvPr>
            <p:cNvGraphicFramePr>
              <a:graphicFrameLocks noChangeAspect="1"/>
            </p:cNvGraphicFramePr>
            <p:nvPr>
              <p:extLst>
                <p:ext uri="{D42A27DB-BD31-4B8C-83A1-F6EECF244321}">
                  <p14:modId xmlns:p14="http://schemas.microsoft.com/office/powerpoint/2010/main" val="2393723662"/>
                </p:ext>
              </p:extLst>
            </p:nvPr>
          </p:nvGraphicFramePr>
          <p:xfrm>
            <a:off x="1791407" y="4045551"/>
            <a:ext cx="329534" cy="403587"/>
          </p:xfrm>
          <a:graphic>
            <a:graphicData uri="http://schemas.openxmlformats.org/presentationml/2006/ole">
              <mc:AlternateContent xmlns:mc="http://schemas.openxmlformats.org/markup-compatibility/2006">
                <mc:Choice xmlns:v="urn:schemas-microsoft-com:vml" Requires="v">
                  <p:oleObj spid="_x0000_s384536" name="公式" r:id="rId11" imgW="164880" imgH="203040" progId="Equation.3">
                    <p:embed/>
                  </p:oleObj>
                </mc:Choice>
                <mc:Fallback>
                  <p:oleObj name="公式" r:id="rId11" imgW="164880" imgH="203040" progId="Equation.3">
                    <p:embed/>
                    <p:pic>
                      <p:nvPicPr>
                        <p:cNvPr id="124" name="对象 123">
                          <a:extLst>
                            <a:ext uri="{FF2B5EF4-FFF2-40B4-BE49-F238E27FC236}">
                              <a16:creationId xmlns:a16="http://schemas.microsoft.com/office/drawing/2014/main" id="{090E03B4-B45C-49BB-882C-801B964CB37E}"/>
                            </a:ext>
                          </a:extLst>
                        </p:cNvPr>
                        <p:cNvPicPr/>
                        <p:nvPr/>
                      </p:nvPicPr>
                      <p:blipFill>
                        <a:blip r:embed="rId8"/>
                        <a:stretch>
                          <a:fillRect/>
                        </a:stretch>
                      </p:blipFill>
                      <p:spPr>
                        <a:xfrm>
                          <a:off x="1791407" y="4045551"/>
                          <a:ext cx="329534" cy="403587"/>
                        </a:xfrm>
                        <a:prstGeom prst="rect">
                          <a:avLst/>
                        </a:prstGeom>
                      </p:spPr>
                    </p:pic>
                  </p:oleObj>
                </mc:Fallback>
              </mc:AlternateContent>
            </a:graphicData>
          </a:graphic>
        </p:graphicFrame>
        <p:graphicFrame>
          <p:nvGraphicFramePr>
            <p:cNvPr id="128" name="对象 127">
              <a:extLst>
                <a:ext uri="{FF2B5EF4-FFF2-40B4-BE49-F238E27FC236}">
                  <a16:creationId xmlns:a16="http://schemas.microsoft.com/office/drawing/2014/main" id="{BDD31EF6-34C5-4C8F-B4CD-424A80D35848}"/>
                </a:ext>
              </a:extLst>
            </p:cNvPr>
            <p:cNvGraphicFramePr>
              <a:graphicFrameLocks noChangeAspect="1"/>
            </p:cNvGraphicFramePr>
            <p:nvPr>
              <p:extLst>
                <p:ext uri="{D42A27DB-BD31-4B8C-83A1-F6EECF244321}">
                  <p14:modId xmlns:p14="http://schemas.microsoft.com/office/powerpoint/2010/main" val="148470243"/>
                </p:ext>
              </p:extLst>
            </p:nvPr>
          </p:nvGraphicFramePr>
          <p:xfrm>
            <a:off x="2271324" y="4066526"/>
            <a:ext cx="242863" cy="361636"/>
          </p:xfrm>
          <a:graphic>
            <a:graphicData uri="http://schemas.openxmlformats.org/presentationml/2006/ole">
              <mc:AlternateContent xmlns:mc="http://schemas.openxmlformats.org/markup-compatibility/2006">
                <mc:Choice xmlns:v="urn:schemas-microsoft-com:vml" Requires="v">
                  <p:oleObj spid="_x0000_s384537" name="公式" r:id="rId12" imgW="126720" imgH="190440" progId="Equation.3">
                    <p:embed/>
                  </p:oleObj>
                </mc:Choice>
                <mc:Fallback>
                  <p:oleObj name="公式" r:id="rId12" imgW="126720" imgH="190440" progId="Equation.3">
                    <p:embed/>
                    <p:pic>
                      <p:nvPicPr>
                        <p:cNvPr id="125" name="对象 124">
                          <a:extLst>
                            <a:ext uri="{FF2B5EF4-FFF2-40B4-BE49-F238E27FC236}">
                              <a16:creationId xmlns:a16="http://schemas.microsoft.com/office/drawing/2014/main" id="{6DA706A4-7BCA-4548-8BFA-7CD2DCA2B7EC}"/>
                            </a:ext>
                          </a:extLst>
                        </p:cNvPr>
                        <p:cNvPicPr/>
                        <p:nvPr/>
                      </p:nvPicPr>
                      <p:blipFill>
                        <a:blip r:embed="rId10"/>
                        <a:stretch>
                          <a:fillRect/>
                        </a:stretch>
                      </p:blipFill>
                      <p:spPr>
                        <a:xfrm>
                          <a:off x="2271324" y="4066526"/>
                          <a:ext cx="242863" cy="361636"/>
                        </a:xfrm>
                        <a:prstGeom prst="rect">
                          <a:avLst/>
                        </a:prstGeom>
                      </p:spPr>
                    </p:pic>
                  </p:oleObj>
                </mc:Fallback>
              </mc:AlternateContent>
            </a:graphicData>
          </a:graphic>
        </p:graphicFrame>
      </p:grpSp>
      <p:grpSp>
        <p:nvGrpSpPr>
          <p:cNvPr id="9" name="组合 8">
            <a:extLst>
              <a:ext uri="{FF2B5EF4-FFF2-40B4-BE49-F238E27FC236}">
                <a16:creationId xmlns:a16="http://schemas.microsoft.com/office/drawing/2014/main" id="{4F35EC09-E403-4675-90D7-7375DDCE428C}"/>
              </a:ext>
            </a:extLst>
          </p:cNvPr>
          <p:cNvGrpSpPr/>
          <p:nvPr/>
        </p:nvGrpSpPr>
        <p:grpSpPr>
          <a:xfrm>
            <a:off x="6337504" y="1008569"/>
            <a:ext cx="1784567" cy="3533105"/>
            <a:chOff x="5850003" y="1194756"/>
            <a:chExt cx="1647293" cy="3261328"/>
          </a:xfrm>
        </p:grpSpPr>
        <p:grpSp>
          <p:nvGrpSpPr>
            <p:cNvPr id="144386" name="Group 1026">
              <a:extLst>
                <a:ext uri="{FF2B5EF4-FFF2-40B4-BE49-F238E27FC236}">
                  <a16:creationId xmlns:a16="http://schemas.microsoft.com/office/drawing/2014/main" id="{59614B9B-9A05-48E3-ABD8-F2E55BE36519}"/>
                </a:ext>
              </a:extLst>
            </p:cNvPr>
            <p:cNvGrpSpPr>
              <a:grpSpLocks/>
            </p:cNvGrpSpPr>
            <p:nvPr/>
          </p:nvGrpSpPr>
          <p:grpSpPr bwMode="auto">
            <a:xfrm>
              <a:off x="5875403" y="1493264"/>
              <a:ext cx="708025" cy="2696556"/>
              <a:chOff x="4118" y="586"/>
              <a:chExt cx="446" cy="2064"/>
            </a:xfrm>
          </p:grpSpPr>
          <p:sp>
            <p:nvSpPr>
              <p:cNvPr id="144387" name="Line 1027">
                <a:extLst>
                  <a:ext uri="{FF2B5EF4-FFF2-40B4-BE49-F238E27FC236}">
                    <a16:creationId xmlns:a16="http://schemas.microsoft.com/office/drawing/2014/main" id="{F9629B18-0AF9-4692-BD41-386C872E2D37}"/>
                  </a:ext>
                </a:extLst>
              </p:cNvPr>
              <p:cNvSpPr>
                <a:spLocks noChangeShapeType="1"/>
              </p:cNvSpPr>
              <p:nvPr/>
            </p:nvSpPr>
            <p:spPr bwMode="auto">
              <a:xfrm flipH="1">
                <a:off x="4550" y="1692"/>
                <a:ext cx="14" cy="958"/>
              </a:xfrm>
              <a:prstGeom prst="line">
                <a:avLst/>
              </a:prstGeom>
              <a:noFill/>
              <a:ln w="19050" cap="rnd">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44388" name="Line 1028">
                <a:extLst>
                  <a:ext uri="{FF2B5EF4-FFF2-40B4-BE49-F238E27FC236}">
                    <a16:creationId xmlns:a16="http://schemas.microsoft.com/office/drawing/2014/main" id="{4BE20C9B-6B75-40C3-8255-18A38F6FE86F}"/>
                  </a:ext>
                </a:extLst>
              </p:cNvPr>
              <p:cNvSpPr>
                <a:spLocks noChangeShapeType="1"/>
              </p:cNvSpPr>
              <p:nvPr/>
            </p:nvSpPr>
            <p:spPr bwMode="auto">
              <a:xfrm>
                <a:off x="4118" y="586"/>
                <a:ext cx="446" cy="1053"/>
              </a:xfrm>
              <a:prstGeom prst="line">
                <a:avLst/>
              </a:prstGeom>
              <a:noFill/>
              <a:ln w="19050" cap="rnd">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grpSp>
          <p:nvGrpSpPr>
            <p:cNvPr id="6" name="组合 5">
              <a:extLst>
                <a:ext uri="{FF2B5EF4-FFF2-40B4-BE49-F238E27FC236}">
                  <a16:creationId xmlns:a16="http://schemas.microsoft.com/office/drawing/2014/main" id="{E4AD2680-D6D0-424B-A82D-0A07FA79FCEC}"/>
                </a:ext>
              </a:extLst>
            </p:cNvPr>
            <p:cNvGrpSpPr/>
            <p:nvPr/>
          </p:nvGrpSpPr>
          <p:grpSpPr>
            <a:xfrm>
              <a:off x="5878279" y="2660487"/>
              <a:ext cx="1619017" cy="449262"/>
              <a:chOff x="6683373" y="2357583"/>
              <a:chExt cx="1619017" cy="449262"/>
            </a:xfrm>
          </p:grpSpPr>
          <p:sp>
            <p:nvSpPr>
              <p:cNvPr id="144391" name="Line 1031">
                <a:extLst>
                  <a:ext uri="{FF2B5EF4-FFF2-40B4-BE49-F238E27FC236}">
                    <a16:creationId xmlns:a16="http://schemas.microsoft.com/office/drawing/2014/main" id="{5A655A1F-82A0-4042-A917-C6ECB19EB3FC}"/>
                  </a:ext>
                </a:extLst>
              </p:cNvPr>
              <p:cNvSpPr>
                <a:spLocks noChangeShapeType="1"/>
              </p:cNvSpPr>
              <p:nvPr/>
            </p:nvSpPr>
            <p:spPr bwMode="auto">
              <a:xfrm>
                <a:off x="6683373" y="2540828"/>
                <a:ext cx="11430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130" name="对象 129">
                <a:extLst>
                  <a:ext uri="{FF2B5EF4-FFF2-40B4-BE49-F238E27FC236}">
                    <a16:creationId xmlns:a16="http://schemas.microsoft.com/office/drawing/2014/main" id="{6617E881-927F-4414-B935-942DBE8AFB8D}"/>
                  </a:ext>
                </a:extLst>
              </p:cNvPr>
              <p:cNvGraphicFramePr>
                <a:graphicFrameLocks noChangeAspect="1"/>
              </p:cNvGraphicFramePr>
              <p:nvPr>
                <p:extLst>
                  <p:ext uri="{D42A27DB-BD31-4B8C-83A1-F6EECF244321}">
                    <p14:modId xmlns:p14="http://schemas.microsoft.com/office/powerpoint/2010/main" val="3552563844"/>
                  </p:ext>
                </p:extLst>
              </p:nvPr>
            </p:nvGraphicFramePr>
            <p:xfrm>
              <a:off x="7935678" y="2357583"/>
              <a:ext cx="366712" cy="449262"/>
            </p:xfrm>
            <a:graphic>
              <a:graphicData uri="http://schemas.openxmlformats.org/presentationml/2006/ole">
                <mc:AlternateContent xmlns:mc="http://schemas.openxmlformats.org/markup-compatibility/2006">
                  <mc:Choice xmlns:v="urn:schemas-microsoft-com:vml" Requires="v">
                    <p:oleObj spid="_x0000_s384538" name="公式" r:id="rId13" imgW="164880" imgH="203040" progId="Equation.3">
                      <p:embed/>
                    </p:oleObj>
                  </mc:Choice>
                  <mc:Fallback>
                    <p:oleObj name="公式" r:id="rId13" imgW="164880" imgH="203040" progId="Equation.3">
                      <p:embed/>
                      <p:pic>
                        <p:nvPicPr>
                          <p:cNvPr id="125" name="对象 124">
                            <a:extLst>
                              <a:ext uri="{FF2B5EF4-FFF2-40B4-BE49-F238E27FC236}">
                                <a16:creationId xmlns:a16="http://schemas.microsoft.com/office/drawing/2014/main" id="{6DA706A4-7BCA-4548-8BFA-7CD2DCA2B7EC}"/>
                              </a:ext>
                            </a:extLst>
                          </p:cNvPr>
                          <p:cNvPicPr/>
                          <p:nvPr/>
                        </p:nvPicPr>
                        <p:blipFill>
                          <a:blip r:embed="rId14"/>
                          <a:stretch>
                            <a:fillRect/>
                          </a:stretch>
                        </p:blipFill>
                        <p:spPr>
                          <a:xfrm>
                            <a:off x="7935678" y="2357583"/>
                            <a:ext cx="366712" cy="449262"/>
                          </a:xfrm>
                          <a:prstGeom prst="rect">
                            <a:avLst/>
                          </a:prstGeom>
                        </p:spPr>
                      </p:pic>
                    </p:oleObj>
                  </mc:Fallback>
                </mc:AlternateContent>
              </a:graphicData>
            </a:graphic>
          </p:graphicFrame>
        </p:grpSp>
        <p:grpSp>
          <p:nvGrpSpPr>
            <p:cNvPr id="7" name="组合 6">
              <a:extLst>
                <a:ext uri="{FF2B5EF4-FFF2-40B4-BE49-F238E27FC236}">
                  <a16:creationId xmlns:a16="http://schemas.microsoft.com/office/drawing/2014/main" id="{CD00D8E3-CAE5-43A6-85F4-846F661F5A8C}"/>
                </a:ext>
              </a:extLst>
            </p:cNvPr>
            <p:cNvGrpSpPr/>
            <p:nvPr/>
          </p:nvGrpSpPr>
          <p:grpSpPr>
            <a:xfrm>
              <a:off x="5850003" y="2380450"/>
              <a:ext cx="1012825" cy="467051"/>
              <a:chOff x="6683375" y="2033588"/>
              <a:chExt cx="1012825" cy="467051"/>
            </a:xfrm>
          </p:grpSpPr>
          <p:sp>
            <p:nvSpPr>
              <p:cNvPr id="144396" name="Line 1036">
                <a:extLst>
                  <a:ext uri="{FF2B5EF4-FFF2-40B4-BE49-F238E27FC236}">
                    <a16:creationId xmlns:a16="http://schemas.microsoft.com/office/drawing/2014/main" id="{1D3701FE-3AC7-4272-BD9F-2235A6A4DEC7}"/>
                  </a:ext>
                </a:extLst>
              </p:cNvPr>
              <p:cNvSpPr>
                <a:spLocks noChangeShapeType="1"/>
              </p:cNvSpPr>
              <p:nvPr/>
            </p:nvSpPr>
            <p:spPr bwMode="auto">
              <a:xfrm>
                <a:off x="6683375" y="2500639"/>
                <a:ext cx="708025"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131" name="对象 130">
                <a:extLst>
                  <a:ext uri="{FF2B5EF4-FFF2-40B4-BE49-F238E27FC236}">
                    <a16:creationId xmlns:a16="http://schemas.microsoft.com/office/drawing/2014/main" id="{963E4645-1C45-44C0-B6D1-9436DDA58411}"/>
                  </a:ext>
                </a:extLst>
              </p:cNvPr>
              <p:cNvGraphicFramePr>
                <a:graphicFrameLocks noChangeAspect="1"/>
              </p:cNvGraphicFramePr>
              <p:nvPr>
                <p:extLst>
                  <p:ext uri="{D42A27DB-BD31-4B8C-83A1-F6EECF244321}">
                    <p14:modId xmlns:p14="http://schemas.microsoft.com/office/powerpoint/2010/main" val="1958334982"/>
                  </p:ext>
                </p:extLst>
              </p:nvPr>
            </p:nvGraphicFramePr>
            <p:xfrm>
              <a:off x="7396163" y="2033588"/>
              <a:ext cx="300037" cy="446087"/>
            </p:xfrm>
            <a:graphic>
              <a:graphicData uri="http://schemas.openxmlformats.org/presentationml/2006/ole">
                <mc:AlternateContent xmlns:mc="http://schemas.openxmlformats.org/markup-compatibility/2006">
                  <mc:Choice xmlns:v="urn:schemas-microsoft-com:vml" Requires="v">
                    <p:oleObj spid="_x0000_s384539" name="公式" r:id="rId15" imgW="126720" imgH="190440" progId="Equation.3">
                      <p:embed/>
                    </p:oleObj>
                  </mc:Choice>
                  <mc:Fallback>
                    <p:oleObj name="公式" r:id="rId15" imgW="126720" imgH="190440" progId="Equation.3">
                      <p:embed/>
                      <p:pic>
                        <p:nvPicPr>
                          <p:cNvPr id="124" name="对象 123">
                            <a:extLst>
                              <a:ext uri="{FF2B5EF4-FFF2-40B4-BE49-F238E27FC236}">
                                <a16:creationId xmlns:a16="http://schemas.microsoft.com/office/drawing/2014/main" id="{090E03B4-B45C-49BB-882C-801B964CB37E}"/>
                              </a:ext>
                            </a:extLst>
                          </p:cNvPr>
                          <p:cNvPicPr/>
                          <p:nvPr/>
                        </p:nvPicPr>
                        <p:blipFill>
                          <a:blip r:embed="rId16"/>
                          <a:stretch>
                            <a:fillRect/>
                          </a:stretch>
                        </p:blipFill>
                        <p:spPr>
                          <a:xfrm>
                            <a:off x="7396163" y="2033588"/>
                            <a:ext cx="300037" cy="446087"/>
                          </a:xfrm>
                          <a:prstGeom prst="rect">
                            <a:avLst/>
                          </a:prstGeom>
                        </p:spPr>
                      </p:pic>
                    </p:oleObj>
                  </mc:Fallback>
                </mc:AlternateContent>
              </a:graphicData>
            </a:graphic>
          </p:graphicFrame>
        </p:grpSp>
        <p:grpSp>
          <p:nvGrpSpPr>
            <p:cNvPr id="5" name="组合 4">
              <a:extLst>
                <a:ext uri="{FF2B5EF4-FFF2-40B4-BE49-F238E27FC236}">
                  <a16:creationId xmlns:a16="http://schemas.microsoft.com/office/drawing/2014/main" id="{1E8A7DDB-3646-4A7C-BC6E-BE1CFA388A6E}"/>
                </a:ext>
              </a:extLst>
            </p:cNvPr>
            <p:cNvGrpSpPr/>
            <p:nvPr/>
          </p:nvGrpSpPr>
          <p:grpSpPr>
            <a:xfrm>
              <a:off x="5851469" y="2851937"/>
              <a:ext cx="1260578" cy="1604147"/>
              <a:chOff x="6702425" y="2505076"/>
              <a:chExt cx="1260578" cy="1604147"/>
            </a:xfrm>
          </p:grpSpPr>
          <p:sp>
            <p:nvSpPr>
              <p:cNvPr id="144401" name="Line 1041">
                <a:extLst>
                  <a:ext uri="{FF2B5EF4-FFF2-40B4-BE49-F238E27FC236}">
                    <a16:creationId xmlns:a16="http://schemas.microsoft.com/office/drawing/2014/main" id="{F07B8D9B-B1F4-46D9-841E-3C8CC5C8E6B2}"/>
                  </a:ext>
                </a:extLst>
              </p:cNvPr>
              <p:cNvSpPr>
                <a:spLocks noChangeShapeType="1"/>
              </p:cNvSpPr>
              <p:nvPr/>
            </p:nvSpPr>
            <p:spPr bwMode="auto">
              <a:xfrm>
                <a:off x="6702425" y="2505076"/>
                <a:ext cx="708025" cy="137755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133" name="对象 132">
                <a:extLst>
                  <a:ext uri="{FF2B5EF4-FFF2-40B4-BE49-F238E27FC236}">
                    <a16:creationId xmlns:a16="http://schemas.microsoft.com/office/drawing/2014/main" id="{737C585E-CC1E-4847-BBF4-35829D82A5C2}"/>
                  </a:ext>
                </a:extLst>
              </p:cNvPr>
              <p:cNvGraphicFramePr>
                <a:graphicFrameLocks noChangeAspect="1"/>
              </p:cNvGraphicFramePr>
              <p:nvPr>
                <p:extLst>
                  <p:ext uri="{D42A27DB-BD31-4B8C-83A1-F6EECF244321}">
                    <p14:modId xmlns:p14="http://schemas.microsoft.com/office/powerpoint/2010/main" val="3473184500"/>
                  </p:ext>
                </p:extLst>
              </p:nvPr>
            </p:nvGraphicFramePr>
            <p:xfrm>
              <a:off x="7419974" y="3617912"/>
              <a:ext cx="543029" cy="491311"/>
            </p:xfrm>
            <a:graphic>
              <a:graphicData uri="http://schemas.openxmlformats.org/presentationml/2006/ole">
                <mc:AlternateContent xmlns:mc="http://schemas.openxmlformats.org/markup-compatibility/2006">
                  <mc:Choice xmlns:v="urn:schemas-microsoft-com:vml" Requires="v">
                    <p:oleObj spid="_x0000_s384540" name="公式" r:id="rId17" imgW="253800" imgH="228600" progId="Equation.3">
                      <p:embed/>
                    </p:oleObj>
                  </mc:Choice>
                  <mc:Fallback>
                    <p:oleObj name="公式" r:id="rId17" imgW="253800" imgH="228600" progId="Equation.3">
                      <p:embed/>
                      <p:pic>
                        <p:nvPicPr>
                          <p:cNvPr id="123" name="对象 122">
                            <a:extLst>
                              <a:ext uri="{FF2B5EF4-FFF2-40B4-BE49-F238E27FC236}">
                                <a16:creationId xmlns:a16="http://schemas.microsoft.com/office/drawing/2014/main" id="{A1CC9297-53DA-4B8D-8A55-1CAE8482DE64}"/>
                              </a:ext>
                            </a:extLst>
                          </p:cNvPr>
                          <p:cNvPicPr/>
                          <p:nvPr/>
                        </p:nvPicPr>
                        <p:blipFill>
                          <a:blip r:embed="rId18"/>
                          <a:stretch>
                            <a:fillRect/>
                          </a:stretch>
                        </p:blipFill>
                        <p:spPr>
                          <a:xfrm>
                            <a:off x="7419974" y="3617912"/>
                            <a:ext cx="543029" cy="491311"/>
                          </a:xfrm>
                          <a:prstGeom prst="rect">
                            <a:avLst/>
                          </a:prstGeom>
                        </p:spPr>
                      </p:pic>
                    </p:oleObj>
                  </mc:Fallback>
                </mc:AlternateContent>
              </a:graphicData>
            </a:graphic>
          </p:graphicFrame>
        </p:grpSp>
        <p:grpSp>
          <p:nvGrpSpPr>
            <p:cNvPr id="8" name="组合 7">
              <a:extLst>
                <a:ext uri="{FF2B5EF4-FFF2-40B4-BE49-F238E27FC236}">
                  <a16:creationId xmlns:a16="http://schemas.microsoft.com/office/drawing/2014/main" id="{C81D9647-F78D-43C1-8D8A-2B6FDD81DAED}"/>
                </a:ext>
              </a:extLst>
            </p:cNvPr>
            <p:cNvGrpSpPr/>
            <p:nvPr/>
          </p:nvGrpSpPr>
          <p:grpSpPr>
            <a:xfrm>
              <a:off x="5850003" y="1194756"/>
              <a:ext cx="504826" cy="1647655"/>
              <a:chOff x="6683375" y="847894"/>
              <a:chExt cx="504826" cy="1647655"/>
            </a:xfrm>
          </p:grpSpPr>
          <p:sp>
            <p:nvSpPr>
              <p:cNvPr id="144407" name="Line 1047">
                <a:extLst>
                  <a:ext uri="{FF2B5EF4-FFF2-40B4-BE49-F238E27FC236}">
                    <a16:creationId xmlns:a16="http://schemas.microsoft.com/office/drawing/2014/main" id="{5C274837-49F3-4DE4-B672-3EB517A7109A}"/>
                  </a:ext>
                </a:extLst>
              </p:cNvPr>
              <p:cNvSpPr>
                <a:spLocks noChangeShapeType="1"/>
              </p:cNvSpPr>
              <p:nvPr/>
            </p:nvSpPr>
            <p:spPr bwMode="auto">
              <a:xfrm>
                <a:off x="6683375" y="1119931"/>
                <a:ext cx="0" cy="1375618"/>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134" name="对象 133">
                <a:extLst>
                  <a:ext uri="{FF2B5EF4-FFF2-40B4-BE49-F238E27FC236}">
                    <a16:creationId xmlns:a16="http://schemas.microsoft.com/office/drawing/2014/main" id="{A4C8668C-B3C3-4B0B-8D9C-A12E15C4A545}"/>
                  </a:ext>
                </a:extLst>
              </p:cNvPr>
              <p:cNvGraphicFramePr>
                <a:graphicFrameLocks noChangeAspect="1"/>
              </p:cNvGraphicFramePr>
              <p:nvPr>
                <p:extLst>
                  <p:ext uri="{D42A27DB-BD31-4B8C-83A1-F6EECF244321}">
                    <p14:modId xmlns:p14="http://schemas.microsoft.com/office/powerpoint/2010/main" val="3545459930"/>
                  </p:ext>
                </p:extLst>
              </p:nvPr>
            </p:nvGraphicFramePr>
            <p:xfrm>
              <a:off x="6781801" y="847894"/>
              <a:ext cx="406400" cy="519113"/>
            </p:xfrm>
            <a:graphic>
              <a:graphicData uri="http://schemas.openxmlformats.org/presentationml/2006/ole">
                <mc:AlternateContent xmlns:mc="http://schemas.openxmlformats.org/markup-compatibility/2006">
                  <mc:Choice xmlns:v="urn:schemas-microsoft-com:vml" Requires="v">
                    <p:oleObj spid="_x0000_s384541" name="公式" r:id="rId19" imgW="190440" imgH="241200" progId="Equation.3">
                      <p:embed/>
                    </p:oleObj>
                  </mc:Choice>
                  <mc:Fallback>
                    <p:oleObj name="公式" r:id="rId19" imgW="190440" imgH="241200" progId="Equation.3">
                      <p:embed/>
                      <p:pic>
                        <p:nvPicPr>
                          <p:cNvPr id="133" name="对象 132">
                            <a:extLst>
                              <a:ext uri="{FF2B5EF4-FFF2-40B4-BE49-F238E27FC236}">
                                <a16:creationId xmlns:a16="http://schemas.microsoft.com/office/drawing/2014/main" id="{737C585E-CC1E-4847-BBF4-35829D82A5C2}"/>
                              </a:ext>
                            </a:extLst>
                          </p:cNvPr>
                          <p:cNvPicPr/>
                          <p:nvPr/>
                        </p:nvPicPr>
                        <p:blipFill>
                          <a:blip r:embed="rId20"/>
                          <a:stretch>
                            <a:fillRect/>
                          </a:stretch>
                        </p:blipFill>
                        <p:spPr>
                          <a:xfrm>
                            <a:off x="6781801" y="847894"/>
                            <a:ext cx="406400" cy="519113"/>
                          </a:xfrm>
                          <a:prstGeom prst="rect">
                            <a:avLst/>
                          </a:prstGeom>
                        </p:spPr>
                      </p:pic>
                    </p:oleObj>
                  </mc:Fallback>
                </mc:AlternateContent>
              </a:graphicData>
            </a:graphic>
          </p:graphicFrame>
        </p:grpSp>
      </p:grpSp>
      <p:graphicFrame>
        <p:nvGraphicFramePr>
          <p:cNvPr id="140" name="对象 139">
            <a:extLst>
              <a:ext uri="{FF2B5EF4-FFF2-40B4-BE49-F238E27FC236}">
                <a16:creationId xmlns:a16="http://schemas.microsoft.com/office/drawing/2014/main" id="{E32BF9DD-20C0-44B9-8188-021035C06363}"/>
              </a:ext>
            </a:extLst>
          </p:cNvPr>
          <p:cNvGraphicFramePr>
            <a:graphicFrameLocks noChangeAspect="1"/>
          </p:cNvGraphicFramePr>
          <p:nvPr>
            <p:extLst>
              <p:ext uri="{D42A27DB-BD31-4B8C-83A1-F6EECF244321}">
                <p14:modId xmlns:p14="http://schemas.microsoft.com/office/powerpoint/2010/main" val="2980656999"/>
              </p:ext>
            </p:extLst>
          </p:nvPr>
        </p:nvGraphicFramePr>
        <p:xfrm>
          <a:off x="6533236" y="5275314"/>
          <a:ext cx="2146300" cy="562372"/>
        </p:xfrm>
        <a:graphic>
          <a:graphicData uri="http://schemas.openxmlformats.org/presentationml/2006/ole">
            <mc:AlternateContent xmlns:mc="http://schemas.openxmlformats.org/markup-compatibility/2006">
              <mc:Choice xmlns:v="urn:schemas-microsoft-com:vml" Requires="v">
                <p:oleObj spid="_x0000_s384542" name="公式" r:id="rId21" imgW="927000" imgH="241200" progId="Equation.3">
                  <p:embed/>
                </p:oleObj>
              </mc:Choice>
              <mc:Fallback>
                <p:oleObj name="公式" r:id="rId21" imgW="927000" imgH="241200" progId="Equation.3">
                  <p:embed/>
                  <p:pic>
                    <p:nvPicPr>
                      <p:cNvPr id="133" name="对象 132">
                        <a:extLst>
                          <a:ext uri="{FF2B5EF4-FFF2-40B4-BE49-F238E27FC236}">
                            <a16:creationId xmlns:a16="http://schemas.microsoft.com/office/drawing/2014/main" id="{737C585E-CC1E-4847-BBF4-35829D82A5C2}"/>
                          </a:ext>
                        </a:extLst>
                      </p:cNvPr>
                      <p:cNvPicPr/>
                      <p:nvPr/>
                    </p:nvPicPr>
                    <p:blipFill>
                      <a:blip r:embed="rId22"/>
                      <a:stretch>
                        <a:fillRect/>
                      </a:stretch>
                    </p:blipFill>
                    <p:spPr>
                      <a:xfrm>
                        <a:off x="6533236" y="5275314"/>
                        <a:ext cx="2146300" cy="562372"/>
                      </a:xfrm>
                      <a:prstGeom prst="rect">
                        <a:avLst/>
                      </a:prstGeom>
                    </p:spPr>
                  </p:pic>
                </p:oleObj>
              </mc:Fallback>
            </mc:AlternateContent>
          </a:graphicData>
        </a:graphic>
      </p:graphicFrame>
      <p:sp>
        <p:nvSpPr>
          <p:cNvPr id="10" name="灯片编号占位符 9">
            <a:extLst>
              <a:ext uri="{FF2B5EF4-FFF2-40B4-BE49-F238E27FC236}">
                <a16:creationId xmlns:a16="http://schemas.microsoft.com/office/drawing/2014/main" id="{58032E7F-3AFC-4BA1-AAD6-E41031D134E8}"/>
              </a:ext>
            </a:extLst>
          </p:cNvPr>
          <p:cNvSpPr>
            <a:spLocks noGrp="1"/>
          </p:cNvSpPr>
          <p:nvPr>
            <p:ph type="sldNum" sz="quarter" idx="12"/>
          </p:nvPr>
        </p:nvSpPr>
        <p:spPr/>
        <p:txBody>
          <a:bodyPr/>
          <a:lstStyle/>
          <a:p>
            <a:fld id="{DD7B16FF-69CA-4A0B-BD3A-C4B4E2184A49}" type="slidenum">
              <a:rPr lang="zh-CN" altLang="en-US" smtClean="0"/>
              <a:pPr/>
              <a:t>136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44469"/>
                                        </p:tgtEl>
                                        <p:attrNameLst>
                                          <p:attrName>style.visibility</p:attrName>
                                        </p:attrNameLst>
                                      </p:cBhvr>
                                      <p:to>
                                        <p:strVal val="visible"/>
                                      </p:to>
                                    </p:set>
                                    <p:animEffect transition="in" filter="wipe(left)">
                                      <p:cBhvr>
                                        <p:cTn id="7" dur="75"/>
                                        <p:tgtEl>
                                          <p:spTgt spid="1444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4467"/>
                                        </p:tgtEl>
                                        <p:attrNameLst>
                                          <p:attrName>style.visibility</p:attrName>
                                        </p:attrNameLst>
                                      </p:cBhvr>
                                      <p:to>
                                        <p:strVal val="visible"/>
                                      </p:to>
                                    </p:set>
                                    <p:animEffect transition="in" filter="wipe(left)">
                                      <p:cBhvr>
                                        <p:cTn id="27" dur="500"/>
                                        <p:tgtEl>
                                          <p:spTgt spid="144467"/>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40"/>
                                        </p:tgtEl>
                                        <p:attrNameLst>
                                          <p:attrName>style.visibility</p:attrName>
                                        </p:attrNameLst>
                                      </p:cBhvr>
                                      <p:to>
                                        <p:strVal val="visible"/>
                                      </p:to>
                                    </p:set>
                                    <p:animEffect transition="in" filter="randombar(horizontal)">
                                      <p:cBhvr>
                                        <p:cTn id="32"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467" grpId="0"/>
      <p:bldP spid="144469" grpId="0" autoUpdateAnimBg="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44EF388F-0B6D-476A-80C5-64DAB44E5328}"/>
              </a:ext>
            </a:extLst>
          </p:cNvPr>
          <p:cNvSpPr>
            <a:spLocks noChangeArrowheads="1"/>
          </p:cNvSpPr>
          <p:nvPr/>
        </p:nvSpPr>
        <p:spPr bwMode="auto">
          <a:xfrm>
            <a:off x="2471309" y="1788319"/>
            <a:ext cx="65" cy="333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endParaRPr lang="zh-CN" altLang="zh-CN" sz="2167">
              <a:latin typeface="Times New Roman" panose="02020603050405020304" pitchFamily="18" charset="0"/>
              <a:ea typeface="宋体" panose="02010600030101010101" pitchFamily="2" charset="-122"/>
            </a:endParaRPr>
          </a:p>
        </p:txBody>
      </p:sp>
      <p:sp>
        <p:nvSpPr>
          <p:cNvPr id="145411" name="Line 3">
            <a:extLst>
              <a:ext uri="{FF2B5EF4-FFF2-40B4-BE49-F238E27FC236}">
                <a16:creationId xmlns:a16="http://schemas.microsoft.com/office/drawing/2014/main" id="{D4A170EB-45B7-4CF4-BBC1-34D830A1E046}"/>
              </a:ext>
            </a:extLst>
          </p:cNvPr>
          <p:cNvSpPr>
            <a:spLocks noChangeShapeType="1"/>
          </p:cNvSpPr>
          <p:nvPr/>
        </p:nvSpPr>
        <p:spPr bwMode="auto">
          <a:xfrm>
            <a:off x="6136217" y="-79375"/>
            <a:ext cx="0" cy="2951163"/>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45412" name="Line 4">
            <a:extLst>
              <a:ext uri="{FF2B5EF4-FFF2-40B4-BE49-F238E27FC236}">
                <a16:creationId xmlns:a16="http://schemas.microsoft.com/office/drawing/2014/main" id="{69F6E039-977C-48E1-91D3-BB9CF4EAF1AE}"/>
              </a:ext>
            </a:extLst>
          </p:cNvPr>
          <p:cNvSpPr>
            <a:spLocks noChangeShapeType="1"/>
          </p:cNvSpPr>
          <p:nvPr/>
        </p:nvSpPr>
        <p:spPr bwMode="auto">
          <a:xfrm>
            <a:off x="6136216" y="2871788"/>
            <a:ext cx="324008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45413" name="Text Box 5">
            <a:extLst>
              <a:ext uri="{FF2B5EF4-FFF2-40B4-BE49-F238E27FC236}">
                <a16:creationId xmlns:a16="http://schemas.microsoft.com/office/drawing/2014/main" id="{8A1BDF5A-1063-42B8-A6B3-D6E54A2377A4}"/>
              </a:ext>
            </a:extLst>
          </p:cNvPr>
          <p:cNvSpPr txBox="1">
            <a:spLocks noChangeArrowheads="1"/>
          </p:cNvSpPr>
          <p:nvPr/>
        </p:nvSpPr>
        <p:spPr bwMode="auto">
          <a:xfrm>
            <a:off x="842547" y="413208"/>
            <a:ext cx="2444900" cy="492443"/>
          </a:xfrm>
          <a:prstGeom prst="rect">
            <a:avLst/>
          </a:prstGeom>
          <a:gradFill rotWithShape="0">
            <a:gsLst>
              <a:gs pos="0">
                <a:srgbClr val="FFCC00"/>
              </a:gs>
              <a:gs pos="50000">
                <a:schemeClr val="bg1"/>
              </a:gs>
              <a:gs pos="100000">
                <a:srgbClr val="FFCC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0"/>
              </a:spcBef>
            </a:pP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并联谐振条件</a:t>
            </a:r>
          </a:p>
        </p:txBody>
      </p:sp>
      <p:sp>
        <p:nvSpPr>
          <p:cNvPr id="145483" name="Rectangle 75">
            <a:extLst>
              <a:ext uri="{FF2B5EF4-FFF2-40B4-BE49-F238E27FC236}">
                <a16:creationId xmlns:a16="http://schemas.microsoft.com/office/drawing/2014/main" id="{6C86F161-A8B4-4881-AC1E-3D9E6D7880C9}"/>
              </a:ext>
            </a:extLst>
          </p:cNvPr>
          <p:cNvSpPr>
            <a:spLocks noChangeArrowheads="1"/>
          </p:cNvSpPr>
          <p:nvPr/>
        </p:nvSpPr>
        <p:spPr bwMode="auto">
          <a:xfrm>
            <a:off x="797951" y="4006850"/>
            <a:ext cx="65" cy="333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endParaRPr lang="zh-CN" altLang="zh-CN" sz="2167">
              <a:latin typeface="Times New Roman" panose="02020603050405020304" pitchFamily="18" charset="0"/>
              <a:ea typeface="宋体" panose="02010600030101010101" pitchFamily="2" charset="-122"/>
            </a:endParaRPr>
          </a:p>
        </p:txBody>
      </p:sp>
      <p:sp>
        <p:nvSpPr>
          <p:cNvPr id="145503" name="Text Box 95">
            <a:extLst>
              <a:ext uri="{FF2B5EF4-FFF2-40B4-BE49-F238E27FC236}">
                <a16:creationId xmlns:a16="http://schemas.microsoft.com/office/drawing/2014/main" id="{BAACCDF4-9D49-4C0D-B7BC-6A5DFD88E782}"/>
              </a:ext>
            </a:extLst>
          </p:cNvPr>
          <p:cNvSpPr txBox="1">
            <a:spLocks noChangeArrowheads="1"/>
          </p:cNvSpPr>
          <p:nvPr/>
        </p:nvSpPr>
        <p:spPr bwMode="auto">
          <a:xfrm>
            <a:off x="797983" y="4570909"/>
            <a:ext cx="8316841"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通常满足：</a:t>
            </a:r>
            <a:r>
              <a:rPr lang="zh-CN" altLang="en-US" sz="2600" b="1"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2600" b="1" i="1" baseline="-25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0</a:t>
            </a:r>
            <a:r>
              <a:rPr lang="en-US" altLang="zh-CN" sz="2600" b="1"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L </a:t>
            </a:r>
            <a:r>
              <a:rPr lang="en-US" altLang="zh-CN" sz="2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&gt;&gt; R</a:t>
            </a:r>
            <a:r>
              <a:rPr lang="zh-CN" altLang="en-US" sz="26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，所以在谐振时上式可等效为</a:t>
            </a:r>
            <a:endParaRPr lang="zh-CN" altLang="en-US" sz="2600" b="1"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113" name="组合 112">
            <a:extLst>
              <a:ext uri="{FF2B5EF4-FFF2-40B4-BE49-F238E27FC236}">
                <a16:creationId xmlns:a16="http://schemas.microsoft.com/office/drawing/2014/main" id="{435C9A32-7261-4507-9CBB-E8DE817E38F0}"/>
              </a:ext>
            </a:extLst>
          </p:cNvPr>
          <p:cNvGrpSpPr/>
          <p:nvPr/>
        </p:nvGrpSpPr>
        <p:grpSpPr>
          <a:xfrm>
            <a:off x="6694933" y="135858"/>
            <a:ext cx="2924312" cy="2340369"/>
            <a:chOff x="1264231" y="1441450"/>
            <a:chExt cx="2699365" cy="2160341"/>
          </a:xfrm>
        </p:grpSpPr>
        <p:grpSp>
          <p:nvGrpSpPr>
            <p:cNvPr id="114" name="组合 113">
              <a:extLst>
                <a:ext uri="{FF2B5EF4-FFF2-40B4-BE49-F238E27FC236}">
                  <a16:creationId xmlns:a16="http://schemas.microsoft.com/office/drawing/2014/main" id="{BF0CC866-3457-4174-AFC7-23A6C4A331A0}"/>
                </a:ext>
              </a:extLst>
            </p:cNvPr>
            <p:cNvGrpSpPr/>
            <p:nvPr/>
          </p:nvGrpSpPr>
          <p:grpSpPr>
            <a:xfrm>
              <a:off x="1264231" y="1725366"/>
              <a:ext cx="2699365" cy="1876425"/>
              <a:chOff x="1216927" y="2605739"/>
              <a:chExt cx="2699365" cy="1876425"/>
            </a:xfrm>
          </p:grpSpPr>
          <p:grpSp>
            <p:nvGrpSpPr>
              <p:cNvPr id="119" name="Group 29">
                <a:extLst>
                  <a:ext uri="{FF2B5EF4-FFF2-40B4-BE49-F238E27FC236}">
                    <a16:creationId xmlns:a16="http://schemas.microsoft.com/office/drawing/2014/main" id="{D5ED3319-CF9F-419B-BD66-A6021D1BF6F1}"/>
                  </a:ext>
                </a:extLst>
              </p:cNvPr>
              <p:cNvGrpSpPr>
                <a:grpSpLocks/>
              </p:cNvGrpSpPr>
              <p:nvPr/>
            </p:nvGrpSpPr>
            <p:grpSpPr bwMode="auto">
              <a:xfrm>
                <a:off x="2336058" y="2721628"/>
                <a:ext cx="1580234" cy="1757573"/>
                <a:chOff x="3912" y="2284"/>
                <a:chExt cx="1275" cy="1596"/>
              </a:xfrm>
            </p:grpSpPr>
            <p:sp>
              <p:nvSpPr>
                <p:cNvPr id="139" name="Line 30">
                  <a:extLst>
                    <a:ext uri="{FF2B5EF4-FFF2-40B4-BE49-F238E27FC236}">
                      <a16:creationId xmlns:a16="http://schemas.microsoft.com/office/drawing/2014/main" id="{D614435D-16A0-4A2D-92C9-2B72447A9959}"/>
                    </a:ext>
                  </a:extLst>
                </p:cNvPr>
                <p:cNvSpPr>
                  <a:spLocks noChangeShapeType="1"/>
                </p:cNvSpPr>
                <p:nvPr/>
              </p:nvSpPr>
              <p:spPr bwMode="auto">
                <a:xfrm>
                  <a:off x="3912" y="2296"/>
                  <a:ext cx="85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dirty="0"/>
                </a:p>
              </p:txBody>
            </p:sp>
            <p:sp>
              <p:nvSpPr>
                <p:cNvPr id="140" name="Line 31">
                  <a:extLst>
                    <a:ext uri="{FF2B5EF4-FFF2-40B4-BE49-F238E27FC236}">
                      <a16:creationId xmlns:a16="http://schemas.microsoft.com/office/drawing/2014/main" id="{9A58B9DC-AEDF-4588-A704-3C0691DAF5F7}"/>
                    </a:ext>
                  </a:extLst>
                </p:cNvPr>
                <p:cNvSpPr>
                  <a:spLocks noChangeShapeType="1"/>
                </p:cNvSpPr>
                <p:nvPr/>
              </p:nvSpPr>
              <p:spPr bwMode="auto">
                <a:xfrm>
                  <a:off x="3912" y="3876"/>
                  <a:ext cx="86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dirty="0"/>
                </a:p>
              </p:txBody>
            </p:sp>
            <p:grpSp>
              <p:nvGrpSpPr>
                <p:cNvPr id="141" name="Group 32">
                  <a:extLst>
                    <a:ext uri="{FF2B5EF4-FFF2-40B4-BE49-F238E27FC236}">
                      <a16:creationId xmlns:a16="http://schemas.microsoft.com/office/drawing/2014/main" id="{A850AB7D-8821-491D-A7F4-EEEEB5A20AB4}"/>
                    </a:ext>
                  </a:extLst>
                </p:cNvPr>
                <p:cNvGrpSpPr>
                  <a:grpSpLocks/>
                </p:cNvGrpSpPr>
                <p:nvPr/>
              </p:nvGrpSpPr>
              <p:grpSpPr bwMode="auto">
                <a:xfrm>
                  <a:off x="4632" y="2768"/>
                  <a:ext cx="286" cy="808"/>
                  <a:chOff x="2112" y="2256"/>
                  <a:chExt cx="384" cy="1296"/>
                </a:xfrm>
              </p:grpSpPr>
              <p:sp>
                <p:nvSpPr>
                  <p:cNvPr id="145" name="Line 33">
                    <a:extLst>
                      <a:ext uri="{FF2B5EF4-FFF2-40B4-BE49-F238E27FC236}">
                        <a16:creationId xmlns:a16="http://schemas.microsoft.com/office/drawing/2014/main" id="{B897B52A-E602-41E2-B96C-F7295D660CC1}"/>
                      </a:ext>
                    </a:extLst>
                  </p:cNvPr>
                  <p:cNvSpPr>
                    <a:spLocks noChangeShapeType="1"/>
                  </p:cNvSpPr>
                  <p:nvPr/>
                </p:nvSpPr>
                <p:spPr bwMode="auto">
                  <a:xfrm>
                    <a:off x="2304" y="2256"/>
                    <a:ext cx="0" cy="57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46" name="Line 34">
                    <a:extLst>
                      <a:ext uri="{FF2B5EF4-FFF2-40B4-BE49-F238E27FC236}">
                        <a16:creationId xmlns:a16="http://schemas.microsoft.com/office/drawing/2014/main" id="{958AF27C-77BF-4192-9DAF-25DCFE269054}"/>
                      </a:ext>
                    </a:extLst>
                  </p:cNvPr>
                  <p:cNvSpPr>
                    <a:spLocks noChangeShapeType="1"/>
                  </p:cNvSpPr>
                  <p:nvPr/>
                </p:nvSpPr>
                <p:spPr bwMode="auto">
                  <a:xfrm>
                    <a:off x="2304" y="2976"/>
                    <a:ext cx="0" cy="57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47" name="Line 35">
                    <a:extLst>
                      <a:ext uri="{FF2B5EF4-FFF2-40B4-BE49-F238E27FC236}">
                        <a16:creationId xmlns:a16="http://schemas.microsoft.com/office/drawing/2014/main" id="{1F7456FD-1A57-4308-A89E-19DF6451865F}"/>
                      </a:ext>
                    </a:extLst>
                  </p:cNvPr>
                  <p:cNvSpPr>
                    <a:spLocks noChangeShapeType="1"/>
                  </p:cNvSpPr>
                  <p:nvPr/>
                </p:nvSpPr>
                <p:spPr bwMode="auto">
                  <a:xfrm>
                    <a:off x="2112" y="2832"/>
                    <a:ext cx="3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48" name="Line 36">
                    <a:extLst>
                      <a:ext uri="{FF2B5EF4-FFF2-40B4-BE49-F238E27FC236}">
                        <a16:creationId xmlns:a16="http://schemas.microsoft.com/office/drawing/2014/main" id="{71A69E74-2FEB-4A88-B2D6-60DE8974DA94}"/>
                      </a:ext>
                    </a:extLst>
                  </p:cNvPr>
                  <p:cNvSpPr>
                    <a:spLocks noChangeShapeType="1"/>
                  </p:cNvSpPr>
                  <p:nvPr/>
                </p:nvSpPr>
                <p:spPr bwMode="auto">
                  <a:xfrm>
                    <a:off x="2112" y="2976"/>
                    <a:ext cx="3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sp>
              <p:nvSpPr>
                <p:cNvPr id="142" name="Line 37">
                  <a:extLst>
                    <a:ext uri="{FF2B5EF4-FFF2-40B4-BE49-F238E27FC236}">
                      <a16:creationId xmlns:a16="http://schemas.microsoft.com/office/drawing/2014/main" id="{B8403C2D-F5FC-46FE-928E-ABD517E2D8ED}"/>
                    </a:ext>
                  </a:extLst>
                </p:cNvPr>
                <p:cNvSpPr>
                  <a:spLocks noChangeShapeType="1"/>
                </p:cNvSpPr>
                <p:nvPr/>
              </p:nvSpPr>
              <p:spPr bwMode="auto">
                <a:xfrm flipV="1">
                  <a:off x="4776" y="2284"/>
                  <a:ext cx="0" cy="5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43" name="Line 38">
                  <a:extLst>
                    <a:ext uri="{FF2B5EF4-FFF2-40B4-BE49-F238E27FC236}">
                      <a16:creationId xmlns:a16="http://schemas.microsoft.com/office/drawing/2014/main" id="{F6FBEA9A-1A25-43F5-9CE8-510D017F0D7A}"/>
                    </a:ext>
                  </a:extLst>
                </p:cNvPr>
                <p:cNvSpPr>
                  <a:spLocks noChangeShapeType="1"/>
                </p:cNvSpPr>
                <p:nvPr/>
              </p:nvSpPr>
              <p:spPr bwMode="auto">
                <a:xfrm>
                  <a:off x="4776" y="3490"/>
                  <a:ext cx="0" cy="3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44" name="Text Box 39">
                  <a:extLst>
                    <a:ext uri="{FF2B5EF4-FFF2-40B4-BE49-F238E27FC236}">
                      <a16:creationId xmlns:a16="http://schemas.microsoft.com/office/drawing/2014/main" id="{D19E7770-22DC-4724-A4D2-63F2901D1C62}"/>
                    </a:ext>
                  </a:extLst>
                </p:cNvPr>
                <p:cNvSpPr txBox="1">
                  <a:spLocks noChangeArrowheads="1"/>
                </p:cNvSpPr>
                <p:nvPr/>
              </p:nvSpPr>
              <p:spPr bwMode="auto">
                <a:xfrm>
                  <a:off x="4884" y="2941"/>
                  <a:ext cx="303" cy="413"/>
                </a:xfrm>
                <a:prstGeom prst="rect">
                  <a:avLst/>
                </a:prstGeom>
                <a:noFill/>
                <a:ln w="38100">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spcBef>
                      <a:spcPct val="0"/>
                    </a:spcBef>
                  </a:pPr>
                  <a:r>
                    <a:rPr lang="en-US" altLang="zh-CN" sz="2600" b="1" i="1" dirty="0">
                      <a:latin typeface="Times New Roman" panose="02020603050405020304" pitchFamily="18" charset="0"/>
                      <a:ea typeface="宋体" panose="02010600030101010101" pitchFamily="2" charset="-122"/>
                    </a:rPr>
                    <a:t>C</a:t>
                  </a:r>
                </a:p>
              </p:txBody>
            </p:sp>
          </p:grpSp>
          <p:grpSp>
            <p:nvGrpSpPr>
              <p:cNvPr id="120" name="组合 119">
                <a:extLst>
                  <a:ext uri="{FF2B5EF4-FFF2-40B4-BE49-F238E27FC236}">
                    <a16:creationId xmlns:a16="http://schemas.microsoft.com/office/drawing/2014/main" id="{B01514FB-3A40-4885-A89E-1525AA093E08}"/>
                  </a:ext>
                </a:extLst>
              </p:cNvPr>
              <p:cNvGrpSpPr/>
              <p:nvPr/>
            </p:nvGrpSpPr>
            <p:grpSpPr>
              <a:xfrm>
                <a:off x="1216927" y="2605739"/>
                <a:ext cx="1377017" cy="1876425"/>
                <a:chOff x="1465383" y="4301564"/>
                <a:chExt cx="1377017" cy="1876425"/>
              </a:xfrm>
            </p:grpSpPr>
            <p:grpSp>
              <p:nvGrpSpPr>
                <p:cNvPr id="121" name="Group 7">
                  <a:extLst>
                    <a:ext uri="{FF2B5EF4-FFF2-40B4-BE49-F238E27FC236}">
                      <a16:creationId xmlns:a16="http://schemas.microsoft.com/office/drawing/2014/main" id="{47DD2A6D-E918-4065-B569-D921A0A2E731}"/>
                    </a:ext>
                  </a:extLst>
                </p:cNvPr>
                <p:cNvGrpSpPr>
                  <a:grpSpLocks/>
                </p:cNvGrpSpPr>
                <p:nvPr/>
              </p:nvGrpSpPr>
              <p:grpSpPr bwMode="auto">
                <a:xfrm>
                  <a:off x="1465383" y="4301564"/>
                  <a:ext cx="1377017" cy="1876425"/>
                  <a:chOff x="1852" y="1473"/>
                  <a:chExt cx="886" cy="1182"/>
                </a:xfrm>
              </p:grpSpPr>
              <p:sp>
                <p:nvSpPr>
                  <p:cNvPr id="127" name="Line 8">
                    <a:extLst>
                      <a:ext uri="{FF2B5EF4-FFF2-40B4-BE49-F238E27FC236}">
                        <a16:creationId xmlns:a16="http://schemas.microsoft.com/office/drawing/2014/main" id="{3601AD14-D0E2-4A83-9876-6DB3902D9B75}"/>
                      </a:ext>
                    </a:extLst>
                  </p:cNvPr>
                  <p:cNvSpPr>
                    <a:spLocks noChangeShapeType="1"/>
                  </p:cNvSpPr>
                  <p:nvPr/>
                </p:nvSpPr>
                <p:spPr bwMode="auto">
                  <a:xfrm flipH="1">
                    <a:off x="1864" y="1554"/>
                    <a:ext cx="71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nvGrpSpPr>
                  <p:cNvPr id="128" name="Group 9">
                    <a:extLst>
                      <a:ext uri="{FF2B5EF4-FFF2-40B4-BE49-F238E27FC236}">
                        <a16:creationId xmlns:a16="http://schemas.microsoft.com/office/drawing/2014/main" id="{AA20CD54-D0BA-452D-863A-A2685E49C130}"/>
                      </a:ext>
                    </a:extLst>
                  </p:cNvPr>
                  <p:cNvGrpSpPr>
                    <a:grpSpLocks/>
                  </p:cNvGrpSpPr>
                  <p:nvPr/>
                </p:nvGrpSpPr>
                <p:grpSpPr bwMode="auto">
                  <a:xfrm>
                    <a:off x="1852" y="1473"/>
                    <a:ext cx="886" cy="1182"/>
                    <a:chOff x="1852" y="1473"/>
                    <a:chExt cx="886" cy="1182"/>
                  </a:xfrm>
                </p:grpSpPr>
                <p:sp>
                  <p:nvSpPr>
                    <p:cNvPr id="129" name="Line 11">
                      <a:extLst>
                        <a:ext uri="{FF2B5EF4-FFF2-40B4-BE49-F238E27FC236}">
                          <a16:creationId xmlns:a16="http://schemas.microsoft.com/office/drawing/2014/main" id="{3DBFE312-D453-4297-8E10-6439781BF70B}"/>
                        </a:ext>
                      </a:extLst>
                    </p:cNvPr>
                    <p:cNvSpPr>
                      <a:spLocks noChangeShapeType="1"/>
                    </p:cNvSpPr>
                    <p:nvPr/>
                  </p:nvSpPr>
                  <p:spPr bwMode="auto">
                    <a:xfrm flipH="1">
                      <a:off x="1862" y="1744"/>
                      <a:ext cx="0" cy="79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30" name="Line 12">
                      <a:extLst>
                        <a:ext uri="{FF2B5EF4-FFF2-40B4-BE49-F238E27FC236}">
                          <a16:creationId xmlns:a16="http://schemas.microsoft.com/office/drawing/2014/main" id="{D58BC9A6-7DEA-42FB-92E5-9BC163958E4E}"/>
                        </a:ext>
                      </a:extLst>
                    </p:cNvPr>
                    <p:cNvSpPr>
                      <a:spLocks noChangeShapeType="1"/>
                    </p:cNvSpPr>
                    <p:nvPr/>
                  </p:nvSpPr>
                  <p:spPr bwMode="auto">
                    <a:xfrm>
                      <a:off x="1943" y="1473"/>
                      <a:ext cx="27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31" name="Line 13">
                      <a:extLst>
                        <a:ext uri="{FF2B5EF4-FFF2-40B4-BE49-F238E27FC236}">
                          <a16:creationId xmlns:a16="http://schemas.microsoft.com/office/drawing/2014/main" id="{CCE0A264-C94E-4BBE-82B9-DA9B5117482B}"/>
                        </a:ext>
                      </a:extLst>
                    </p:cNvPr>
                    <p:cNvSpPr>
                      <a:spLocks noChangeShapeType="1"/>
                    </p:cNvSpPr>
                    <p:nvPr/>
                  </p:nvSpPr>
                  <p:spPr bwMode="auto">
                    <a:xfrm>
                      <a:off x="2715" y="1656"/>
                      <a:ext cx="0" cy="27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32" name="Line 14">
                      <a:extLst>
                        <a:ext uri="{FF2B5EF4-FFF2-40B4-BE49-F238E27FC236}">
                          <a16:creationId xmlns:a16="http://schemas.microsoft.com/office/drawing/2014/main" id="{24319683-7DCB-4064-8449-484E5597B13D}"/>
                        </a:ext>
                      </a:extLst>
                    </p:cNvPr>
                    <p:cNvSpPr>
                      <a:spLocks noChangeShapeType="1"/>
                    </p:cNvSpPr>
                    <p:nvPr/>
                  </p:nvSpPr>
                  <p:spPr bwMode="auto">
                    <a:xfrm>
                      <a:off x="2738" y="2134"/>
                      <a:ext cx="0" cy="24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33" name="Line 16">
                      <a:extLst>
                        <a:ext uri="{FF2B5EF4-FFF2-40B4-BE49-F238E27FC236}">
                          <a16:creationId xmlns:a16="http://schemas.microsoft.com/office/drawing/2014/main" id="{93F6611B-32FD-4157-864C-5D75E2C799F2}"/>
                        </a:ext>
                      </a:extLst>
                    </p:cNvPr>
                    <p:cNvSpPr>
                      <a:spLocks noChangeShapeType="1"/>
                    </p:cNvSpPr>
                    <p:nvPr/>
                  </p:nvSpPr>
                  <p:spPr bwMode="auto">
                    <a:xfrm>
                      <a:off x="2567" y="1554"/>
                      <a:ext cx="0" cy="53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34" name="Rectangle 17">
                      <a:extLst>
                        <a:ext uri="{FF2B5EF4-FFF2-40B4-BE49-F238E27FC236}">
                          <a16:creationId xmlns:a16="http://schemas.microsoft.com/office/drawing/2014/main" id="{EAE10E53-C00A-4DFD-950B-CD2FD338175B}"/>
                        </a:ext>
                      </a:extLst>
                    </p:cNvPr>
                    <p:cNvSpPr>
                      <a:spLocks noChangeArrowheads="1"/>
                    </p:cNvSpPr>
                    <p:nvPr/>
                  </p:nvSpPr>
                  <p:spPr bwMode="auto">
                    <a:xfrm>
                      <a:off x="2516" y="1716"/>
                      <a:ext cx="107" cy="254"/>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35" name="Line 18">
                      <a:extLst>
                        <a:ext uri="{FF2B5EF4-FFF2-40B4-BE49-F238E27FC236}">
                          <a16:creationId xmlns:a16="http://schemas.microsoft.com/office/drawing/2014/main" id="{DF70BA20-D1A5-470E-9D37-C6220DB54266}"/>
                        </a:ext>
                      </a:extLst>
                    </p:cNvPr>
                    <p:cNvSpPr>
                      <a:spLocks noChangeShapeType="1"/>
                    </p:cNvSpPr>
                    <p:nvPr/>
                  </p:nvSpPr>
                  <p:spPr bwMode="auto">
                    <a:xfrm flipH="1">
                      <a:off x="1852" y="2652"/>
                      <a:ext cx="71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36" name="Text Box 19">
                      <a:extLst>
                        <a:ext uri="{FF2B5EF4-FFF2-40B4-BE49-F238E27FC236}">
                          <a16:creationId xmlns:a16="http://schemas.microsoft.com/office/drawing/2014/main" id="{15FD0CE9-9B1D-4960-BEA9-11F96BF8C6B9}"/>
                        </a:ext>
                      </a:extLst>
                    </p:cNvPr>
                    <p:cNvSpPr txBox="1">
                      <a:spLocks noChangeArrowheads="1"/>
                    </p:cNvSpPr>
                    <p:nvPr/>
                  </p:nvSpPr>
                  <p:spPr bwMode="auto">
                    <a:xfrm>
                      <a:off x="2244" y="1712"/>
                      <a:ext cx="24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t>R</a:t>
                      </a:r>
                    </a:p>
                  </p:txBody>
                </p:sp>
                <p:sp>
                  <p:nvSpPr>
                    <p:cNvPr id="137" name="Text Box 20">
                      <a:extLst>
                        <a:ext uri="{FF2B5EF4-FFF2-40B4-BE49-F238E27FC236}">
                          <a16:creationId xmlns:a16="http://schemas.microsoft.com/office/drawing/2014/main" id="{D3C349C0-AE27-46B9-81F1-0206594CCE9C}"/>
                        </a:ext>
                      </a:extLst>
                    </p:cNvPr>
                    <p:cNvSpPr txBox="1">
                      <a:spLocks noChangeArrowheads="1"/>
                    </p:cNvSpPr>
                    <p:nvPr/>
                  </p:nvSpPr>
                  <p:spPr bwMode="auto">
                    <a:xfrm>
                      <a:off x="2249" y="2147"/>
                      <a:ext cx="231"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t>L</a:t>
                      </a:r>
                    </a:p>
                  </p:txBody>
                </p:sp>
                <p:sp>
                  <p:nvSpPr>
                    <p:cNvPr id="138" name="Line 27">
                      <a:extLst>
                        <a:ext uri="{FF2B5EF4-FFF2-40B4-BE49-F238E27FC236}">
                          <a16:creationId xmlns:a16="http://schemas.microsoft.com/office/drawing/2014/main" id="{63ACC23B-0D0E-46BC-8C32-9CFB9A2A5D8F}"/>
                        </a:ext>
                      </a:extLst>
                    </p:cNvPr>
                    <p:cNvSpPr>
                      <a:spLocks noChangeShapeType="1"/>
                    </p:cNvSpPr>
                    <p:nvPr/>
                  </p:nvSpPr>
                  <p:spPr bwMode="auto">
                    <a:xfrm>
                      <a:off x="2568" y="2472"/>
                      <a:ext cx="0" cy="183"/>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grpSp>
            <p:sp>
              <p:nvSpPr>
                <p:cNvPr id="122" name="AutoShape 25">
                  <a:extLst>
                    <a:ext uri="{FF2B5EF4-FFF2-40B4-BE49-F238E27FC236}">
                      <a16:creationId xmlns:a16="http://schemas.microsoft.com/office/drawing/2014/main" id="{FADB7888-D6F0-45D7-8CD9-E7FE6AD927FF}"/>
                    </a:ext>
                  </a:extLst>
                </p:cNvPr>
                <p:cNvSpPr>
                  <a:spLocks noChangeArrowheads="1"/>
                </p:cNvSpPr>
                <p:nvPr/>
              </p:nvSpPr>
              <p:spPr bwMode="auto">
                <a:xfrm flipH="1">
                  <a:off x="2591501" y="5285946"/>
                  <a:ext cx="96360" cy="15716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23" name="AutoShape 25">
                  <a:extLst>
                    <a:ext uri="{FF2B5EF4-FFF2-40B4-BE49-F238E27FC236}">
                      <a16:creationId xmlns:a16="http://schemas.microsoft.com/office/drawing/2014/main" id="{9BF78E77-C88D-499F-BA23-7C569DB615DE}"/>
                    </a:ext>
                  </a:extLst>
                </p:cNvPr>
                <p:cNvSpPr>
                  <a:spLocks noChangeArrowheads="1"/>
                </p:cNvSpPr>
                <p:nvPr/>
              </p:nvSpPr>
              <p:spPr bwMode="auto">
                <a:xfrm flipH="1">
                  <a:off x="2591501" y="5438346"/>
                  <a:ext cx="96360" cy="15716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24" name="AutoShape 25">
                  <a:extLst>
                    <a:ext uri="{FF2B5EF4-FFF2-40B4-BE49-F238E27FC236}">
                      <a16:creationId xmlns:a16="http://schemas.microsoft.com/office/drawing/2014/main" id="{C99599F6-5119-4A41-8537-3395734AE51C}"/>
                    </a:ext>
                  </a:extLst>
                </p:cNvPr>
                <p:cNvSpPr>
                  <a:spLocks noChangeArrowheads="1"/>
                </p:cNvSpPr>
                <p:nvPr/>
              </p:nvSpPr>
              <p:spPr bwMode="auto">
                <a:xfrm flipH="1">
                  <a:off x="2591501" y="5590746"/>
                  <a:ext cx="96360" cy="15716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25" name="AutoShape 25">
                  <a:extLst>
                    <a:ext uri="{FF2B5EF4-FFF2-40B4-BE49-F238E27FC236}">
                      <a16:creationId xmlns:a16="http://schemas.microsoft.com/office/drawing/2014/main" id="{F6DEE28B-6BE1-415B-A620-67C33B9FC652}"/>
                    </a:ext>
                  </a:extLst>
                </p:cNvPr>
                <p:cNvSpPr>
                  <a:spLocks noChangeArrowheads="1"/>
                </p:cNvSpPr>
                <p:nvPr/>
              </p:nvSpPr>
              <p:spPr bwMode="auto">
                <a:xfrm flipH="1">
                  <a:off x="2591501" y="5743146"/>
                  <a:ext cx="96360" cy="15716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26" name="矩形 125">
                  <a:extLst>
                    <a:ext uri="{FF2B5EF4-FFF2-40B4-BE49-F238E27FC236}">
                      <a16:creationId xmlns:a16="http://schemas.microsoft.com/office/drawing/2014/main" id="{4DAEA698-A05B-46CA-B33C-76723BDB5547}"/>
                    </a:ext>
                  </a:extLst>
                </p:cNvPr>
                <p:cNvSpPr/>
                <p:nvPr/>
              </p:nvSpPr>
              <p:spPr>
                <a:xfrm>
                  <a:off x="2372954" y="5238750"/>
                  <a:ext cx="175813" cy="751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50"/>
                </a:p>
              </p:txBody>
            </p:sp>
          </p:grpSp>
        </p:grpSp>
        <p:graphicFrame>
          <p:nvGraphicFramePr>
            <p:cNvPr id="115" name="对象 114">
              <a:extLst>
                <a:ext uri="{FF2B5EF4-FFF2-40B4-BE49-F238E27FC236}">
                  <a16:creationId xmlns:a16="http://schemas.microsoft.com/office/drawing/2014/main" id="{699957BF-843D-4071-8E78-A4CEFDFCE979}"/>
                </a:ext>
              </a:extLst>
            </p:cNvPr>
            <p:cNvGraphicFramePr>
              <a:graphicFrameLocks noChangeAspect="1"/>
            </p:cNvGraphicFramePr>
            <p:nvPr>
              <p:extLst>
                <p:ext uri="{D42A27DB-BD31-4B8C-83A1-F6EECF244321}">
                  <p14:modId xmlns:p14="http://schemas.microsoft.com/office/powerpoint/2010/main" val="315651673"/>
                </p:ext>
              </p:extLst>
            </p:nvPr>
          </p:nvGraphicFramePr>
          <p:xfrm>
            <a:off x="2692193" y="2804496"/>
            <a:ext cx="391280" cy="391280"/>
          </p:xfrm>
          <a:graphic>
            <a:graphicData uri="http://schemas.openxmlformats.org/presentationml/2006/ole">
              <mc:AlternateContent xmlns:mc="http://schemas.openxmlformats.org/markup-compatibility/2006">
                <mc:Choice xmlns:v="urn:schemas-microsoft-com:vml" Requires="v">
                  <p:oleObj spid="_x0000_s385290" name="公式" r:id="rId3" imgW="228600" imgH="228600" progId="Equation.3">
                    <p:embed/>
                  </p:oleObj>
                </mc:Choice>
                <mc:Fallback>
                  <p:oleObj name="公式" r:id="rId3" imgW="228600" imgH="228600" progId="Equation.3">
                    <p:embed/>
                    <p:pic>
                      <p:nvPicPr>
                        <p:cNvPr id="2" name="对象 1">
                          <a:extLst>
                            <a:ext uri="{FF2B5EF4-FFF2-40B4-BE49-F238E27FC236}">
                              <a16:creationId xmlns:a16="http://schemas.microsoft.com/office/drawing/2014/main" id="{256F4E30-E623-496C-8B3A-BF07FEB82F81}"/>
                            </a:ext>
                          </a:extLst>
                        </p:cNvPr>
                        <p:cNvPicPr/>
                        <p:nvPr/>
                      </p:nvPicPr>
                      <p:blipFill>
                        <a:blip r:embed="rId4"/>
                        <a:stretch>
                          <a:fillRect/>
                        </a:stretch>
                      </p:blipFill>
                      <p:spPr>
                        <a:xfrm>
                          <a:off x="2692193" y="2804496"/>
                          <a:ext cx="391280" cy="391280"/>
                        </a:xfrm>
                        <a:prstGeom prst="rect">
                          <a:avLst/>
                        </a:prstGeom>
                      </p:spPr>
                    </p:pic>
                  </p:oleObj>
                </mc:Fallback>
              </mc:AlternateContent>
            </a:graphicData>
          </a:graphic>
        </p:graphicFrame>
        <p:graphicFrame>
          <p:nvGraphicFramePr>
            <p:cNvPr id="116" name="对象 115">
              <a:extLst>
                <a:ext uri="{FF2B5EF4-FFF2-40B4-BE49-F238E27FC236}">
                  <a16:creationId xmlns:a16="http://schemas.microsoft.com/office/drawing/2014/main" id="{701CFF63-6561-418E-8629-5F321333067C}"/>
                </a:ext>
              </a:extLst>
            </p:cNvPr>
            <p:cNvGraphicFramePr>
              <a:graphicFrameLocks noChangeAspect="1"/>
            </p:cNvGraphicFramePr>
            <p:nvPr>
              <p:extLst>
                <p:ext uri="{D42A27DB-BD31-4B8C-83A1-F6EECF244321}">
                  <p14:modId xmlns:p14="http://schemas.microsoft.com/office/powerpoint/2010/main" val="823753331"/>
                </p:ext>
              </p:extLst>
            </p:nvPr>
          </p:nvGraphicFramePr>
          <p:xfrm>
            <a:off x="2679194" y="2079289"/>
            <a:ext cx="391280" cy="391280"/>
          </p:xfrm>
          <a:graphic>
            <a:graphicData uri="http://schemas.openxmlformats.org/presentationml/2006/ole">
              <mc:AlternateContent xmlns:mc="http://schemas.openxmlformats.org/markup-compatibility/2006">
                <mc:Choice xmlns:v="urn:schemas-microsoft-com:vml" Requires="v">
                  <p:oleObj spid="_x0000_s385291" name="公式" r:id="rId5" imgW="228600" imgH="228600" progId="Equation.3">
                    <p:embed/>
                  </p:oleObj>
                </mc:Choice>
                <mc:Fallback>
                  <p:oleObj name="公式" r:id="rId5" imgW="228600" imgH="228600" progId="Equation.3">
                    <p:embed/>
                    <p:pic>
                      <p:nvPicPr>
                        <p:cNvPr id="123" name="对象 122">
                          <a:extLst>
                            <a:ext uri="{FF2B5EF4-FFF2-40B4-BE49-F238E27FC236}">
                              <a16:creationId xmlns:a16="http://schemas.microsoft.com/office/drawing/2014/main" id="{A1CC9297-53DA-4B8D-8A55-1CAE8482DE64}"/>
                            </a:ext>
                          </a:extLst>
                        </p:cNvPr>
                        <p:cNvPicPr/>
                        <p:nvPr/>
                      </p:nvPicPr>
                      <p:blipFill>
                        <a:blip r:embed="rId6"/>
                        <a:stretch>
                          <a:fillRect/>
                        </a:stretch>
                      </p:blipFill>
                      <p:spPr>
                        <a:xfrm>
                          <a:off x="2679194" y="2079289"/>
                          <a:ext cx="391280" cy="391280"/>
                        </a:xfrm>
                        <a:prstGeom prst="rect">
                          <a:avLst/>
                        </a:prstGeom>
                      </p:spPr>
                    </p:pic>
                  </p:oleObj>
                </mc:Fallback>
              </mc:AlternateContent>
            </a:graphicData>
          </a:graphic>
        </p:graphicFrame>
        <p:graphicFrame>
          <p:nvGraphicFramePr>
            <p:cNvPr id="117" name="对象 116">
              <a:extLst>
                <a:ext uri="{FF2B5EF4-FFF2-40B4-BE49-F238E27FC236}">
                  <a16:creationId xmlns:a16="http://schemas.microsoft.com/office/drawing/2014/main" id="{0580364E-7B00-4701-B38A-563E2ED965C4}"/>
                </a:ext>
              </a:extLst>
            </p:cNvPr>
            <p:cNvGraphicFramePr>
              <a:graphicFrameLocks noChangeAspect="1"/>
            </p:cNvGraphicFramePr>
            <p:nvPr>
              <p:extLst>
                <p:ext uri="{D42A27DB-BD31-4B8C-83A1-F6EECF244321}">
                  <p14:modId xmlns:p14="http://schemas.microsoft.com/office/powerpoint/2010/main" val="748325413"/>
                </p:ext>
              </p:extLst>
            </p:nvPr>
          </p:nvGraphicFramePr>
          <p:xfrm>
            <a:off x="1372640" y="2527054"/>
            <a:ext cx="282575" cy="346075"/>
          </p:xfrm>
          <a:graphic>
            <a:graphicData uri="http://schemas.openxmlformats.org/presentationml/2006/ole">
              <mc:AlternateContent xmlns:mc="http://schemas.openxmlformats.org/markup-compatibility/2006">
                <mc:Choice xmlns:v="urn:schemas-microsoft-com:vml" Requires="v">
                  <p:oleObj spid="_x0000_s385292" name="公式" r:id="rId7" imgW="164880" imgH="203040" progId="Equation.3">
                    <p:embed/>
                  </p:oleObj>
                </mc:Choice>
                <mc:Fallback>
                  <p:oleObj name="公式" r:id="rId7" imgW="164880" imgH="203040" progId="Equation.3">
                    <p:embed/>
                    <p:pic>
                      <p:nvPicPr>
                        <p:cNvPr id="124" name="对象 123">
                          <a:extLst>
                            <a:ext uri="{FF2B5EF4-FFF2-40B4-BE49-F238E27FC236}">
                              <a16:creationId xmlns:a16="http://schemas.microsoft.com/office/drawing/2014/main" id="{090E03B4-B45C-49BB-882C-801B964CB37E}"/>
                            </a:ext>
                          </a:extLst>
                        </p:cNvPr>
                        <p:cNvPicPr/>
                        <p:nvPr/>
                      </p:nvPicPr>
                      <p:blipFill>
                        <a:blip r:embed="rId8"/>
                        <a:stretch>
                          <a:fillRect/>
                        </a:stretch>
                      </p:blipFill>
                      <p:spPr>
                        <a:xfrm>
                          <a:off x="1372640" y="2527054"/>
                          <a:ext cx="282575" cy="346075"/>
                        </a:xfrm>
                        <a:prstGeom prst="rect">
                          <a:avLst/>
                        </a:prstGeom>
                      </p:spPr>
                    </p:pic>
                  </p:oleObj>
                </mc:Fallback>
              </mc:AlternateContent>
            </a:graphicData>
          </a:graphic>
        </p:graphicFrame>
        <p:graphicFrame>
          <p:nvGraphicFramePr>
            <p:cNvPr id="118" name="对象 117">
              <a:extLst>
                <a:ext uri="{FF2B5EF4-FFF2-40B4-BE49-F238E27FC236}">
                  <a16:creationId xmlns:a16="http://schemas.microsoft.com/office/drawing/2014/main" id="{9DF918FB-5D87-4A44-934A-24304597A4DD}"/>
                </a:ext>
              </a:extLst>
            </p:cNvPr>
            <p:cNvGraphicFramePr>
              <a:graphicFrameLocks noChangeAspect="1"/>
            </p:cNvGraphicFramePr>
            <p:nvPr>
              <p:extLst>
                <p:ext uri="{D42A27DB-BD31-4B8C-83A1-F6EECF244321}">
                  <p14:modId xmlns:p14="http://schemas.microsoft.com/office/powerpoint/2010/main" val="3995417352"/>
                </p:ext>
              </p:extLst>
            </p:nvPr>
          </p:nvGraphicFramePr>
          <p:xfrm>
            <a:off x="1941513" y="1441450"/>
            <a:ext cx="217487" cy="323850"/>
          </p:xfrm>
          <a:graphic>
            <a:graphicData uri="http://schemas.openxmlformats.org/presentationml/2006/ole">
              <mc:AlternateContent xmlns:mc="http://schemas.openxmlformats.org/markup-compatibility/2006">
                <mc:Choice xmlns:v="urn:schemas-microsoft-com:vml" Requires="v">
                  <p:oleObj spid="_x0000_s385293" name="公式" r:id="rId9" imgW="126720" imgH="190440" progId="Equation.3">
                    <p:embed/>
                  </p:oleObj>
                </mc:Choice>
                <mc:Fallback>
                  <p:oleObj name="公式" r:id="rId9" imgW="126720" imgH="190440" progId="Equation.3">
                    <p:embed/>
                    <p:pic>
                      <p:nvPicPr>
                        <p:cNvPr id="125" name="对象 124">
                          <a:extLst>
                            <a:ext uri="{FF2B5EF4-FFF2-40B4-BE49-F238E27FC236}">
                              <a16:creationId xmlns:a16="http://schemas.microsoft.com/office/drawing/2014/main" id="{6DA706A4-7BCA-4548-8BFA-7CD2DCA2B7EC}"/>
                            </a:ext>
                          </a:extLst>
                        </p:cNvPr>
                        <p:cNvPicPr/>
                        <p:nvPr/>
                      </p:nvPicPr>
                      <p:blipFill>
                        <a:blip r:embed="rId10"/>
                        <a:stretch>
                          <a:fillRect/>
                        </a:stretch>
                      </p:blipFill>
                      <p:spPr>
                        <a:xfrm>
                          <a:off x="1941513" y="1441450"/>
                          <a:ext cx="217487" cy="323850"/>
                        </a:xfrm>
                        <a:prstGeom prst="rect">
                          <a:avLst/>
                        </a:prstGeom>
                      </p:spPr>
                    </p:pic>
                  </p:oleObj>
                </mc:Fallback>
              </mc:AlternateContent>
            </a:graphicData>
          </a:graphic>
        </p:graphicFrame>
      </p:grpSp>
      <p:graphicFrame>
        <p:nvGraphicFramePr>
          <p:cNvPr id="2" name="对象 1">
            <a:extLst>
              <a:ext uri="{FF2B5EF4-FFF2-40B4-BE49-F238E27FC236}">
                <a16:creationId xmlns:a16="http://schemas.microsoft.com/office/drawing/2014/main" id="{8F575AB8-FBB4-489B-A3C4-2F2FEDD15366}"/>
              </a:ext>
            </a:extLst>
          </p:cNvPr>
          <p:cNvGraphicFramePr>
            <a:graphicFrameLocks noChangeAspect="1"/>
          </p:cNvGraphicFramePr>
          <p:nvPr>
            <p:extLst>
              <p:ext uri="{D42A27DB-BD31-4B8C-83A1-F6EECF244321}">
                <p14:modId xmlns:p14="http://schemas.microsoft.com/office/powerpoint/2010/main" val="2638472615"/>
              </p:ext>
            </p:extLst>
          </p:nvPr>
        </p:nvGraphicFramePr>
        <p:xfrm>
          <a:off x="1163455" y="1218768"/>
          <a:ext cx="3760616" cy="3008356"/>
        </p:xfrm>
        <a:graphic>
          <a:graphicData uri="http://schemas.openxmlformats.org/presentationml/2006/ole">
            <mc:AlternateContent xmlns:mc="http://schemas.openxmlformats.org/markup-compatibility/2006">
              <mc:Choice xmlns:v="urn:schemas-microsoft-com:vml" Requires="v">
                <p:oleObj spid="_x0000_s385294" name="公式" r:id="rId11" imgW="1714320" imgH="1320480" progId="Equation.3">
                  <p:embed/>
                </p:oleObj>
              </mc:Choice>
              <mc:Fallback>
                <p:oleObj name="公式" r:id="rId11" imgW="1714320" imgH="1320480" progId="Equation.3">
                  <p:embed/>
                  <p:pic>
                    <p:nvPicPr>
                      <p:cNvPr id="0" name=""/>
                      <p:cNvPicPr/>
                      <p:nvPr/>
                    </p:nvPicPr>
                    <p:blipFill>
                      <a:blip r:embed="rId12"/>
                      <a:stretch>
                        <a:fillRect/>
                      </a:stretch>
                    </p:blipFill>
                    <p:spPr>
                      <a:xfrm>
                        <a:off x="1163455" y="1218768"/>
                        <a:ext cx="3760616" cy="3008356"/>
                      </a:xfrm>
                      <a:prstGeom prst="rect">
                        <a:avLst/>
                      </a:prstGeom>
                    </p:spPr>
                  </p:pic>
                </p:oleObj>
              </mc:Fallback>
            </mc:AlternateContent>
          </a:graphicData>
        </a:graphic>
      </p:graphicFrame>
      <p:graphicFrame>
        <p:nvGraphicFramePr>
          <p:cNvPr id="150" name="对象 149">
            <a:extLst>
              <a:ext uri="{FF2B5EF4-FFF2-40B4-BE49-F238E27FC236}">
                <a16:creationId xmlns:a16="http://schemas.microsoft.com/office/drawing/2014/main" id="{C85D5C35-AF27-4EA5-BC03-2A57571853CC}"/>
              </a:ext>
            </a:extLst>
          </p:cNvPr>
          <p:cNvGraphicFramePr>
            <a:graphicFrameLocks noChangeAspect="1"/>
          </p:cNvGraphicFramePr>
          <p:nvPr>
            <p:extLst>
              <p:ext uri="{D42A27DB-BD31-4B8C-83A1-F6EECF244321}">
                <p14:modId xmlns:p14="http://schemas.microsoft.com/office/powerpoint/2010/main" val="1177208588"/>
              </p:ext>
            </p:extLst>
          </p:nvPr>
        </p:nvGraphicFramePr>
        <p:xfrm>
          <a:off x="2113607" y="5414830"/>
          <a:ext cx="3611727" cy="1094857"/>
        </p:xfrm>
        <a:graphic>
          <a:graphicData uri="http://schemas.openxmlformats.org/presentationml/2006/ole">
            <mc:AlternateContent xmlns:mc="http://schemas.openxmlformats.org/markup-compatibility/2006">
              <mc:Choice xmlns:v="urn:schemas-microsoft-com:vml" Requires="v">
                <p:oleObj spid="_x0000_s385295" name="公式" r:id="rId13" imgW="1523880" imgH="444240" progId="Equation.3">
                  <p:embed/>
                </p:oleObj>
              </mc:Choice>
              <mc:Fallback>
                <p:oleObj name="公式" r:id="rId13" imgW="1523880" imgH="444240" progId="Equation.3">
                  <p:embed/>
                  <p:pic>
                    <p:nvPicPr>
                      <p:cNvPr id="2" name="对象 1">
                        <a:extLst>
                          <a:ext uri="{FF2B5EF4-FFF2-40B4-BE49-F238E27FC236}">
                            <a16:creationId xmlns:a16="http://schemas.microsoft.com/office/drawing/2014/main" id="{8F575AB8-FBB4-489B-A3C4-2F2FEDD15366}"/>
                          </a:ext>
                        </a:extLst>
                      </p:cNvPr>
                      <p:cNvPicPr/>
                      <p:nvPr/>
                    </p:nvPicPr>
                    <p:blipFill>
                      <a:blip r:embed="rId14"/>
                      <a:stretch>
                        <a:fillRect/>
                      </a:stretch>
                    </p:blipFill>
                    <p:spPr>
                      <a:xfrm>
                        <a:off x="2113607" y="5414830"/>
                        <a:ext cx="3611727" cy="1094857"/>
                      </a:xfrm>
                      <a:prstGeom prst="rect">
                        <a:avLst/>
                      </a:prstGeom>
                    </p:spPr>
                  </p:pic>
                </p:oleObj>
              </mc:Fallback>
            </mc:AlternateContent>
          </a:graphicData>
        </a:graphic>
      </p:graphicFrame>
      <p:sp>
        <p:nvSpPr>
          <p:cNvPr id="3" name="灯片编号占位符 2">
            <a:extLst>
              <a:ext uri="{FF2B5EF4-FFF2-40B4-BE49-F238E27FC236}">
                <a16:creationId xmlns:a16="http://schemas.microsoft.com/office/drawing/2014/main" id="{2F6708F9-48A4-4591-845F-2162CE74C6D7}"/>
              </a:ext>
            </a:extLst>
          </p:cNvPr>
          <p:cNvSpPr>
            <a:spLocks noGrp="1"/>
          </p:cNvSpPr>
          <p:nvPr>
            <p:ph type="sldNum" sz="quarter" idx="12"/>
          </p:nvPr>
        </p:nvSpPr>
        <p:spPr/>
        <p:txBody>
          <a:bodyPr/>
          <a:lstStyle/>
          <a:p>
            <a:fld id="{DD7B16FF-69CA-4A0B-BD3A-C4B4E2184A49}" type="slidenum">
              <a:rPr lang="zh-CN" altLang="en-US" smtClean="0"/>
              <a:pPr/>
              <a:t>137</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45413"/>
                                        </p:tgtEl>
                                        <p:attrNameLst>
                                          <p:attrName>style.visibility</p:attrName>
                                        </p:attrNameLst>
                                      </p:cBhvr>
                                      <p:to>
                                        <p:strVal val="visible"/>
                                      </p:to>
                                    </p:set>
                                    <p:animEffect transition="in" filter="wipe(up)">
                                      <p:cBhvr>
                                        <p:cTn id="7" dur="75"/>
                                        <p:tgtEl>
                                          <p:spTgt spid="14541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5503"/>
                                        </p:tgtEl>
                                        <p:attrNameLst>
                                          <p:attrName>style.visibility</p:attrName>
                                        </p:attrNameLst>
                                      </p:cBhvr>
                                      <p:to>
                                        <p:strVal val="visible"/>
                                      </p:to>
                                    </p:set>
                                    <p:anim calcmode="lin" valueType="num">
                                      <p:cBhvr additive="base">
                                        <p:cTn id="17" dur="500" fill="hold"/>
                                        <p:tgtEl>
                                          <p:spTgt spid="145503"/>
                                        </p:tgtEl>
                                        <p:attrNameLst>
                                          <p:attrName>ppt_x</p:attrName>
                                        </p:attrNameLst>
                                      </p:cBhvr>
                                      <p:tavLst>
                                        <p:tav tm="0">
                                          <p:val>
                                            <p:strVal val="#ppt_x"/>
                                          </p:val>
                                        </p:tav>
                                        <p:tav tm="100000">
                                          <p:val>
                                            <p:strVal val="#ppt_x"/>
                                          </p:val>
                                        </p:tav>
                                      </p:tavLst>
                                    </p:anim>
                                    <p:anim calcmode="lin" valueType="num">
                                      <p:cBhvr additive="base">
                                        <p:cTn id="18" dur="500" fill="hold"/>
                                        <p:tgtEl>
                                          <p:spTgt spid="14550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50"/>
                                        </p:tgtEl>
                                        <p:attrNameLst>
                                          <p:attrName>style.visibility</p:attrName>
                                        </p:attrNameLst>
                                      </p:cBhvr>
                                      <p:to>
                                        <p:strVal val="visible"/>
                                      </p:to>
                                    </p:set>
                                    <p:animEffect transition="in" filter="wipe(left)">
                                      <p:cBhvr>
                                        <p:cTn id="23" dur="5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3" grpId="0" animBg="1" autoUpdateAnimBg="0"/>
      <p:bldP spid="145503" grpId="0" autoUpdateAnimBg="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520" name="Text Box 88">
            <a:extLst>
              <a:ext uri="{FF2B5EF4-FFF2-40B4-BE49-F238E27FC236}">
                <a16:creationId xmlns:a16="http://schemas.microsoft.com/office/drawing/2014/main" id="{B1A8E7AA-705F-4F6D-8EB0-42746A8DA79E}"/>
              </a:ext>
            </a:extLst>
          </p:cNvPr>
          <p:cNvSpPr txBox="1">
            <a:spLocks noChangeArrowheads="1"/>
          </p:cNvSpPr>
          <p:nvPr/>
        </p:nvSpPr>
        <p:spPr bwMode="auto">
          <a:xfrm>
            <a:off x="5979344" y="1695282"/>
            <a:ext cx="3302000"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en-US" altLang="zh-CN" sz="2600" b="1" i="1" dirty="0">
                <a:solidFill>
                  <a:srgbClr val="990099"/>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en-US" altLang="zh-CN" sz="2600" b="1" dirty="0">
                <a:solidFill>
                  <a:srgbClr val="990099"/>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=0  </a:t>
            </a:r>
            <a:r>
              <a:rPr lang="zh-CN" altLang="en-US" sz="2600" b="1" dirty="0">
                <a:solidFill>
                  <a:srgbClr val="990099"/>
                </a:solidFill>
                <a:latin typeface="Times New Roman" panose="02020603050405020304" pitchFamily="18" charset="0"/>
                <a:ea typeface="黑体" panose="02010609060101010101" pitchFamily="49" charset="-122"/>
                <a:cs typeface="Times New Roman" panose="02020603050405020304" pitchFamily="18" charset="0"/>
              </a:rPr>
              <a:t>电路谐振</a:t>
            </a:r>
          </a:p>
        </p:txBody>
      </p:sp>
      <p:sp>
        <p:nvSpPr>
          <p:cNvPr id="146521" name="Text Box 89" descr="深色上对角线">
            <a:extLst>
              <a:ext uri="{FF2B5EF4-FFF2-40B4-BE49-F238E27FC236}">
                <a16:creationId xmlns:a16="http://schemas.microsoft.com/office/drawing/2014/main" id="{F05DC08E-AD32-48C8-A786-3A58F957AB88}"/>
              </a:ext>
            </a:extLst>
          </p:cNvPr>
          <p:cNvSpPr txBox="1">
            <a:spLocks noChangeArrowheads="1"/>
          </p:cNvSpPr>
          <p:nvPr/>
        </p:nvSpPr>
        <p:spPr bwMode="auto">
          <a:xfrm>
            <a:off x="6722453" y="3285147"/>
            <a:ext cx="2139693" cy="492443"/>
          </a:xfrm>
          <a:prstGeom prst="rect">
            <a:avLst/>
          </a:prstGeom>
          <a:noFill/>
          <a:ln w="38100">
            <a:solidFill>
              <a:srgbClr val="FFCC00"/>
            </a:solidFill>
            <a:miter lim="800000"/>
            <a:headEnd/>
            <a:tailEnd/>
          </a:ln>
          <a:effectLst/>
          <a:extLst>
            <a:ext uri="{909E8E84-426E-40DD-AFC4-6F175D3DCCD1}">
              <a14:hiddenFill xmlns:a14="http://schemas.microsoft.com/office/drawing/2010/main">
                <a:pattFill prst="dkUpDiag">
                  <a:fgClr>
                    <a:srgbClr val="66CCFF"/>
                  </a:fgClr>
                  <a:bgClr>
                    <a:srgbClr val="FFFFFF"/>
                  </a:bgClr>
                </a:patt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ctr"/>
            <a:r>
              <a:rPr lang="zh-CN" altLang="en-US" sz="2600" b="1" dirty="0">
                <a:solidFill>
                  <a:srgbClr val="9900CC"/>
                </a:solidFill>
                <a:latin typeface="黑体" panose="02010609060101010101" pitchFamily="49" charset="-122"/>
                <a:ea typeface="黑体" panose="02010609060101010101" pitchFamily="49" charset="-122"/>
              </a:rPr>
              <a:t>谐振频率：</a:t>
            </a:r>
          </a:p>
        </p:txBody>
      </p:sp>
      <p:grpSp>
        <p:nvGrpSpPr>
          <p:cNvPr id="146549" name="Group 117">
            <a:extLst>
              <a:ext uri="{FF2B5EF4-FFF2-40B4-BE49-F238E27FC236}">
                <a16:creationId xmlns:a16="http://schemas.microsoft.com/office/drawing/2014/main" id="{CFBEA786-2455-4FEA-BB09-0C8F07D9BC2A}"/>
              </a:ext>
            </a:extLst>
          </p:cNvPr>
          <p:cNvGrpSpPr>
            <a:grpSpLocks/>
          </p:cNvGrpSpPr>
          <p:nvPr/>
        </p:nvGrpSpPr>
        <p:grpSpPr bwMode="auto">
          <a:xfrm>
            <a:off x="5725331" y="2449533"/>
            <a:ext cx="3727993" cy="4512733"/>
            <a:chOff x="3325" y="1767"/>
            <a:chExt cx="2454" cy="2640"/>
          </a:xfrm>
        </p:grpSpPr>
        <p:sp>
          <p:nvSpPr>
            <p:cNvPr id="146550" name="Line 118">
              <a:extLst>
                <a:ext uri="{FF2B5EF4-FFF2-40B4-BE49-F238E27FC236}">
                  <a16:creationId xmlns:a16="http://schemas.microsoft.com/office/drawing/2014/main" id="{40A5AB1A-558C-4AE8-BC2B-70993511ACEA}"/>
                </a:ext>
              </a:extLst>
            </p:cNvPr>
            <p:cNvSpPr>
              <a:spLocks noChangeShapeType="1"/>
            </p:cNvSpPr>
            <p:nvPr/>
          </p:nvSpPr>
          <p:spPr bwMode="auto">
            <a:xfrm>
              <a:off x="3571" y="1767"/>
              <a:ext cx="0" cy="2640"/>
            </a:xfrm>
            <a:prstGeom prst="line">
              <a:avLst/>
            </a:prstGeom>
            <a:noFill/>
            <a:ln w="57150">
              <a:pattFill prst="trellis">
                <a:fgClr>
                  <a:srgbClr val="FF99FF"/>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46551" name="Line 119">
              <a:extLst>
                <a:ext uri="{FF2B5EF4-FFF2-40B4-BE49-F238E27FC236}">
                  <a16:creationId xmlns:a16="http://schemas.microsoft.com/office/drawing/2014/main" id="{36E6C565-DD55-4CD7-B9C7-3B0C88B0FB15}"/>
                </a:ext>
              </a:extLst>
            </p:cNvPr>
            <p:cNvSpPr>
              <a:spLocks noChangeShapeType="1"/>
            </p:cNvSpPr>
            <p:nvPr/>
          </p:nvSpPr>
          <p:spPr bwMode="auto">
            <a:xfrm>
              <a:off x="3325" y="2042"/>
              <a:ext cx="2454" cy="0"/>
            </a:xfrm>
            <a:prstGeom prst="line">
              <a:avLst/>
            </a:prstGeom>
            <a:noFill/>
            <a:ln w="57150">
              <a:pattFill prst="trellis">
                <a:fgClr>
                  <a:srgbClr val="FF99FF"/>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graphicFrame>
        <p:nvGraphicFramePr>
          <p:cNvPr id="117" name="对象 116">
            <a:extLst>
              <a:ext uri="{FF2B5EF4-FFF2-40B4-BE49-F238E27FC236}">
                <a16:creationId xmlns:a16="http://schemas.microsoft.com/office/drawing/2014/main" id="{99C752B8-2567-4B8C-AFA1-03C5F6F61C18}"/>
              </a:ext>
            </a:extLst>
          </p:cNvPr>
          <p:cNvGraphicFramePr>
            <a:graphicFrameLocks noChangeAspect="1"/>
          </p:cNvGraphicFramePr>
          <p:nvPr>
            <p:extLst>
              <p:ext uri="{D42A27DB-BD31-4B8C-83A1-F6EECF244321}">
                <p14:modId xmlns:p14="http://schemas.microsoft.com/office/powerpoint/2010/main" val="340112809"/>
              </p:ext>
            </p:extLst>
          </p:nvPr>
        </p:nvGraphicFramePr>
        <p:xfrm>
          <a:off x="517263" y="120623"/>
          <a:ext cx="3510094" cy="1908969"/>
        </p:xfrm>
        <a:graphic>
          <a:graphicData uri="http://schemas.openxmlformats.org/presentationml/2006/ole">
            <mc:AlternateContent xmlns:mc="http://schemas.openxmlformats.org/markup-compatibility/2006">
              <mc:Choice xmlns:v="urn:schemas-microsoft-com:vml" Requires="v">
                <p:oleObj spid="_x0000_s386375" name="公式" r:id="rId4" imgW="1600200" imgH="838080" progId="Equation.3">
                  <p:embed/>
                </p:oleObj>
              </mc:Choice>
              <mc:Fallback>
                <p:oleObj name="公式" r:id="rId4" imgW="1600200" imgH="838080" progId="Equation.3">
                  <p:embed/>
                  <p:pic>
                    <p:nvPicPr>
                      <p:cNvPr id="2" name="对象 1">
                        <a:extLst>
                          <a:ext uri="{FF2B5EF4-FFF2-40B4-BE49-F238E27FC236}">
                            <a16:creationId xmlns:a16="http://schemas.microsoft.com/office/drawing/2014/main" id="{8F575AB8-FBB4-489B-A3C4-2F2FEDD15366}"/>
                          </a:ext>
                        </a:extLst>
                      </p:cNvPr>
                      <p:cNvPicPr/>
                      <p:nvPr/>
                    </p:nvPicPr>
                    <p:blipFill>
                      <a:blip r:embed="rId5"/>
                      <a:stretch>
                        <a:fillRect/>
                      </a:stretch>
                    </p:blipFill>
                    <p:spPr>
                      <a:xfrm>
                        <a:off x="517263" y="120623"/>
                        <a:ext cx="3510094" cy="1908969"/>
                      </a:xfrm>
                      <a:prstGeom prst="rect">
                        <a:avLst/>
                      </a:prstGeom>
                    </p:spPr>
                  </p:pic>
                </p:oleObj>
              </mc:Fallback>
            </mc:AlternateContent>
          </a:graphicData>
        </a:graphic>
      </p:graphicFrame>
      <p:graphicFrame>
        <p:nvGraphicFramePr>
          <p:cNvPr id="118" name="对象 117">
            <a:extLst>
              <a:ext uri="{FF2B5EF4-FFF2-40B4-BE49-F238E27FC236}">
                <a16:creationId xmlns:a16="http://schemas.microsoft.com/office/drawing/2014/main" id="{B85BD2DD-B6A4-49A2-84D1-4152638691EE}"/>
              </a:ext>
            </a:extLst>
          </p:cNvPr>
          <p:cNvGraphicFramePr>
            <a:graphicFrameLocks noChangeAspect="1"/>
          </p:cNvGraphicFramePr>
          <p:nvPr>
            <p:extLst>
              <p:ext uri="{D42A27DB-BD31-4B8C-83A1-F6EECF244321}">
                <p14:modId xmlns:p14="http://schemas.microsoft.com/office/powerpoint/2010/main" val="267732086"/>
              </p:ext>
            </p:extLst>
          </p:nvPr>
        </p:nvGraphicFramePr>
        <p:xfrm>
          <a:off x="984702" y="2144684"/>
          <a:ext cx="3611727" cy="1094857"/>
        </p:xfrm>
        <a:graphic>
          <a:graphicData uri="http://schemas.openxmlformats.org/presentationml/2006/ole">
            <mc:AlternateContent xmlns:mc="http://schemas.openxmlformats.org/markup-compatibility/2006">
              <mc:Choice xmlns:v="urn:schemas-microsoft-com:vml" Requires="v">
                <p:oleObj spid="_x0000_s386376" name="公式" r:id="rId6" imgW="1523880" imgH="444240" progId="Equation.3">
                  <p:embed/>
                </p:oleObj>
              </mc:Choice>
              <mc:Fallback>
                <p:oleObj name="公式" r:id="rId6" imgW="1523880" imgH="444240" progId="Equation.3">
                  <p:embed/>
                  <p:pic>
                    <p:nvPicPr>
                      <p:cNvPr id="150" name="对象 149">
                        <a:extLst>
                          <a:ext uri="{FF2B5EF4-FFF2-40B4-BE49-F238E27FC236}">
                            <a16:creationId xmlns:a16="http://schemas.microsoft.com/office/drawing/2014/main" id="{C85D5C35-AF27-4EA5-BC03-2A57571853CC}"/>
                          </a:ext>
                        </a:extLst>
                      </p:cNvPr>
                      <p:cNvPicPr/>
                      <p:nvPr/>
                    </p:nvPicPr>
                    <p:blipFill>
                      <a:blip r:embed="rId7"/>
                      <a:stretch>
                        <a:fillRect/>
                      </a:stretch>
                    </p:blipFill>
                    <p:spPr>
                      <a:xfrm>
                        <a:off x="984702" y="2144684"/>
                        <a:ext cx="3611727" cy="1094857"/>
                      </a:xfrm>
                      <a:prstGeom prst="rect">
                        <a:avLst/>
                      </a:prstGeom>
                    </p:spPr>
                  </p:pic>
                </p:oleObj>
              </mc:Fallback>
            </mc:AlternateContent>
          </a:graphicData>
        </a:graphic>
      </p:graphicFrame>
      <p:graphicFrame>
        <p:nvGraphicFramePr>
          <p:cNvPr id="119" name="对象 118">
            <a:extLst>
              <a:ext uri="{FF2B5EF4-FFF2-40B4-BE49-F238E27FC236}">
                <a16:creationId xmlns:a16="http://schemas.microsoft.com/office/drawing/2014/main" id="{87B7EFCE-685F-4FD3-930A-AB74F3DC5E68}"/>
              </a:ext>
            </a:extLst>
          </p:cNvPr>
          <p:cNvGraphicFramePr>
            <a:graphicFrameLocks noChangeAspect="1"/>
          </p:cNvGraphicFramePr>
          <p:nvPr>
            <p:extLst>
              <p:ext uri="{D42A27DB-BD31-4B8C-83A1-F6EECF244321}">
                <p14:modId xmlns:p14="http://schemas.microsoft.com/office/powerpoint/2010/main" val="3239438242"/>
              </p:ext>
            </p:extLst>
          </p:nvPr>
        </p:nvGraphicFramePr>
        <p:xfrm>
          <a:off x="1028611" y="3377279"/>
          <a:ext cx="3761184" cy="1503098"/>
        </p:xfrm>
        <a:graphic>
          <a:graphicData uri="http://schemas.openxmlformats.org/presentationml/2006/ole">
            <mc:AlternateContent xmlns:mc="http://schemas.openxmlformats.org/markup-compatibility/2006">
              <mc:Choice xmlns:v="urn:schemas-microsoft-com:vml" Requires="v">
                <p:oleObj spid="_x0000_s386377" name="公式" r:id="rId8" imgW="1587240" imgH="609480" progId="Equation.3">
                  <p:embed/>
                </p:oleObj>
              </mc:Choice>
              <mc:Fallback>
                <p:oleObj name="公式" r:id="rId8" imgW="1587240" imgH="609480" progId="Equation.3">
                  <p:embed/>
                  <p:pic>
                    <p:nvPicPr>
                      <p:cNvPr id="118" name="对象 117">
                        <a:extLst>
                          <a:ext uri="{FF2B5EF4-FFF2-40B4-BE49-F238E27FC236}">
                            <a16:creationId xmlns:a16="http://schemas.microsoft.com/office/drawing/2014/main" id="{B85BD2DD-B6A4-49A2-84D1-4152638691EE}"/>
                          </a:ext>
                        </a:extLst>
                      </p:cNvPr>
                      <p:cNvPicPr/>
                      <p:nvPr/>
                    </p:nvPicPr>
                    <p:blipFill>
                      <a:blip r:embed="rId9"/>
                      <a:stretch>
                        <a:fillRect/>
                      </a:stretch>
                    </p:blipFill>
                    <p:spPr>
                      <a:xfrm>
                        <a:off x="1028611" y="3377279"/>
                        <a:ext cx="3761184" cy="1503098"/>
                      </a:xfrm>
                      <a:prstGeom prst="rect">
                        <a:avLst/>
                      </a:prstGeom>
                    </p:spPr>
                  </p:pic>
                </p:oleObj>
              </mc:Fallback>
            </mc:AlternateContent>
          </a:graphicData>
        </a:graphic>
      </p:graphicFrame>
      <p:graphicFrame>
        <p:nvGraphicFramePr>
          <p:cNvPr id="120" name="对象 119">
            <a:extLst>
              <a:ext uri="{FF2B5EF4-FFF2-40B4-BE49-F238E27FC236}">
                <a16:creationId xmlns:a16="http://schemas.microsoft.com/office/drawing/2014/main" id="{ED08E57D-AE46-4D87-AD08-096F9C42EEE4}"/>
              </a:ext>
            </a:extLst>
          </p:cNvPr>
          <p:cNvGraphicFramePr>
            <a:graphicFrameLocks noChangeAspect="1"/>
          </p:cNvGraphicFramePr>
          <p:nvPr>
            <p:extLst>
              <p:ext uri="{D42A27DB-BD31-4B8C-83A1-F6EECF244321}">
                <p14:modId xmlns:p14="http://schemas.microsoft.com/office/powerpoint/2010/main" val="1270565330"/>
              </p:ext>
            </p:extLst>
          </p:nvPr>
        </p:nvGraphicFramePr>
        <p:xfrm>
          <a:off x="1059566" y="5148792"/>
          <a:ext cx="3730229" cy="1503098"/>
        </p:xfrm>
        <a:graphic>
          <a:graphicData uri="http://schemas.openxmlformats.org/presentationml/2006/ole">
            <mc:AlternateContent xmlns:mc="http://schemas.openxmlformats.org/markup-compatibility/2006">
              <mc:Choice xmlns:v="urn:schemas-microsoft-com:vml" Requires="v">
                <p:oleObj spid="_x0000_s386378" name="公式" r:id="rId10" imgW="1574640" imgH="609480" progId="Equation.3">
                  <p:embed/>
                </p:oleObj>
              </mc:Choice>
              <mc:Fallback>
                <p:oleObj name="公式" r:id="rId10" imgW="1574640" imgH="609480" progId="Equation.3">
                  <p:embed/>
                  <p:pic>
                    <p:nvPicPr>
                      <p:cNvPr id="119" name="对象 118">
                        <a:extLst>
                          <a:ext uri="{FF2B5EF4-FFF2-40B4-BE49-F238E27FC236}">
                            <a16:creationId xmlns:a16="http://schemas.microsoft.com/office/drawing/2014/main" id="{87B7EFCE-685F-4FD3-930A-AB74F3DC5E68}"/>
                          </a:ext>
                        </a:extLst>
                      </p:cNvPr>
                      <p:cNvPicPr/>
                      <p:nvPr/>
                    </p:nvPicPr>
                    <p:blipFill>
                      <a:blip r:embed="rId11"/>
                      <a:stretch>
                        <a:fillRect/>
                      </a:stretch>
                    </p:blipFill>
                    <p:spPr>
                      <a:xfrm>
                        <a:off x="1059566" y="5148792"/>
                        <a:ext cx="3730229" cy="1503098"/>
                      </a:xfrm>
                      <a:prstGeom prst="rect">
                        <a:avLst/>
                      </a:prstGeom>
                    </p:spPr>
                  </p:pic>
                </p:oleObj>
              </mc:Fallback>
            </mc:AlternateContent>
          </a:graphicData>
        </a:graphic>
      </p:graphicFrame>
      <p:grpSp>
        <p:nvGrpSpPr>
          <p:cNvPr id="2" name="组合 1">
            <a:extLst>
              <a:ext uri="{FF2B5EF4-FFF2-40B4-BE49-F238E27FC236}">
                <a16:creationId xmlns:a16="http://schemas.microsoft.com/office/drawing/2014/main" id="{56A51AE9-7FC1-4205-B2E8-AB20A4182237}"/>
              </a:ext>
            </a:extLst>
          </p:cNvPr>
          <p:cNvGrpSpPr/>
          <p:nvPr/>
        </p:nvGrpSpPr>
        <p:grpSpPr>
          <a:xfrm>
            <a:off x="5525307" y="313176"/>
            <a:ext cx="3581400" cy="1002639"/>
            <a:chOff x="5547946" y="597523"/>
            <a:chExt cx="3305908" cy="925513"/>
          </a:xfrm>
        </p:grpSpPr>
        <p:sp>
          <p:nvSpPr>
            <p:cNvPr id="146519" name="Text Box 87">
              <a:extLst>
                <a:ext uri="{FF2B5EF4-FFF2-40B4-BE49-F238E27FC236}">
                  <a16:creationId xmlns:a16="http://schemas.microsoft.com/office/drawing/2014/main" id="{668DD5C0-76B6-4772-983F-B3A4E6E4B070}"/>
                </a:ext>
              </a:extLst>
            </p:cNvPr>
            <p:cNvSpPr txBox="1">
              <a:spLocks noChangeArrowheads="1"/>
            </p:cNvSpPr>
            <p:nvPr/>
          </p:nvSpPr>
          <p:spPr bwMode="auto">
            <a:xfrm>
              <a:off x="5547946" y="838200"/>
              <a:ext cx="3305908" cy="45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ctr"/>
              <a:r>
                <a:rPr lang="zh-CN" altLang="en-US" sz="2600" b="1" dirty="0">
                  <a:latin typeface="黑体" panose="02010609060101010101" pitchFamily="49" charset="-122"/>
                  <a:ea typeface="黑体" panose="02010609060101010101" pitchFamily="49" charset="-122"/>
                </a:rPr>
                <a:t>当            时</a:t>
              </a:r>
            </a:p>
          </p:txBody>
        </p:sp>
        <p:graphicFrame>
          <p:nvGraphicFramePr>
            <p:cNvPr id="122" name="对象 121">
              <a:extLst>
                <a:ext uri="{FF2B5EF4-FFF2-40B4-BE49-F238E27FC236}">
                  <a16:creationId xmlns:a16="http://schemas.microsoft.com/office/drawing/2014/main" id="{5C61F020-925C-4913-A4EC-7B70A5F97BCC}"/>
                </a:ext>
              </a:extLst>
            </p:cNvPr>
            <p:cNvGraphicFramePr>
              <a:graphicFrameLocks noChangeAspect="1"/>
            </p:cNvGraphicFramePr>
            <p:nvPr>
              <p:extLst>
                <p:ext uri="{D42A27DB-BD31-4B8C-83A1-F6EECF244321}">
                  <p14:modId xmlns:p14="http://schemas.microsoft.com/office/powerpoint/2010/main" val="3399950656"/>
                </p:ext>
              </p:extLst>
            </p:nvPr>
          </p:nvGraphicFramePr>
          <p:xfrm>
            <a:off x="6375702" y="597523"/>
            <a:ext cx="1665287" cy="925513"/>
          </p:xfrm>
          <a:graphic>
            <a:graphicData uri="http://schemas.openxmlformats.org/presentationml/2006/ole">
              <mc:AlternateContent xmlns:mc="http://schemas.openxmlformats.org/markup-compatibility/2006">
                <mc:Choice xmlns:v="urn:schemas-microsoft-com:vml" Requires="v">
                  <p:oleObj spid="_x0000_s386379" name="公式" r:id="rId12" imgW="761760" imgH="406080" progId="Equation.3">
                    <p:embed/>
                  </p:oleObj>
                </mc:Choice>
                <mc:Fallback>
                  <p:oleObj name="公式" r:id="rId12" imgW="761760" imgH="406080" progId="Equation.3">
                    <p:embed/>
                    <p:pic>
                      <p:nvPicPr>
                        <p:cNvPr id="120" name="对象 119">
                          <a:extLst>
                            <a:ext uri="{FF2B5EF4-FFF2-40B4-BE49-F238E27FC236}">
                              <a16:creationId xmlns:a16="http://schemas.microsoft.com/office/drawing/2014/main" id="{ED08E57D-AE46-4D87-AD08-096F9C42EEE4}"/>
                            </a:ext>
                          </a:extLst>
                        </p:cNvPr>
                        <p:cNvPicPr/>
                        <p:nvPr/>
                      </p:nvPicPr>
                      <p:blipFill>
                        <a:blip r:embed="rId13"/>
                        <a:stretch>
                          <a:fillRect/>
                        </a:stretch>
                      </p:blipFill>
                      <p:spPr>
                        <a:xfrm>
                          <a:off x="6375702" y="597523"/>
                          <a:ext cx="1665287" cy="925513"/>
                        </a:xfrm>
                        <a:prstGeom prst="rect">
                          <a:avLst/>
                        </a:prstGeom>
                      </p:spPr>
                    </p:pic>
                  </p:oleObj>
                </mc:Fallback>
              </mc:AlternateContent>
            </a:graphicData>
          </a:graphic>
        </p:graphicFrame>
      </p:grpSp>
      <p:graphicFrame>
        <p:nvGraphicFramePr>
          <p:cNvPr id="124" name="对象 123">
            <a:extLst>
              <a:ext uri="{FF2B5EF4-FFF2-40B4-BE49-F238E27FC236}">
                <a16:creationId xmlns:a16="http://schemas.microsoft.com/office/drawing/2014/main" id="{97098078-8008-4B83-A560-A2D3F97F8920}"/>
              </a:ext>
            </a:extLst>
          </p:cNvPr>
          <p:cNvGraphicFramePr>
            <a:graphicFrameLocks noChangeAspect="1"/>
          </p:cNvGraphicFramePr>
          <p:nvPr>
            <p:extLst>
              <p:ext uri="{D42A27DB-BD31-4B8C-83A1-F6EECF244321}">
                <p14:modId xmlns:p14="http://schemas.microsoft.com/office/powerpoint/2010/main" val="1304494478"/>
              </p:ext>
            </p:extLst>
          </p:nvPr>
        </p:nvGraphicFramePr>
        <p:xfrm>
          <a:off x="6729173" y="4051565"/>
          <a:ext cx="1802342" cy="1097227"/>
        </p:xfrm>
        <a:graphic>
          <a:graphicData uri="http://schemas.openxmlformats.org/presentationml/2006/ole">
            <mc:AlternateContent xmlns:mc="http://schemas.openxmlformats.org/markup-compatibility/2006">
              <mc:Choice xmlns:v="urn:schemas-microsoft-com:vml" Requires="v">
                <p:oleObj spid="_x0000_s386380" name="公式" r:id="rId14" imgW="761760" imgH="444240" progId="Equation.3">
                  <p:embed/>
                </p:oleObj>
              </mc:Choice>
              <mc:Fallback>
                <p:oleObj name="公式" r:id="rId14" imgW="761760" imgH="444240" progId="Equation.3">
                  <p:embed/>
                  <p:pic>
                    <p:nvPicPr>
                      <p:cNvPr id="122" name="对象 121">
                        <a:extLst>
                          <a:ext uri="{FF2B5EF4-FFF2-40B4-BE49-F238E27FC236}">
                            <a16:creationId xmlns:a16="http://schemas.microsoft.com/office/drawing/2014/main" id="{5C61F020-925C-4913-A4EC-7B70A5F97BCC}"/>
                          </a:ext>
                        </a:extLst>
                      </p:cNvPr>
                      <p:cNvPicPr/>
                      <p:nvPr/>
                    </p:nvPicPr>
                    <p:blipFill>
                      <a:blip r:embed="rId15"/>
                      <a:stretch>
                        <a:fillRect/>
                      </a:stretch>
                    </p:blipFill>
                    <p:spPr>
                      <a:xfrm>
                        <a:off x="6729173" y="4051565"/>
                        <a:ext cx="1802342" cy="1097227"/>
                      </a:xfrm>
                      <a:prstGeom prst="rect">
                        <a:avLst/>
                      </a:prstGeom>
                    </p:spPr>
                  </p:pic>
                </p:oleObj>
              </mc:Fallback>
            </mc:AlternateContent>
          </a:graphicData>
        </a:graphic>
      </p:graphicFrame>
      <p:graphicFrame>
        <p:nvGraphicFramePr>
          <p:cNvPr id="125" name="对象 124">
            <a:extLst>
              <a:ext uri="{FF2B5EF4-FFF2-40B4-BE49-F238E27FC236}">
                <a16:creationId xmlns:a16="http://schemas.microsoft.com/office/drawing/2014/main" id="{3ECE1F48-1A2B-4EBE-80F6-681BDF48A43E}"/>
              </a:ext>
            </a:extLst>
          </p:cNvPr>
          <p:cNvGraphicFramePr>
            <a:graphicFrameLocks noChangeAspect="1"/>
          </p:cNvGraphicFramePr>
          <p:nvPr>
            <p:extLst>
              <p:ext uri="{D42A27DB-BD31-4B8C-83A1-F6EECF244321}">
                <p14:modId xmlns:p14="http://schemas.microsoft.com/office/powerpoint/2010/main" val="2069129091"/>
              </p:ext>
            </p:extLst>
          </p:nvPr>
        </p:nvGraphicFramePr>
        <p:xfrm>
          <a:off x="6722453" y="5329083"/>
          <a:ext cx="2223690" cy="1097227"/>
        </p:xfrm>
        <a:graphic>
          <a:graphicData uri="http://schemas.openxmlformats.org/presentationml/2006/ole">
            <mc:AlternateContent xmlns:mc="http://schemas.openxmlformats.org/markup-compatibility/2006">
              <mc:Choice xmlns:v="urn:schemas-microsoft-com:vml" Requires="v">
                <p:oleObj spid="_x0000_s386381" name="公式" r:id="rId16" imgW="939600" imgH="444240" progId="Equation.3">
                  <p:embed/>
                </p:oleObj>
              </mc:Choice>
              <mc:Fallback>
                <p:oleObj name="公式" r:id="rId16" imgW="939600" imgH="444240" progId="Equation.3">
                  <p:embed/>
                  <p:pic>
                    <p:nvPicPr>
                      <p:cNvPr id="124" name="对象 123">
                        <a:extLst>
                          <a:ext uri="{FF2B5EF4-FFF2-40B4-BE49-F238E27FC236}">
                            <a16:creationId xmlns:a16="http://schemas.microsoft.com/office/drawing/2014/main" id="{97098078-8008-4B83-A560-A2D3F97F8920}"/>
                          </a:ext>
                        </a:extLst>
                      </p:cNvPr>
                      <p:cNvPicPr/>
                      <p:nvPr/>
                    </p:nvPicPr>
                    <p:blipFill>
                      <a:blip r:embed="rId17"/>
                      <a:stretch>
                        <a:fillRect/>
                      </a:stretch>
                    </p:blipFill>
                    <p:spPr>
                      <a:xfrm>
                        <a:off x="6722453" y="5329083"/>
                        <a:ext cx="2223690" cy="1097227"/>
                      </a:xfrm>
                      <a:prstGeom prst="rect">
                        <a:avLst/>
                      </a:prstGeom>
                    </p:spPr>
                  </p:pic>
                </p:oleObj>
              </mc:Fallback>
            </mc:AlternateContent>
          </a:graphicData>
        </a:graphic>
      </p:graphicFrame>
      <p:sp>
        <p:nvSpPr>
          <p:cNvPr id="3" name="灯片编号占位符 2">
            <a:extLst>
              <a:ext uri="{FF2B5EF4-FFF2-40B4-BE49-F238E27FC236}">
                <a16:creationId xmlns:a16="http://schemas.microsoft.com/office/drawing/2014/main" id="{F6815306-61C2-4DF4-A276-5758F2AF754D}"/>
              </a:ext>
            </a:extLst>
          </p:cNvPr>
          <p:cNvSpPr>
            <a:spLocks noGrp="1"/>
          </p:cNvSpPr>
          <p:nvPr>
            <p:ph type="sldNum" sz="quarter" idx="12"/>
          </p:nvPr>
        </p:nvSpPr>
        <p:spPr/>
        <p:txBody>
          <a:bodyPr/>
          <a:lstStyle/>
          <a:p>
            <a:fld id="{DD7B16FF-69CA-4A0B-BD3A-C4B4E2184A49}" type="slidenum">
              <a:rPr lang="zh-CN" altLang="en-US" smtClean="0"/>
              <a:pPr/>
              <a:t>138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randombar(horizontal)">
                                      <p:cBhvr>
                                        <p:cTn id="7" dur="500"/>
                                        <p:tgtEl>
                                          <p:spTgt spid="1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8"/>
                                        </p:tgtEl>
                                        <p:attrNameLst>
                                          <p:attrName>style.visibility</p:attrName>
                                        </p:attrNameLst>
                                      </p:cBhvr>
                                      <p:to>
                                        <p:strVal val="visible"/>
                                      </p:to>
                                    </p:set>
                                    <p:animEffect transition="in" filter="wipe(left)">
                                      <p:cBhvr>
                                        <p:cTn id="12" dur="500"/>
                                        <p:tgtEl>
                                          <p:spTgt spid="1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9"/>
                                        </p:tgtEl>
                                        <p:attrNameLst>
                                          <p:attrName>style.visibility</p:attrName>
                                        </p:attrNameLst>
                                      </p:cBhvr>
                                      <p:to>
                                        <p:strVal val="visible"/>
                                      </p:to>
                                    </p:set>
                                    <p:animEffect transition="in" filter="wipe(left)">
                                      <p:cBhvr>
                                        <p:cTn id="17" dur="500"/>
                                        <p:tgtEl>
                                          <p:spTgt spid="1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0"/>
                                        </p:tgtEl>
                                        <p:attrNameLst>
                                          <p:attrName>style.visibility</p:attrName>
                                        </p:attrNameLst>
                                      </p:cBhvr>
                                      <p:to>
                                        <p:strVal val="visible"/>
                                      </p:to>
                                    </p:set>
                                    <p:animEffect transition="in" filter="wipe(left)">
                                      <p:cBhvr>
                                        <p:cTn id="22" dur="500"/>
                                        <p:tgtEl>
                                          <p:spTgt spid="1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1" fill="hold" grpId="0" nodeType="clickEffect">
                                  <p:stCondLst>
                                    <p:cond delay="0"/>
                                  </p:stCondLst>
                                  <p:childTnLst>
                                    <p:set>
                                      <p:cBhvr>
                                        <p:cTn id="31" dur="1" fill="hold">
                                          <p:stCondLst>
                                            <p:cond delay="0"/>
                                          </p:stCondLst>
                                        </p:cTn>
                                        <p:tgtEl>
                                          <p:spTgt spid="146520"/>
                                        </p:tgtEl>
                                        <p:attrNameLst>
                                          <p:attrName>style.visibility</p:attrName>
                                        </p:attrNameLst>
                                      </p:cBhvr>
                                      <p:to>
                                        <p:strVal val="visible"/>
                                      </p:to>
                                    </p:set>
                                    <p:anim calcmode="lin" valueType="num">
                                      <p:cBhvr additive="base">
                                        <p:cTn id="32" dur="500" fill="hold"/>
                                        <p:tgtEl>
                                          <p:spTgt spid="146520"/>
                                        </p:tgtEl>
                                        <p:attrNameLst>
                                          <p:attrName>ppt_x</p:attrName>
                                        </p:attrNameLst>
                                      </p:cBhvr>
                                      <p:tavLst>
                                        <p:tav tm="0">
                                          <p:val>
                                            <p:strVal val="#ppt_x"/>
                                          </p:val>
                                        </p:tav>
                                        <p:tav tm="100000">
                                          <p:val>
                                            <p:strVal val="#ppt_x"/>
                                          </p:val>
                                        </p:tav>
                                      </p:tavLst>
                                    </p:anim>
                                    <p:anim calcmode="lin" valueType="num">
                                      <p:cBhvr additive="base">
                                        <p:cTn id="33" dur="500" fill="hold"/>
                                        <p:tgtEl>
                                          <p:spTgt spid="146520"/>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146549"/>
                                        </p:tgtEl>
                                        <p:attrNameLst>
                                          <p:attrName>style.visibility</p:attrName>
                                        </p:attrNameLst>
                                      </p:cBhvr>
                                      <p:to>
                                        <p:strVal val="visible"/>
                                      </p:to>
                                    </p:set>
                                    <p:animEffect transition="in" filter="wipe(up)">
                                      <p:cBhvr>
                                        <p:cTn id="38" dur="500"/>
                                        <p:tgtEl>
                                          <p:spTgt spid="146549"/>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46521"/>
                                        </p:tgtEl>
                                        <p:attrNameLst>
                                          <p:attrName>style.visibility</p:attrName>
                                        </p:attrNameLst>
                                      </p:cBhvr>
                                      <p:to>
                                        <p:strVal val="visible"/>
                                      </p:to>
                                    </p:set>
                                    <p:anim calcmode="lin" valueType="num">
                                      <p:cBhvr additive="base">
                                        <p:cTn id="43" dur="500" fill="hold"/>
                                        <p:tgtEl>
                                          <p:spTgt spid="146521"/>
                                        </p:tgtEl>
                                        <p:attrNameLst>
                                          <p:attrName>ppt_x</p:attrName>
                                        </p:attrNameLst>
                                      </p:cBhvr>
                                      <p:tavLst>
                                        <p:tav tm="0">
                                          <p:val>
                                            <p:strVal val="1+#ppt_w/2"/>
                                          </p:val>
                                        </p:tav>
                                        <p:tav tm="100000">
                                          <p:val>
                                            <p:strVal val="#ppt_x"/>
                                          </p:val>
                                        </p:tav>
                                      </p:tavLst>
                                    </p:anim>
                                    <p:anim calcmode="lin" valueType="num">
                                      <p:cBhvr additive="base">
                                        <p:cTn id="44" dur="500" fill="hold"/>
                                        <p:tgtEl>
                                          <p:spTgt spid="14652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24"/>
                                        </p:tgtEl>
                                        <p:attrNameLst>
                                          <p:attrName>style.visibility</p:attrName>
                                        </p:attrNameLst>
                                      </p:cBhvr>
                                      <p:to>
                                        <p:strVal val="visible"/>
                                      </p:to>
                                    </p:set>
                                    <p:animEffect transition="in" filter="wipe(down)">
                                      <p:cBhvr>
                                        <p:cTn id="49" dur="500"/>
                                        <p:tgtEl>
                                          <p:spTgt spid="124"/>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nodeType="clickEffect">
                                  <p:stCondLst>
                                    <p:cond delay="0"/>
                                  </p:stCondLst>
                                  <p:childTnLst>
                                    <p:set>
                                      <p:cBhvr>
                                        <p:cTn id="53" dur="1" fill="hold">
                                          <p:stCondLst>
                                            <p:cond delay="0"/>
                                          </p:stCondLst>
                                        </p:cTn>
                                        <p:tgtEl>
                                          <p:spTgt spid="125"/>
                                        </p:tgtEl>
                                        <p:attrNameLst>
                                          <p:attrName>style.visibility</p:attrName>
                                        </p:attrNameLst>
                                      </p:cBhvr>
                                      <p:to>
                                        <p:strVal val="visible"/>
                                      </p:to>
                                    </p:set>
                                    <p:animEffect transition="in" filter="randombar(horizontal)">
                                      <p:cBhvr>
                                        <p:cTn id="54"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520" grpId="0" autoUpdateAnimBg="0"/>
      <p:bldP spid="146521" grpId="0" animBg="1" autoUpdateAnimBg="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a:extLst>
              <a:ext uri="{FF2B5EF4-FFF2-40B4-BE49-F238E27FC236}">
                <a16:creationId xmlns:a16="http://schemas.microsoft.com/office/drawing/2014/main" id="{73F89DEC-2F93-42BD-99F0-7A1AB797B07D}"/>
              </a:ext>
            </a:extLst>
          </p:cNvPr>
          <p:cNvSpPr txBox="1">
            <a:spLocks noChangeArrowheads="1"/>
          </p:cNvSpPr>
          <p:nvPr/>
        </p:nvSpPr>
        <p:spPr bwMode="auto">
          <a:xfrm>
            <a:off x="1126969" y="715572"/>
            <a:ext cx="3128849" cy="376513"/>
          </a:xfrm>
          <a:prstGeom prst="rect">
            <a:avLst/>
          </a:prstGeom>
          <a:noFill/>
          <a:ln>
            <a:noFill/>
          </a:ln>
          <a:effectLst/>
        </p:spPr>
        <p:txBody>
          <a:bodyPr wrap="square">
            <a:spAutoFit/>
          </a:bodyPr>
          <a:lstStyle/>
          <a:p>
            <a:pPr>
              <a:lnSpc>
                <a:spcPct val="70000"/>
              </a:lnSpc>
              <a:spcBef>
                <a:spcPct val="0"/>
              </a:spcBef>
            </a:pP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2.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并联谐振的特点</a:t>
            </a:r>
          </a:p>
        </p:txBody>
      </p:sp>
      <p:grpSp>
        <p:nvGrpSpPr>
          <p:cNvPr id="147541" name="Group 85">
            <a:extLst>
              <a:ext uri="{FF2B5EF4-FFF2-40B4-BE49-F238E27FC236}">
                <a16:creationId xmlns:a16="http://schemas.microsoft.com/office/drawing/2014/main" id="{32CDA2AE-5C63-4D4A-AB9A-EAFDE01C10DE}"/>
              </a:ext>
            </a:extLst>
          </p:cNvPr>
          <p:cNvGrpSpPr>
            <a:grpSpLocks/>
          </p:cNvGrpSpPr>
          <p:nvPr/>
        </p:nvGrpSpPr>
        <p:grpSpPr bwMode="auto">
          <a:xfrm>
            <a:off x="1003800" y="2481074"/>
            <a:ext cx="4953000" cy="983722"/>
            <a:chOff x="536" y="1013"/>
            <a:chExt cx="2880" cy="572"/>
          </a:xfrm>
        </p:grpSpPr>
        <p:sp>
          <p:nvSpPr>
            <p:cNvPr id="147460" name="Rectangle 4">
              <a:extLst>
                <a:ext uri="{FF2B5EF4-FFF2-40B4-BE49-F238E27FC236}">
                  <a16:creationId xmlns:a16="http://schemas.microsoft.com/office/drawing/2014/main" id="{14099CCC-E9EB-4819-B40F-D9DB485894A3}"/>
                </a:ext>
              </a:extLst>
            </p:cNvPr>
            <p:cNvSpPr>
              <a:spLocks noChangeArrowheads="1"/>
            </p:cNvSpPr>
            <p:nvPr/>
          </p:nvSpPr>
          <p:spPr bwMode="auto">
            <a:xfrm>
              <a:off x="601" y="1013"/>
              <a:ext cx="2346"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0"/>
                </a:spcBef>
              </a:pP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    2</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）电路的总阻抗最大。</a:t>
              </a:r>
            </a:p>
          </p:txBody>
        </p:sp>
        <p:sp>
          <p:nvSpPr>
            <p:cNvPr id="147537" name="Text Box 81">
              <a:extLst>
                <a:ext uri="{FF2B5EF4-FFF2-40B4-BE49-F238E27FC236}">
                  <a16:creationId xmlns:a16="http://schemas.microsoft.com/office/drawing/2014/main" id="{93B665C4-1730-4842-A077-D012564BFBD1}"/>
                </a:ext>
              </a:extLst>
            </p:cNvPr>
            <p:cNvSpPr txBox="1">
              <a:spLocks noChangeArrowheads="1"/>
            </p:cNvSpPr>
            <p:nvPr/>
          </p:nvSpPr>
          <p:spPr bwMode="auto">
            <a:xfrm>
              <a:off x="536" y="1299"/>
              <a:ext cx="2880"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           电压一定时，电流最小</a:t>
              </a:r>
            </a:p>
          </p:txBody>
        </p:sp>
      </p:grpSp>
      <p:grpSp>
        <p:nvGrpSpPr>
          <p:cNvPr id="65" name="组合 64">
            <a:extLst>
              <a:ext uri="{FF2B5EF4-FFF2-40B4-BE49-F238E27FC236}">
                <a16:creationId xmlns:a16="http://schemas.microsoft.com/office/drawing/2014/main" id="{424D64A6-908F-46EE-86BD-0758090455C7}"/>
              </a:ext>
            </a:extLst>
          </p:cNvPr>
          <p:cNvGrpSpPr/>
          <p:nvPr/>
        </p:nvGrpSpPr>
        <p:grpSpPr>
          <a:xfrm>
            <a:off x="1265885" y="1634814"/>
            <a:ext cx="3644661" cy="492443"/>
            <a:chOff x="1310906" y="4033879"/>
            <a:chExt cx="2855529" cy="454563"/>
          </a:xfrm>
        </p:grpSpPr>
        <p:sp>
          <p:nvSpPr>
            <p:cNvPr id="66" name="Text Box 1104">
              <a:extLst>
                <a:ext uri="{FF2B5EF4-FFF2-40B4-BE49-F238E27FC236}">
                  <a16:creationId xmlns:a16="http://schemas.microsoft.com/office/drawing/2014/main" id="{8F464268-37C9-4C65-9C62-DFC47DF7BA57}"/>
                </a:ext>
              </a:extLst>
            </p:cNvPr>
            <p:cNvSpPr txBox="1">
              <a:spLocks noChangeArrowheads="1"/>
            </p:cNvSpPr>
            <p:nvPr/>
          </p:nvSpPr>
          <p:spPr bwMode="auto">
            <a:xfrm>
              <a:off x="1310906" y="4033879"/>
              <a:ext cx="2855529" cy="45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0"/>
                </a:spcBef>
              </a:pP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  1</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   ，   同相</a:t>
              </a:r>
            </a:p>
          </p:txBody>
        </p:sp>
        <p:graphicFrame>
          <p:nvGraphicFramePr>
            <p:cNvPr id="67" name="对象 66">
              <a:extLst>
                <a:ext uri="{FF2B5EF4-FFF2-40B4-BE49-F238E27FC236}">
                  <a16:creationId xmlns:a16="http://schemas.microsoft.com/office/drawing/2014/main" id="{5CD87BA8-F819-4CF8-9ACA-3D3483C7E8E0}"/>
                </a:ext>
              </a:extLst>
            </p:cNvPr>
            <p:cNvGraphicFramePr>
              <a:graphicFrameLocks noChangeAspect="1"/>
            </p:cNvGraphicFramePr>
            <p:nvPr>
              <p:extLst>
                <p:ext uri="{D42A27DB-BD31-4B8C-83A1-F6EECF244321}">
                  <p14:modId xmlns:p14="http://schemas.microsoft.com/office/powerpoint/2010/main" val="911092062"/>
                </p:ext>
              </p:extLst>
            </p:nvPr>
          </p:nvGraphicFramePr>
          <p:xfrm>
            <a:off x="1791407" y="4045551"/>
            <a:ext cx="329534" cy="403587"/>
          </p:xfrm>
          <a:graphic>
            <a:graphicData uri="http://schemas.openxmlformats.org/presentationml/2006/ole">
              <mc:AlternateContent xmlns:mc="http://schemas.openxmlformats.org/markup-compatibility/2006">
                <mc:Choice xmlns:v="urn:schemas-microsoft-com:vml" Requires="v">
                  <p:oleObj spid="_x0000_s387422" name="公式" r:id="rId3" imgW="164880" imgH="203040" progId="Equation.3">
                    <p:embed/>
                  </p:oleObj>
                </mc:Choice>
                <mc:Fallback>
                  <p:oleObj name="公式" r:id="rId3" imgW="164880" imgH="203040" progId="Equation.3">
                    <p:embed/>
                    <p:pic>
                      <p:nvPicPr>
                        <p:cNvPr id="127" name="对象 126">
                          <a:extLst>
                            <a:ext uri="{FF2B5EF4-FFF2-40B4-BE49-F238E27FC236}">
                              <a16:creationId xmlns:a16="http://schemas.microsoft.com/office/drawing/2014/main" id="{4C5DE9AE-FF52-4B2D-8914-14F8E7541455}"/>
                            </a:ext>
                          </a:extLst>
                        </p:cNvPr>
                        <p:cNvPicPr/>
                        <p:nvPr/>
                      </p:nvPicPr>
                      <p:blipFill>
                        <a:blip r:embed="rId4"/>
                        <a:stretch>
                          <a:fillRect/>
                        </a:stretch>
                      </p:blipFill>
                      <p:spPr>
                        <a:xfrm>
                          <a:off x="1791407" y="4045551"/>
                          <a:ext cx="329534" cy="403587"/>
                        </a:xfrm>
                        <a:prstGeom prst="rect">
                          <a:avLst/>
                        </a:prstGeom>
                      </p:spPr>
                    </p:pic>
                  </p:oleObj>
                </mc:Fallback>
              </mc:AlternateContent>
            </a:graphicData>
          </a:graphic>
        </p:graphicFrame>
        <p:graphicFrame>
          <p:nvGraphicFramePr>
            <p:cNvPr id="68" name="对象 67">
              <a:extLst>
                <a:ext uri="{FF2B5EF4-FFF2-40B4-BE49-F238E27FC236}">
                  <a16:creationId xmlns:a16="http://schemas.microsoft.com/office/drawing/2014/main" id="{475996DE-C57F-4794-8AEB-A3ECEAB080A1}"/>
                </a:ext>
              </a:extLst>
            </p:cNvPr>
            <p:cNvGraphicFramePr>
              <a:graphicFrameLocks noChangeAspect="1"/>
            </p:cNvGraphicFramePr>
            <p:nvPr>
              <p:extLst>
                <p:ext uri="{D42A27DB-BD31-4B8C-83A1-F6EECF244321}">
                  <p14:modId xmlns:p14="http://schemas.microsoft.com/office/powerpoint/2010/main" val="2293931362"/>
                </p:ext>
              </p:extLst>
            </p:nvPr>
          </p:nvGraphicFramePr>
          <p:xfrm>
            <a:off x="2271324" y="4066526"/>
            <a:ext cx="242863" cy="361636"/>
          </p:xfrm>
          <a:graphic>
            <a:graphicData uri="http://schemas.openxmlformats.org/presentationml/2006/ole">
              <mc:AlternateContent xmlns:mc="http://schemas.openxmlformats.org/markup-compatibility/2006">
                <mc:Choice xmlns:v="urn:schemas-microsoft-com:vml" Requires="v">
                  <p:oleObj spid="_x0000_s387423" name="公式" r:id="rId5" imgW="126720" imgH="190440" progId="Equation.3">
                    <p:embed/>
                  </p:oleObj>
                </mc:Choice>
                <mc:Fallback>
                  <p:oleObj name="公式" r:id="rId5" imgW="126720" imgH="190440" progId="Equation.3">
                    <p:embed/>
                    <p:pic>
                      <p:nvPicPr>
                        <p:cNvPr id="128" name="对象 127">
                          <a:extLst>
                            <a:ext uri="{FF2B5EF4-FFF2-40B4-BE49-F238E27FC236}">
                              <a16:creationId xmlns:a16="http://schemas.microsoft.com/office/drawing/2014/main" id="{BDD31EF6-34C5-4C8F-B4CD-424A80D35848}"/>
                            </a:ext>
                          </a:extLst>
                        </p:cNvPr>
                        <p:cNvPicPr/>
                        <p:nvPr/>
                      </p:nvPicPr>
                      <p:blipFill>
                        <a:blip r:embed="rId6"/>
                        <a:stretch>
                          <a:fillRect/>
                        </a:stretch>
                      </p:blipFill>
                      <p:spPr>
                        <a:xfrm>
                          <a:off x="2271324" y="4066526"/>
                          <a:ext cx="242863" cy="361636"/>
                        </a:xfrm>
                        <a:prstGeom prst="rect">
                          <a:avLst/>
                        </a:prstGeom>
                      </p:spPr>
                    </p:pic>
                  </p:oleObj>
                </mc:Fallback>
              </mc:AlternateContent>
            </a:graphicData>
          </a:graphic>
        </p:graphicFrame>
      </p:grpSp>
      <p:grpSp>
        <p:nvGrpSpPr>
          <p:cNvPr id="69" name="组合 68">
            <a:extLst>
              <a:ext uri="{FF2B5EF4-FFF2-40B4-BE49-F238E27FC236}">
                <a16:creationId xmlns:a16="http://schemas.microsoft.com/office/drawing/2014/main" id="{4ED56313-CAA5-4111-874F-5F0CE7F74B37}"/>
              </a:ext>
            </a:extLst>
          </p:cNvPr>
          <p:cNvGrpSpPr/>
          <p:nvPr/>
        </p:nvGrpSpPr>
        <p:grpSpPr>
          <a:xfrm>
            <a:off x="6733736" y="487664"/>
            <a:ext cx="1784567" cy="3533105"/>
            <a:chOff x="5850003" y="1194756"/>
            <a:chExt cx="1647293" cy="3261328"/>
          </a:xfrm>
        </p:grpSpPr>
        <p:grpSp>
          <p:nvGrpSpPr>
            <p:cNvPr id="70" name="Group 1026">
              <a:extLst>
                <a:ext uri="{FF2B5EF4-FFF2-40B4-BE49-F238E27FC236}">
                  <a16:creationId xmlns:a16="http://schemas.microsoft.com/office/drawing/2014/main" id="{214809F4-37AD-4CC4-9B45-560D90846AE4}"/>
                </a:ext>
              </a:extLst>
            </p:cNvPr>
            <p:cNvGrpSpPr>
              <a:grpSpLocks/>
            </p:cNvGrpSpPr>
            <p:nvPr/>
          </p:nvGrpSpPr>
          <p:grpSpPr bwMode="auto">
            <a:xfrm>
              <a:off x="5875403" y="1493264"/>
              <a:ext cx="708025" cy="2696556"/>
              <a:chOff x="4118" y="586"/>
              <a:chExt cx="446" cy="2064"/>
            </a:xfrm>
          </p:grpSpPr>
          <p:sp>
            <p:nvSpPr>
              <p:cNvPr id="83" name="Line 1027">
                <a:extLst>
                  <a:ext uri="{FF2B5EF4-FFF2-40B4-BE49-F238E27FC236}">
                    <a16:creationId xmlns:a16="http://schemas.microsoft.com/office/drawing/2014/main" id="{2B87AA9F-87F2-45DC-A59F-5EA263C8BF50}"/>
                  </a:ext>
                </a:extLst>
              </p:cNvPr>
              <p:cNvSpPr>
                <a:spLocks noChangeShapeType="1"/>
              </p:cNvSpPr>
              <p:nvPr/>
            </p:nvSpPr>
            <p:spPr bwMode="auto">
              <a:xfrm flipH="1">
                <a:off x="4550" y="1692"/>
                <a:ext cx="14" cy="958"/>
              </a:xfrm>
              <a:prstGeom prst="line">
                <a:avLst/>
              </a:prstGeom>
              <a:noFill/>
              <a:ln w="19050" cap="rnd">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84" name="Line 1028">
                <a:extLst>
                  <a:ext uri="{FF2B5EF4-FFF2-40B4-BE49-F238E27FC236}">
                    <a16:creationId xmlns:a16="http://schemas.microsoft.com/office/drawing/2014/main" id="{3A29B1E3-1524-4F4C-9E3A-A7701A705D18}"/>
                  </a:ext>
                </a:extLst>
              </p:cNvPr>
              <p:cNvSpPr>
                <a:spLocks noChangeShapeType="1"/>
              </p:cNvSpPr>
              <p:nvPr/>
            </p:nvSpPr>
            <p:spPr bwMode="auto">
              <a:xfrm>
                <a:off x="4118" y="586"/>
                <a:ext cx="446" cy="1053"/>
              </a:xfrm>
              <a:prstGeom prst="line">
                <a:avLst/>
              </a:prstGeom>
              <a:noFill/>
              <a:ln w="19050" cap="rnd">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grpSp>
          <p:nvGrpSpPr>
            <p:cNvPr id="71" name="组合 70">
              <a:extLst>
                <a:ext uri="{FF2B5EF4-FFF2-40B4-BE49-F238E27FC236}">
                  <a16:creationId xmlns:a16="http://schemas.microsoft.com/office/drawing/2014/main" id="{AE0D7922-2F6A-4E7F-954B-BAC9F7DCE3F2}"/>
                </a:ext>
              </a:extLst>
            </p:cNvPr>
            <p:cNvGrpSpPr/>
            <p:nvPr/>
          </p:nvGrpSpPr>
          <p:grpSpPr>
            <a:xfrm>
              <a:off x="5878279" y="2660487"/>
              <a:ext cx="1619017" cy="449262"/>
              <a:chOff x="6683373" y="2357583"/>
              <a:chExt cx="1619017" cy="449262"/>
            </a:xfrm>
          </p:grpSpPr>
          <p:sp>
            <p:nvSpPr>
              <p:cNvPr id="81" name="Line 1031">
                <a:extLst>
                  <a:ext uri="{FF2B5EF4-FFF2-40B4-BE49-F238E27FC236}">
                    <a16:creationId xmlns:a16="http://schemas.microsoft.com/office/drawing/2014/main" id="{AA62CEBD-6DF9-41A5-9CCA-589788726FDC}"/>
                  </a:ext>
                </a:extLst>
              </p:cNvPr>
              <p:cNvSpPr>
                <a:spLocks noChangeShapeType="1"/>
              </p:cNvSpPr>
              <p:nvPr/>
            </p:nvSpPr>
            <p:spPr bwMode="auto">
              <a:xfrm>
                <a:off x="6683373" y="2540828"/>
                <a:ext cx="11430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82" name="对象 81">
                <a:extLst>
                  <a:ext uri="{FF2B5EF4-FFF2-40B4-BE49-F238E27FC236}">
                    <a16:creationId xmlns:a16="http://schemas.microsoft.com/office/drawing/2014/main" id="{E94FB542-53FC-487C-83E1-B10266FE7442}"/>
                  </a:ext>
                </a:extLst>
              </p:cNvPr>
              <p:cNvGraphicFramePr>
                <a:graphicFrameLocks noChangeAspect="1"/>
              </p:cNvGraphicFramePr>
              <p:nvPr>
                <p:extLst>
                  <p:ext uri="{D42A27DB-BD31-4B8C-83A1-F6EECF244321}">
                    <p14:modId xmlns:p14="http://schemas.microsoft.com/office/powerpoint/2010/main" val="1650045900"/>
                  </p:ext>
                </p:extLst>
              </p:nvPr>
            </p:nvGraphicFramePr>
            <p:xfrm>
              <a:off x="7935678" y="2357583"/>
              <a:ext cx="366712" cy="449262"/>
            </p:xfrm>
            <a:graphic>
              <a:graphicData uri="http://schemas.openxmlformats.org/presentationml/2006/ole">
                <mc:AlternateContent xmlns:mc="http://schemas.openxmlformats.org/markup-compatibility/2006">
                  <mc:Choice xmlns:v="urn:schemas-microsoft-com:vml" Requires="v">
                    <p:oleObj spid="_x0000_s387424" name="公式" r:id="rId7" imgW="164880" imgH="203040" progId="Equation.3">
                      <p:embed/>
                    </p:oleObj>
                  </mc:Choice>
                  <mc:Fallback>
                    <p:oleObj name="公式" r:id="rId7" imgW="164880" imgH="203040" progId="Equation.3">
                      <p:embed/>
                      <p:pic>
                        <p:nvPicPr>
                          <p:cNvPr id="130" name="对象 129">
                            <a:extLst>
                              <a:ext uri="{FF2B5EF4-FFF2-40B4-BE49-F238E27FC236}">
                                <a16:creationId xmlns:a16="http://schemas.microsoft.com/office/drawing/2014/main" id="{6617E881-927F-4414-B935-942DBE8AFB8D}"/>
                              </a:ext>
                            </a:extLst>
                          </p:cNvPr>
                          <p:cNvPicPr/>
                          <p:nvPr/>
                        </p:nvPicPr>
                        <p:blipFill>
                          <a:blip r:embed="rId8"/>
                          <a:stretch>
                            <a:fillRect/>
                          </a:stretch>
                        </p:blipFill>
                        <p:spPr>
                          <a:xfrm>
                            <a:off x="7935678" y="2357583"/>
                            <a:ext cx="366712" cy="449262"/>
                          </a:xfrm>
                          <a:prstGeom prst="rect">
                            <a:avLst/>
                          </a:prstGeom>
                        </p:spPr>
                      </p:pic>
                    </p:oleObj>
                  </mc:Fallback>
                </mc:AlternateContent>
              </a:graphicData>
            </a:graphic>
          </p:graphicFrame>
        </p:grpSp>
        <p:grpSp>
          <p:nvGrpSpPr>
            <p:cNvPr id="72" name="组合 71">
              <a:extLst>
                <a:ext uri="{FF2B5EF4-FFF2-40B4-BE49-F238E27FC236}">
                  <a16:creationId xmlns:a16="http://schemas.microsoft.com/office/drawing/2014/main" id="{580FD894-E48B-45AB-AD55-50232847E722}"/>
                </a:ext>
              </a:extLst>
            </p:cNvPr>
            <p:cNvGrpSpPr/>
            <p:nvPr/>
          </p:nvGrpSpPr>
          <p:grpSpPr>
            <a:xfrm>
              <a:off x="5850003" y="2380450"/>
              <a:ext cx="1012825" cy="467051"/>
              <a:chOff x="6683375" y="2033588"/>
              <a:chExt cx="1012825" cy="467051"/>
            </a:xfrm>
          </p:grpSpPr>
          <p:sp>
            <p:nvSpPr>
              <p:cNvPr id="79" name="Line 1036">
                <a:extLst>
                  <a:ext uri="{FF2B5EF4-FFF2-40B4-BE49-F238E27FC236}">
                    <a16:creationId xmlns:a16="http://schemas.microsoft.com/office/drawing/2014/main" id="{40F31FEC-3AF7-4FE0-BF8F-A96EF88BA86D}"/>
                  </a:ext>
                </a:extLst>
              </p:cNvPr>
              <p:cNvSpPr>
                <a:spLocks noChangeShapeType="1"/>
              </p:cNvSpPr>
              <p:nvPr/>
            </p:nvSpPr>
            <p:spPr bwMode="auto">
              <a:xfrm>
                <a:off x="6683375" y="2500639"/>
                <a:ext cx="708025"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80" name="对象 79">
                <a:extLst>
                  <a:ext uri="{FF2B5EF4-FFF2-40B4-BE49-F238E27FC236}">
                    <a16:creationId xmlns:a16="http://schemas.microsoft.com/office/drawing/2014/main" id="{47D6360A-97AF-4FCC-A742-EE3FCF7C940B}"/>
                  </a:ext>
                </a:extLst>
              </p:cNvPr>
              <p:cNvGraphicFramePr>
                <a:graphicFrameLocks noChangeAspect="1"/>
              </p:cNvGraphicFramePr>
              <p:nvPr>
                <p:extLst>
                  <p:ext uri="{D42A27DB-BD31-4B8C-83A1-F6EECF244321}">
                    <p14:modId xmlns:p14="http://schemas.microsoft.com/office/powerpoint/2010/main" val="433647872"/>
                  </p:ext>
                </p:extLst>
              </p:nvPr>
            </p:nvGraphicFramePr>
            <p:xfrm>
              <a:off x="7396163" y="2033588"/>
              <a:ext cx="300037" cy="446087"/>
            </p:xfrm>
            <a:graphic>
              <a:graphicData uri="http://schemas.openxmlformats.org/presentationml/2006/ole">
                <mc:AlternateContent xmlns:mc="http://schemas.openxmlformats.org/markup-compatibility/2006">
                  <mc:Choice xmlns:v="urn:schemas-microsoft-com:vml" Requires="v">
                    <p:oleObj spid="_x0000_s387425" name="公式" r:id="rId9" imgW="126720" imgH="190440" progId="Equation.3">
                      <p:embed/>
                    </p:oleObj>
                  </mc:Choice>
                  <mc:Fallback>
                    <p:oleObj name="公式" r:id="rId9" imgW="126720" imgH="190440" progId="Equation.3">
                      <p:embed/>
                      <p:pic>
                        <p:nvPicPr>
                          <p:cNvPr id="131" name="对象 130">
                            <a:extLst>
                              <a:ext uri="{FF2B5EF4-FFF2-40B4-BE49-F238E27FC236}">
                                <a16:creationId xmlns:a16="http://schemas.microsoft.com/office/drawing/2014/main" id="{963E4645-1C45-44C0-B6D1-9436DDA58411}"/>
                              </a:ext>
                            </a:extLst>
                          </p:cNvPr>
                          <p:cNvPicPr/>
                          <p:nvPr/>
                        </p:nvPicPr>
                        <p:blipFill>
                          <a:blip r:embed="rId10"/>
                          <a:stretch>
                            <a:fillRect/>
                          </a:stretch>
                        </p:blipFill>
                        <p:spPr>
                          <a:xfrm>
                            <a:off x="7396163" y="2033588"/>
                            <a:ext cx="300037" cy="446087"/>
                          </a:xfrm>
                          <a:prstGeom prst="rect">
                            <a:avLst/>
                          </a:prstGeom>
                        </p:spPr>
                      </p:pic>
                    </p:oleObj>
                  </mc:Fallback>
                </mc:AlternateContent>
              </a:graphicData>
            </a:graphic>
          </p:graphicFrame>
        </p:grpSp>
        <p:grpSp>
          <p:nvGrpSpPr>
            <p:cNvPr id="73" name="组合 72">
              <a:extLst>
                <a:ext uri="{FF2B5EF4-FFF2-40B4-BE49-F238E27FC236}">
                  <a16:creationId xmlns:a16="http://schemas.microsoft.com/office/drawing/2014/main" id="{92558689-DF54-4D0C-8BE1-9A65D1A2A70C}"/>
                </a:ext>
              </a:extLst>
            </p:cNvPr>
            <p:cNvGrpSpPr/>
            <p:nvPr/>
          </p:nvGrpSpPr>
          <p:grpSpPr>
            <a:xfrm>
              <a:off x="5851469" y="2851937"/>
              <a:ext cx="1260578" cy="1604147"/>
              <a:chOff x="6702425" y="2505076"/>
              <a:chExt cx="1260578" cy="1604147"/>
            </a:xfrm>
          </p:grpSpPr>
          <p:sp>
            <p:nvSpPr>
              <p:cNvPr id="77" name="Line 1041">
                <a:extLst>
                  <a:ext uri="{FF2B5EF4-FFF2-40B4-BE49-F238E27FC236}">
                    <a16:creationId xmlns:a16="http://schemas.microsoft.com/office/drawing/2014/main" id="{F71C820C-1B59-4221-96C5-C00BBF67E29E}"/>
                  </a:ext>
                </a:extLst>
              </p:cNvPr>
              <p:cNvSpPr>
                <a:spLocks noChangeShapeType="1"/>
              </p:cNvSpPr>
              <p:nvPr/>
            </p:nvSpPr>
            <p:spPr bwMode="auto">
              <a:xfrm>
                <a:off x="6702425" y="2505076"/>
                <a:ext cx="708025" cy="137755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78" name="对象 77">
                <a:extLst>
                  <a:ext uri="{FF2B5EF4-FFF2-40B4-BE49-F238E27FC236}">
                    <a16:creationId xmlns:a16="http://schemas.microsoft.com/office/drawing/2014/main" id="{91B92C9D-5DC2-4305-93C9-5AA8374C3334}"/>
                  </a:ext>
                </a:extLst>
              </p:cNvPr>
              <p:cNvGraphicFramePr>
                <a:graphicFrameLocks noChangeAspect="1"/>
              </p:cNvGraphicFramePr>
              <p:nvPr>
                <p:extLst>
                  <p:ext uri="{D42A27DB-BD31-4B8C-83A1-F6EECF244321}">
                    <p14:modId xmlns:p14="http://schemas.microsoft.com/office/powerpoint/2010/main" val="2663991315"/>
                  </p:ext>
                </p:extLst>
              </p:nvPr>
            </p:nvGraphicFramePr>
            <p:xfrm>
              <a:off x="7419974" y="3617912"/>
              <a:ext cx="543029" cy="491311"/>
            </p:xfrm>
            <a:graphic>
              <a:graphicData uri="http://schemas.openxmlformats.org/presentationml/2006/ole">
                <mc:AlternateContent xmlns:mc="http://schemas.openxmlformats.org/markup-compatibility/2006">
                  <mc:Choice xmlns:v="urn:schemas-microsoft-com:vml" Requires="v">
                    <p:oleObj spid="_x0000_s387426" name="公式" r:id="rId11" imgW="253800" imgH="228600" progId="Equation.3">
                      <p:embed/>
                    </p:oleObj>
                  </mc:Choice>
                  <mc:Fallback>
                    <p:oleObj name="公式" r:id="rId11" imgW="253800" imgH="228600" progId="Equation.3">
                      <p:embed/>
                      <p:pic>
                        <p:nvPicPr>
                          <p:cNvPr id="133" name="对象 132">
                            <a:extLst>
                              <a:ext uri="{FF2B5EF4-FFF2-40B4-BE49-F238E27FC236}">
                                <a16:creationId xmlns:a16="http://schemas.microsoft.com/office/drawing/2014/main" id="{737C585E-CC1E-4847-BBF4-35829D82A5C2}"/>
                              </a:ext>
                            </a:extLst>
                          </p:cNvPr>
                          <p:cNvPicPr/>
                          <p:nvPr/>
                        </p:nvPicPr>
                        <p:blipFill>
                          <a:blip r:embed="rId12"/>
                          <a:stretch>
                            <a:fillRect/>
                          </a:stretch>
                        </p:blipFill>
                        <p:spPr>
                          <a:xfrm>
                            <a:off x="7419974" y="3617912"/>
                            <a:ext cx="543029" cy="491311"/>
                          </a:xfrm>
                          <a:prstGeom prst="rect">
                            <a:avLst/>
                          </a:prstGeom>
                        </p:spPr>
                      </p:pic>
                    </p:oleObj>
                  </mc:Fallback>
                </mc:AlternateContent>
              </a:graphicData>
            </a:graphic>
          </p:graphicFrame>
        </p:grpSp>
        <p:grpSp>
          <p:nvGrpSpPr>
            <p:cNvPr id="74" name="组合 73">
              <a:extLst>
                <a:ext uri="{FF2B5EF4-FFF2-40B4-BE49-F238E27FC236}">
                  <a16:creationId xmlns:a16="http://schemas.microsoft.com/office/drawing/2014/main" id="{9E25D669-9D29-4FBB-8308-E78EED76ED7B}"/>
                </a:ext>
              </a:extLst>
            </p:cNvPr>
            <p:cNvGrpSpPr/>
            <p:nvPr/>
          </p:nvGrpSpPr>
          <p:grpSpPr>
            <a:xfrm>
              <a:off x="5850003" y="1194756"/>
              <a:ext cx="504826" cy="1647655"/>
              <a:chOff x="6683375" y="847894"/>
              <a:chExt cx="504826" cy="1647655"/>
            </a:xfrm>
          </p:grpSpPr>
          <p:sp>
            <p:nvSpPr>
              <p:cNvPr id="75" name="Line 1047">
                <a:extLst>
                  <a:ext uri="{FF2B5EF4-FFF2-40B4-BE49-F238E27FC236}">
                    <a16:creationId xmlns:a16="http://schemas.microsoft.com/office/drawing/2014/main" id="{019C6F16-262F-4070-9BCF-2988BF4E7202}"/>
                  </a:ext>
                </a:extLst>
              </p:cNvPr>
              <p:cNvSpPr>
                <a:spLocks noChangeShapeType="1"/>
              </p:cNvSpPr>
              <p:nvPr/>
            </p:nvSpPr>
            <p:spPr bwMode="auto">
              <a:xfrm>
                <a:off x="6683375" y="1119931"/>
                <a:ext cx="0" cy="1375618"/>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76" name="对象 75">
                <a:extLst>
                  <a:ext uri="{FF2B5EF4-FFF2-40B4-BE49-F238E27FC236}">
                    <a16:creationId xmlns:a16="http://schemas.microsoft.com/office/drawing/2014/main" id="{A76BE083-AB09-47C8-8E0E-1433D9B89E88}"/>
                  </a:ext>
                </a:extLst>
              </p:cNvPr>
              <p:cNvGraphicFramePr>
                <a:graphicFrameLocks noChangeAspect="1"/>
              </p:cNvGraphicFramePr>
              <p:nvPr>
                <p:extLst>
                  <p:ext uri="{D42A27DB-BD31-4B8C-83A1-F6EECF244321}">
                    <p14:modId xmlns:p14="http://schemas.microsoft.com/office/powerpoint/2010/main" val="19495894"/>
                  </p:ext>
                </p:extLst>
              </p:nvPr>
            </p:nvGraphicFramePr>
            <p:xfrm>
              <a:off x="6781801" y="847894"/>
              <a:ext cx="406400" cy="519113"/>
            </p:xfrm>
            <a:graphic>
              <a:graphicData uri="http://schemas.openxmlformats.org/presentationml/2006/ole">
                <mc:AlternateContent xmlns:mc="http://schemas.openxmlformats.org/markup-compatibility/2006">
                  <mc:Choice xmlns:v="urn:schemas-microsoft-com:vml" Requires="v">
                    <p:oleObj spid="_x0000_s387427" name="公式" r:id="rId13" imgW="190440" imgH="241200" progId="Equation.3">
                      <p:embed/>
                    </p:oleObj>
                  </mc:Choice>
                  <mc:Fallback>
                    <p:oleObj name="公式" r:id="rId13" imgW="190440" imgH="241200" progId="Equation.3">
                      <p:embed/>
                      <p:pic>
                        <p:nvPicPr>
                          <p:cNvPr id="134" name="对象 133">
                            <a:extLst>
                              <a:ext uri="{FF2B5EF4-FFF2-40B4-BE49-F238E27FC236}">
                                <a16:creationId xmlns:a16="http://schemas.microsoft.com/office/drawing/2014/main" id="{A4C8668C-B3C3-4B0B-8D9C-A12E15C4A545}"/>
                              </a:ext>
                            </a:extLst>
                          </p:cNvPr>
                          <p:cNvPicPr/>
                          <p:nvPr/>
                        </p:nvPicPr>
                        <p:blipFill>
                          <a:blip r:embed="rId14"/>
                          <a:stretch>
                            <a:fillRect/>
                          </a:stretch>
                        </p:blipFill>
                        <p:spPr>
                          <a:xfrm>
                            <a:off x="6781801" y="847894"/>
                            <a:ext cx="406400" cy="519113"/>
                          </a:xfrm>
                          <a:prstGeom prst="rect">
                            <a:avLst/>
                          </a:prstGeom>
                        </p:spPr>
                      </p:pic>
                    </p:oleObj>
                  </mc:Fallback>
                </mc:AlternateContent>
              </a:graphicData>
            </a:graphic>
          </p:graphicFrame>
        </p:grpSp>
      </p:grpSp>
      <p:graphicFrame>
        <p:nvGraphicFramePr>
          <p:cNvPr id="85" name="对象 84">
            <a:extLst>
              <a:ext uri="{FF2B5EF4-FFF2-40B4-BE49-F238E27FC236}">
                <a16:creationId xmlns:a16="http://schemas.microsoft.com/office/drawing/2014/main" id="{F25BE0B7-FC22-422F-991D-C99454363330}"/>
              </a:ext>
            </a:extLst>
          </p:cNvPr>
          <p:cNvGraphicFramePr>
            <a:graphicFrameLocks noChangeAspect="1"/>
          </p:cNvGraphicFramePr>
          <p:nvPr>
            <p:extLst>
              <p:ext uri="{D42A27DB-BD31-4B8C-83A1-F6EECF244321}">
                <p14:modId xmlns:p14="http://schemas.microsoft.com/office/powerpoint/2010/main" val="1116994841"/>
              </p:ext>
            </p:extLst>
          </p:nvPr>
        </p:nvGraphicFramePr>
        <p:xfrm>
          <a:off x="1813106" y="3819511"/>
          <a:ext cx="2913327" cy="1002638"/>
        </p:xfrm>
        <a:graphic>
          <a:graphicData uri="http://schemas.openxmlformats.org/presentationml/2006/ole">
            <mc:AlternateContent xmlns:mc="http://schemas.openxmlformats.org/markup-compatibility/2006">
              <mc:Choice xmlns:v="urn:schemas-microsoft-com:vml" Requires="v">
                <p:oleObj spid="_x0000_s387428" name="公式" r:id="rId15" imgW="1231560" imgH="406080" progId="Equation.3">
                  <p:embed/>
                </p:oleObj>
              </mc:Choice>
              <mc:Fallback>
                <p:oleObj name="公式" r:id="rId15" imgW="1231560" imgH="406080" progId="Equation.3">
                  <p:embed/>
                  <p:pic>
                    <p:nvPicPr>
                      <p:cNvPr id="124" name="对象 123">
                        <a:extLst>
                          <a:ext uri="{FF2B5EF4-FFF2-40B4-BE49-F238E27FC236}">
                            <a16:creationId xmlns:a16="http://schemas.microsoft.com/office/drawing/2014/main" id="{97098078-8008-4B83-A560-A2D3F97F8920}"/>
                          </a:ext>
                        </a:extLst>
                      </p:cNvPr>
                      <p:cNvPicPr/>
                      <p:nvPr/>
                    </p:nvPicPr>
                    <p:blipFill>
                      <a:blip r:embed="rId16"/>
                      <a:stretch>
                        <a:fillRect/>
                      </a:stretch>
                    </p:blipFill>
                    <p:spPr>
                      <a:xfrm>
                        <a:off x="1813106" y="3819511"/>
                        <a:ext cx="2913327" cy="1002638"/>
                      </a:xfrm>
                      <a:prstGeom prst="rect">
                        <a:avLst/>
                      </a:prstGeom>
                    </p:spPr>
                  </p:pic>
                </p:oleObj>
              </mc:Fallback>
            </mc:AlternateContent>
          </a:graphicData>
        </a:graphic>
      </p:graphicFrame>
      <p:graphicFrame>
        <p:nvGraphicFramePr>
          <p:cNvPr id="86" name="对象 85">
            <a:extLst>
              <a:ext uri="{FF2B5EF4-FFF2-40B4-BE49-F238E27FC236}">
                <a16:creationId xmlns:a16="http://schemas.microsoft.com/office/drawing/2014/main" id="{DC895E4A-2059-4DBA-BFF9-21E821D5E512}"/>
              </a:ext>
            </a:extLst>
          </p:cNvPr>
          <p:cNvGraphicFramePr>
            <a:graphicFrameLocks noChangeAspect="1"/>
          </p:cNvGraphicFramePr>
          <p:nvPr>
            <p:extLst>
              <p:ext uri="{D42A27DB-BD31-4B8C-83A1-F6EECF244321}">
                <p14:modId xmlns:p14="http://schemas.microsoft.com/office/powerpoint/2010/main" val="1775322366"/>
              </p:ext>
            </p:extLst>
          </p:nvPr>
        </p:nvGraphicFramePr>
        <p:xfrm>
          <a:off x="1915416" y="5020604"/>
          <a:ext cx="2462742" cy="1097227"/>
        </p:xfrm>
        <a:graphic>
          <a:graphicData uri="http://schemas.openxmlformats.org/presentationml/2006/ole">
            <mc:AlternateContent xmlns:mc="http://schemas.openxmlformats.org/markup-compatibility/2006">
              <mc:Choice xmlns:v="urn:schemas-microsoft-com:vml" Requires="v">
                <p:oleObj spid="_x0000_s387429" name="公式" r:id="rId17" imgW="1041120" imgH="444240" progId="Equation.3">
                  <p:embed/>
                </p:oleObj>
              </mc:Choice>
              <mc:Fallback>
                <p:oleObj name="公式" r:id="rId17" imgW="1041120" imgH="444240" progId="Equation.3">
                  <p:embed/>
                  <p:pic>
                    <p:nvPicPr>
                      <p:cNvPr id="85" name="对象 84">
                        <a:extLst>
                          <a:ext uri="{FF2B5EF4-FFF2-40B4-BE49-F238E27FC236}">
                            <a16:creationId xmlns:a16="http://schemas.microsoft.com/office/drawing/2014/main" id="{F25BE0B7-FC22-422F-991D-C99454363330}"/>
                          </a:ext>
                        </a:extLst>
                      </p:cNvPr>
                      <p:cNvPicPr/>
                      <p:nvPr/>
                    </p:nvPicPr>
                    <p:blipFill>
                      <a:blip r:embed="rId18"/>
                      <a:stretch>
                        <a:fillRect/>
                      </a:stretch>
                    </p:blipFill>
                    <p:spPr>
                      <a:xfrm>
                        <a:off x="1915416" y="5020604"/>
                        <a:ext cx="2462742" cy="1097227"/>
                      </a:xfrm>
                      <a:prstGeom prst="rect">
                        <a:avLst/>
                      </a:prstGeom>
                    </p:spPr>
                  </p:pic>
                </p:oleObj>
              </mc:Fallback>
            </mc:AlternateContent>
          </a:graphicData>
        </a:graphic>
      </p:graphicFrame>
      <p:sp>
        <p:nvSpPr>
          <p:cNvPr id="2" name="灯片编号占位符 1">
            <a:extLst>
              <a:ext uri="{FF2B5EF4-FFF2-40B4-BE49-F238E27FC236}">
                <a16:creationId xmlns:a16="http://schemas.microsoft.com/office/drawing/2014/main" id="{0E913E09-F2A6-40AA-8FBF-91A713776C08}"/>
              </a:ext>
            </a:extLst>
          </p:cNvPr>
          <p:cNvSpPr>
            <a:spLocks noGrp="1"/>
          </p:cNvSpPr>
          <p:nvPr>
            <p:ph type="sldNum" sz="quarter" idx="12"/>
          </p:nvPr>
        </p:nvSpPr>
        <p:spPr/>
        <p:txBody>
          <a:bodyPr/>
          <a:lstStyle/>
          <a:p>
            <a:fld id="{DD7B16FF-69CA-4A0B-BD3A-C4B4E2184A49}" type="slidenum">
              <a:rPr lang="zh-CN" altLang="en-US" smtClean="0"/>
              <a:pPr/>
              <a:t>139</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7458"/>
                                        </p:tgtEl>
                                        <p:attrNameLst>
                                          <p:attrName>style.visibility</p:attrName>
                                        </p:attrNameLst>
                                      </p:cBhvr>
                                      <p:to>
                                        <p:strVal val="visible"/>
                                      </p:to>
                                    </p:set>
                                    <p:anim calcmode="lin" valueType="num">
                                      <p:cBhvr additive="base">
                                        <p:cTn id="7" dur="500" fill="hold"/>
                                        <p:tgtEl>
                                          <p:spTgt spid="147458"/>
                                        </p:tgtEl>
                                        <p:attrNameLst>
                                          <p:attrName>ppt_x</p:attrName>
                                        </p:attrNameLst>
                                      </p:cBhvr>
                                      <p:tavLst>
                                        <p:tav tm="0">
                                          <p:val>
                                            <p:strVal val="0-#ppt_w/2"/>
                                          </p:val>
                                        </p:tav>
                                        <p:tav tm="100000">
                                          <p:val>
                                            <p:strVal val="#ppt_x"/>
                                          </p:val>
                                        </p:tav>
                                      </p:tavLst>
                                    </p:anim>
                                    <p:anim calcmode="lin" valueType="num">
                                      <p:cBhvr additive="base">
                                        <p:cTn id="8" dur="500" fill="hold"/>
                                        <p:tgtEl>
                                          <p:spTgt spid="14745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65"/>
                                        </p:tgtEl>
                                        <p:attrNameLst>
                                          <p:attrName>style.visibility</p:attrName>
                                        </p:attrNameLst>
                                      </p:cBhvr>
                                      <p:to>
                                        <p:strVal val="visible"/>
                                      </p:to>
                                    </p:set>
                                    <p:animEffect transition="in" filter="randombar(horizontal)">
                                      <p:cBhvr>
                                        <p:cTn id="13" dur="500"/>
                                        <p:tgtEl>
                                          <p:spTgt spid="6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47541"/>
                                        </p:tgtEl>
                                        <p:attrNameLst>
                                          <p:attrName>style.visibility</p:attrName>
                                        </p:attrNameLst>
                                      </p:cBhvr>
                                      <p:to>
                                        <p:strVal val="visible"/>
                                      </p:to>
                                    </p:set>
                                    <p:animEffect transition="in" filter="wipe(left)">
                                      <p:cBhvr>
                                        <p:cTn id="18" dur="500"/>
                                        <p:tgtEl>
                                          <p:spTgt spid="14754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85"/>
                                        </p:tgtEl>
                                        <p:attrNameLst>
                                          <p:attrName>style.visibility</p:attrName>
                                        </p:attrNameLst>
                                      </p:cBhvr>
                                      <p:to>
                                        <p:strVal val="visible"/>
                                      </p:to>
                                    </p:set>
                                    <p:animEffect transition="in" filter="wipe(down)">
                                      <p:cBhvr>
                                        <p:cTn id="23" dur="500"/>
                                        <p:tgtEl>
                                          <p:spTgt spid="8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86"/>
                                        </p:tgtEl>
                                        <p:attrNameLst>
                                          <p:attrName>style.visibility</p:attrName>
                                        </p:attrNameLst>
                                      </p:cBhvr>
                                      <p:to>
                                        <p:strVal val="visible"/>
                                      </p:to>
                                    </p:set>
                                    <p:animEffect transition="in" filter="wipe(down)">
                                      <p:cBhvr>
                                        <p:cTn id="28"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050">
            <a:extLst>
              <a:ext uri="{FF2B5EF4-FFF2-40B4-BE49-F238E27FC236}">
                <a16:creationId xmlns:a16="http://schemas.microsoft.com/office/drawing/2014/main" id="{618C33C7-79C2-41CC-B554-2FEC9A844047}"/>
              </a:ext>
            </a:extLst>
          </p:cNvPr>
          <p:cNvSpPr txBox="1">
            <a:spLocks noChangeArrowheads="1"/>
          </p:cNvSpPr>
          <p:nvPr/>
        </p:nvSpPr>
        <p:spPr bwMode="auto">
          <a:xfrm>
            <a:off x="390393" y="45949"/>
            <a:ext cx="4210050" cy="559064"/>
          </a:xfrm>
          <a:prstGeom prst="rect">
            <a:avLst/>
          </a:prstGeom>
          <a:gradFill rotWithShape="0">
            <a:gsLst>
              <a:gs pos="0">
                <a:srgbClr val="FF9900"/>
              </a:gs>
              <a:gs pos="50000">
                <a:srgbClr val="FFFFFF"/>
              </a:gs>
              <a:gs pos="100000">
                <a:srgbClr val="FF99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033" b="1"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3033" b="1" dirty="0">
                <a:latin typeface="Times New Roman" panose="02020603050405020304" pitchFamily="18" charset="0"/>
                <a:ea typeface="黑体" panose="02010609060101010101" pitchFamily="49" charset="-122"/>
                <a:cs typeface="Times New Roman" panose="02020603050405020304" pitchFamily="18" charset="0"/>
              </a:rPr>
              <a:t>、初相位与相位差</a:t>
            </a:r>
            <a:endParaRPr lang="zh-CN" altLang="en-US" sz="3033" b="1" u="sng"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9187" name="Text Box 2083">
            <a:extLst>
              <a:ext uri="{FF2B5EF4-FFF2-40B4-BE49-F238E27FC236}">
                <a16:creationId xmlns:a16="http://schemas.microsoft.com/office/drawing/2014/main" id="{7845DA75-35E9-4D03-A340-C31857587047}"/>
              </a:ext>
            </a:extLst>
          </p:cNvPr>
          <p:cNvSpPr txBox="1">
            <a:spLocks noChangeArrowheads="1"/>
          </p:cNvSpPr>
          <p:nvPr/>
        </p:nvSpPr>
        <p:spPr bwMode="auto">
          <a:xfrm>
            <a:off x="2589208" y="2267334"/>
            <a:ext cx="4204997"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2600" b="1" dirty="0">
                <a:latin typeface="黑体" panose="02010609060101010101" pitchFamily="49" charset="-122"/>
                <a:ea typeface="黑体" panose="02010609060101010101" pitchFamily="49" charset="-122"/>
              </a:rPr>
              <a:t>——</a:t>
            </a:r>
            <a:r>
              <a:rPr lang="zh-CN" altLang="en-US" sz="2600" b="1" dirty="0">
                <a:latin typeface="黑体" panose="02010609060101010101" pitchFamily="49" charset="-122"/>
                <a:ea typeface="黑体" panose="02010609060101010101" pitchFamily="49" charset="-122"/>
              </a:rPr>
              <a:t>正弦波的相位角或相位</a:t>
            </a:r>
          </a:p>
        </p:txBody>
      </p:sp>
      <p:sp>
        <p:nvSpPr>
          <p:cNvPr id="49188" name="Text Box 2084">
            <a:extLst>
              <a:ext uri="{FF2B5EF4-FFF2-40B4-BE49-F238E27FC236}">
                <a16:creationId xmlns:a16="http://schemas.microsoft.com/office/drawing/2014/main" id="{66EBE136-3912-4CD3-B984-39A440F47DA9}"/>
              </a:ext>
            </a:extLst>
          </p:cNvPr>
          <p:cNvSpPr txBox="1">
            <a:spLocks noChangeArrowheads="1"/>
          </p:cNvSpPr>
          <p:nvPr/>
        </p:nvSpPr>
        <p:spPr bwMode="auto">
          <a:xfrm>
            <a:off x="2588206" y="2996730"/>
            <a:ext cx="6660798"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 t</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 = 0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时的相位，称为初相位或初相角。</a:t>
            </a:r>
          </a:p>
        </p:txBody>
      </p:sp>
      <p:sp>
        <p:nvSpPr>
          <p:cNvPr id="49189" name="Rectangle 2085">
            <a:extLst>
              <a:ext uri="{FF2B5EF4-FFF2-40B4-BE49-F238E27FC236}">
                <a16:creationId xmlns:a16="http://schemas.microsoft.com/office/drawing/2014/main" id="{C5C445C4-747C-457F-B49A-6220E8557395}"/>
              </a:ext>
            </a:extLst>
          </p:cNvPr>
          <p:cNvSpPr>
            <a:spLocks noChangeArrowheads="1"/>
          </p:cNvSpPr>
          <p:nvPr/>
        </p:nvSpPr>
        <p:spPr bwMode="auto">
          <a:xfrm>
            <a:off x="2142164" y="2974340"/>
            <a:ext cx="534856" cy="46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3033" b="1" i="1" dirty="0">
                <a:latin typeface="Times New Roman" panose="02020603050405020304" pitchFamily="18" charset="0"/>
                <a:ea typeface="宋体" panose="02010600030101010101" pitchFamily="2" charset="-122"/>
                <a:sym typeface="Symbol" panose="05050102010706020507" pitchFamily="18" charset="2"/>
              </a:rPr>
              <a:t></a:t>
            </a:r>
            <a:endParaRPr lang="en-US" altLang="zh-CN" sz="3033" b="1" u="sng" dirty="0">
              <a:latin typeface="Times New Roman" panose="02020603050405020304" pitchFamily="18" charset="0"/>
              <a:ea typeface="宋体" panose="02010600030101010101" pitchFamily="2" charset="-122"/>
            </a:endParaRPr>
          </a:p>
        </p:txBody>
      </p:sp>
      <p:grpSp>
        <p:nvGrpSpPr>
          <p:cNvPr id="49190" name="Group 2086">
            <a:extLst>
              <a:ext uri="{FF2B5EF4-FFF2-40B4-BE49-F238E27FC236}">
                <a16:creationId xmlns:a16="http://schemas.microsoft.com/office/drawing/2014/main" id="{24260A75-7AEB-4CA9-9A67-55CA5A4B8AEE}"/>
              </a:ext>
            </a:extLst>
          </p:cNvPr>
          <p:cNvGrpSpPr>
            <a:grpSpLocks/>
          </p:cNvGrpSpPr>
          <p:nvPr/>
        </p:nvGrpSpPr>
        <p:grpSpPr bwMode="auto">
          <a:xfrm>
            <a:off x="1551031" y="3798700"/>
            <a:ext cx="7369308" cy="2481660"/>
            <a:chOff x="852" y="1744"/>
            <a:chExt cx="4285" cy="1443"/>
          </a:xfrm>
        </p:grpSpPr>
        <p:sp>
          <p:nvSpPr>
            <p:cNvPr id="49191" name="Rectangle 2087">
              <a:extLst>
                <a:ext uri="{FF2B5EF4-FFF2-40B4-BE49-F238E27FC236}">
                  <a16:creationId xmlns:a16="http://schemas.microsoft.com/office/drawing/2014/main" id="{B4B424C5-0061-4E90-B31D-2CC6169DF478}"/>
                </a:ext>
              </a:extLst>
            </p:cNvPr>
            <p:cNvSpPr>
              <a:spLocks noChangeArrowheads="1"/>
            </p:cNvSpPr>
            <p:nvPr/>
          </p:nvSpPr>
          <p:spPr bwMode="auto">
            <a:xfrm>
              <a:off x="1532" y="1744"/>
              <a:ext cx="223"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p>
              <a:pPr algn="ctr" eaLnBrk="0" hangingPunct="0"/>
              <a:r>
                <a:rPr lang="en-US" altLang="zh-CN" sz="3033" i="1" dirty="0" err="1">
                  <a:latin typeface="Times New Roman" panose="02020603050405020304" pitchFamily="18" charset="0"/>
                  <a:ea typeface="宋体" panose="02010600030101010101" pitchFamily="2" charset="-122"/>
                </a:rPr>
                <a:t>i</a:t>
              </a:r>
              <a:endParaRPr lang="en-US" altLang="zh-CN" sz="3033" i="1" dirty="0">
                <a:latin typeface="Times New Roman" panose="02020603050405020304" pitchFamily="18" charset="0"/>
                <a:ea typeface="宋体" panose="02010600030101010101" pitchFamily="2" charset="-122"/>
              </a:endParaRPr>
            </a:p>
          </p:txBody>
        </p:sp>
        <p:sp>
          <p:nvSpPr>
            <p:cNvPr id="49192" name="Line 2088">
              <a:extLst>
                <a:ext uri="{FF2B5EF4-FFF2-40B4-BE49-F238E27FC236}">
                  <a16:creationId xmlns:a16="http://schemas.microsoft.com/office/drawing/2014/main" id="{D3915F92-21F0-4DBA-A5A0-73D6ECC8980F}"/>
                </a:ext>
              </a:extLst>
            </p:cNvPr>
            <p:cNvSpPr>
              <a:spLocks noChangeShapeType="1"/>
            </p:cNvSpPr>
            <p:nvPr/>
          </p:nvSpPr>
          <p:spPr bwMode="auto">
            <a:xfrm>
              <a:off x="1292" y="2620"/>
              <a:ext cx="2821" cy="0"/>
            </a:xfrm>
            <a:prstGeom prst="line">
              <a:avLst/>
            </a:prstGeom>
            <a:noFill/>
            <a:ln w="38100">
              <a:solidFill>
                <a:srgbClr val="FF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49193" name="Freeform 2089">
              <a:extLst>
                <a:ext uri="{FF2B5EF4-FFF2-40B4-BE49-F238E27FC236}">
                  <a16:creationId xmlns:a16="http://schemas.microsoft.com/office/drawing/2014/main" id="{66AA39DE-62B1-410F-930D-8A1EE372F831}"/>
                </a:ext>
              </a:extLst>
            </p:cNvPr>
            <p:cNvSpPr>
              <a:spLocks/>
            </p:cNvSpPr>
            <p:nvPr/>
          </p:nvSpPr>
          <p:spPr bwMode="auto">
            <a:xfrm>
              <a:off x="1896" y="2619"/>
              <a:ext cx="892" cy="449"/>
            </a:xfrm>
            <a:custGeom>
              <a:avLst/>
              <a:gdLst>
                <a:gd name="T0" fmla="*/ 615 w 616"/>
                <a:gd name="T1" fmla="*/ 0 h 289"/>
                <a:gd name="T2" fmla="*/ 563 w 616"/>
                <a:gd name="T3" fmla="*/ 78 h 289"/>
                <a:gd name="T4" fmla="*/ 511 w 616"/>
                <a:gd name="T5" fmla="*/ 146 h 289"/>
                <a:gd name="T6" fmla="*/ 459 w 616"/>
                <a:gd name="T7" fmla="*/ 205 h 289"/>
                <a:gd name="T8" fmla="*/ 407 w 616"/>
                <a:gd name="T9" fmla="*/ 254 h 289"/>
                <a:gd name="T10" fmla="*/ 364 w 616"/>
                <a:gd name="T11" fmla="*/ 278 h 289"/>
                <a:gd name="T12" fmla="*/ 312 w 616"/>
                <a:gd name="T13" fmla="*/ 288 h 289"/>
                <a:gd name="T14" fmla="*/ 259 w 616"/>
                <a:gd name="T15" fmla="*/ 278 h 289"/>
                <a:gd name="T16" fmla="*/ 207 w 616"/>
                <a:gd name="T17" fmla="*/ 254 h 289"/>
                <a:gd name="T18" fmla="*/ 156 w 616"/>
                <a:gd name="T19" fmla="*/ 205 h 289"/>
                <a:gd name="T20" fmla="*/ 104 w 616"/>
                <a:gd name="T21" fmla="*/ 146 h 289"/>
                <a:gd name="T22" fmla="*/ 52 w 616"/>
                <a:gd name="T23" fmla="*/ 73 h 289"/>
                <a:gd name="T24" fmla="*/ 0 w 616"/>
                <a:gd name="T2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6" h="289">
                  <a:moveTo>
                    <a:pt x="615" y="0"/>
                  </a:moveTo>
                  <a:lnTo>
                    <a:pt x="563" y="78"/>
                  </a:lnTo>
                  <a:lnTo>
                    <a:pt x="511" y="146"/>
                  </a:lnTo>
                  <a:lnTo>
                    <a:pt x="459" y="205"/>
                  </a:lnTo>
                  <a:lnTo>
                    <a:pt x="407" y="254"/>
                  </a:lnTo>
                  <a:lnTo>
                    <a:pt x="364" y="278"/>
                  </a:lnTo>
                  <a:lnTo>
                    <a:pt x="312" y="288"/>
                  </a:lnTo>
                  <a:lnTo>
                    <a:pt x="259" y="278"/>
                  </a:lnTo>
                  <a:lnTo>
                    <a:pt x="207" y="254"/>
                  </a:lnTo>
                  <a:lnTo>
                    <a:pt x="156" y="205"/>
                  </a:lnTo>
                  <a:lnTo>
                    <a:pt x="104" y="146"/>
                  </a:lnTo>
                  <a:lnTo>
                    <a:pt x="52" y="73"/>
                  </a:lnTo>
                  <a:lnTo>
                    <a:pt x="0" y="0"/>
                  </a:lnTo>
                </a:path>
              </a:pathLst>
            </a:custGeom>
            <a:noFill/>
            <a:ln w="38100" cap="rnd" cmpd="sng">
              <a:solidFill>
                <a:srgbClr val="66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grpSp>
          <p:nvGrpSpPr>
            <p:cNvPr id="49194" name="Group 2090">
              <a:extLst>
                <a:ext uri="{FF2B5EF4-FFF2-40B4-BE49-F238E27FC236}">
                  <a16:creationId xmlns:a16="http://schemas.microsoft.com/office/drawing/2014/main" id="{AF690633-95E7-4460-A154-1C9ED2D8D4C0}"/>
                </a:ext>
              </a:extLst>
            </p:cNvPr>
            <p:cNvGrpSpPr>
              <a:grpSpLocks/>
            </p:cNvGrpSpPr>
            <p:nvPr/>
          </p:nvGrpSpPr>
          <p:grpSpPr bwMode="auto">
            <a:xfrm>
              <a:off x="2789" y="2172"/>
              <a:ext cx="1782" cy="896"/>
              <a:chOff x="2602" y="1536"/>
              <a:chExt cx="1230" cy="577"/>
            </a:xfrm>
          </p:grpSpPr>
          <p:sp>
            <p:nvSpPr>
              <p:cNvPr id="49195" name="Freeform 2091">
                <a:extLst>
                  <a:ext uri="{FF2B5EF4-FFF2-40B4-BE49-F238E27FC236}">
                    <a16:creationId xmlns:a16="http://schemas.microsoft.com/office/drawing/2014/main" id="{EB4D32A9-33FE-49DE-9158-2B5D714DEAFB}"/>
                  </a:ext>
                </a:extLst>
              </p:cNvPr>
              <p:cNvSpPr>
                <a:spLocks/>
              </p:cNvSpPr>
              <p:nvPr/>
            </p:nvSpPr>
            <p:spPr bwMode="auto">
              <a:xfrm>
                <a:off x="2602" y="1536"/>
                <a:ext cx="615" cy="289"/>
              </a:xfrm>
              <a:custGeom>
                <a:avLst/>
                <a:gdLst>
                  <a:gd name="T0" fmla="*/ 0 w 615"/>
                  <a:gd name="T1" fmla="*/ 288 h 289"/>
                  <a:gd name="T2" fmla="*/ 52 w 615"/>
                  <a:gd name="T3" fmla="*/ 210 h 289"/>
                  <a:gd name="T4" fmla="*/ 104 w 615"/>
                  <a:gd name="T5" fmla="*/ 141 h 289"/>
                  <a:gd name="T6" fmla="*/ 156 w 615"/>
                  <a:gd name="T7" fmla="*/ 83 h 289"/>
                  <a:gd name="T8" fmla="*/ 208 w 615"/>
                  <a:gd name="T9" fmla="*/ 34 h 289"/>
                  <a:gd name="T10" fmla="*/ 251 w 615"/>
                  <a:gd name="T11" fmla="*/ 9 h 289"/>
                  <a:gd name="T12" fmla="*/ 303 w 615"/>
                  <a:gd name="T13" fmla="*/ 0 h 289"/>
                  <a:gd name="T14" fmla="*/ 355 w 615"/>
                  <a:gd name="T15" fmla="*/ 9 h 289"/>
                  <a:gd name="T16" fmla="*/ 407 w 615"/>
                  <a:gd name="T17" fmla="*/ 34 h 289"/>
                  <a:gd name="T18" fmla="*/ 458 w 615"/>
                  <a:gd name="T19" fmla="*/ 83 h 289"/>
                  <a:gd name="T20" fmla="*/ 510 w 615"/>
                  <a:gd name="T21" fmla="*/ 141 h 289"/>
                  <a:gd name="T22" fmla="*/ 562 w 615"/>
                  <a:gd name="T23" fmla="*/ 215 h 289"/>
                  <a:gd name="T24" fmla="*/ 614 w 615"/>
                  <a:gd name="T25" fmla="*/ 28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5" h="289">
                    <a:moveTo>
                      <a:pt x="0" y="288"/>
                    </a:moveTo>
                    <a:lnTo>
                      <a:pt x="52" y="210"/>
                    </a:lnTo>
                    <a:lnTo>
                      <a:pt x="104" y="141"/>
                    </a:lnTo>
                    <a:lnTo>
                      <a:pt x="156" y="83"/>
                    </a:lnTo>
                    <a:lnTo>
                      <a:pt x="208" y="34"/>
                    </a:lnTo>
                    <a:lnTo>
                      <a:pt x="251" y="9"/>
                    </a:lnTo>
                    <a:lnTo>
                      <a:pt x="303" y="0"/>
                    </a:lnTo>
                    <a:lnTo>
                      <a:pt x="355" y="9"/>
                    </a:lnTo>
                    <a:lnTo>
                      <a:pt x="407" y="34"/>
                    </a:lnTo>
                    <a:lnTo>
                      <a:pt x="458" y="83"/>
                    </a:lnTo>
                    <a:lnTo>
                      <a:pt x="510" y="141"/>
                    </a:lnTo>
                    <a:lnTo>
                      <a:pt x="562" y="215"/>
                    </a:lnTo>
                    <a:lnTo>
                      <a:pt x="614" y="288"/>
                    </a:lnTo>
                  </a:path>
                </a:pathLst>
              </a:custGeom>
              <a:noFill/>
              <a:ln w="38100" cap="rnd" cmpd="sng">
                <a:solidFill>
                  <a:srgbClr val="66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49196" name="Freeform 2092">
                <a:extLst>
                  <a:ext uri="{FF2B5EF4-FFF2-40B4-BE49-F238E27FC236}">
                    <a16:creationId xmlns:a16="http://schemas.microsoft.com/office/drawing/2014/main" id="{60099E8F-8CCB-4257-8535-F01B4DBB512A}"/>
                  </a:ext>
                </a:extLst>
              </p:cNvPr>
              <p:cNvSpPr>
                <a:spLocks/>
              </p:cNvSpPr>
              <p:nvPr/>
            </p:nvSpPr>
            <p:spPr bwMode="auto">
              <a:xfrm>
                <a:off x="3216" y="1824"/>
                <a:ext cx="616" cy="289"/>
              </a:xfrm>
              <a:custGeom>
                <a:avLst/>
                <a:gdLst>
                  <a:gd name="T0" fmla="*/ 615 w 616"/>
                  <a:gd name="T1" fmla="*/ 0 h 289"/>
                  <a:gd name="T2" fmla="*/ 563 w 616"/>
                  <a:gd name="T3" fmla="*/ 78 h 289"/>
                  <a:gd name="T4" fmla="*/ 511 w 616"/>
                  <a:gd name="T5" fmla="*/ 146 h 289"/>
                  <a:gd name="T6" fmla="*/ 459 w 616"/>
                  <a:gd name="T7" fmla="*/ 205 h 289"/>
                  <a:gd name="T8" fmla="*/ 407 w 616"/>
                  <a:gd name="T9" fmla="*/ 254 h 289"/>
                  <a:gd name="T10" fmla="*/ 364 w 616"/>
                  <a:gd name="T11" fmla="*/ 278 h 289"/>
                  <a:gd name="T12" fmla="*/ 312 w 616"/>
                  <a:gd name="T13" fmla="*/ 288 h 289"/>
                  <a:gd name="T14" fmla="*/ 259 w 616"/>
                  <a:gd name="T15" fmla="*/ 278 h 289"/>
                  <a:gd name="T16" fmla="*/ 207 w 616"/>
                  <a:gd name="T17" fmla="*/ 254 h 289"/>
                  <a:gd name="T18" fmla="*/ 156 w 616"/>
                  <a:gd name="T19" fmla="*/ 205 h 289"/>
                  <a:gd name="T20" fmla="*/ 104 w 616"/>
                  <a:gd name="T21" fmla="*/ 146 h 289"/>
                  <a:gd name="T22" fmla="*/ 52 w 616"/>
                  <a:gd name="T23" fmla="*/ 73 h 289"/>
                  <a:gd name="T24" fmla="*/ 0 w 616"/>
                  <a:gd name="T2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6" h="289">
                    <a:moveTo>
                      <a:pt x="615" y="0"/>
                    </a:moveTo>
                    <a:lnTo>
                      <a:pt x="563" y="78"/>
                    </a:lnTo>
                    <a:lnTo>
                      <a:pt x="511" y="146"/>
                    </a:lnTo>
                    <a:lnTo>
                      <a:pt x="459" y="205"/>
                    </a:lnTo>
                    <a:lnTo>
                      <a:pt x="407" y="254"/>
                    </a:lnTo>
                    <a:lnTo>
                      <a:pt x="364" y="278"/>
                    </a:lnTo>
                    <a:lnTo>
                      <a:pt x="312" y="288"/>
                    </a:lnTo>
                    <a:lnTo>
                      <a:pt x="259" y="278"/>
                    </a:lnTo>
                    <a:lnTo>
                      <a:pt x="207" y="254"/>
                    </a:lnTo>
                    <a:lnTo>
                      <a:pt x="156" y="205"/>
                    </a:lnTo>
                    <a:lnTo>
                      <a:pt x="104" y="146"/>
                    </a:lnTo>
                    <a:lnTo>
                      <a:pt x="52" y="73"/>
                    </a:lnTo>
                    <a:lnTo>
                      <a:pt x="0" y="0"/>
                    </a:lnTo>
                  </a:path>
                </a:pathLst>
              </a:custGeom>
              <a:noFill/>
              <a:ln w="38100" cap="rnd" cmpd="sng">
                <a:solidFill>
                  <a:srgbClr val="66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grpSp>
        <p:sp>
          <p:nvSpPr>
            <p:cNvPr id="49197" name="Line 2093">
              <a:extLst>
                <a:ext uri="{FF2B5EF4-FFF2-40B4-BE49-F238E27FC236}">
                  <a16:creationId xmlns:a16="http://schemas.microsoft.com/office/drawing/2014/main" id="{2EE9DDB5-034E-4FD7-94AA-3F8DA188AAB2}"/>
                </a:ext>
              </a:extLst>
            </p:cNvPr>
            <p:cNvSpPr>
              <a:spLocks noChangeShapeType="1"/>
            </p:cNvSpPr>
            <p:nvPr/>
          </p:nvSpPr>
          <p:spPr bwMode="auto">
            <a:xfrm>
              <a:off x="852" y="2620"/>
              <a:ext cx="4150"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49198" name="Line 2094">
              <a:extLst>
                <a:ext uri="{FF2B5EF4-FFF2-40B4-BE49-F238E27FC236}">
                  <a16:creationId xmlns:a16="http://schemas.microsoft.com/office/drawing/2014/main" id="{C6667672-F3E7-4290-B9EF-803771CCBF20}"/>
                </a:ext>
              </a:extLst>
            </p:cNvPr>
            <p:cNvSpPr>
              <a:spLocks noChangeShapeType="1"/>
            </p:cNvSpPr>
            <p:nvPr/>
          </p:nvSpPr>
          <p:spPr bwMode="auto">
            <a:xfrm flipV="1">
              <a:off x="1521" y="1852"/>
              <a:ext cx="0" cy="1335"/>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49199" name="Line 2095">
              <a:extLst>
                <a:ext uri="{FF2B5EF4-FFF2-40B4-BE49-F238E27FC236}">
                  <a16:creationId xmlns:a16="http://schemas.microsoft.com/office/drawing/2014/main" id="{C9B02498-730C-46F0-8D93-4836F0713102}"/>
                </a:ext>
              </a:extLst>
            </p:cNvPr>
            <p:cNvSpPr>
              <a:spLocks noChangeShapeType="1"/>
            </p:cNvSpPr>
            <p:nvPr/>
          </p:nvSpPr>
          <p:spPr bwMode="auto">
            <a:xfrm>
              <a:off x="1006" y="2620"/>
              <a:ext cx="0" cy="567"/>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49200" name="Line 2096">
              <a:extLst>
                <a:ext uri="{FF2B5EF4-FFF2-40B4-BE49-F238E27FC236}">
                  <a16:creationId xmlns:a16="http://schemas.microsoft.com/office/drawing/2014/main" id="{7F67CC88-DB01-47DB-8D4B-1584B3076236}"/>
                </a:ext>
              </a:extLst>
            </p:cNvPr>
            <p:cNvSpPr>
              <a:spLocks noChangeShapeType="1"/>
            </p:cNvSpPr>
            <p:nvPr/>
          </p:nvSpPr>
          <p:spPr bwMode="auto">
            <a:xfrm>
              <a:off x="1006" y="2913"/>
              <a:ext cx="515" cy="0"/>
            </a:xfrm>
            <a:prstGeom prst="line">
              <a:avLst/>
            </a:prstGeom>
            <a:noFill/>
            <a:ln w="38100">
              <a:solidFill>
                <a:srgbClr val="FF0000"/>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dirty="0"/>
            </a:p>
          </p:txBody>
        </p:sp>
        <p:graphicFrame>
          <p:nvGraphicFramePr>
            <p:cNvPr id="49201" name="Object 2097">
              <a:extLst>
                <a:ext uri="{FF2B5EF4-FFF2-40B4-BE49-F238E27FC236}">
                  <a16:creationId xmlns:a16="http://schemas.microsoft.com/office/drawing/2014/main" id="{D3B706E8-5695-4DE2-977C-BC4C4BF174FA}"/>
                </a:ext>
              </a:extLst>
            </p:cNvPr>
            <p:cNvGraphicFramePr>
              <a:graphicFrameLocks noChangeAspect="1"/>
            </p:cNvGraphicFramePr>
            <p:nvPr>
              <p:extLst>
                <p:ext uri="{D42A27DB-BD31-4B8C-83A1-F6EECF244321}">
                  <p14:modId xmlns:p14="http://schemas.microsoft.com/office/powerpoint/2010/main" val="1748708412"/>
                </p:ext>
              </p:extLst>
            </p:nvPr>
          </p:nvGraphicFramePr>
          <p:xfrm>
            <a:off x="4790" y="2671"/>
            <a:ext cx="347" cy="242"/>
          </p:xfrm>
          <a:graphic>
            <a:graphicData uri="http://schemas.openxmlformats.org/presentationml/2006/ole">
              <mc:AlternateContent xmlns:mc="http://schemas.openxmlformats.org/markup-compatibility/2006">
                <mc:Choice xmlns:v="urn:schemas-microsoft-com:vml" Requires="v">
                  <p:oleObj spid="_x0000_s272755" name="公式" r:id="rId3" imgW="228600" imgH="152280" progId="Equation.3">
                    <p:embed/>
                  </p:oleObj>
                </mc:Choice>
                <mc:Fallback>
                  <p:oleObj name="公式" r:id="rId3" imgW="228600" imgH="152280" progId="Equation.3">
                    <p:embed/>
                    <p:pic>
                      <p:nvPicPr>
                        <p:cNvPr id="0" name="Object 209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0" y="2671"/>
                          <a:ext cx="347" cy="242"/>
                        </a:xfrm>
                        <a:prstGeom prst="rect">
                          <a:avLst/>
                        </a:prstGeom>
                        <a:noFill/>
                        <a:ln>
                          <a:noFill/>
                        </a:ln>
                        <a:effectLst/>
                      </p:spPr>
                    </p:pic>
                  </p:oleObj>
                </mc:Fallback>
              </mc:AlternateContent>
            </a:graphicData>
          </a:graphic>
        </p:graphicFrame>
        <p:sp>
          <p:nvSpPr>
            <p:cNvPr id="49202" name="Freeform 2098">
              <a:extLst>
                <a:ext uri="{FF2B5EF4-FFF2-40B4-BE49-F238E27FC236}">
                  <a16:creationId xmlns:a16="http://schemas.microsoft.com/office/drawing/2014/main" id="{21AD8ACE-3553-4AA6-8565-6F2F4CB7C639}"/>
                </a:ext>
              </a:extLst>
            </p:cNvPr>
            <p:cNvSpPr>
              <a:spLocks/>
            </p:cNvSpPr>
            <p:nvPr/>
          </p:nvSpPr>
          <p:spPr bwMode="auto">
            <a:xfrm>
              <a:off x="1524" y="2220"/>
              <a:ext cx="366" cy="396"/>
            </a:xfrm>
            <a:custGeom>
              <a:avLst/>
              <a:gdLst>
                <a:gd name="T0" fmla="*/ 0 w 366"/>
                <a:gd name="T1" fmla="*/ 0 h 300"/>
                <a:gd name="T2" fmla="*/ 156 w 366"/>
                <a:gd name="T3" fmla="*/ 90 h 300"/>
                <a:gd name="T4" fmla="*/ 366 w 366"/>
                <a:gd name="T5" fmla="*/ 300 h 300"/>
              </a:gdLst>
              <a:ahLst/>
              <a:cxnLst>
                <a:cxn ang="0">
                  <a:pos x="T0" y="T1"/>
                </a:cxn>
                <a:cxn ang="0">
                  <a:pos x="T2" y="T3"/>
                </a:cxn>
                <a:cxn ang="0">
                  <a:pos x="T4" y="T5"/>
                </a:cxn>
              </a:cxnLst>
              <a:rect l="0" t="0" r="r" b="b"/>
              <a:pathLst>
                <a:path w="366" h="300">
                  <a:moveTo>
                    <a:pt x="0" y="0"/>
                  </a:moveTo>
                  <a:cubicBezTo>
                    <a:pt x="47" y="20"/>
                    <a:pt x="95" y="40"/>
                    <a:pt x="156" y="90"/>
                  </a:cubicBezTo>
                  <a:cubicBezTo>
                    <a:pt x="217" y="140"/>
                    <a:pt x="330" y="265"/>
                    <a:pt x="366" y="300"/>
                  </a:cubicBezTo>
                </a:path>
              </a:pathLst>
            </a:custGeom>
            <a:noFill/>
            <a:ln w="57150" cap="flat" cmpd="sng">
              <a:solidFill>
                <a:srgbClr val="66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49203" name="Freeform 2099">
              <a:extLst>
                <a:ext uri="{FF2B5EF4-FFF2-40B4-BE49-F238E27FC236}">
                  <a16:creationId xmlns:a16="http://schemas.microsoft.com/office/drawing/2014/main" id="{085614E6-33CE-4A4F-B6C4-70774457874D}"/>
                </a:ext>
              </a:extLst>
            </p:cNvPr>
            <p:cNvSpPr>
              <a:spLocks/>
            </p:cNvSpPr>
            <p:nvPr/>
          </p:nvSpPr>
          <p:spPr bwMode="auto">
            <a:xfrm>
              <a:off x="996" y="2182"/>
              <a:ext cx="516" cy="410"/>
            </a:xfrm>
            <a:custGeom>
              <a:avLst/>
              <a:gdLst>
                <a:gd name="T0" fmla="*/ 0 w 516"/>
                <a:gd name="T1" fmla="*/ 350 h 350"/>
                <a:gd name="T2" fmla="*/ 144 w 516"/>
                <a:gd name="T3" fmla="*/ 182 h 350"/>
                <a:gd name="T4" fmla="*/ 252 w 516"/>
                <a:gd name="T5" fmla="*/ 86 h 350"/>
                <a:gd name="T6" fmla="*/ 360 w 516"/>
                <a:gd name="T7" fmla="*/ 14 h 350"/>
                <a:gd name="T8" fmla="*/ 432 w 516"/>
                <a:gd name="T9" fmla="*/ 2 h 350"/>
                <a:gd name="T10" fmla="*/ 516 w 516"/>
                <a:gd name="T11" fmla="*/ 26 h 350"/>
              </a:gdLst>
              <a:ahLst/>
              <a:cxnLst>
                <a:cxn ang="0">
                  <a:pos x="T0" y="T1"/>
                </a:cxn>
                <a:cxn ang="0">
                  <a:pos x="T2" y="T3"/>
                </a:cxn>
                <a:cxn ang="0">
                  <a:pos x="T4" y="T5"/>
                </a:cxn>
                <a:cxn ang="0">
                  <a:pos x="T6" y="T7"/>
                </a:cxn>
                <a:cxn ang="0">
                  <a:pos x="T8" y="T9"/>
                </a:cxn>
                <a:cxn ang="0">
                  <a:pos x="T10" y="T11"/>
                </a:cxn>
              </a:cxnLst>
              <a:rect l="0" t="0" r="r" b="b"/>
              <a:pathLst>
                <a:path w="516" h="350">
                  <a:moveTo>
                    <a:pt x="0" y="350"/>
                  </a:moveTo>
                  <a:cubicBezTo>
                    <a:pt x="51" y="288"/>
                    <a:pt x="102" y="226"/>
                    <a:pt x="144" y="182"/>
                  </a:cubicBezTo>
                  <a:cubicBezTo>
                    <a:pt x="186" y="138"/>
                    <a:pt x="216" y="114"/>
                    <a:pt x="252" y="86"/>
                  </a:cubicBezTo>
                  <a:cubicBezTo>
                    <a:pt x="288" y="58"/>
                    <a:pt x="330" y="28"/>
                    <a:pt x="360" y="14"/>
                  </a:cubicBezTo>
                  <a:cubicBezTo>
                    <a:pt x="390" y="0"/>
                    <a:pt x="406" y="0"/>
                    <a:pt x="432" y="2"/>
                  </a:cubicBezTo>
                  <a:cubicBezTo>
                    <a:pt x="458" y="4"/>
                    <a:pt x="502" y="22"/>
                    <a:pt x="516" y="26"/>
                  </a:cubicBezTo>
                </a:path>
              </a:pathLst>
            </a:custGeom>
            <a:noFill/>
            <a:ln w="57150" cap="flat" cmpd="sng">
              <a:solidFill>
                <a:srgbClr val="663300"/>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sp>
        <p:nvSpPr>
          <p:cNvPr id="49204" name="Rectangle 2100">
            <a:extLst>
              <a:ext uri="{FF2B5EF4-FFF2-40B4-BE49-F238E27FC236}">
                <a16:creationId xmlns:a16="http://schemas.microsoft.com/office/drawing/2014/main" id="{C07747E1-85FE-441C-BAFE-73105BAE97CA}"/>
              </a:ext>
            </a:extLst>
          </p:cNvPr>
          <p:cNvSpPr>
            <a:spLocks noChangeArrowheads="1"/>
          </p:cNvSpPr>
          <p:nvPr/>
        </p:nvSpPr>
        <p:spPr bwMode="auto">
          <a:xfrm>
            <a:off x="2095731" y="5854828"/>
            <a:ext cx="484981" cy="46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3033" i="1" dirty="0">
                <a:latin typeface="Times New Roman" panose="02020603050405020304" pitchFamily="18" charset="0"/>
                <a:ea typeface="宋体" panose="02010600030101010101" pitchFamily="2" charset="-122"/>
                <a:sym typeface="Symbol" panose="05050102010706020507" pitchFamily="18" charset="2"/>
              </a:rPr>
              <a:t></a:t>
            </a:r>
            <a:endParaRPr lang="en-US" altLang="zh-CN" sz="3033" u="sng" dirty="0">
              <a:latin typeface="Times New Roman" panose="02020603050405020304" pitchFamily="18" charset="0"/>
              <a:ea typeface="宋体" panose="02010600030101010101" pitchFamily="2" charset="-122"/>
            </a:endParaRPr>
          </a:p>
        </p:txBody>
      </p:sp>
      <p:graphicFrame>
        <p:nvGraphicFramePr>
          <p:cNvPr id="47" name="对象 46">
            <a:extLst>
              <a:ext uri="{FF2B5EF4-FFF2-40B4-BE49-F238E27FC236}">
                <a16:creationId xmlns:a16="http://schemas.microsoft.com/office/drawing/2014/main" id="{476C7125-20E0-443D-9736-7D2B1BEB481B}"/>
              </a:ext>
            </a:extLst>
          </p:cNvPr>
          <p:cNvGraphicFramePr>
            <a:graphicFrameLocks noChangeAspect="1"/>
          </p:cNvGraphicFramePr>
          <p:nvPr>
            <p:extLst>
              <p:ext uri="{D42A27DB-BD31-4B8C-83A1-F6EECF244321}">
                <p14:modId xmlns:p14="http://schemas.microsoft.com/office/powerpoint/2010/main" val="246273613"/>
              </p:ext>
            </p:extLst>
          </p:nvPr>
        </p:nvGraphicFramePr>
        <p:xfrm>
          <a:off x="2580712" y="1079693"/>
          <a:ext cx="3933253" cy="735047"/>
        </p:xfrm>
        <a:graphic>
          <a:graphicData uri="http://schemas.openxmlformats.org/presentationml/2006/ole">
            <mc:AlternateContent xmlns:mc="http://schemas.openxmlformats.org/markup-compatibility/2006">
              <mc:Choice xmlns:v="urn:schemas-microsoft-com:vml" Requires="v">
                <p:oleObj spid="_x0000_s272756" name="公式" r:id="rId5" imgW="1358640" imgH="253800" progId="Equation.3">
                  <p:embed/>
                </p:oleObj>
              </mc:Choice>
              <mc:Fallback>
                <p:oleObj name="公式" r:id="rId5" imgW="1358640" imgH="253800" progId="Equation.3">
                  <p:embed/>
                  <p:pic>
                    <p:nvPicPr>
                      <p:cNvPr id="2" name="对象 1">
                        <a:extLst>
                          <a:ext uri="{FF2B5EF4-FFF2-40B4-BE49-F238E27FC236}">
                            <a16:creationId xmlns:a16="http://schemas.microsoft.com/office/drawing/2014/main" id="{545F9F69-D69A-476E-8970-46B8E149E99D}"/>
                          </a:ext>
                        </a:extLst>
                      </p:cNvPr>
                      <p:cNvPicPr/>
                      <p:nvPr/>
                    </p:nvPicPr>
                    <p:blipFill>
                      <a:blip r:embed="rId6"/>
                      <a:stretch>
                        <a:fillRect/>
                      </a:stretch>
                    </p:blipFill>
                    <p:spPr>
                      <a:xfrm>
                        <a:off x="2580712" y="1079693"/>
                        <a:ext cx="3933253" cy="735047"/>
                      </a:xfrm>
                      <a:prstGeom prst="rect">
                        <a:avLst/>
                      </a:prstGeom>
                    </p:spPr>
                  </p:pic>
                </p:oleObj>
              </mc:Fallback>
            </mc:AlternateContent>
          </a:graphicData>
        </a:graphic>
      </p:graphicFrame>
      <p:graphicFrame>
        <p:nvGraphicFramePr>
          <p:cNvPr id="48" name="对象 47">
            <a:extLst>
              <a:ext uri="{FF2B5EF4-FFF2-40B4-BE49-F238E27FC236}">
                <a16:creationId xmlns:a16="http://schemas.microsoft.com/office/drawing/2014/main" id="{4AAE5E5A-FB3D-4BA7-B538-D242CA755D0D}"/>
              </a:ext>
            </a:extLst>
          </p:cNvPr>
          <p:cNvGraphicFramePr>
            <a:graphicFrameLocks noChangeAspect="1"/>
          </p:cNvGraphicFramePr>
          <p:nvPr>
            <p:extLst>
              <p:ext uri="{D42A27DB-BD31-4B8C-83A1-F6EECF244321}">
                <p14:modId xmlns:p14="http://schemas.microsoft.com/office/powerpoint/2010/main" val="1747333041"/>
              </p:ext>
            </p:extLst>
          </p:nvPr>
        </p:nvGraphicFramePr>
        <p:xfrm>
          <a:off x="1000223" y="2237807"/>
          <a:ext cx="1580488" cy="552054"/>
        </p:xfrm>
        <a:graphic>
          <a:graphicData uri="http://schemas.openxmlformats.org/presentationml/2006/ole">
            <mc:AlternateContent xmlns:mc="http://schemas.openxmlformats.org/markup-compatibility/2006">
              <mc:Choice xmlns:v="urn:schemas-microsoft-com:vml" Requires="v">
                <p:oleObj spid="_x0000_s272757" name="公式" r:id="rId7" imgW="545760" imgH="190440" progId="Equation.3">
                  <p:embed/>
                </p:oleObj>
              </mc:Choice>
              <mc:Fallback>
                <p:oleObj name="公式" r:id="rId7" imgW="545760" imgH="190440" progId="Equation.3">
                  <p:embed/>
                  <p:pic>
                    <p:nvPicPr>
                      <p:cNvPr id="47" name="对象 46">
                        <a:extLst>
                          <a:ext uri="{FF2B5EF4-FFF2-40B4-BE49-F238E27FC236}">
                            <a16:creationId xmlns:a16="http://schemas.microsoft.com/office/drawing/2014/main" id="{476C7125-20E0-443D-9736-7D2B1BEB481B}"/>
                          </a:ext>
                        </a:extLst>
                      </p:cNvPr>
                      <p:cNvPicPr/>
                      <p:nvPr/>
                    </p:nvPicPr>
                    <p:blipFill>
                      <a:blip r:embed="rId8"/>
                      <a:stretch>
                        <a:fillRect/>
                      </a:stretch>
                    </p:blipFill>
                    <p:spPr>
                      <a:xfrm>
                        <a:off x="1000223" y="2237807"/>
                        <a:ext cx="1580488" cy="552054"/>
                      </a:xfrm>
                      <a:prstGeom prst="rect">
                        <a:avLst/>
                      </a:prstGeom>
                    </p:spPr>
                  </p:pic>
                </p:oleObj>
              </mc:Fallback>
            </mc:AlternateContent>
          </a:graphicData>
        </a:graphic>
      </p:graphicFrame>
      <p:sp>
        <p:nvSpPr>
          <p:cNvPr id="2" name="灯片编号占位符 1">
            <a:extLst>
              <a:ext uri="{FF2B5EF4-FFF2-40B4-BE49-F238E27FC236}">
                <a16:creationId xmlns:a16="http://schemas.microsoft.com/office/drawing/2014/main" id="{F8F31B79-143B-46E0-9C52-99D075845E0B}"/>
              </a:ext>
            </a:extLst>
          </p:cNvPr>
          <p:cNvSpPr>
            <a:spLocks noGrp="1"/>
          </p:cNvSpPr>
          <p:nvPr>
            <p:ph type="sldNum" sz="quarter" idx="12"/>
          </p:nvPr>
        </p:nvSpPr>
        <p:spPr/>
        <p:txBody>
          <a:bodyPr/>
          <a:lstStyle/>
          <a:p>
            <a:fld id="{DD7B16FF-69CA-4A0B-BD3A-C4B4E2184A49}" type="slidenum">
              <a:rPr lang="zh-CN" altLang="en-US" smtClean="0"/>
              <a:pPr/>
              <a:t>14</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187"/>
                                        </p:tgtEl>
                                        <p:attrNameLst>
                                          <p:attrName>style.visibility</p:attrName>
                                        </p:attrNameLst>
                                      </p:cBhvr>
                                      <p:to>
                                        <p:strVal val="visible"/>
                                      </p:to>
                                    </p:set>
                                    <p:animEffect transition="in" filter="wipe(left)">
                                      <p:cBhvr>
                                        <p:cTn id="7" dur="500"/>
                                        <p:tgtEl>
                                          <p:spTgt spid="491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9189"/>
                                        </p:tgtEl>
                                        <p:attrNameLst>
                                          <p:attrName>style.visibility</p:attrName>
                                        </p:attrNameLst>
                                      </p:cBhvr>
                                      <p:to>
                                        <p:strVal val="visible"/>
                                      </p:to>
                                    </p:set>
                                    <p:anim calcmode="lin" valueType="num">
                                      <p:cBhvr additive="base">
                                        <p:cTn id="12" dur="500" fill="hold"/>
                                        <p:tgtEl>
                                          <p:spTgt spid="49189"/>
                                        </p:tgtEl>
                                        <p:attrNameLst>
                                          <p:attrName>ppt_x</p:attrName>
                                        </p:attrNameLst>
                                      </p:cBhvr>
                                      <p:tavLst>
                                        <p:tav tm="0">
                                          <p:val>
                                            <p:strVal val="0-#ppt_w/2"/>
                                          </p:val>
                                        </p:tav>
                                        <p:tav tm="100000">
                                          <p:val>
                                            <p:strVal val="#ppt_x"/>
                                          </p:val>
                                        </p:tav>
                                      </p:tavLst>
                                    </p:anim>
                                    <p:anim calcmode="lin" valueType="num">
                                      <p:cBhvr additive="base">
                                        <p:cTn id="13" dur="500" fill="hold"/>
                                        <p:tgtEl>
                                          <p:spTgt spid="4918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9188"/>
                                        </p:tgtEl>
                                        <p:attrNameLst>
                                          <p:attrName>style.visibility</p:attrName>
                                        </p:attrNameLst>
                                      </p:cBhvr>
                                      <p:to>
                                        <p:strVal val="visible"/>
                                      </p:to>
                                    </p:set>
                                    <p:animEffect transition="in" filter="wipe(left)">
                                      <p:cBhvr>
                                        <p:cTn id="18" dur="500"/>
                                        <p:tgtEl>
                                          <p:spTgt spid="4918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nodeType="clickEffect">
                                  <p:stCondLst>
                                    <p:cond delay="0"/>
                                  </p:stCondLst>
                                  <p:childTnLst>
                                    <p:set>
                                      <p:cBhvr>
                                        <p:cTn id="22" dur="1" fill="hold">
                                          <p:stCondLst>
                                            <p:cond delay="0"/>
                                          </p:stCondLst>
                                        </p:cTn>
                                        <p:tgtEl>
                                          <p:spTgt spid="49190"/>
                                        </p:tgtEl>
                                        <p:attrNameLst>
                                          <p:attrName>style.visibility</p:attrName>
                                        </p:attrNameLst>
                                      </p:cBhvr>
                                      <p:to>
                                        <p:strVal val="visible"/>
                                      </p:to>
                                    </p:set>
                                    <p:anim calcmode="lin" valueType="num">
                                      <p:cBhvr>
                                        <p:cTn id="23" dur="500" fill="hold"/>
                                        <p:tgtEl>
                                          <p:spTgt spid="49190"/>
                                        </p:tgtEl>
                                        <p:attrNameLst>
                                          <p:attrName>ppt_x</p:attrName>
                                        </p:attrNameLst>
                                      </p:cBhvr>
                                      <p:tavLst>
                                        <p:tav tm="0">
                                          <p:val>
                                            <p:strVal val="#ppt_x-#ppt_w/2"/>
                                          </p:val>
                                        </p:tav>
                                        <p:tav tm="100000">
                                          <p:val>
                                            <p:strVal val="#ppt_x"/>
                                          </p:val>
                                        </p:tav>
                                      </p:tavLst>
                                    </p:anim>
                                    <p:anim calcmode="lin" valueType="num">
                                      <p:cBhvr>
                                        <p:cTn id="24" dur="500" fill="hold"/>
                                        <p:tgtEl>
                                          <p:spTgt spid="49190"/>
                                        </p:tgtEl>
                                        <p:attrNameLst>
                                          <p:attrName>ppt_y</p:attrName>
                                        </p:attrNameLst>
                                      </p:cBhvr>
                                      <p:tavLst>
                                        <p:tav tm="0">
                                          <p:val>
                                            <p:strVal val="#ppt_y"/>
                                          </p:val>
                                        </p:tav>
                                        <p:tav tm="100000">
                                          <p:val>
                                            <p:strVal val="#ppt_y"/>
                                          </p:val>
                                        </p:tav>
                                      </p:tavLst>
                                    </p:anim>
                                    <p:anim calcmode="lin" valueType="num">
                                      <p:cBhvr>
                                        <p:cTn id="25" dur="500" fill="hold"/>
                                        <p:tgtEl>
                                          <p:spTgt spid="49190"/>
                                        </p:tgtEl>
                                        <p:attrNameLst>
                                          <p:attrName>ppt_w</p:attrName>
                                        </p:attrNameLst>
                                      </p:cBhvr>
                                      <p:tavLst>
                                        <p:tav tm="0">
                                          <p:val>
                                            <p:fltVal val="0"/>
                                          </p:val>
                                        </p:tav>
                                        <p:tav tm="100000">
                                          <p:val>
                                            <p:strVal val="#ppt_w"/>
                                          </p:val>
                                        </p:tav>
                                      </p:tavLst>
                                    </p:anim>
                                    <p:anim calcmode="lin" valueType="num">
                                      <p:cBhvr>
                                        <p:cTn id="26" dur="500" fill="hold"/>
                                        <p:tgtEl>
                                          <p:spTgt spid="49190"/>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9204"/>
                                        </p:tgtEl>
                                        <p:attrNameLst>
                                          <p:attrName>style.visibility</p:attrName>
                                        </p:attrNameLst>
                                      </p:cBhvr>
                                      <p:to>
                                        <p:strVal val="visible"/>
                                      </p:to>
                                    </p:set>
                                    <p:animEffect transition="in" filter="dissolve">
                                      <p:cBhvr>
                                        <p:cTn id="31" dur="500"/>
                                        <p:tgtEl>
                                          <p:spTgt spid="4920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wipe(left)">
                                      <p:cBhvr>
                                        <p:cTn id="36" dur="500"/>
                                        <p:tgtEl>
                                          <p:spTgt spid="4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wipe(left)">
                                      <p:cBhvr>
                                        <p:cTn id="4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87" grpId="0" autoUpdateAnimBg="0"/>
      <p:bldP spid="49188" grpId="0" autoUpdateAnimBg="0"/>
      <p:bldP spid="49189" grpId="0" autoUpdateAnimBg="0"/>
      <p:bldP spid="49204" grpId="0" autoUpdateAnimBg="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2">
            <a:extLst>
              <a:ext uri="{FF2B5EF4-FFF2-40B4-BE49-F238E27FC236}">
                <a16:creationId xmlns:a16="http://schemas.microsoft.com/office/drawing/2014/main" id="{2538F910-4AF8-4271-8D7E-10C388D2DDF3}"/>
              </a:ext>
            </a:extLst>
          </p:cNvPr>
          <p:cNvSpPr txBox="1">
            <a:spLocks noChangeArrowheads="1"/>
          </p:cNvSpPr>
          <p:nvPr/>
        </p:nvSpPr>
        <p:spPr bwMode="auto">
          <a:xfrm>
            <a:off x="595212" y="295164"/>
            <a:ext cx="403668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600" b="1" dirty="0">
                <a:solidFill>
                  <a:srgbClr val="9900CC"/>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600" b="1" dirty="0">
                <a:solidFill>
                  <a:srgbClr val="9900CC"/>
                </a:solidFill>
                <a:latin typeface="Times New Roman" panose="02020603050405020304" pitchFamily="18" charset="0"/>
                <a:ea typeface="黑体" panose="02010609060101010101" pitchFamily="49" charset="-122"/>
                <a:cs typeface="Times New Roman" panose="02020603050405020304" pitchFamily="18" charset="0"/>
              </a:rPr>
              <a:t>）并联支路中产生大电流</a:t>
            </a:r>
          </a:p>
        </p:txBody>
      </p:sp>
      <p:sp>
        <p:nvSpPr>
          <p:cNvPr id="149507" name="AutoShape 3">
            <a:extLst>
              <a:ext uri="{FF2B5EF4-FFF2-40B4-BE49-F238E27FC236}">
                <a16:creationId xmlns:a16="http://schemas.microsoft.com/office/drawing/2014/main" id="{F7D4ACBF-783F-4428-9115-5634CB2FCEF1}"/>
              </a:ext>
            </a:extLst>
          </p:cNvPr>
          <p:cNvSpPr>
            <a:spLocks noChangeArrowheads="1"/>
          </p:cNvSpPr>
          <p:nvPr/>
        </p:nvSpPr>
        <p:spPr bwMode="auto">
          <a:xfrm>
            <a:off x="4732118" y="3095475"/>
            <a:ext cx="2166938" cy="990600"/>
          </a:xfrm>
          <a:prstGeom prst="wedgeRoundRectCallout">
            <a:avLst>
              <a:gd name="adj1" fmla="val 73014"/>
              <a:gd name="adj2" fmla="val -55037"/>
              <a:gd name="adj3" fmla="val 16667"/>
            </a:avLst>
          </a:prstGeom>
          <a:solidFill>
            <a:schemeClr val="bg1"/>
          </a:solidFill>
          <a:ln w="12700">
            <a:solidFill>
              <a:srgbClr val="C0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zh-CN" altLang="en-US" sz="2600" b="1">
                <a:solidFill>
                  <a:srgbClr val="9900CC"/>
                </a:solidFill>
                <a:latin typeface="黑体" panose="02010609060101010101" pitchFamily="49" charset="-122"/>
                <a:ea typeface="黑体" panose="02010609060101010101" pitchFamily="49" charset="-122"/>
              </a:rPr>
              <a:t>支路电流可能</a:t>
            </a:r>
          </a:p>
          <a:p>
            <a:pPr algn="ctr">
              <a:spcBef>
                <a:spcPct val="0"/>
              </a:spcBef>
            </a:pPr>
            <a:r>
              <a:rPr lang="zh-CN" altLang="en-US" sz="2600" b="1">
                <a:solidFill>
                  <a:srgbClr val="9900CC"/>
                </a:solidFill>
                <a:latin typeface="黑体" panose="02010609060101010101" pitchFamily="49" charset="-122"/>
                <a:ea typeface="黑体" panose="02010609060101010101" pitchFamily="49" charset="-122"/>
              </a:rPr>
              <a:t>大于总电流</a:t>
            </a:r>
          </a:p>
        </p:txBody>
      </p:sp>
      <p:sp>
        <p:nvSpPr>
          <p:cNvPr id="149563" name="Text Box 59">
            <a:extLst>
              <a:ext uri="{FF2B5EF4-FFF2-40B4-BE49-F238E27FC236}">
                <a16:creationId xmlns:a16="http://schemas.microsoft.com/office/drawing/2014/main" id="{4958538C-78C5-472D-BB93-FFF638D26526}"/>
              </a:ext>
            </a:extLst>
          </p:cNvPr>
          <p:cNvSpPr txBox="1">
            <a:spLocks noChangeArrowheads="1"/>
          </p:cNvSpPr>
          <p:nvPr/>
        </p:nvSpPr>
        <p:spPr bwMode="auto">
          <a:xfrm>
            <a:off x="2019619" y="5224188"/>
            <a:ext cx="353494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600" b="1" dirty="0">
                <a:latin typeface="黑体" panose="02010609060101010101" pitchFamily="49" charset="-122"/>
                <a:ea typeface="黑体" panose="02010609060101010101" pitchFamily="49" charset="-122"/>
              </a:rPr>
              <a:t>并联谐振亦称</a:t>
            </a:r>
            <a:r>
              <a:rPr lang="zh-CN" altLang="en-US" sz="2600" b="1" dirty="0">
                <a:solidFill>
                  <a:srgbClr val="9900CC"/>
                </a:solidFill>
                <a:latin typeface="黑体" panose="02010609060101010101" pitchFamily="49" charset="-122"/>
                <a:ea typeface="黑体" panose="02010609060101010101" pitchFamily="49" charset="-122"/>
              </a:rPr>
              <a:t>电流谐振</a:t>
            </a:r>
          </a:p>
        </p:txBody>
      </p:sp>
      <p:sp>
        <p:nvSpPr>
          <p:cNvPr id="149564" name="Text Box 60">
            <a:extLst>
              <a:ext uri="{FF2B5EF4-FFF2-40B4-BE49-F238E27FC236}">
                <a16:creationId xmlns:a16="http://schemas.microsoft.com/office/drawing/2014/main" id="{E6B631ED-1961-49F0-BA5A-02814E26E8DF}"/>
              </a:ext>
            </a:extLst>
          </p:cNvPr>
          <p:cNvSpPr txBox="1">
            <a:spLocks noChangeArrowheads="1"/>
          </p:cNvSpPr>
          <p:nvPr/>
        </p:nvSpPr>
        <p:spPr bwMode="auto">
          <a:xfrm>
            <a:off x="11794835" y="6010408"/>
            <a:ext cx="184730"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endParaRPr lang="zh-CN" altLang="zh-CN" sz="2600">
              <a:latin typeface="Times New Roman" panose="02020603050405020304" pitchFamily="18" charset="0"/>
              <a:ea typeface="宋体" panose="02010600030101010101" pitchFamily="2" charset="-122"/>
            </a:endParaRPr>
          </a:p>
        </p:txBody>
      </p:sp>
      <p:grpSp>
        <p:nvGrpSpPr>
          <p:cNvPr id="97" name="组合 96">
            <a:extLst>
              <a:ext uri="{FF2B5EF4-FFF2-40B4-BE49-F238E27FC236}">
                <a16:creationId xmlns:a16="http://schemas.microsoft.com/office/drawing/2014/main" id="{BDB2C8BF-FE0F-4A20-8A6D-059E7AEFD143}"/>
              </a:ext>
            </a:extLst>
          </p:cNvPr>
          <p:cNvGrpSpPr/>
          <p:nvPr/>
        </p:nvGrpSpPr>
        <p:grpSpPr>
          <a:xfrm>
            <a:off x="1427417" y="1189814"/>
            <a:ext cx="2927719" cy="2340369"/>
            <a:chOff x="1264231" y="1441450"/>
            <a:chExt cx="2702510" cy="2160341"/>
          </a:xfrm>
        </p:grpSpPr>
        <p:grpSp>
          <p:nvGrpSpPr>
            <p:cNvPr id="98" name="组合 97">
              <a:extLst>
                <a:ext uri="{FF2B5EF4-FFF2-40B4-BE49-F238E27FC236}">
                  <a16:creationId xmlns:a16="http://schemas.microsoft.com/office/drawing/2014/main" id="{0C98B17E-BAA7-4E30-A30F-FE63FADCC79B}"/>
                </a:ext>
              </a:extLst>
            </p:cNvPr>
            <p:cNvGrpSpPr/>
            <p:nvPr/>
          </p:nvGrpSpPr>
          <p:grpSpPr>
            <a:xfrm>
              <a:off x="1264231" y="1725366"/>
              <a:ext cx="2699365" cy="1876425"/>
              <a:chOff x="1216927" y="2605739"/>
              <a:chExt cx="2699365" cy="1876425"/>
            </a:xfrm>
          </p:grpSpPr>
          <p:grpSp>
            <p:nvGrpSpPr>
              <p:cNvPr id="103" name="Group 29">
                <a:extLst>
                  <a:ext uri="{FF2B5EF4-FFF2-40B4-BE49-F238E27FC236}">
                    <a16:creationId xmlns:a16="http://schemas.microsoft.com/office/drawing/2014/main" id="{66EBD765-4C26-442D-A16A-BC8298486483}"/>
                  </a:ext>
                </a:extLst>
              </p:cNvPr>
              <p:cNvGrpSpPr>
                <a:grpSpLocks/>
              </p:cNvGrpSpPr>
              <p:nvPr/>
            </p:nvGrpSpPr>
            <p:grpSpPr bwMode="auto">
              <a:xfrm>
                <a:off x="2336058" y="2721628"/>
                <a:ext cx="1580234" cy="1757573"/>
                <a:chOff x="3912" y="2284"/>
                <a:chExt cx="1275" cy="1596"/>
              </a:xfrm>
            </p:grpSpPr>
            <p:sp>
              <p:nvSpPr>
                <p:cNvPr id="123" name="Line 30">
                  <a:extLst>
                    <a:ext uri="{FF2B5EF4-FFF2-40B4-BE49-F238E27FC236}">
                      <a16:creationId xmlns:a16="http://schemas.microsoft.com/office/drawing/2014/main" id="{3B49FA94-F856-4E49-8DDA-01C55C13785D}"/>
                    </a:ext>
                  </a:extLst>
                </p:cNvPr>
                <p:cNvSpPr>
                  <a:spLocks noChangeShapeType="1"/>
                </p:cNvSpPr>
                <p:nvPr/>
              </p:nvSpPr>
              <p:spPr bwMode="auto">
                <a:xfrm>
                  <a:off x="3912" y="2296"/>
                  <a:ext cx="85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dirty="0"/>
                </a:p>
              </p:txBody>
            </p:sp>
            <p:sp>
              <p:nvSpPr>
                <p:cNvPr id="124" name="Line 31">
                  <a:extLst>
                    <a:ext uri="{FF2B5EF4-FFF2-40B4-BE49-F238E27FC236}">
                      <a16:creationId xmlns:a16="http://schemas.microsoft.com/office/drawing/2014/main" id="{7E8CF6EE-4E16-43F7-BBF5-60896C097CA6}"/>
                    </a:ext>
                  </a:extLst>
                </p:cNvPr>
                <p:cNvSpPr>
                  <a:spLocks noChangeShapeType="1"/>
                </p:cNvSpPr>
                <p:nvPr/>
              </p:nvSpPr>
              <p:spPr bwMode="auto">
                <a:xfrm>
                  <a:off x="3912" y="3876"/>
                  <a:ext cx="86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dirty="0"/>
                </a:p>
              </p:txBody>
            </p:sp>
            <p:grpSp>
              <p:nvGrpSpPr>
                <p:cNvPr id="125" name="Group 32">
                  <a:extLst>
                    <a:ext uri="{FF2B5EF4-FFF2-40B4-BE49-F238E27FC236}">
                      <a16:creationId xmlns:a16="http://schemas.microsoft.com/office/drawing/2014/main" id="{4EDC0950-DCB8-4A87-9CDF-0B2727458F84}"/>
                    </a:ext>
                  </a:extLst>
                </p:cNvPr>
                <p:cNvGrpSpPr>
                  <a:grpSpLocks/>
                </p:cNvGrpSpPr>
                <p:nvPr/>
              </p:nvGrpSpPr>
              <p:grpSpPr bwMode="auto">
                <a:xfrm>
                  <a:off x="4632" y="2768"/>
                  <a:ext cx="286" cy="808"/>
                  <a:chOff x="2112" y="2256"/>
                  <a:chExt cx="384" cy="1296"/>
                </a:xfrm>
              </p:grpSpPr>
              <p:sp>
                <p:nvSpPr>
                  <p:cNvPr id="129" name="Line 33">
                    <a:extLst>
                      <a:ext uri="{FF2B5EF4-FFF2-40B4-BE49-F238E27FC236}">
                        <a16:creationId xmlns:a16="http://schemas.microsoft.com/office/drawing/2014/main" id="{A9B320AA-71A6-44DE-8A89-9EC7A7AF3159}"/>
                      </a:ext>
                    </a:extLst>
                  </p:cNvPr>
                  <p:cNvSpPr>
                    <a:spLocks noChangeShapeType="1"/>
                  </p:cNvSpPr>
                  <p:nvPr/>
                </p:nvSpPr>
                <p:spPr bwMode="auto">
                  <a:xfrm>
                    <a:off x="2304" y="2256"/>
                    <a:ext cx="0" cy="57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30" name="Line 34">
                    <a:extLst>
                      <a:ext uri="{FF2B5EF4-FFF2-40B4-BE49-F238E27FC236}">
                        <a16:creationId xmlns:a16="http://schemas.microsoft.com/office/drawing/2014/main" id="{35711E28-5CA2-42F7-A47B-947B97844666}"/>
                      </a:ext>
                    </a:extLst>
                  </p:cNvPr>
                  <p:cNvSpPr>
                    <a:spLocks noChangeShapeType="1"/>
                  </p:cNvSpPr>
                  <p:nvPr/>
                </p:nvSpPr>
                <p:spPr bwMode="auto">
                  <a:xfrm>
                    <a:off x="2304" y="2976"/>
                    <a:ext cx="0" cy="57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31" name="Line 35">
                    <a:extLst>
                      <a:ext uri="{FF2B5EF4-FFF2-40B4-BE49-F238E27FC236}">
                        <a16:creationId xmlns:a16="http://schemas.microsoft.com/office/drawing/2014/main" id="{223067D6-0603-47F1-A6EA-27DBC97ACEC8}"/>
                      </a:ext>
                    </a:extLst>
                  </p:cNvPr>
                  <p:cNvSpPr>
                    <a:spLocks noChangeShapeType="1"/>
                  </p:cNvSpPr>
                  <p:nvPr/>
                </p:nvSpPr>
                <p:spPr bwMode="auto">
                  <a:xfrm>
                    <a:off x="2112" y="2832"/>
                    <a:ext cx="3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32" name="Line 36">
                    <a:extLst>
                      <a:ext uri="{FF2B5EF4-FFF2-40B4-BE49-F238E27FC236}">
                        <a16:creationId xmlns:a16="http://schemas.microsoft.com/office/drawing/2014/main" id="{3AD7E4C4-77DB-45F2-A556-E003074792A4}"/>
                      </a:ext>
                    </a:extLst>
                  </p:cNvPr>
                  <p:cNvSpPr>
                    <a:spLocks noChangeShapeType="1"/>
                  </p:cNvSpPr>
                  <p:nvPr/>
                </p:nvSpPr>
                <p:spPr bwMode="auto">
                  <a:xfrm>
                    <a:off x="2112" y="2976"/>
                    <a:ext cx="3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sp>
              <p:nvSpPr>
                <p:cNvPr id="126" name="Line 37">
                  <a:extLst>
                    <a:ext uri="{FF2B5EF4-FFF2-40B4-BE49-F238E27FC236}">
                      <a16:creationId xmlns:a16="http://schemas.microsoft.com/office/drawing/2014/main" id="{00B03923-CE9F-431E-B6CD-C8F6FADE39BC}"/>
                    </a:ext>
                  </a:extLst>
                </p:cNvPr>
                <p:cNvSpPr>
                  <a:spLocks noChangeShapeType="1"/>
                </p:cNvSpPr>
                <p:nvPr/>
              </p:nvSpPr>
              <p:spPr bwMode="auto">
                <a:xfrm flipV="1">
                  <a:off x="4776" y="2284"/>
                  <a:ext cx="0" cy="5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27" name="Line 38">
                  <a:extLst>
                    <a:ext uri="{FF2B5EF4-FFF2-40B4-BE49-F238E27FC236}">
                      <a16:creationId xmlns:a16="http://schemas.microsoft.com/office/drawing/2014/main" id="{9B05A3E9-C991-4EAA-A50F-39817FF3A6A6}"/>
                    </a:ext>
                  </a:extLst>
                </p:cNvPr>
                <p:cNvSpPr>
                  <a:spLocks noChangeShapeType="1"/>
                </p:cNvSpPr>
                <p:nvPr/>
              </p:nvSpPr>
              <p:spPr bwMode="auto">
                <a:xfrm>
                  <a:off x="4776" y="3490"/>
                  <a:ext cx="0" cy="3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28" name="Text Box 39">
                  <a:extLst>
                    <a:ext uri="{FF2B5EF4-FFF2-40B4-BE49-F238E27FC236}">
                      <a16:creationId xmlns:a16="http://schemas.microsoft.com/office/drawing/2014/main" id="{8AE90A59-0005-4535-A7BE-5BF42CC3DC6D}"/>
                    </a:ext>
                  </a:extLst>
                </p:cNvPr>
                <p:cNvSpPr txBox="1">
                  <a:spLocks noChangeArrowheads="1"/>
                </p:cNvSpPr>
                <p:nvPr/>
              </p:nvSpPr>
              <p:spPr bwMode="auto">
                <a:xfrm>
                  <a:off x="4884" y="2941"/>
                  <a:ext cx="303" cy="413"/>
                </a:xfrm>
                <a:prstGeom prst="rect">
                  <a:avLst/>
                </a:prstGeom>
                <a:noFill/>
                <a:ln w="38100">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spcBef>
                      <a:spcPct val="0"/>
                    </a:spcBef>
                  </a:pPr>
                  <a:r>
                    <a:rPr lang="en-US" altLang="zh-CN" sz="2600" b="1" i="1" dirty="0">
                      <a:latin typeface="Times New Roman" panose="02020603050405020304" pitchFamily="18" charset="0"/>
                      <a:ea typeface="宋体" panose="02010600030101010101" pitchFamily="2" charset="-122"/>
                    </a:rPr>
                    <a:t>C</a:t>
                  </a:r>
                </a:p>
              </p:txBody>
            </p:sp>
          </p:grpSp>
          <p:grpSp>
            <p:nvGrpSpPr>
              <p:cNvPr id="104" name="组合 103">
                <a:extLst>
                  <a:ext uri="{FF2B5EF4-FFF2-40B4-BE49-F238E27FC236}">
                    <a16:creationId xmlns:a16="http://schemas.microsoft.com/office/drawing/2014/main" id="{0EB77AC2-912C-48B9-8CF2-07E216986F0E}"/>
                  </a:ext>
                </a:extLst>
              </p:cNvPr>
              <p:cNvGrpSpPr/>
              <p:nvPr/>
            </p:nvGrpSpPr>
            <p:grpSpPr>
              <a:xfrm>
                <a:off x="1216927" y="2605739"/>
                <a:ext cx="2315751" cy="1876425"/>
                <a:chOff x="1465383" y="4301564"/>
                <a:chExt cx="2315751" cy="1876425"/>
              </a:xfrm>
            </p:grpSpPr>
            <p:grpSp>
              <p:nvGrpSpPr>
                <p:cNvPr id="105" name="Group 7">
                  <a:extLst>
                    <a:ext uri="{FF2B5EF4-FFF2-40B4-BE49-F238E27FC236}">
                      <a16:creationId xmlns:a16="http://schemas.microsoft.com/office/drawing/2014/main" id="{40E30446-7EAE-4161-A2B9-AE803452508B}"/>
                    </a:ext>
                  </a:extLst>
                </p:cNvPr>
                <p:cNvGrpSpPr>
                  <a:grpSpLocks/>
                </p:cNvGrpSpPr>
                <p:nvPr/>
              </p:nvGrpSpPr>
              <p:grpSpPr bwMode="auto">
                <a:xfrm>
                  <a:off x="1465383" y="4301564"/>
                  <a:ext cx="2315751" cy="1876425"/>
                  <a:chOff x="1852" y="1473"/>
                  <a:chExt cx="1490" cy="1182"/>
                </a:xfrm>
              </p:grpSpPr>
              <p:sp>
                <p:nvSpPr>
                  <p:cNvPr id="111" name="Line 8">
                    <a:extLst>
                      <a:ext uri="{FF2B5EF4-FFF2-40B4-BE49-F238E27FC236}">
                        <a16:creationId xmlns:a16="http://schemas.microsoft.com/office/drawing/2014/main" id="{36997FD8-19FB-4A4F-9078-099644CB0ED6}"/>
                      </a:ext>
                    </a:extLst>
                  </p:cNvPr>
                  <p:cNvSpPr>
                    <a:spLocks noChangeShapeType="1"/>
                  </p:cNvSpPr>
                  <p:nvPr/>
                </p:nvSpPr>
                <p:spPr bwMode="auto">
                  <a:xfrm flipH="1">
                    <a:off x="1864" y="1554"/>
                    <a:ext cx="71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nvGrpSpPr>
                  <p:cNvPr id="112" name="Group 9">
                    <a:extLst>
                      <a:ext uri="{FF2B5EF4-FFF2-40B4-BE49-F238E27FC236}">
                        <a16:creationId xmlns:a16="http://schemas.microsoft.com/office/drawing/2014/main" id="{0E1D5011-1DED-4200-9110-2FD5CF911142}"/>
                      </a:ext>
                    </a:extLst>
                  </p:cNvPr>
                  <p:cNvGrpSpPr>
                    <a:grpSpLocks/>
                  </p:cNvGrpSpPr>
                  <p:nvPr/>
                </p:nvGrpSpPr>
                <p:grpSpPr bwMode="auto">
                  <a:xfrm>
                    <a:off x="1852" y="1473"/>
                    <a:ext cx="1490" cy="1182"/>
                    <a:chOff x="1852" y="1473"/>
                    <a:chExt cx="1490" cy="1182"/>
                  </a:xfrm>
                </p:grpSpPr>
                <p:sp>
                  <p:nvSpPr>
                    <p:cNvPr id="113" name="Line 11">
                      <a:extLst>
                        <a:ext uri="{FF2B5EF4-FFF2-40B4-BE49-F238E27FC236}">
                          <a16:creationId xmlns:a16="http://schemas.microsoft.com/office/drawing/2014/main" id="{68F06554-BE50-4925-8760-0D3AFAD027BF}"/>
                        </a:ext>
                      </a:extLst>
                    </p:cNvPr>
                    <p:cNvSpPr>
                      <a:spLocks noChangeShapeType="1"/>
                    </p:cNvSpPr>
                    <p:nvPr/>
                  </p:nvSpPr>
                  <p:spPr bwMode="auto">
                    <a:xfrm flipH="1">
                      <a:off x="1862" y="1744"/>
                      <a:ext cx="0" cy="79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14" name="Line 12">
                      <a:extLst>
                        <a:ext uri="{FF2B5EF4-FFF2-40B4-BE49-F238E27FC236}">
                          <a16:creationId xmlns:a16="http://schemas.microsoft.com/office/drawing/2014/main" id="{8BB5F5F5-7306-447F-AD7E-AC17A238DCFA}"/>
                        </a:ext>
                      </a:extLst>
                    </p:cNvPr>
                    <p:cNvSpPr>
                      <a:spLocks noChangeShapeType="1"/>
                    </p:cNvSpPr>
                    <p:nvPr/>
                  </p:nvSpPr>
                  <p:spPr bwMode="auto">
                    <a:xfrm>
                      <a:off x="1943" y="1473"/>
                      <a:ext cx="27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15" name="Line 13">
                      <a:extLst>
                        <a:ext uri="{FF2B5EF4-FFF2-40B4-BE49-F238E27FC236}">
                          <a16:creationId xmlns:a16="http://schemas.microsoft.com/office/drawing/2014/main" id="{8A147FB2-16F9-4F69-A169-2B405CCF6703}"/>
                        </a:ext>
                      </a:extLst>
                    </p:cNvPr>
                    <p:cNvSpPr>
                      <a:spLocks noChangeShapeType="1"/>
                    </p:cNvSpPr>
                    <p:nvPr/>
                  </p:nvSpPr>
                  <p:spPr bwMode="auto">
                    <a:xfrm>
                      <a:off x="2715" y="1656"/>
                      <a:ext cx="0" cy="27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16" name="Line 14">
                      <a:extLst>
                        <a:ext uri="{FF2B5EF4-FFF2-40B4-BE49-F238E27FC236}">
                          <a16:creationId xmlns:a16="http://schemas.microsoft.com/office/drawing/2014/main" id="{2ABB1002-AA45-4340-955C-4535BED7A734}"/>
                        </a:ext>
                      </a:extLst>
                    </p:cNvPr>
                    <p:cNvSpPr>
                      <a:spLocks noChangeShapeType="1"/>
                    </p:cNvSpPr>
                    <p:nvPr/>
                  </p:nvSpPr>
                  <p:spPr bwMode="auto">
                    <a:xfrm>
                      <a:off x="3342" y="1736"/>
                      <a:ext cx="0" cy="24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dirty="0"/>
                    </a:p>
                  </p:txBody>
                </p:sp>
                <p:sp>
                  <p:nvSpPr>
                    <p:cNvPr id="117" name="Line 16">
                      <a:extLst>
                        <a:ext uri="{FF2B5EF4-FFF2-40B4-BE49-F238E27FC236}">
                          <a16:creationId xmlns:a16="http://schemas.microsoft.com/office/drawing/2014/main" id="{3D8A9B5E-056D-48FF-AF56-D6A64DD5F7D3}"/>
                        </a:ext>
                      </a:extLst>
                    </p:cNvPr>
                    <p:cNvSpPr>
                      <a:spLocks noChangeShapeType="1"/>
                    </p:cNvSpPr>
                    <p:nvPr/>
                  </p:nvSpPr>
                  <p:spPr bwMode="auto">
                    <a:xfrm>
                      <a:off x="2567" y="1554"/>
                      <a:ext cx="0" cy="53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18" name="Rectangle 17">
                      <a:extLst>
                        <a:ext uri="{FF2B5EF4-FFF2-40B4-BE49-F238E27FC236}">
                          <a16:creationId xmlns:a16="http://schemas.microsoft.com/office/drawing/2014/main" id="{508F736B-8A7E-4DB8-8D4B-877D48643446}"/>
                        </a:ext>
                      </a:extLst>
                    </p:cNvPr>
                    <p:cNvSpPr>
                      <a:spLocks noChangeArrowheads="1"/>
                    </p:cNvSpPr>
                    <p:nvPr/>
                  </p:nvSpPr>
                  <p:spPr bwMode="auto">
                    <a:xfrm>
                      <a:off x="2516" y="1716"/>
                      <a:ext cx="107" cy="254"/>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19" name="Line 18">
                      <a:extLst>
                        <a:ext uri="{FF2B5EF4-FFF2-40B4-BE49-F238E27FC236}">
                          <a16:creationId xmlns:a16="http://schemas.microsoft.com/office/drawing/2014/main" id="{98BF1BBA-ADD5-4E43-9AFC-12B8D364FEC0}"/>
                        </a:ext>
                      </a:extLst>
                    </p:cNvPr>
                    <p:cNvSpPr>
                      <a:spLocks noChangeShapeType="1"/>
                    </p:cNvSpPr>
                    <p:nvPr/>
                  </p:nvSpPr>
                  <p:spPr bwMode="auto">
                    <a:xfrm flipH="1">
                      <a:off x="1852" y="2652"/>
                      <a:ext cx="71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20" name="Text Box 19">
                      <a:extLst>
                        <a:ext uri="{FF2B5EF4-FFF2-40B4-BE49-F238E27FC236}">
                          <a16:creationId xmlns:a16="http://schemas.microsoft.com/office/drawing/2014/main" id="{75F3FBBC-E249-4F50-A610-FE019EC246E4}"/>
                        </a:ext>
                      </a:extLst>
                    </p:cNvPr>
                    <p:cNvSpPr txBox="1">
                      <a:spLocks noChangeArrowheads="1"/>
                    </p:cNvSpPr>
                    <p:nvPr/>
                  </p:nvSpPr>
                  <p:spPr bwMode="auto">
                    <a:xfrm>
                      <a:off x="2244" y="1712"/>
                      <a:ext cx="24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t>R</a:t>
                      </a:r>
                    </a:p>
                  </p:txBody>
                </p:sp>
                <p:sp>
                  <p:nvSpPr>
                    <p:cNvPr id="121" name="Text Box 20">
                      <a:extLst>
                        <a:ext uri="{FF2B5EF4-FFF2-40B4-BE49-F238E27FC236}">
                          <a16:creationId xmlns:a16="http://schemas.microsoft.com/office/drawing/2014/main" id="{E53E5C81-F7A1-40EE-8B5C-744F8BDC57B7}"/>
                        </a:ext>
                      </a:extLst>
                    </p:cNvPr>
                    <p:cNvSpPr txBox="1">
                      <a:spLocks noChangeArrowheads="1"/>
                    </p:cNvSpPr>
                    <p:nvPr/>
                  </p:nvSpPr>
                  <p:spPr bwMode="auto">
                    <a:xfrm>
                      <a:off x="2249" y="2147"/>
                      <a:ext cx="231"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t>L</a:t>
                      </a:r>
                    </a:p>
                  </p:txBody>
                </p:sp>
                <p:sp>
                  <p:nvSpPr>
                    <p:cNvPr id="122" name="Line 27">
                      <a:extLst>
                        <a:ext uri="{FF2B5EF4-FFF2-40B4-BE49-F238E27FC236}">
                          <a16:creationId xmlns:a16="http://schemas.microsoft.com/office/drawing/2014/main" id="{A10CE6B8-61EE-4C62-9D50-D9D78FD49BD6}"/>
                        </a:ext>
                      </a:extLst>
                    </p:cNvPr>
                    <p:cNvSpPr>
                      <a:spLocks noChangeShapeType="1"/>
                    </p:cNvSpPr>
                    <p:nvPr/>
                  </p:nvSpPr>
                  <p:spPr bwMode="auto">
                    <a:xfrm>
                      <a:off x="2568" y="2472"/>
                      <a:ext cx="0" cy="183"/>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grpSp>
            <p:sp>
              <p:nvSpPr>
                <p:cNvPr id="106" name="AutoShape 25">
                  <a:extLst>
                    <a:ext uri="{FF2B5EF4-FFF2-40B4-BE49-F238E27FC236}">
                      <a16:creationId xmlns:a16="http://schemas.microsoft.com/office/drawing/2014/main" id="{E425CA7B-4614-405C-8986-1D306E684494}"/>
                    </a:ext>
                  </a:extLst>
                </p:cNvPr>
                <p:cNvSpPr>
                  <a:spLocks noChangeArrowheads="1"/>
                </p:cNvSpPr>
                <p:nvPr/>
              </p:nvSpPr>
              <p:spPr bwMode="auto">
                <a:xfrm flipH="1">
                  <a:off x="2591501" y="5285946"/>
                  <a:ext cx="96360" cy="15716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07" name="AutoShape 25">
                  <a:extLst>
                    <a:ext uri="{FF2B5EF4-FFF2-40B4-BE49-F238E27FC236}">
                      <a16:creationId xmlns:a16="http://schemas.microsoft.com/office/drawing/2014/main" id="{18628AF5-A13A-4D3F-A241-6FCD04382481}"/>
                    </a:ext>
                  </a:extLst>
                </p:cNvPr>
                <p:cNvSpPr>
                  <a:spLocks noChangeArrowheads="1"/>
                </p:cNvSpPr>
                <p:nvPr/>
              </p:nvSpPr>
              <p:spPr bwMode="auto">
                <a:xfrm flipH="1">
                  <a:off x="2591501" y="5438346"/>
                  <a:ext cx="96360" cy="15716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08" name="AutoShape 25">
                  <a:extLst>
                    <a:ext uri="{FF2B5EF4-FFF2-40B4-BE49-F238E27FC236}">
                      <a16:creationId xmlns:a16="http://schemas.microsoft.com/office/drawing/2014/main" id="{E157D03F-1361-4409-AE83-0EE77953AAFA}"/>
                    </a:ext>
                  </a:extLst>
                </p:cNvPr>
                <p:cNvSpPr>
                  <a:spLocks noChangeArrowheads="1"/>
                </p:cNvSpPr>
                <p:nvPr/>
              </p:nvSpPr>
              <p:spPr bwMode="auto">
                <a:xfrm flipH="1">
                  <a:off x="2591501" y="5590746"/>
                  <a:ext cx="96360" cy="15716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09" name="AutoShape 25">
                  <a:extLst>
                    <a:ext uri="{FF2B5EF4-FFF2-40B4-BE49-F238E27FC236}">
                      <a16:creationId xmlns:a16="http://schemas.microsoft.com/office/drawing/2014/main" id="{2F8D694C-31AA-41BB-B804-98A7F4367FD7}"/>
                    </a:ext>
                  </a:extLst>
                </p:cNvPr>
                <p:cNvSpPr>
                  <a:spLocks noChangeArrowheads="1"/>
                </p:cNvSpPr>
                <p:nvPr/>
              </p:nvSpPr>
              <p:spPr bwMode="auto">
                <a:xfrm flipH="1">
                  <a:off x="2591501" y="5743146"/>
                  <a:ext cx="96360" cy="15716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10" name="矩形 109">
                  <a:extLst>
                    <a:ext uri="{FF2B5EF4-FFF2-40B4-BE49-F238E27FC236}">
                      <a16:creationId xmlns:a16="http://schemas.microsoft.com/office/drawing/2014/main" id="{7232A07B-50A3-4FEF-AD64-B0C9759A6651}"/>
                    </a:ext>
                  </a:extLst>
                </p:cNvPr>
                <p:cNvSpPr/>
                <p:nvPr/>
              </p:nvSpPr>
              <p:spPr>
                <a:xfrm>
                  <a:off x="2372954" y="5238750"/>
                  <a:ext cx="175813" cy="751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50"/>
                </a:p>
              </p:txBody>
            </p:sp>
          </p:grpSp>
        </p:grpSp>
        <p:graphicFrame>
          <p:nvGraphicFramePr>
            <p:cNvPr id="99" name="对象 98">
              <a:extLst>
                <a:ext uri="{FF2B5EF4-FFF2-40B4-BE49-F238E27FC236}">
                  <a16:creationId xmlns:a16="http://schemas.microsoft.com/office/drawing/2014/main" id="{C12ACF4D-767F-487F-9339-12CF79D631D4}"/>
                </a:ext>
              </a:extLst>
            </p:cNvPr>
            <p:cNvGraphicFramePr>
              <a:graphicFrameLocks noChangeAspect="1"/>
            </p:cNvGraphicFramePr>
            <p:nvPr>
              <p:extLst>
                <p:ext uri="{D42A27DB-BD31-4B8C-83A1-F6EECF244321}">
                  <p14:modId xmlns:p14="http://schemas.microsoft.com/office/powerpoint/2010/main" val="2445463773"/>
                </p:ext>
              </p:extLst>
            </p:nvPr>
          </p:nvGraphicFramePr>
          <p:xfrm>
            <a:off x="3641304" y="2107160"/>
            <a:ext cx="325437" cy="411162"/>
          </p:xfrm>
          <a:graphic>
            <a:graphicData uri="http://schemas.openxmlformats.org/presentationml/2006/ole">
              <mc:AlternateContent xmlns:mc="http://schemas.openxmlformats.org/markup-compatibility/2006">
                <mc:Choice xmlns:v="urn:schemas-microsoft-com:vml" Requires="v">
                  <p:oleObj spid="_x0000_s388434" name="公式" r:id="rId3" imgW="190440" imgH="241200" progId="Equation.3">
                    <p:embed/>
                  </p:oleObj>
                </mc:Choice>
                <mc:Fallback>
                  <p:oleObj name="公式" r:id="rId3" imgW="190440" imgH="241200" progId="Equation.3">
                    <p:embed/>
                    <p:pic>
                      <p:nvPicPr>
                        <p:cNvPr id="2" name="对象 1">
                          <a:extLst>
                            <a:ext uri="{FF2B5EF4-FFF2-40B4-BE49-F238E27FC236}">
                              <a16:creationId xmlns:a16="http://schemas.microsoft.com/office/drawing/2014/main" id="{256F4E30-E623-496C-8B3A-BF07FEB82F81}"/>
                            </a:ext>
                          </a:extLst>
                        </p:cNvPr>
                        <p:cNvPicPr/>
                        <p:nvPr/>
                      </p:nvPicPr>
                      <p:blipFill>
                        <a:blip r:embed="rId4"/>
                        <a:stretch>
                          <a:fillRect/>
                        </a:stretch>
                      </p:blipFill>
                      <p:spPr>
                        <a:xfrm>
                          <a:off x="3641304" y="2107160"/>
                          <a:ext cx="325437" cy="411162"/>
                        </a:xfrm>
                        <a:prstGeom prst="rect">
                          <a:avLst/>
                        </a:prstGeom>
                      </p:spPr>
                    </p:pic>
                  </p:oleObj>
                </mc:Fallback>
              </mc:AlternateContent>
            </a:graphicData>
          </a:graphic>
        </p:graphicFrame>
        <p:graphicFrame>
          <p:nvGraphicFramePr>
            <p:cNvPr id="100" name="对象 99">
              <a:extLst>
                <a:ext uri="{FF2B5EF4-FFF2-40B4-BE49-F238E27FC236}">
                  <a16:creationId xmlns:a16="http://schemas.microsoft.com/office/drawing/2014/main" id="{924B0610-5AC6-49CA-9E9E-ED2B41DC3F97}"/>
                </a:ext>
              </a:extLst>
            </p:cNvPr>
            <p:cNvGraphicFramePr>
              <a:graphicFrameLocks noChangeAspect="1"/>
            </p:cNvGraphicFramePr>
            <p:nvPr>
              <p:extLst>
                <p:ext uri="{D42A27DB-BD31-4B8C-83A1-F6EECF244321}">
                  <p14:modId xmlns:p14="http://schemas.microsoft.com/office/powerpoint/2010/main" val="1353296818"/>
                </p:ext>
              </p:extLst>
            </p:nvPr>
          </p:nvGraphicFramePr>
          <p:xfrm>
            <a:off x="2656996" y="2079686"/>
            <a:ext cx="434975" cy="390525"/>
          </p:xfrm>
          <a:graphic>
            <a:graphicData uri="http://schemas.openxmlformats.org/presentationml/2006/ole">
              <mc:AlternateContent xmlns:mc="http://schemas.openxmlformats.org/markup-compatibility/2006">
                <mc:Choice xmlns:v="urn:schemas-microsoft-com:vml" Requires="v">
                  <p:oleObj spid="_x0000_s388435" name="公式" r:id="rId5" imgW="253800" imgH="228600" progId="Equation.3">
                    <p:embed/>
                  </p:oleObj>
                </mc:Choice>
                <mc:Fallback>
                  <p:oleObj name="公式" r:id="rId5" imgW="253800" imgH="228600" progId="Equation.3">
                    <p:embed/>
                    <p:pic>
                      <p:nvPicPr>
                        <p:cNvPr id="123" name="对象 122">
                          <a:extLst>
                            <a:ext uri="{FF2B5EF4-FFF2-40B4-BE49-F238E27FC236}">
                              <a16:creationId xmlns:a16="http://schemas.microsoft.com/office/drawing/2014/main" id="{A1CC9297-53DA-4B8D-8A55-1CAE8482DE64}"/>
                            </a:ext>
                          </a:extLst>
                        </p:cNvPr>
                        <p:cNvPicPr/>
                        <p:nvPr/>
                      </p:nvPicPr>
                      <p:blipFill>
                        <a:blip r:embed="rId6"/>
                        <a:stretch>
                          <a:fillRect/>
                        </a:stretch>
                      </p:blipFill>
                      <p:spPr>
                        <a:xfrm>
                          <a:off x="2656996" y="2079686"/>
                          <a:ext cx="434975" cy="390525"/>
                        </a:xfrm>
                        <a:prstGeom prst="rect">
                          <a:avLst/>
                        </a:prstGeom>
                      </p:spPr>
                    </p:pic>
                  </p:oleObj>
                </mc:Fallback>
              </mc:AlternateContent>
            </a:graphicData>
          </a:graphic>
        </p:graphicFrame>
        <p:graphicFrame>
          <p:nvGraphicFramePr>
            <p:cNvPr id="101" name="对象 100">
              <a:extLst>
                <a:ext uri="{FF2B5EF4-FFF2-40B4-BE49-F238E27FC236}">
                  <a16:creationId xmlns:a16="http://schemas.microsoft.com/office/drawing/2014/main" id="{1FC1BBDB-92C2-48E3-9620-6A923D6C091D}"/>
                </a:ext>
              </a:extLst>
            </p:cNvPr>
            <p:cNvGraphicFramePr>
              <a:graphicFrameLocks noChangeAspect="1"/>
            </p:cNvGraphicFramePr>
            <p:nvPr>
              <p:extLst>
                <p:ext uri="{D42A27DB-BD31-4B8C-83A1-F6EECF244321}">
                  <p14:modId xmlns:p14="http://schemas.microsoft.com/office/powerpoint/2010/main" val="1405630078"/>
                </p:ext>
              </p:extLst>
            </p:nvPr>
          </p:nvGraphicFramePr>
          <p:xfrm>
            <a:off x="1372640" y="2527054"/>
            <a:ext cx="282575" cy="346075"/>
          </p:xfrm>
          <a:graphic>
            <a:graphicData uri="http://schemas.openxmlformats.org/presentationml/2006/ole">
              <mc:AlternateContent xmlns:mc="http://schemas.openxmlformats.org/markup-compatibility/2006">
                <mc:Choice xmlns:v="urn:schemas-microsoft-com:vml" Requires="v">
                  <p:oleObj spid="_x0000_s388436" name="公式" r:id="rId7" imgW="164880" imgH="203040" progId="Equation.3">
                    <p:embed/>
                  </p:oleObj>
                </mc:Choice>
                <mc:Fallback>
                  <p:oleObj name="公式" r:id="rId7" imgW="164880" imgH="203040" progId="Equation.3">
                    <p:embed/>
                    <p:pic>
                      <p:nvPicPr>
                        <p:cNvPr id="124" name="对象 123">
                          <a:extLst>
                            <a:ext uri="{FF2B5EF4-FFF2-40B4-BE49-F238E27FC236}">
                              <a16:creationId xmlns:a16="http://schemas.microsoft.com/office/drawing/2014/main" id="{090E03B4-B45C-49BB-882C-801B964CB37E}"/>
                            </a:ext>
                          </a:extLst>
                        </p:cNvPr>
                        <p:cNvPicPr/>
                        <p:nvPr/>
                      </p:nvPicPr>
                      <p:blipFill>
                        <a:blip r:embed="rId8"/>
                        <a:stretch>
                          <a:fillRect/>
                        </a:stretch>
                      </p:blipFill>
                      <p:spPr>
                        <a:xfrm>
                          <a:off x="1372640" y="2527054"/>
                          <a:ext cx="282575" cy="346075"/>
                        </a:xfrm>
                        <a:prstGeom prst="rect">
                          <a:avLst/>
                        </a:prstGeom>
                      </p:spPr>
                    </p:pic>
                  </p:oleObj>
                </mc:Fallback>
              </mc:AlternateContent>
            </a:graphicData>
          </a:graphic>
        </p:graphicFrame>
        <p:graphicFrame>
          <p:nvGraphicFramePr>
            <p:cNvPr id="102" name="对象 101">
              <a:extLst>
                <a:ext uri="{FF2B5EF4-FFF2-40B4-BE49-F238E27FC236}">
                  <a16:creationId xmlns:a16="http://schemas.microsoft.com/office/drawing/2014/main" id="{B73CFF82-DE58-4871-8C21-8BE7FFD58BD9}"/>
                </a:ext>
              </a:extLst>
            </p:cNvPr>
            <p:cNvGraphicFramePr>
              <a:graphicFrameLocks noChangeAspect="1"/>
            </p:cNvGraphicFramePr>
            <p:nvPr>
              <p:extLst>
                <p:ext uri="{D42A27DB-BD31-4B8C-83A1-F6EECF244321}">
                  <p14:modId xmlns:p14="http://schemas.microsoft.com/office/powerpoint/2010/main" val="1275848166"/>
                </p:ext>
              </p:extLst>
            </p:nvPr>
          </p:nvGraphicFramePr>
          <p:xfrm>
            <a:off x="1941513" y="1441450"/>
            <a:ext cx="217487" cy="323850"/>
          </p:xfrm>
          <a:graphic>
            <a:graphicData uri="http://schemas.openxmlformats.org/presentationml/2006/ole">
              <mc:AlternateContent xmlns:mc="http://schemas.openxmlformats.org/markup-compatibility/2006">
                <mc:Choice xmlns:v="urn:schemas-microsoft-com:vml" Requires="v">
                  <p:oleObj spid="_x0000_s388437" name="公式" r:id="rId9" imgW="126720" imgH="190440" progId="Equation.3">
                    <p:embed/>
                  </p:oleObj>
                </mc:Choice>
                <mc:Fallback>
                  <p:oleObj name="公式" r:id="rId9" imgW="126720" imgH="190440" progId="Equation.3">
                    <p:embed/>
                    <p:pic>
                      <p:nvPicPr>
                        <p:cNvPr id="125" name="对象 124">
                          <a:extLst>
                            <a:ext uri="{FF2B5EF4-FFF2-40B4-BE49-F238E27FC236}">
                              <a16:creationId xmlns:a16="http://schemas.microsoft.com/office/drawing/2014/main" id="{6DA706A4-7BCA-4548-8BFA-7CD2DCA2B7EC}"/>
                            </a:ext>
                          </a:extLst>
                        </p:cNvPr>
                        <p:cNvPicPr/>
                        <p:nvPr/>
                      </p:nvPicPr>
                      <p:blipFill>
                        <a:blip r:embed="rId10"/>
                        <a:stretch>
                          <a:fillRect/>
                        </a:stretch>
                      </p:blipFill>
                      <p:spPr>
                        <a:xfrm>
                          <a:off x="1941513" y="1441450"/>
                          <a:ext cx="217487" cy="323850"/>
                        </a:xfrm>
                        <a:prstGeom prst="rect">
                          <a:avLst/>
                        </a:prstGeom>
                      </p:spPr>
                    </p:pic>
                  </p:oleObj>
                </mc:Fallback>
              </mc:AlternateContent>
            </a:graphicData>
          </a:graphic>
        </p:graphicFrame>
      </p:grpSp>
      <p:grpSp>
        <p:nvGrpSpPr>
          <p:cNvPr id="133" name="组合 132">
            <a:extLst>
              <a:ext uri="{FF2B5EF4-FFF2-40B4-BE49-F238E27FC236}">
                <a16:creationId xmlns:a16="http://schemas.microsoft.com/office/drawing/2014/main" id="{E0B420D0-6183-442C-AC42-BDC8F79078EB}"/>
              </a:ext>
            </a:extLst>
          </p:cNvPr>
          <p:cNvGrpSpPr/>
          <p:nvPr/>
        </p:nvGrpSpPr>
        <p:grpSpPr>
          <a:xfrm>
            <a:off x="7086161" y="528773"/>
            <a:ext cx="1784567" cy="3533105"/>
            <a:chOff x="5850003" y="1194756"/>
            <a:chExt cx="1647293" cy="3261328"/>
          </a:xfrm>
        </p:grpSpPr>
        <p:grpSp>
          <p:nvGrpSpPr>
            <p:cNvPr id="134" name="Group 1026">
              <a:extLst>
                <a:ext uri="{FF2B5EF4-FFF2-40B4-BE49-F238E27FC236}">
                  <a16:creationId xmlns:a16="http://schemas.microsoft.com/office/drawing/2014/main" id="{84FFBD16-3B67-4009-9791-7040C501B8A4}"/>
                </a:ext>
              </a:extLst>
            </p:cNvPr>
            <p:cNvGrpSpPr>
              <a:grpSpLocks/>
            </p:cNvGrpSpPr>
            <p:nvPr/>
          </p:nvGrpSpPr>
          <p:grpSpPr bwMode="auto">
            <a:xfrm>
              <a:off x="5875403" y="1493264"/>
              <a:ext cx="708025" cy="2696556"/>
              <a:chOff x="4118" y="586"/>
              <a:chExt cx="446" cy="2064"/>
            </a:xfrm>
          </p:grpSpPr>
          <p:sp>
            <p:nvSpPr>
              <p:cNvPr id="147" name="Line 1027">
                <a:extLst>
                  <a:ext uri="{FF2B5EF4-FFF2-40B4-BE49-F238E27FC236}">
                    <a16:creationId xmlns:a16="http://schemas.microsoft.com/office/drawing/2014/main" id="{2AE8CD0E-B0E3-4A37-ADEA-A9B899EA6845}"/>
                  </a:ext>
                </a:extLst>
              </p:cNvPr>
              <p:cNvSpPr>
                <a:spLocks noChangeShapeType="1"/>
              </p:cNvSpPr>
              <p:nvPr/>
            </p:nvSpPr>
            <p:spPr bwMode="auto">
              <a:xfrm flipH="1">
                <a:off x="4550" y="1692"/>
                <a:ext cx="14" cy="958"/>
              </a:xfrm>
              <a:prstGeom prst="line">
                <a:avLst/>
              </a:prstGeom>
              <a:noFill/>
              <a:ln w="19050" cap="rnd">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48" name="Line 1028">
                <a:extLst>
                  <a:ext uri="{FF2B5EF4-FFF2-40B4-BE49-F238E27FC236}">
                    <a16:creationId xmlns:a16="http://schemas.microsoft.com/office/drawing/2014/main" id="{D6E51338-B73F-4D82-A3C5-9B5C1DF76C6C}"/>
                  </a:ext>
                </a:extLst>
              </p:cNvPr>
              <p:cNvSpPr>
                <a:spLocks noChangeShapeType="1"/>
              </p:cNvSpPr>
              <p:nvPr/>
            </p:nvSpPr>
            <p:spPr bwMode="auto">
              <a:xfrm>
                <a:off x="4118" y="586"/>
                <a:ext cx="446" cy="1053"/>
              </a:xfrm>
              <a:prstGeom prst="line">
                <a:avLst/>
              </a:prstGeom>
              <a:noFill/>
              <a:ln w="19050" cap="rnd">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grpSp>
          <p:nvGrpSpPr>
            <p:cNvPr id="135" name="组合 134">
              <a:extLst>
                <a:ext uri="{FF2B5EF4-FFF2-40B4-BE49-F238E27FC236}">
                  <a16:creationId xmlns:a16="http://schemas.microsoft.com/office/drawing/2014/main" id="{2B18C52D-D067-4537-93CC-869B8B006993}"/>
                </a:ext>
              </a:extLst>
            </p:cNvPr>
            <p:cNvGrpSpPr/>
            <p:nvPr/>
          </p:nvGrpSpPr>
          <p:grpSpPr>
            <a:xfrm>
              <a:off x="5878279" y="2660487"/>
              <a:ext cx="1619017" cy="449262"/>
              <a:chOff x="6683373" y="2357583"/>
              <a:chExt cx="1619017" cy="449262"/>
            </a:xfrm>
          </p:grpSpPr>
          <p:sp>
            <p:nvSpPr>
              <p:cNvPr id="145" name="Line 1031">
                <a:extLst>
                  <a:ext uri="{FF2B5EF4-FFF2-40B4-BE49-F238E27FC236}">
                    <a16:creationId xmlns:a16="http://schemas.microsoft.com/office/drawing/2014/main" id="{AE4C6348-052E-44EF-9016-9C37ADFC196B}"/>
                  </a:ext>
                </a:extLst>
              </p:cNvPr>
              <p:cNvSpPr>
                <a:spLocks noChangeShapeType="1"/>
              </p:cNvSpPr>
              <p:nvPr/>
            </p:nvSpPr>
            <p:spPr bwMode="auto">
              <a:xfrm>
                <a:off x="6683373" y="2540828"/>
                <a:ext cx="11430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146" name="对象 145">
                <a:extLst>
                  <a:ext uri="{FF2B5EF4-FFF2-40B4-BE49-F238E27FC236}">
                    <a16:creationId xmlns:a16="http://schemas.microsoft.com/office/drawing/2014/main" id="{7B40EE1C-E0B6-4473-9AA6-D5F24A7DDDCA}"/>
                  </a:ext>
                </a:extLst>
              </p:cNvPr>
              <p:cNvGraphicFramePr>
                <a:graphicFrameLocks noChangeAspect="1"/>
              </p:cNvGraphicFramePr>
              <p:nvPr>
                <p:extLst>
                  <p:ext uri="{D42A27DB-BD31-4B8C-83A1-F6EECF244321}">
                    <p14:modId xmlns:p14="http://schemas.microsoft.com/office/powerpoint/2010/main" val="3993386372"/>
                  </p:ext>
                </p:extLst>
              </p:nvPr>
            </p:nvGraphicFramePr>
            <p:xfrm>
              <a:off x="7935678" y="2357583"/>
              <a:ext cx="366712" cy="449262"/>
            </p:xfrm>
            <a:graphic>
              <a:graphicData uri="http://schemas.openxmlformats.org/presentationml/2006/ole">
                <mc:AlternateContent xmlns:mc="http://schemas.openxmlformats.org/markup-compatibility/2006">
                  <mc:Choice xmlns:v="urn:schemas-microsoft-com:vml" Requires="v">
                    <p:oleObj spid="_x0000_s388438" name="公式" r:id="rId11" imgW="164880" imgH="203040" progId="Equation.3">
                      <p:embed/>
                    </p:oleObj>
                  </mc:Choice>
                  <mc:Fallback>
                    <p:oleObj name="公式" r:id="rId11" imgW="164880" imgH="203040" progId="Equation.3">
                      <p:embed/>
                      <p:pic>
                        <p:nvPicPr>
                          <p:cNvPr id="82" name="对象 81">
                            <a:extLst>
                              <a:ext uri="{FF2B5EF4-FFF2-40B4-BE49-F238E27FC236}">
                                <a16:creationId xmlns:a16="http://schemas.microsoft.com/office/drawing/2014/main" id="{E94FB542-53FC-487C-83E1-B10266FE7442}"/>
                              </a:ext>
                            </a:extLst>
                          </p:cNvPr>
                          <p:cNvPicPr/>
                          <p:nvPr/>
                        </p:nvPicPr>
                        <p:blipFill>
                          <a:blip r:embed="rId12"/>
                          <a:stretch>
                            <a:fillRect/>
                          </a:stretch>
                        </p:blipFill>
                        <p:spPr>
                          <a:xfrm>
                            <a:off x="7935678" y="2357583"/>
                            <a:ext cx="366712" cy="449262"/>
                          </a:xfrm>
                          <a:prstGeom prst="rect">
                            <a:avLst/>
                          </a:prstGeom>
                        </p:spPr>
                      </p:pic>
                    </p:oleObj>
                  </mc:Fallback>
                </mc:AlternateContent>
              </a:graphicData>
            </a:graphic>
          </p:graphicFrame>
        </p:grpSp>
        <p:grpSp>
          <p:nvGrpSpPr>
            <p:cNvPr id="136" name="组合 135">
              <a:extLst>
                <a:ext uri="{FF2B5EF4-FFF2-40B4-BE49-F238E27FC236}">
                  <a16:creationId xmlns:a16="http://schemas.microsoft.com/office/drawing/2014/main" id="{B3249338-8ACB-4D9D-A1B6-273A8E48CEBA}"/>
                </a:ext>
              </a:extLst>
            </p:cNvPr>
            <p:cNvGrpSpPr/>
            <p:nvPr/>
          </p:nvGrpSpPr>
          <p:grpSpPr>
            <a:xfrm>
              <a:off x="5850003" y="2380450"/>
              <a:ext cx="1012825" cy="467051"/>
              <a:chOff x="6683375" y="2033588"/>
              <a:chExt cx="1012825" cy="467051"/>
            </a:xfrm>
          </p:grpSpPr>
          <p:sp>
            <p:nvSpPr>
              <p:cNvPr id="143" name="Line 1036">
                <a:extLst>
                  <a:ext uri="{FF2B5EF4-FFF2-40B4-BE49-F238E27FC236}">
                    <a16:creationId xmlns:a16="http://schemas.microsoft.com/office/drawing/2014/main" id="{78291033-B2BA-4411-AF98-92A05A384778}"/>
                  </a:ext>
                </a:extLst>
              </p:cNvPr>
              <p:cNvSpPr>
                <a:spLocks noChangeShapeType="1"/>
              </p:cNvSpPr>
              <p:nvPr/>
            </p:nvSpPr>
            <p:spPr bwMode="auto">
              <a:xfrm>
                <a:off x="6683375" y="2500639"/>
                <a:ext cx="708025"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144" name="对象 143">
                <a:extLst>
                  <a:ext uri="{FF2B5EF4-FFF2-40B4-BE49-F238E27FC236}">
                    <a16:creationId xmlns:a16="http://schemas.microsoft.com/office/drawing/2014/main" id="{DD1FA10C-8011-4940-82FC-B5FF6AB3D079}"/>
                  </a:ext>
                </a:extLst>
              </p:cNvPr>
              <p:cNvGraphicFramePr>
                <a:graphicFrameLocks noChangeAspect="1"/>
              </p:cNvGraphicFramePr>
              <p:nvPr>
                <p:extLst>
                  <p:ext uri="{D42A27DB-BD31-4B8C-83A1-F6EECF244321}">
                    <p14:modId xmlns:p14="http://schemas.microsoft.com/office/powerpoint/2010/main" val="1137320217"/>
                  </p:ext>
                </p:extLst>
              </p:nvPr>
            </p:nvGraphicFramePr>
            <p:xfrm>
              <a:off x="7396163" y="2033588"/>
              <a:ext cx="300037" cy="446087"/>
            </p:xfrm>
            <a:graphic>
              <a:graphicData uri="http://schemas.openxmlformats.org/presentationml/2006/ole">
                <mc:AlternateContent xmlns:mc="http://schemas.openxmlformats.org/markup-compatibility/2006">
                  <mc:Choice xmlns:v="urn:schemas-microsoft-com:vml" Requires="v">
                    <p:oleObj spid="_x0000_s388439" name="公式" r:id="rId13" imgW="126720" imgH="190440" progId="Equation.3">
                      <p:embed/>
                    </p:oleObj>
                  </mc:Choice>
                  <mc:Fallback>
                    <p:oleObj name="公式" r:id="rId13" imgW="126720" imgH="190440" progId="Equation.3">
                      <p:embed/>
                      <p:pic>
                        <p:nvPicPr>
                          <p:cNvPr id="80" name="对象 79">
                            <a:extLst>
                              <a:ext uri="{FF2B5EF4-FFF2-40B4-BE49-F238E27FC236}">
                                <a16:creationId xmlns:a16="http://schemas.microsoft.com/office/drawing/2014/main" id="{47D6360A-97AF-4FCC-A742-EE3FCF7C940B}"/>
                              </a:ext>
                            </a:extLst>
                          </p:cNvPr>
                          <p:cNvPicPr/>
                          <p:nvPr/>
                        </p:nvPicPr>
                        <p:blipFill>
                          <a:blip r:embed="rId14"/>
                          <a:stretch>
                            <a:fillRect/>
                          </a:stretch>
                        </p:blipFill>
                        <p:spPr>
                          <a:xfrm>
                            <a:off x="7396163" y="2033588"/>
                            <a:ext cx="300037" cy="446087"/>
                          </a:xfrm>
                          <a:prstGeom prst="rect">
                            <a:avLst/>
                          </a:prstGeom>
                        </p:spPr>
                      </p:pic>
                    </p:oleObj>
                  </mc:Fallback>
                </mc:AlternateContent>
              </a:graphicData>
            </a:graphic>
          </p:graphicFrame>
        </p:grpSp>
        <p:grpSp>
          <p:nvGrpSpPr>
            <p:cNvPr id="137" name="组合 136">
              <a:extLst>
                <a:ext uri="{FF2B5EF4-FFF2-40B4-BE49-F238E27FC236}">
                  <a16:creationId xmlns:a16="http://schemas.microsoft.com/office/drawing/2014/main" id="{ABFA485A-2860-4B9C-B029-3F4DFA7D6F19}"/>
                </a:ext>
              </a:extLst>
            </p:cNvPr>
            <p:cNvGrpSpPr/>
            <p:nvPr/>
          </p:nvGrpSpPr>
          <p:grpSpPr>
            <a:xfrm>
              <a:off x="5851469" y="2851937"/>
              <a:ext cx="1260578" cy="1604147"/>
              <a:chOff x="6702425" y="2505076"/>
              <a:chExt cx="1260578" cy="1604147"/>
            </a:xfrm>
          </p:grpSpPr>
          <p:sp>
            <p:nvSpPr>
              <p:cNvPr id="141" name="Line 1041">
                <a:extLst>
                  <a:ext uri="{FF2B5EF4-FFF2-40B4-BE49-F238E27FC236}">
                    <a16:creationId xmlns:a16="http://schemas.microsoft.com/office/drawing/2014/main" id="{4FDB8A21-BC6A-4059-B8D7-CFC5B0D71529}"/>
                  </a:ext>
                </a:extLst>
              </p:cNvPr>
              <p:cNvSpPr>
                <a:spLocks noChangeShapeType="1"/>
              </p:cNvSpPr>
              <p:nvPr/>
            </p:nvSpPr>
            <p:spPr bwMode="auto">
              <a:xfrm>
                <a:off x="6702425" y="2505076"/>
                <a:ext cx="708025" cy="137755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142" name="对象 141">
                <a:extLst>
                  <a:ext uri="{FF2B5EF4-FFF2-40B4-BE49-F238E27FC236}">
                    <a16:creationId xmlns:a16="http://schemas.microsoft.com/office/drawing/2014/main" id="{2C88012F-1D98-4DA7-B743-6D83D68A032D}"/>
                  </a:ext>
                </a:extLst>
              </p:cNvPr>
              <p:cNvGraphicFramePr>
                <a:graphicFrameLocks noChangeAspect="1"/>
              </p:cNvGraphicFramePr>
              <p:nvPr>
                <p:extLst>
                  <p:ext uri="{D42A27DB-BD31-4B8C-83A1-F6EECF244321}">
                    <p14:modId xmlns:p14="http://schemas.microsoft.com/office/powerpoint/2010/main" val="1654086512"/>
                  </p:ext>
                </p:extLst>
              </p:nvPr>
            </p:nvGraphicFramePr>
            <p:xfrm>
              <a:off x="7419974" y="3617912"/>
              <a:ext cx="543029" cy="491311"/>
            </p:xfrm>
            <a:graphic>
              <a:graphicData uri="http://schemas.openxmlformats.org/presentationml/2006/ole">
                <mc:AlternateContent xmlns:mc="http://schemas.openxmlformats.org/markup-compatibility/2006">
                  <mc:Choice xmlns:v="urn:schemas-microsoft-com:vml" Requires="v">
                    <p:oleObj spid="_x0000_s388440" name="公式" r:id="rId15" imgW="253800" imgH="228600" progId="Equation.3">
                      <p:embed/>
                    </p:oleObj>
                  </mc:Choice>
                  <mc:Fallback>
                    <p:oleObj name="公式" r:id="rId15" imgW="253800" imgH="228600" progId="Equation.3">
                      <p:embed/>
                      <p:pic>
                        <p:nvPicPr>
                          <p:cNvPr id="78" name="对象 77">
                            <a:extLst>
                              <a:ext uri="{FF2B5EF4-FFF2-40B4-BE49-F238E27FC236}">
                                <a16:creationId xmlns:a16="http://schemas.microsoft.com/office/drawing/2014/main" id="{91B92C9D-5DC2-4305-93C9-5AA8374C3334}"/>
                              </a:ext>
                            </a:extLst>
                          </p:cNvPr>
                          <p:cNvPicPr/>
                          <p:nvPr/>
                        </p:nvPicPr>
                        <p:blipFill>
                          <a:blip r:embed="rId16"/>
                          <a:stretch>
                            <a:fillRect/>
                          </a:stretch>
                        </p:blipFill>
                        <p:spPr>
                          <a:xfrm>
                            <a:off x="7419974" y="3617912"/>
                            <a:ext cx="543029" cy="491311"/>
                          </a:xfrm>
                          <a:prstGeom prst="rect">
                            <a:avLst/>
                          </a:prstGeom>
                        </p:spPr>
                      </p:pic>
                    </p:oleObj>
                  </mc:Fallback>
                </mc:AlternateContent>
              </a:graphicData>
            </a:graphic>
          </p:graphicFrame>
        </p:grpSp>
        <p:grpSp>
          <p:nvGrpSpPr>
            <p:cNvPr id="138" name="组合 137">
              <a:extLst>
                <a:ext uri="{FF2B5EF4-FFF2-40B4-BE49-F238E27FC236}">
                  <a16:creationId xmlns:a16="http://schemas.microsoft.com/office/drawing/2014/main" id="{59A798EB-EA9C-4119-A37F-EF90CBDD358A}"/>
                </a:ext>
              </a:extLst>
            </p:cNvPr>
            <p:cNvGrpSpPr/>
            <p:nvPr/>
          </p:nvGrpSpPr>
          <p:grpSpPr>
            <a:xfrm>
              <a:off x="5850003" y="1194756"/>
              <a:ext cx="504826" cy="1647655"/>
              <a:chOff x="6683375" y="847894"/>
              <a:chExt cx="504826" cy="1647655"/>
            </a:xfrm>
          </p:grpSpPr>
          <p:sp>
            <p:nvSpPr>
              <p:cNvPr id="139" name="Line 1047">
                <a:extLst>
                  <a:ext uri="{FF2B5EF4-FFF2-40B4-BE49-F238E27FC236}">
                    <a16:creationId xmlns:a16="http://schemas.microsoft.com/office/drawing/2014/main" id="{5E51061A-3616-4FA8-8859-517FA2ADEF9E}"/>
                  </a:ext>
                </a:extLst>
              </p:cNvPr>
              <p:cNvSpPr>
                <a:spLocks noChangeShapeType="1"/>
              </p:cNvSpPr>
              <p:nvPr/>
            </p:nvSpPr>
            <p:spPr bwMode="auto">
              <a:xfrm>
                <a:off x="6683375" y="1119931"/>
                <a:ext cx="0" cy="1375618"/>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140" name="对象 139">
                <a:extLst>
                  <a:ext uri="{FF2B5EF4-FFF2-40B4-BE49-F238E27FC236}">
                    <a16:creationId xmlns:a16="http://schemas.microsoft.com/office/drawing/2014/main" id="{B0975A03-1478-4076-A492-25D5C06DD245}"/>
                  </a:ext>
                </a:extLst>
              </p:cNvPr>
              <p:cNvGraphicFramePr>
                <a:graphicFrameLocks noChangeAspect="1"/>
              </p:cNvGraphicFramePr>
              <p:nvPr>
                <p:extLst>
                  <p:ext uri="{D42A27DB-BD31-4B8C-83A1-F6EECF244321}">
                    <p14:modId xmlns:p14="http://schemas.microsoft.com/office/powerpoint/2010/main" val="416841397"/>
                  </p:ext>
                </p:extLst>
              </p:nvPr>
            </p:nvGraphicFramePr>
            <p:xfrm>
              <a:off x="6781801" y="847894"/>
              <a:ext cx="406400" cy="519113"/>
            </p:xfrm>
            <a:graphic>
              <a:graphicData uri="http://schemas.openxmlformats.org/presentationml/2006/ole">
                <mc:AlternateContent xmlns:mc="http://schemas.openxmlformats.org/markup-compatibility/2006">
                  <mc:Choice xmlns:v="urn:schemas-microsoft-com:vml" Requires="v">
                    <p:oleObj spid="_x0000_s388441" name="公式" r:id="rId17" imgW="190440" imgH="241200" progId="Equation.3">
                      <p:embed/>
                    </p:oleObj>
                  </mc:Choice>
                  <mc:Fallback>
                    <p:oleObj name="公式" r:id="rId17" imgW="190440" imgH="241200" progId="Equation.3">
                      <p:embed/>
                      <p:pic>
                        <p:nvPicPr>
                          <p:cNvPr id="76" name="对象 75">
                            <a:extLst>
                              <a:ext uri="{FF2B5EF4-FFF2-40B4-BE49-F238E27FC236}">
                                <a16:creationId xmlns:a16="http://schemas.microsoft.com/office/drawing/2014/main" id="{A76BE083-AB09-47C8-8E0E-1433D9B89E88}"/>
                              </a:ext>
                            </a:extLst>
                          </p:cNvPr>
                          <p:cNvPicPr/>
                          <p:nvPr/>
                        </p:nvPicPr>
                        <p:blipFill>
                          <a:blip r:embed="rId18"/>
                          <a:stretch>
                            <a:fillRect/>
                          </a:stretch>
                        </p:blipFill>
                        <p:spPr>
                          <a:xfrm>
                            <a:off x="6781801" y="847894"/>
                            <a:ext cx="406400" cy="519113"/>
                          </a:xfrm>
                          <a:prstGeom prst="rect">
                            <a:avLst/>
                          </a:prstGeom>
                        </p:spPr>
                      </p:pic>
                    </p:oleObj>
                  </mc:Fallback>
                </mc:AlternateContent>
              </a:graphicData>
            </a:graphic>
          </p:graphicFrame>
        </p:grpSp>
      </p:grpSp>
      <p:sp>
        <p:nvSpPr>
          <p:cNvPr id="2" name="灯片编号占位符 1">
            <a:extLst>
              <a:ext uri="{FF2B5EF4-FFF2-40B4-BE49-F238E27FC236}">
                <a16:creationId xmlns:a16="http://schemas.microsoft.com/office/drawing/2014/main" id="{1A12A5EC-8711-4E8E-88BC-EE0CE565A123}"/>
              </a:ext>
            </a:extLst>
          </p:cNvPr>
          <p:cNvSpPr>
            <a:spLocks noGrp="1"/>
          </p:cNvSpPr>
          <p:nvPr>
            <p:ph type="sldNum" sz="quarter" idx="12"/>
          </p:nvPr>
        </p:nvSpPr>
        <p:spPr/>
        <p:txBody>
          <a:bodyPr/>
          <a:lstStyle/>
          <a:p>
            <a:fld id="{DD7B16FF-69CA-4A0B-BD3A-C4B4E2184A49}" type="slidenum">
              <a:rPr lang="zh-CN" altLang="en-US" smtClean="0"/>
              <a:pPr/>
              <a:t>140</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49506">
                                            <p:txEl>
                                              <p:pRg st="0" end="0"/>
                                            </p:txEl>
                                          </p:spTgt>
                                        </p:tgtEl>
                                        <p:attrNameLst>
                                          <p:attrName>style.visibility</p:attrName>
                                        </p:attrNameLst>
                                      </p:cBhvr>
                                      <p:to>
                                        <p:strVal val="visible"/>
                                      </p:to>
                                    </p:set>
                                    <p:animEffect transition="in" filter="wipe(up)">
                                      <p:cBhvr>
                                        <p:cTn id="7" dur="75"/>
                                        <p:tgtEl>
                                          <p:spTgt spid="1495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7"/>
                                        </p:tgtEl>
                                        <p:attrNameLst>
                                          <p:attrName>style.visibility</p:attrName>
                                        </p:attrNameLst>
                                      </p:cBhvr>
                                      <p:to>
                                        <p:strVal val="visible"/>
                                      </p:to>
                                    </p:set>
                                    <p:animEffect transition="in" filter="wipe(up)">
                                      <p:cBhvr>
                                        <p:cTn id="12" dur="500"/>
                                        <p:tgtEl>
                                          <p:spTgt spid="9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wipe(left)">
                                      <p:cBhvr>
                                        <p:cTn id="17" dur="500"/>
                                        <p:tgtEl>
                                          <p:spTgt spid="13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9507"/>
                                        </p:tgtEl>
                                        <p:attrNameLst>
                                          <p:attrName>style.visibility</p:attrName>
                                        </p:attrNameLst>
                                      </p:cBhvr>
                                      <p:to>
                                        <p:strVal val="visible"/>
                                      </p:to>
                                    </p:set>
                                    <p:animEffect transition="in" filter="blinds(horizontal)">
                                      <p:cBhvr>
                                        <p:cTn id="22" dur="500"/>
                                        <p:tgtEl>
                                          <p:spTgt spid="14950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49563"/>
                                        </p:tgtEl>
                                        <p:attrNameLst>
                                          <p:attrName>style.visibility</p:attrName>
                                        </p:attrNameLst>
                                      </p:cBhvr>
                                      <p:to>
                                        <p:strVal val="visible"/>
                                      </p:to>
                                    </p:set>
                                    <p:animEffect transition="in" filter="box(in)">
                                      <p:cBhvr>
                                        <p:cTn id="27" dur="500"/>
                                        <p:tgtEl>
                                          <p:spTgt spid="149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6" grpId="0" build="p" autoUpdateAnimBg="0"/>
      <p:bldP spid="149507" grpId="0" animBg="1" autoUpdateAnimBg="0"/>
      <p:bldP spid="149563" grpId="0" autoUpdateAnimBg="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45" name="Text Box 17">
            <a:extLst>
              <a:ext uri="{FF2B5EF4-FFF2-40B4-BE49-F238E27FC236}">
                <a16:creationId xmlns:a16="http://schemas.microsoft.com/office/drawing/2014/main" id="{7E543F3F-76E5-4B9D-98D0-4CE47F29D5DC}"/>
              </a:ext>
            </a:extLst>
          </p:cNvPr>
          <p:cNvSpPr txBox="1">
            <a:spLocks noChangeArrowheads="1"/>
          </p:cNvSpPr>
          <p:nvPr/>
        </p:nvSpPr>
        <p:spPr bwMode="auto">
          <a:xfrm>
            <a:off x="516989" y="60852"/>
            <a:ext cx="257153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0"/>
              </a:spcBef>
            </a:pPr>
            <a:r>
              <a:rPr lang="en-US" altLang="zh-CN" sz="2600" b="1" dirty="0">
                <a:solidFill>
                  <a:srgbClr val="9900CC"/>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600" b="1" dirty="0">
                <a:solidFill>
                  <a:srgbClr val="9900CC"/>
                </a:solidFill>
                <a:latin typeface="Times New Roman" panose="02020603050405020304" pitchFamily="18" charset="0"/>
                <a:ea typeface="黑体" panose="02010609060101010101" pitchFamily="49" charset="-122"/>
                <a:cs typeface="Times New Roman" panose="02020603050405020304" pitchFamily="18" charset="0"/>
              </a:rPr>
              <a:t>）品质因数</a:t>
            </a:r>
            <a:r>
              <a:rPr lang="en-US" altLang="zh-CN" sz="2600" b="1" dirty="0">
                <a:solidFill>
                  <a:srgbClr val="99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600" b="1" i="1" dirty="0">
                <a:solidFill>
                  <a:srgbClr val="9900CC"/>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2600" b="1" dirty="0">
                <a:solidFill>
                  <a:srgbClr val="9900CC"/>
                </a:solidFill>
                <a:latin typeface="Times New Roman" panose="02020603050405020304" pitchFamily="18" charset="0"/>
                <a:ea typeface="黑体" panose="02010609060101010101" pitchFamily="49" charset="-122"/>
                <a:cs typeface="Times New Roman" panose="02020603050405020304" pitchFamily="18" charset="0"/>
              </a:rPr>
              <a:t> </a:t>
            </a:r>
          </a:p>
        </p:txBody>
      </p:sp>
      <p:sp>
        <p:nvSpPr>
          <p:cNvPr id="150546" name="Rectangle 18">
            <a:extLst>
              <a:ext uri="{FF2B5EF4-FFF2-40B4-BE49-F238E27FC236}">
                <a16:creationId xmlns:a16="http://schemas.microsoft.com/office/drawing/2014/main" id="{71CE0433-37F0-48F0-9C0F-573CA3B68DD9}"/>
              </a:ext>
            </a:extLst>
          </p:cNvPr>
          <p:cNvSpPr>
            <a:spLocks noChangeArrowheads="1"/>
          </p:cNvSpPr>
          <p:nvPr/>
        </p:nvSpPr>
        <p:spPr bwMode="auto">
          <a:xfrm>
            <a:off x="728463" y="849747"/>
            <a:ext cx="5210969"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ctr">
              <a:spcBef>
                <a:spcPct val="0"/>
              </a:spcBef>
            </a:pPr>
            <a:r>
              <a:rPr lang="en-US" altLang="zh-CN" sz="2600" b="1" i="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Q</a:t>
            </a:r>
            <a:r>
              <a:rPr lang="zh-CN" altLang="zh-CN" sz="26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为支路电流和总电流之比。</a:t>
            </a:r>
            <a:endParaRPr lang="zh-CN" altLang="en-US" sz="26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115" name="组合 114">
            <a:extLst>
              <a:ext uri="{FF2B5EF4-FFF2-40B4-BE49-F238E27FC236}">
                <a16:creationId xmlns:a16="http://schemas.microsoft.com/office/drawing/2014/main" id="{A75D64FB-BBF8-4724-9852-DF07486F89B2}"/>
              </a:ext>
            </a:extLst>
          </p:cNvPr>
          <p:cNvGrpSpPr/>
          <p:nvPr/>
        </p:nvGrpSpPr>
        <p:grpSpPr>
          <a:xfrm>
            <a:off x="6497496" y="312569"/>
            <a:ext cx="2927719" cy="2340369"/>
            <a:chOff x="1264231" y="1441450"/>
            <a:chExt cx="2702510" cy="2160341"/>
          </a:xfrm>
        </p:grpSpPr>
        <p:grpSp>
          <p:nvGrpSpPr>
            <p:cNvPr id="116" name="组合 115">
              <a:extLst>
                <a:ext uri="{FF2B5EF4-FFF2-40B4-BE49-F238E27FC236}">
                  <a16:creationId xmlns:a16="http://schemas.microsoft.com/office/drawing/2014/main" id="{46F6E5EF-84FE-406A-BBAF-F0B685B4828A}"/>
                </a:ext>
              </a:extLst>
            </p:cNvPr>
            <p:cNvGrpSpPr/>
            <p:nvPr/>
          </p:nvGrpSpPr>
          <p:grpSpPr>
            <a:xfrm>
              <a:off x="1264231" y="1725366"/>
              <a:ext cx="2699365" cy="1876425"/>
              <a:chOff x="1216927" y="2605739"/>
              <a:chExt cx="2699365" cy="1876425"/>
            </a:xfrm>
          </p:grpSpPr>
          <p:grpSp>
            <p:nvGrpSpPr>
              <p:cNvPr id="121" name="Group 29">
                <a:extLst>
                  <a:ext uri="{FF2B5EF4-FFF2-40B4-BE49-F238E27FC236}">
                    <a16:creationId xmlns:a16="http://schemas.microsoft.com/office/drawing/2014/main" id="{42A4A0A2-88A7-4E99-949C-01643DB55AFC}"/>
                  </a:ext>
                </a:extLst>
              </p:cNvPr>
              <p:cNvGrpSpPr>
                <a:grpSpLocks/>
              </p:cNvGrpSpPr>
              <p:nvPr/>
            </p:nvGrpSpPr>
            <p:grpSpPr bwMode="auto">
              <a:xfrm>
                <a:off x="2336058" y="2721628"/>
                <a:ext cx="1580234" cy="1757573"/>
                <a:chOff x="3912" y="2284"/>
                <a:chExt cx="1275" cy="1596"/>
              </a:xfrm>
            </p:grpSpPr>
            <p:sp>
              <p:nvSpPr>
                <p:cNvPr id="141" name="Line 30">
                  <a:extLst>
                    <a:ext uri="{FF2B5EF4-FFF2-40B4-BE49-F238E27FC236}">
                      <a16:creationId xmlns:a16="http://schemas.microsoft.com/office/drawing/2014/main" id="{5BD5332C-5710-4E21-97DA-40098FFF7FD0}"/>
                    </a:ext>
                  </a:extLst>
                </p:cNvPr>
                <p:cNvSpPr>
                  <a:spLocks noChangeShapeType="1"/>
                </p:cNvSpPr>
                <p:nvPr/>
              </p:nvSpPr>
              <p:spPr bwMode="auto">
                <a:xfrm>
                  <a:off x="3912" y="2296"/>
                  <a:ext cx="85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dirty="0"/>
                </a:p>
              </p:txBody>
            </p:sp>
            <p:sp>
              <p:nvSpPr>
                <p:cNvPr id="142" name="Line 31">
                  <a:extLst>
                    <a:ext uri="{FF2B5EF4-FFF2-40B4-BE49-F238E27FC236}">
                      <a16:creationId xmlns:a16="http://schemas.microsoft.com/office/drawing/2014/main" id="{B737C62B-37AB-46C2-8AE4-0D0048A50345}"/>
                    </a:ext>
                  </a:extLst>
                </p:cNvPr>
                <p:cNvSpPr>
                  <a:spLocks noChangeShapeType="1"/>
                </p:cNvSpPr>
                <p:nvPr/>
              </p:nvSpPr>
              <p:spPr bwMode="auto">
                <a:xfrm>
                  <a:off x="3912" y="3876"/>
                  <a:ext cx="86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dirty="0"/>
                </a:p>
              </p:txBody>
            </p:sp>
            <p:grpSp>
              <p:nvGrpSpPr>
                <p:cNvPr id="143" name="Group 32">
                  <a:extLst>
                    <a:ext uri="{FF2B5EF4-FFF2-40B4-BE49-F238E27FC236}">
                      <a16:creationId xmlns:a16="http://schemas.microsoft.com/office/drawing/2014/main" id="{36849AC7-0859-47AF-8B4F-DD699A129951}"/>
                    </a:ext>
                  </a:extLst>
                </p:cNvPr>
                <p:cNvGrpSpPr>
                  <a:grpSpLocks/>
                </p:cNvGrpSpPr>
                <p:nvPr/>
              </p:nvGrpSpPr>
              <p:grpSpPr bwMode="auto">
                <a:xfrm>
                  <a:off x="4632" y="2768"/>
                  <a:ext cx="286" cy="808"/>
                  <a:chOff x="2112" y="2256"/>
                  <a:chExt cx="384" cy="1296"/>
                </a:xfrm>
              </p:grpSpPr>
              <p:sp>
                <p:nvSpPr>
                  <p:cNvPr id="147" name="Line 33">
                    <a:extLst>
                      <a:ext uri="{FF2B5EF4-FFF2-40B4-BE49-F238E27FC236}">
                        <a16:creationId xmlns:a16="http://schemas.microsoft.com/office/drawing/2014/main" id="{B430F2A9-0080-42C6-B332-CB18B2FBCD44}"/>
                      </a:ext>
                    </a:extLst>
                  </p:cNvPr>
                  <p:cNvSpPr>
                    <a:spLocks noChangeShapeType="1"/>
                  </p:cNvSpPr>
                  <p:nvPr/>
                </p:nvSpPr>
                <p:spPr bwMode="auto">
                  <a:xfrm>
                    <a:off x="2304" y="2256"/>
                    <a:ext cx="0" cy="57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48" name="Line 34">
                    <a:extLst>
                      <a:ext uri="{FF2B5EF4-FFF2-40B4-BE49-F238E27FC236}">
                        <a16:creationId xmlns:a16="http://schemas.microsoft.com/office/drawing/2014/main" id="{572BA424-1DF3-450E-B69B-C8556B628294}"/>
                      </a:ext>
                    </a:extLst>
                  </p:cNvPr>
                  <p:cNvSpPr>
                    <a:spLocks noChangeShapeType="1"/>
                  </p:cNvSpPr>
                  <p:nvPr/>
                </p:nvSpPr>
                <p:spPr bwMode="auto">
                  <a:xfrm>
                    <a:off x="2304" y="2976"/>
                    <a:ext cx="0" cy="57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49" name="Line 35">
                    <a:extLst>
                      <a:ext uri="{FF2B5EF4-FFF2-40B4-BE49-F238E27FC236}">
                        <a16:creationId xmlns:a16="http://schemas.microsoft.com/office/drawing/2014/main" id="{A21C70E3-E657-4439-9800-E8F2D3D10C5B}"/>
                      </a:ext>
                    </a:extLst>
                  </p:cNvPr>
                  <p:cNvSpPr>
                    <a:spLocks noChangeShapeType="1"/>
                  </p:cNvSpPr>
                  <p:nvPr/>
                </p:nvSpPr>
                <p:spPr bwMode="auto">
                  <a:xfrm>
                    <a:off x="2112" y="2832"/>
                    <a:ext cx="3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50" name="Line 36">
                    <a:extLst>
                      <a:ext uri="{FF2B5EF4-FFF2-40B4-BE49-F238E27FC236}">
                        <a16:creationId xmlns:a16="http://schemas.microsoft.com/office/drawing/2014/main" id="{6C791AD3-A3DD-46E3-A5CE-152482951A45}"/>
                      </a:ext>
                    </a:extLst>
                  </p:cNvPr>
                  <p:cNvSpPr>
                    <a:spLocks noChangeShapeType="1"/>
                  </p:cNvSpPr>
                  <p:nvPr/>
                </p:nvSpPr>
                <p:spPr bwMode="auto">
                  <a:xfrm>
                    <a:off x="2112" y="2976"/>
                    <a:ext cx="3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sp>
              <p:nvSpPr>
                <p:cNvPr id="144" name="Line 37">
                  <a:extLst>
                    <a:ext uri="{FF2B5EF4-FFF2-40B4-BE49-F238E27FC236}">
                      <a16:creationId xmlns:a16="http://schemas.microsoft.com/office/drawing/2014/main" id="{DCECBF6B-52E4-423C-B6B4-02AEF0F91589}"/>
                    </a:ext>
                  </a:extLst>
                </p:cNvPr>
                <p:cNvSpPr>
                  <a:spLocks noChangeShapeType="1"/>
                </p:cNvSpPr>
                <p:nvPr/>
              </p:nvSpPr>
              <p:spPr bwMode="auto">
                <a:xfrm flipV="1">
                  <a:off x="4776" y="2284"/>
                  <a:ext cx="0" cy="5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45" name="Line 38">
                  <a:extLst>
                    <a:ext uri="{FF2B5EF4-FFF2-40B4-BE49-F238E27FC236}">
                      <a16:creationId xmlns:a16="http://schemas.microsoft.com/office/drawing/2014/main" id="{EA5C4C34-58D0-430C-864A-2F6D94349EE1}"/>
                    </a:ext>
                  </a:extLst>
                </p:cNvPr>
                <p:cNvSpPr>
                  <a:spLocks noChangeShapeType="1"/>
                </p:cNvSpPr>
                <p:nvPr/>
              </p:nvSpPr>
              <p:spPr bwMode="auto">
                <a:xfrm>
                  <a:off x="4776" y="3490"/>
                  <a:ext cx="0" cy="3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46" name="Text Box 39">
                  <a:extLst>
                    <a:ext uri="{FF2B5EF4-FFF2-40B4-BE49-F238E27FC236}">
                      <a16:creationId xmlns:a16="http://schemas.microsoft.com/office/drawing/2014/main" id="{7B50A75C-67F7-4A83-9AC4-0424A25B4360}"/>
                    </a:ext>
                  </a:extLst>
                </p:cNvPr>
                <p:cNvSpPr txBox="1">
                  <a:spLocks noChangeArrowheads="1"/>
                </p:cNvSpPr>
                <p:nvPr/>
              </p:nvSpPr>
              <p:spPr bwMode="auto">
                <a:xfrm>
                  <a:off x="4884" y="2941"/>
                  <a:ext cx="303" cy="413"/>
                </a:xfrm>
                <a:prstGeom prst="rect">
                  <a:avLst/>
                </a:prstGeom>
                <a:noFill/>
                <a:ln w="38100">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spcBef>
                      <a:spcPct val="0"/>
                    </a:spcBef>
                  </a:pPr>
                  <a:r>
                    <a:rPr lang="en-US" altLang="zh-CN" sz="2600" b="1" i="1" dirty="0">
                      <a:latin typeface="Times New Roman" panose="02020603050405020304" pitchFamily="18" charset="0"/>
                      <a:ea typeface="宋体" panose="02010600030101010101" pitchFamily="2" charset="-122"/>
                    </a:rPr>
                    <a:t>C</a:t>
                  </a:r>
                </a:p>
              </p:txBody>
            </p:sp>
          </p:grpSp>
          <p:grpSp>
            <p:nvGrpSpPr>
              <p:cNvPr id="122" name="组合 121">
                <a:extLst>
                  <a:ext uri="{FF2B5EF4-FFF2-40B4-BE49-F238E27FC236}">
                    <a16:creationId xmlns:a16="http://schemas.microsoft.com/office/drawing/2014/main" id="{B367EDB7-9DD6-4D63-A216-84F837C0CF88}"/>
                  </a:ext>
                </a:extLst>
              </p:cNvPr>
              <p:cNvGrpSpPr/>
              <p:nvPr/>
            </p:nvGrpSpPr>
            <p:grpSpPr>
              <a:xfrm>
                <a:off x="1216927" y="2605739"/>
                <a:ext cx="2315751" cy="1876425"/>
                <a:chOff x="1465383" y="4301564"/>
                <a:chExt cx="2315751" cy="1876425"/>
              </a:xfrm>
            </p:grpSpPr>
            <p:grpSp>
              <p:nvGrpSpPr>
                <p:cNvPr id="123" name="Group 7">
                  <a:extLst>
                    <a:ext uri="{FF2B5EF4-FFF2-40B4-BE49-F238E27FC236}">
                      <a16:creationId xmlns:a16="http://schemas.microsoft.com/office/drawing/2014/main" id="{8EF256A0-0CB3-4C06-9BC0-28126C439BF3}"/>
                    </a:ext>
                  </a:extLst>
                </p:cNvPr>
                <p:cNvGrpSpPr>
                  <a:grpSpLocks/>
                </p:cNvGrpSpPr>
                <p:nvPr/>
              </p:nvGrpSpPr>
              <p:grpSpPr bwMode="auto">
                <a:xfrm>
                  <a:off x="1465383" y="4301564"/>
                  <a:ext cx="2315751" cy="1876425"/>
                  <a:chOff x="1852" y="1473"/>
                  <a:chExt cx="1490" cy="1182"/>
                </a:xfrm>
              </p:grpSpPr>
              <p:sp>
                <p:nvSpPr>
                  <p:cNvPr id="129" name="Line 8">
                    <a:extLst>
                      <a:ext uri="{FF2B5EF4-FFF2-40B4-BE49-F238E27FC236}">
                        <a16:creationId xmlns:a16="http://schemas.microsoft.com/office/drawing/2014/main" id="{8345CD9E-69DB-48B0-B663-1BDFE07BDFA5}"/>
                      </a:ext>
                    </a:extLst>
                  </p:cNvPr>
                  <p:cNvSpPr>
                    <a:spLocks noChangeShapeType="1"/>
                  </p:cNvSpPr>
                  <p:nvPr/>
                </p:nvSpPr>
                <p:spPr bwMode="auto">
                  <a:xfrm flipH="1">
                    <a:off x="1864" y="1554"/>
                    <a:ext cx="71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nvGrpSpPr>
                  <p:cNvPr id="130" name="Group 9">
                    <a:extLst>
                      <a:ext uri="{FF2B5EF4-FFF2-40B4-BE49-F238E27FC236}">
                        <a16:creationId xmlns:a16="http://schemas.microsoft.com/office/drawing/2014/main" id="{2ADCF1E2-5153-4A9D-AB6C-59821C95430A}"/>
                      </a:ext>
                    </a:extLst>
                  </p:cNvPr>
                  <p:cNvGrpSpPr>
                    <a:grpSpLocks/>
                  </p:cNvGrpSpPr>
                  <p:nvPr/>
                </p:nvGrpSpPr>
                <p:grpSpPr bwMode="auto">
                  <a:xfrm>
                    <a:off x="1852" y="1473"/>
                    <a:ext cx="1490" cy="1182"/>
                    <a:chOff x="1852" y="1473"/>
                    <a:chExt cx="1490" cy="1182"/>
                  </a:xfrm>
                </p:grpSpPr>
                <p:sp>
                  <p:nvSpPr>
                    <p:cNvPr id="131" name="Line 11">
                      <a:extLst>
                        <a:ext uri="{FF2B5EF4-FFF2-40B4-BE49-F238E27FC236}">
                          <a16:creationId xmlns:a16="http://schemas.microsoft.com/office/drawing/2014/main" id="{F428EE4B-E32F-48C9-B6D6-3CB1E6B5373C}"/>
                        </a:ext>
                      </a:extLst>
                    </p:cNvPr>
                    <p:cNvSpPr>
                      <a:spLocks noChangeShapeType="1"/>
                    </p:cNvSpPr>
                    <p:nvPr/>
                  </p:nvSpPr>
                  <p:spPr bwMode="auto">
                    <a:xfrm flipH="1">
                      <a:off x="1862" y="1744"/>
                      <a:ext cx="0" cy="79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32" name="Line 12">
                      <a:extLst>
                        <a:ext uri="{FF2B5EF4-FFF2-40B4-BE49-F238E27FC236}">
                          <a16:creationId xmlns:a16="http://schemas.microsoft.com/office/drawing/2014/main" id="{9BE460A0-43EA-4611-95B6-2D0A1E25429F}"/>
                        </a:ext>
                      </a:extLst>
                    </p:cNvPr>
                    <p:cNvSpPr>
                      <a:spLocks noChangeShapeType="1"/>
                    </p:cNvSpPr>
                    <p:nvPr/>
                  </p:nvSpPr>
                  <p:spPr bwMode="auto">
                    <a:xfrm>
                      <a:off x="1943" y="1473"/>
                      <a:ext cx="27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33" name="Line 13">
                      <a:extLst>
                        <a:ext uri="{FF2B5EF4-FFF2-40B4-BE49-F238E27FC236}">
                          <a16:creationId xmlns:a16="http://schemas.microsoft.com/office/drawing/2014/main" id="{EAC41F4E-BD25-48D0-A970-A728D792CAD9}"/>
                        </a:ext>
                      </a:extLst>
                    </p:cNvPr>
                    <p:cNvSpPr>
                      <a:spLocks noChangeShapeType="1"/>
                    </p:cNvSpPr>
                    <p:nvPr/>
                  </p:nvSpPr>
                  <p:spPr bwMode="auto">
                    <a:xfrm>
                      <a:off x="2715" y="1656"/>
                      <a:ext cx="0" cy="27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34" name="Line 14">
                      <a:extLst>
                        <a:ext uri="{FF2B5EF4-FFF2-40B4-BE49-F238E27FC236}">
                          <a16:creationId xmlns:a16="http://schemas.microsoft.com/office/drawing/2014/main" id="{598D686B-F479-498E-AD9A-947AD7B7E02C}"/>
                        </a:ext>
                      </a:extLst>
                    </p:cNvPr>
                    <p:cNvSpPr>
                      <a:spLocks noChangeShapeType="1"/>
                    </p:cNvSpPr>
                    <p:nvPr/>
                  </p:nvSpPr>
                  <p:spPr bwMode="auto">
                    <a:xfrm>
                      <a:off x="3342" y="1736"/>
                      <a:ext cx="0" cy="24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dirty="0"/>
                    </a:p>
                  </p:txBody>
                </p:sp>
                <p:sp>
                  <p:nvSpPr>
                    <p:cNvPr id="135" name="Line 16">
                      <a:extLst>
                        <a:ext uri="{FF2B5EF4-FFF2-40B4-BE49-F238E27FC236}">
                          <a16:creationId xmlns:a16="http://schemas.microsoft.com/office/drawing/2014/main" id="{88E082B8-6E7F-49AF-93E9-C3D9E5836BFA}"/>
                        </a:ext>
                      </a:extLst>
                    </p:cNvPr>
                    <p:cNvSpPr>
                      <a:spLocks noChangeShapeType="1"/>
                    </p:cNvSpPr>
                    <p:nvPr/>
                  </p:nvSpPr>
                  <p:spPr bwMode="auto">
                    <a:xfrm>
                      <a:off x="2567" y="1554"/>
                      <a:ext cx="0" cy="53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36" name="Rectangle 17">
                      <a:extLst>
                        <a:ext uri="{FF2B5EF4-FFF2-40B4-BE49-F238E27FC236}">
                          <a16:creationId xmlns:a16="http://schemas.microsoft.com/office/drawing/2014/main" id="{72BCD272-ACF4-483F-9355-FF8D27EBB81C}"/>
                        </a:ext>
                      </a:extLst>
                    </p:cNvPr>
                    <p:cNvSpPr>
                      <a:spLocks noChangeArrowheads="1"/>
                    </p:cNvSpPr>
                    <p:nvPr/>
                  </p:nvSpPr>
                  <p:spPr bwMode="auto">
                    <a:xfrm>
                      <a:off x="2516" y="1716"/>
                      <a:ext cx="107" cy="254"/>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37" name="Line 18">
                      <a:extLst>
                        <a:ext uri="{FF2B5EF4-FFF2-40B4-BE49-F238E27FC236}">
                          <a16:creationId xmlns:a16="http://schemas.microsoft.com/office/drawing/2014/main" id="{56B349EB-507B-4386-981E-E4D6BAC3413B}"/>
                        </a:ext>
                      </a:extLst>
                    </p:cNvPr>
                    <p:cNvSpPr>
                      <a:spLocks noChangeShapeType="1"/>
                    </p:cNvSpPr>
                    <p:nvPr/>
                  </p:nvSpPr>
                  <p:spPr bwMode="auto">
                    <a:xfrm flipH="1">
                      <a:off x="1852" y="2652"/>
                      <a:ext cx="71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38" name="Text Box 19">
                      <a:extLst>
                        <a:ext uri="{FF2B5EF4-FFF2-40B4-BE49-F238E27FC236}">
                          <a16:creationId xmlns:a16="http://schemas.microsoft.com/office/drawing/2014/main" id="{CC43632F-A891-4879-8433-42303747B39A}"/>
                        </a:ext>
                      </a:extLst>
                    </p:cNvPr>
                    <p:cNvSpPr txBox="1">
                      <a:spLocks noChangeArrowheads="1"/>
                    </p:cNvSpPr>
                    <p:nvPr/>
                  </p:nvSpPr>
                  <p:spPr bwMode="auto">
                    <a:xfrm>
                      <a:off x="2244" y="1712"/>
                      <a:ext cx="24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t>R</a:t>
                      </a:r>
                    </a:p>
                  </p:txBody>
                </p:sp>
                <p:sp>
                  <p:nvSpPr>
                    <p:cNvPr id="139" name="Text Box 20">
                      <a:extLst>
                        <a:ext uri="{FF2B5EF4-FFF2-40B4-BE49-F238E27FC236}">
                          <a16:creationId xmlns:a16="http://schemas.microsoft.com/office/drawing/2014/main" id="{70C07F38-D56F-409B-9643-0EFA693C24A7}"/>
                        </a:ext>
                      </a:extLst>
                    </p:cNvPr>
                    <p:cNvSpPr txBox="1">
                      <a:spLocks noChangeArrowheads="1"/>
                    </p:cNvSpPr>
                    <p:nvPr/>
                  </p:nvSpPr>
                  <p:spPr bwMode="auto">
                    <a:xfrm>
                      <a:off x="2249" y="2147"/>
                      <a:ext cx="231"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t>L</a:t>
                      </a:r>
                    </a:p>
                  </p:txBody>
                </p:sp>
                <p:sp>
                  <p:nvSpPr>
                    <p:cNvPr id="140" name="Line 27">
                      <a:extLst>
                        <a:ext uri="{FF2B5EF4-FFF2-40B4-BE49-F238E27FC236}">
                          <a16:creationId xmlns:a16="http://schemas.microsoft.com/office/drawing/2014/main" id="{74595CE0-7D74-4153-AE0E-B02F67207035}"/>
                        </a:ext>
                      </a:extLst>
                    </p:cNvPr>
                    <p:cNvSpPr>
                      <a:spLocks noChangeShapeType="1"/>
                    </p:cNvSpPr>
                    <p:nvPr/>
                  </p:nvSpPr>
                  <p:spPr bwMode="auto">
                    <a:xfrm>
                      <a:off x="2568" y="2472"/>
                      <a:ext cx="0" cy="183"/>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grpSp>
            <p:sp>
              <p:nvSpPr>
                <p:cNvPr id="124" name="AutoShape 25">
                  <a:extLst>
                    <a:ext uri="{FF2B5EF4-FFF2-40B4-BE49-F238E27FC236}">
                      <a16:creationId xmlns:a16="http://schemas.microsoft.com/office/drawing/2014/main" id="{E34C8AE0-6EF9-4E3C-B049-9966DBF6194D}"/>
                    </a:ext>
                  </a:extLst>
                </p:cNvPr>
                <p:cNvSpPr>
                  <a:spLocks noChangeArrowheads="1"/>
                </p:cNvSpPr>
                <p:nvPr/>
              </p:nvSpPr>
              <p:spPr bwMode="auto">
                <a:xfrm flipH="1">
                  <a:off x="2591501" y="5285946"/>
                  <a:ext cx="96360" cy="15716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25" name="AutoShape 25">
                  <a:extLst>
                    <a:ext uri="{FF2B5EF4-FFF2-40B4-BE49-F238E27FC236}">
                      <a16:creationId xmlns:a16="http://schemas.microsoft.com/office/drawing/2014/main" id="{B956B84D-FC08-418B-9550-859C73E9E9DF}"/>
                    </a:ext>
                  </a:extLst>
                </p:cNvPr>
                <p:cNvSpPr>
                  <a:spLocks noChangeArrowheads="1"/>
                </p:cNvSpPr>
                <p:nvPr/>
              </p:nvSpPr>
              <p:spPr bwMode="auto">
                <a:xfrm flipH="1">
                  <a:off x="2591501" y="5438346"/>
                  <a:ext cx="96360" cy="15716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26" name="AutoShape 25">
                  <a:extLst>
                    <a:ext uri="{FF2B5EF4-FFF2-40B4-BE49-F238E27FC236}">
                      <a16:creationId xmlns:a16="http://schemas.microsoft.com/office/drawing/2014/main" id="{1B1B1C0B-1999-42CD-83FA-524B85E6237B}"/>
                    </a:ext>
                  </a:extLst>
                </p:cNvPr>
                <p:cNvSpPr>
                  <a:spLocks noChangeArrowheads="1"/>
                </p:cNvSpPr>
                <p:nvPr/>
              </p:nvSpPr>
              <p:spPr bwMode="auto">
                <a:xfrm flipH="1">
                  <a:off x="2591501" y="5590746"/>
                  <a:ext cx="96360" cy="15716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27" name="AutoShape 25">
                  <a:extLst>
                    <a:ext uri="{FF2B5EF4-FFF2-40B4-BE49-F238E27FC236}">
                      <a16:creationId xmlns:a16="http://schemas.microsoft.com/office/drawing/2014/main" id="{4214A513-C5BF-4E0A-9A27-5F9BFFC733BD}"/>
                    </a:ext>
                  </a:extLst>
                </p:cNvPr>
                <p:cNvSpPr>
                  <a:spLocks noChangeArrowheads="1"/>
                </p:cNvSpPr>
                <p:nvPr/>
              </p:nvSpPr>
              <p:spPr bwMode="auto">
                <a:xfrm flipH="1">
                  <a:off x="2591501" y="5743146"/>
                  <a:ext cx="96360" cy="157163"/>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28" name="矩形 127">
                  <a:extLst>
                    <a:ext uri="{FF2B5EF4-FFF2-40B4-BE49-F238E27FC236}">
                      <a16:creationId xmlns:a16="http://schemas.microsoft.com/office/drawing/2014/main" id="{B9B6F7F3-32FD-42BF-9BBD-3CF97E5B609A}"/>
                    </a:ext>
                  </a:extLst>
                </p:cNvPr>
                <p:cNvSpPr/>
                <p:nvPr/>
              </p:nvSpPr>
              <p:spPr>
                <a:xfrm>
                  <a:off x="2372954" y="5238750"/>
                  <a:ext cx="175813" cy="751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50"/>
                </a:p>
              </p:txBody>
            </p:sp>
          </p:grpSp>
        </p:grpSp>
        <p:graphicFrame>
          <p:nvGraphicFramePr>
            <p:cNvPr id="117" name="对象 116">
              <a:extLst>
                <a:ext uri="{FF2B5EF4-FFF2-40B4-BE49-F238E27FC236}">
                  <a16:creationId xmlns:a16="http://schemas.microsoft.com/office/drawing/2014/main" id="{CD180B83-647D-4366-B1C0-3F0D8DF6E395}"/>
                </a:ext>
              </a:extLst>
            </p:cNvPr>
            <p:cNvGraphicFramePr>
              <a:graphicFrameLocks noChangeAspect="1"/>
            </p:cNvGraphicFramePr>
            <p:nvPr>
              <p:extLst>
                <p:ext uri="{D42A27DB-BD31-4B8C-83A1-F6EECF244321}">
                  <p14:modId xmlns:p14="http://schemas.microsoft.com/office/powerpoint/2010/main" val="117391909"/>
                </p:ext>
              </p:extLst>
            </p:nvPr>
          </p:nvGraphicFramePr>
          <p:xfrm>
            <a:off x="3641304" y="2107160"/>
            <a:ext cx="325437" cy="411162"/>
          </p:xfrm>
          <a:graphic>
            <a:graphicData uri="http://schemas.openxmlformats.org/presentationml/2006/ole">
              <mc:AlternateContent xmlns:mc="http://schemas.openxmlformats.org/markup-compatibility/2006">
                <mc:Choice xmlns:v="urn:schemas-microsoft-com:vml" Requires="v">
                  <p:oleObj spid="_x0000_s389586" name="公式" r:id="rId3" imgW="190440" imgH="241200" progId="Equation.3">
                    <p:embed/>
                  </p:oleObj>
                </mc:Choice>
                <mc:Fallback>
                  <p:oleObj name="公式" r:id="rId3" imgW="190440" imgH="241200" progId="Equation.3">
                    <p:embed/>
                    <p:pic>
                      <p:nvPicPr>
                        <p:cNvPr id="99" name="对象 98">
                          <a:extLst>
                            <a:ext uri="{FF2B5EF4-FFF2-40B4-BE49-F238E27FC236}">
                              <a16:creationId xmlns:a16="http://schemas.microsoft.com/office/drawing/2014/main" id="{C12ACF4D-767F-487F-9339-12CF79D631D4}"/>
                            </a:ext>
                          </a:extLst>
                        </p:cNvPr>
                        <p:cNvPicPr/>
                        <p:nvPr/>
                      </p:nvPicPr>
                      <p:blipFill>
                        <a:blip r:embed="rId4"/>
                        <a:stretch>
                          <a:fillRect/>
                        </a:stretch>
                      </p:blipFill>
                      <p:spPr>
                        <a:xfrm>
                          <a:off x="3641304" y="2107160"/>
                          <a:ext cx="325437" cy="411162"/>
                        </a:xfrm>
                        <a:prstGeom prst="rect">
                          <a:avLst/>
                        </a:prstGeom>
                      </p:spPr>
                    </p:pic>
                  </p:oleObj>
                </mc:Fallback>
              </mc:AlternateContent>
            </a:graphicData>
          </a:graphic>
        </p:graphicFrame>
        <p:graphicFrame>
          <p:nvGraphicFramePr>
            <p:cNvPr id="118" name="对象 117">
              <a:extLst>
                <a:ext uri="{FF2B5EF4-FFF2-40B4-BE49-F238E27FC236}">
                  <a16:creationId xmlns:a16="http://schemas.microsoft.com/office/drawing/2014/main" id="{7BDBA003-A0C4-4E81-A205-BDEF5687ED87}"/>
                </a:ext>
              </a:extLst>
            </p:cNvPr>
            <p:cNvGraphicFramePr>
              <a:graphicFrameLocks noChangeAspect="1"/>
            </p:cNvGraphicFramePr>
            <p:nvPr>
              <p:extLst>
                <p:ext uri="{D42A27DB-BD31-4B8C-83A1-F6EECF244321}">
                  <p14:modId xmlns:p14="http://schemas.microsoft.com/office/powerpoint/2010/main" val="4212552882"/>
                </p:ext>
              </p:extLst>
            </p:nvPr>
          </p:nvGraphicFramePr>
          <p:xfrm>
            <a:off x="2656996" y="2079686"/>
            <a:ext cx="434975" cy="390525"/>
          </p:xfrm>
          <a:graphic>
            <a:graphicData uri="http://schemas.openxmlformats.org/presentationml/2006/ole">
              <mc:AlternateContent xmlns:mc="http://schemas.openxmlformats.org/markup-compatibility/2006">
                <mc:Choice xmlns:v="urn:schemas-microsoft-com:vml" Requires="v">
                  <p:oleObj spid="_x0000_s389587" name="公式" r:id="rId5" imgW="253800" imgH="228600" progId="Equation.3">
                    <p:embed/>
                  </p:oleObj>
                </mc:Choice>
                <mc:Fallback>
                  <p:oleObj name="公式" r:id="rId5" imgW="253800" imgH="228600" progId="Equation.3">
                    <p:embed/>
                    <p:pic>
                      <p:nvPicPr>
                        <p:cNvPr id="100" name="对象 99">
                          <a:extLst>
                            <a:ext uri="{FF2B5EF4-FFF2-40B4-BE49-F238E27FC236}">
                              <a16:creationId xmlns:a16="http://schemas.microsoft.com/office/drawing/2014/main" id="{924B0610-5AC6-49CA-9E9E-ED2B41DC3F97}"/>
                            </a:ext>
                          </a:extLst>
                        </p:cNvPr>
                        <p:cNvPicPr/>
                        <p:nvPr/>
                      </p:nvPicPr>
                      <p:blipFill>
                        <a:blip r:embed="rId6"/>
                        <a:stretch>
                          <a:fillRect/>
                        </a:stretch>
                      </p:blipFill>
                      <p:spPr>
                        <a:xfrm>
                          <a:off x="2656996" y="2079686"/>
                          <a:ext cx="434975" cy="390525"/>
                        </a:xfrm>
                        <a:prstGeom prst="rect">
                          <a:avLst/>
                        </a:prstGeom>
                      </p:spPr>
                    </p:pic>
                  </p:oleObj>
                </mc:Fallback>
              </mc:AlternateContent>
            </a:graphicData>
          </a:graphic>
        </p:graphicFrame>
        <p:graphicFrame>
          <p:nvGraphicFramePr>
            <p:cNvPr id="119" name="对象 118">
              <a:extLst>
                <a:ext uri="{FF2B5EF4-FFF2-40B4-BE49-F238E27FC236}">
                  <a16:creationId xmlns:a16="http://schemas.microsoft.com/office/drawing/2014/main" id="{EADC33E3-9EFD-4848-BE91-757A889954B9}"/>
                </a:ext>
              </a:extLst>
            </p:cNvPr>
            <p:cNvGraphicFramePr>
              <a:graphicFrameLocks noChangeAspect="1"/>
            </p:cNvGraphicFramePr>
            <p:nvPr>
              <p:extLst>
                <p:ext uri="{D42A27DB-BD31-4B8C-83A1-F6EECF244321}">
                  <p14:modId xmlns:p14="http://schemas.microsoft.com/office/powerpoint/2010/main" val="3667711546"/>
                </p:ext>
              </p:extLst>
            </p:nvPr>
          </p:nvGraphicFramePr>
          <p:xfrm>
            <a:off x="1372640" y="2527054"/>
            <a:ext cx="282575" cy="346075"/>
          </p:xfrm>
          <a:graphic>
            <a:graphicData uri="http://schemas.openxmlformats.org/presentationml/2006/ole">
              <mc:AlternateContent xmlns:mc="http://schemas.openxmlformats.org/markup-compatibility/2006">
                <mc:Choice xmlns:v="urn:schemas-microsoft-com:vml" Requires="v">
                  <p:oleObj spid="_x0000_s389588" name="公式" r:id="rId7" imgW="164880" imgH="203040" progId="Equation.3">
                    <p:embed/>
                  </p:oleObj>
                </mc:Choice>
                <mc:Fallback>
                  <p:oleObj name="公式" r:id="rId7" imgW="164880" imgH="203040" progId="Equation.3">
                    <p:embed/>
                    <p:pic>
                      <p:nvPicPr>
                        <p:cNvPr id="101" name="对象 100">
                          <a:extLst>
                            <a:ext uri="{FF2B5EF4-FFF2-40B4-BE49-F238E27FC236}">
                              <a16:creationId xmlns:a16="http://schemas.microsoft.com/office/drawing/2014/main" id="{1FC1BBDB-92C2-48E3-9620-6A923D6C091D}"/>
                            </a:ext>
                          </a:extLst>
                        </p:cNvPr>
                        <p:cNvPicPr/>
                        <p:nvPr/>
                      </p:nvPicPr>
                      <p:blipFill>
                        <a:blip r:embed="rId8"/>
                        <a:stretch>
                          <a:fillRect/>
                        </a:stretch>
                      </p:blipFill>
                      <p:spPr>
                        <a:xfrm>
                          <a:off x="1372640" y="2527054"/>
                          <a:ext cx="282575" cy="346075"/>
                        </a:xfrm>
                        <a:prstGeom prst="rect">
                          <a:avLst/>
                        </a:prstGeom>
                      </p:spPr>
                    </p:pic>
                  </p:oleObj>
                </mc:Fallback>
              </mc:AlternateContent>
            </a:graphicData>
          </a:graphic>
        </p:graphicFrame>
        <p:graphicFrame>
          <p:nvGraphicFramePr>
            <p:cNvPr id="120" name="对象 119">
              <a:extLst>
                <a:ext uri="{FF2B5EF4-FFF2-40B4-BE49-F238E27FC236}">
                  <a16:creationId xmlns:a16="http://schemas.microsoft.com/office/drawing/2014/main" id="{6ACBE31C-71FA-413A-A15C-B9FCCD6CED0D}"/>
                </a:ext>
              </a:extLst>
            </p:cNvPr>
            <p:cNvGraphicFramePr>
              <a:graphicFrameLocks noChangeAspect="1"/>
            </p:cNvGraphicFramePr>
            <p:nvPr>
              <p:extLst>
                <p:ext uri="{D42A27DB-BD31-4B8C-83A1-F6EECF244321}">
                  <p14:modId xmlns:p14="http://schemas.microsoft.com/office/powerpoint/2010/main" val="281952653"/>
                </p:ext>
              </p:extLst>
            </p:nvPr>
          </p:nvGraphicFramePr>
          <p:xfrm>
            <a:off x="1941513" y="1441450"/>
            <a:ext cx="217487" cy="323850"/>
          </p:xfrm>
          <a:graphic>
            <a:graphicData uri="http://schemas.openxmlformats.org/presentationml/2006/ole">
              <mc:AlternateContent xmlns:mc="http://schemas.openxmlformats.org/markup-compatibility/2006">
                <mc:Choice xmlns:v="urn:schemas-microsoft-com:vml" Requires="v">
                  <p:oleObj spid="_x0000_s389589" name="公式" r:id="rId9" imgW="126720" imgH="190440" progId="Equation.3">
                    <p:embed/>
                  </p:oleObj>
                </mc:Choice>
                <mc:Fallback>
                  <p:oleObj name="公式" r:id="rId9" imgW="126720" imgH="190440" progId="Equation.3">
                    <p:embed/>
                    <p:pic>
                      <p:nvPicPr>
                        <p:cNvPr id="102" name="对象 101">
                          <a:extLst>
                            <a:ext uri="{FF2B5EF4-FFF2-40B4-BE49-F238E27FC236}">
                              <a16:creationId xmlns:a16="http://schemas.microsoft.com/office/drawing/2014/main" id="{B73CFF82-DE58-4871-8C21-8BE7FFD58BD9}"/>
                            </a:ext>
                          </a:extLst>
                        </p:cNvPr>
                        <p:cNvPicPr/>
                        <p:nvPr/>
                      </p:nvPicPr>
                      <p:blipFill>
                        <a:blip r:embed="rId10"/>
                        <a:stretch>
                          <a:fillRect/>
                        </a:stretch>
                      </p:blipFill>
                      <p:spPr>
                        <a:xfrm>
                          <a:off x="1941513" y="1441450"/>
                          <a:ext cx="217487" cy="323850"/>
                        </a:xfrm>
                        <a:prstGeom prst="rect">
                          <a:avLst/>
                        </a:prstGeom>
                      </p:spPr>
                    </p:pic>
                  </p:oleObj>
                </mc:Fallback>
              </mc:AlternateContent>
            </a:graphicData>
          </a:graphic>
        </p:graphicFrame>
      </p:grpSp>
      <p:graphicFrame>
        <p:nvGraphicFramePr>
          <p:cNvPr id="151" name="对象 150">
            <a:extLst>
              <a:ext uri="{FF2B5EF4-FFF2-40B4-BE49-F238E27FC236}">
                <a16:creationId xmlns:a16="http://schemas.microsoft.com/office/drawing/2014/main" id="{4B7D1D1F-4066-4C57-B62F-A2CE4C6576C5}"/>
              </a:ext>
            </a:extLst>
          </p:cNvPr>
          <p:cNvGraphicFramePr>
            <a:graphicFrameLocks noChangeAspect="1"/>
          </p:cNvGraphicFramePr>
          <p:nvPr>
            <p:extLst>
              <p:ext uri="{D42A27DB-BD31-4B8C-83A1-F6EECF244321}">
                <p14:modId xmlns:p14="http://schemas.microsoft.com/office/powerpoint/2010/main" val="630009798"/>
              </p:ext>
            </p:extLst>
          </p:nvPr>
        </p:nvGraphicFramePr>
        <p:xfrm>
          <a:off x="1124986" y="1582395"/>
          <a:ext cx="3243527" cy="2196175"/>
        </p:xfrm>
        <a:graphic>
          <a:graphicData uri="http://schemas.openxmlformats.org/presentationml/2006/ole">
            <mc:AlternateContent xmlns:mc="http://schemas.openxmlformats.org/markup-compatibility/2006">
              <mc:Choice xmlns:v="urn:schemas-microsoft-com:vml" Requires="v">
                <p:oleObj spid="_x0000_s389590" name="公式" r:id="rId11" imgW="1371600" imgH="888840" progId="Equation.3">
                  <p:embed/>
                </p:oleObj>
              </mc:Choice>
              <mc:Fallback>
                <p:oleObj name="公式" r:id="rId11" imgW="1371600" imgH="888840" progId="Equation.3">
                  <p:embed/>
                  <p:pic>
                    <p:nvPicPr>
                      <p:cNvPr id="86" name="对象 85">
                        <a:extLst>
                          <a:ext uri="{FF2B5EF4-FFF2-40B4-BE49-F238E27FC236}">
                            <a16:creationId xmlns:a16="http://schemas.microsoft.com/office/drawing/2014/main" id="{DC895E4A-2059-4DBA-BFF9-21E821D5E512}"/>
                          </a:ext>
                        </a:extLst>
                      </p:cNvPr>
                      <p:cNvPicPr/>
                      <p:nvPr/>
                    </p:nvPicPr>
                    <p:blipFill>
                      <a:blip r:embed="rId12"/>
                      <a:stretch>
                        <a:fillRect/>
                      </a:stretch>
                    </p:blipFill>
                    <p:spPr>
                      <a:xfrm>
                        <a:off x="1124986" y="1582395"/>
                        <a:ext cx="3243527" cy="2196175"/>
                      </a:xfrm>
                      <a:prstGeom prst="rect">
                        <a:avLst/>
                      </a:prstGeom>
                    </p:spPr>
                  </p:pic>
                </p:oleObj>
              </mc:Fallback>
            </mc:AlternateContent>
          </a:graphicData>
        </a:graphic>
      </p:graphicFrame>
      <p:graphicFrame>
        <p:nvGraphicFramePr>
          <p:cNvPr id="152" name="对象 151">
            <a:extLst>
              <a:ext uri="{FF2B5EF4-FFF2-40B4-BE49-F238E27FC236}">
                <a16:creationId xmlns:a16="http://schemas.microsoft.com/office/drawing/2014/main" id="{A7BB4492-384E-4AAD-A838-528FC1CCDF7F}"/>
              </a:ext>
            </a:extLst>
          </p:cNvPr>
          <p:cNvGraphicFramePr>
            <a:graphicFrameLocks noChangeAspect="1"/>
          </p:cNvGraphicFramePr>
          <p:nvPr>
            <p:extLst>
              <p:ext uri="{D42A27DB-BD31-4B8C-83A1-F6EECF244321}">
                <p14:modId xmlns:p14="http://schemas.microsoft.com/office/powerpoint/2010/main" val="2068813284"/>
              </p:ext>
            </p:extLst>
          </p:nvPr>
        </p:nvGraphicFramePr>
        <p:xfrm>
          <a:off x="2140539" y="4020939"/>
          <a:ext cx="2583127" cy="1002638"/>
        </p:xfrm>
        <a:graphic>
          <a:graphicData uri="http://schemas.openxmlformats.org/presentationml/2006/ole">
            <mc:AlternateContent xmlns:mc="http://schemas.openxmlformats.org/markup-compatibility/2006">
              <mc:Choice xmlns:v="urn:schemas-microsoft-com:vml" Requires="v">
                <p:oleObj spid="_x0000_s389591" name="公式" r:id="rId13" imgW="1091880" imgH="406080" progId="Equation.3">
                  <p:embed/>
                </p:oleObj>
              </mc:Choice>
              <mc:Fallback>
                <p:oleObj name="公式" r:id="rId13" imgW="1091880" imgH="406080" progId="Equation.3">
                  <p:embed/>
                  <p:pic>
                    <p:nvPicPr>
                      <p:cNvPr id="151" name="对象 150">
                        <a:extLst>
                          <a:ext uri="{FF2B5EF4-FFF2-40B4-BE49-F238E27FC236}">
                            <a16:creationId xmlns:a16="http://schemas.microsoft.com/office/drawing/2014/main" id="{4B7D1D1F-4066-4C57-B62F-A2CE4C6576C5}"/>
                          </a:ext>
                        </a:extLst>
                      </p:cNvPr>
                      <p:cNvPicPr/>
                      <p:nvPr/>
                    </p:nvPicPr>
                    <p:blipFill>
                      <a:blip r:embed="rId14"/>
                      <a:stretch>
                        <a:fillRect/>
                      </a:stretch>
                    </p:blipFill>
                    <p:spPr>
                      <a:xfrm>
                        <a:off x="2140539" y="4020939"/>
                        <a:ext cx="2583127" cy="1002638"/>
                      </a:xfrm>
                      <a:prstGeom prst="rect">
                        <a:avLst/>
                      </a:prstGeom>
                    </p:spPr>
                  </p:pic>
                </p:oleObj>
              </mc:Fallback>
            </mc:AlternateContent>
          </a:graphicData>
        </a:graphic>
      </p:graphicFrame>
      <p:grpSp>
        <p:nvGrpSpPr>
          <p:cNvPr id="3" name="组合 2">
            <a:extLst>
              <a:ext uri="{FF2B5EF4-FFF2-40B4-BE49-F238E27FC236}">
                <a16:creationId xmlns:a16="http://schemas.microsoft.com/office/drawing/2014/main" id="{FC91A009-7CF9-4849-BBA9-9BF33FE527FD}"/>
              </a:ext>
            </a:extLst>
          </p:cNvPr>
          <p:cNvGrpSpPr/>
          <p:nvPr/>
        </p:nvGrpSpPr>
        <p:grpSpPr>
          <a:xfrm>
            <a:off x="5688936" y="3723416"/>
            <a:ext cx="2012414" cy="595048"/>
            <a:chOff x="4494433" y="3710174"/>
            <a:chExt cx="1857613" cy="549275"/>
          </a:xfrm>
        </p:grpSpPr>
        <p:sp>
          <p:nvSpPr>
            <p:cNvPr id="150544" name="Text Box 16">
              <a:extLst>
                <a:ext uri="{FF2B5EF4-FFF2-40B4-BE49-F238E27FC236}">
                  <a16:creationId xmlns:a16="http://schemas.microsoft.com/office/drawing/2014/main" id="{24B339C4-B355-43F9-971A-0802A053748B}"/>
                </a:ext>
              </a:extLst>
            </p:cNvPr>
            <p:cNvSpPr txBox="1">
              <a:spLocks noChangeArrowheads="1"/>
            </p:cNvSpPr>
            <p:nvPr/>
          </p:nvSpPr>
          <p:spPr bwMode="auto">
            <a:xfrm>
              <a:off x="4494433" y="3764637"/>
              <a:ext cx="479717" cy="45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0"/>
                </a:spcBef>
              </a:pPr>
              <a:r>
                <a:rPr lang="zh-CN" altLang="en-US" sz="2600" b="1" dirty="0">
                  <a:latin typeface="黑体" panose="02010609060101010101" pitchFamily="49" charset="-122"/>
                  <a:ea typeface="黑体" panose="02010609060101010101" pitchFamily="49" charset="-122"/>
                </a:rPr>
                <a:t>若</a:t>
              </a:r>
            </a:p>
          </p:txBody>
        </p:sp>
        <p:graphicFrame>
          <p:nvGraphicFramePr>
            <p:cNvPr id="153" name="对象 152">
              <a:extLst>
                <a:ext uri="{FF2B5EF4-FFF2-40B4-BE49-F238E27FC236}">
                  <a16:creationId xmlns:a16="http://schemas.microsoft.com/office/drawing/2014/main" id="{72084B91-89A2-4DC7-8C60-5BE49BDB8D7E}"/>
                </a:ext>
              </a:extLst>
            </p:cNvPr>
            <p:cNvGraphicFramePr>
              <a:graphicFrameLocks noChangeAspect="1"/>
            </p:cNvGraphicFramePr>
            <p:nvPr>
              <p:extLst>
                <p:ext uri="{D42A27DB-BD31-4B8C-83A1-F6EECF244321}">
                  <p14:modId xmlns:p14="http://schemas.microsoft.com/office/powerpoint/2010/main" val="1203986798"/>
                </p:ext>
              </p:extLst>
            </p:nvPr>
          </p:nvGraphicFramePr>
          <p:xfrm>
            <a:off x="4937583" y="3710174"/>
            <a:ext cx="1414463" cy="549275"/>
          </p:xfrm>
          <a:graphic>
            <a:graphicData uri="http://schemas.openxmlformats.org/presentationml/2006/ole">
              <mc:AlternateContent xmlns:mc="http://schemas.openxmlformats.org/markup-compatibility/2006">
                <mc:Choice xmlns:v="urn:schemas-microsoft-com:vml" Requires="v">
                  <p:oleObj spid="_x0000_s389592" name="公式" r:id="rId15" imgW="647640" imgH="241200" progId="Equation.3">
                    <p:embed/>
                  </p:oleObj>
                </mc:Choice>
                <mc:Fallback>
                  <p:oleObj name="公式" r:id="rId15" imgW="647640" imgH="241200" progId="Equation.3">
                    <p:embed/>
                    <p:pic>
                      <p:nvPicPr>
                        <p:cNvPr id="152" name="对象 151">
                          <a:extLst>
                            <a:ext uri="{FF2B5EF4-FFF2-40B4-BE49-F238E27FC236}">
                              <a16:creationId xmlns:a16="http://schemas.microsoft.com/office/drawing/2014/main" id="{A7BB4492-384E-4AAD-A838-528FC1CCDF7F}"/>
                            </a:ext>
                          </a:extLst>
                        </p:cNvPr>
                        <p:cNvPicPr/>
                        <p:nvPr/>
                      </p:nvPicPr>
                      <p:blipFill>
                        <a:blip r:embed="rId16"/>
                        <a:stretch>
                          <a:fillRect/>
                        </a:stretch>
                      </p:blipFill>
                      <p:spPr>
                        <a:xfrm>
                          <a:off x="4937583" y="3710174"/>
                          <a:ext cx="1414463" cy="549275"/>
                        </a:xfrm>
                        <a:prstGeom prst="rect">
                          <a:avLst/>
                        </a:prstGeom>
                      </p:spPr>
                    </p:pic>
                  </p:oleObj>
                </mc:Fallback>
              </mc:AlternateContent>
            </a:graphicData>
          </a:graphic>
        </p:graphicFrame>
      </p:grpSp>
      <p:grpSp>
        <p:nvGrpSpPr>
          <p:cNvPr id="2" name="组合 1">
            <a:extLst>
              <a:ext uri="{FF2B5EF4-FFF2-40B4-BE49-F238E27FC236}">
                <a16:creationId xmlns:a16="http://schemas.microsoft.com/office/drawing/2014/main" id="{E8CFC1DE-FAEC-48EB-98C9-7A22E279413C}"/>
              </a:ext>
            </a:extLst>
          </p:cNvPr>
          <p:cNvGrpSpPr/>
          <p:nvPr/>
        </p:nvGrpSpPr>
        <p:grpSpPr>
          <a:xfrm>
            <a:off x="5728191" y="4395488"/>
            <a:ext cx="1803392" cy="595048"/>
            <a:chOff x="4506449" y="4262295"/>
            <a:chExt cx="1664670" cy="549275"/>
          </a:xfrm>
        </p:grpSpPr>
        <p:sp>
          <p:nvSpPr>
            <p:cNvPr id="150541" name="Text Box 13">
              <a:extLst>
                <a:ext uri="{FF2B5EF4-FFF2-40B4-BE49-F238E27FC236}">
                  <a16:creationId xmlns:a16="http://schemas.microsoft.com/office/drawing/2014/main" id="{8826B61E-D519-457A-B211-8D7F83078040}"/>
                </a:ext>
              </a:extLst>
            </p:cNvPr>
            <p:cNvSpPr txBox="1">
              <a:spLocks noChangeArrowheads="1"/>
            </p:cNvSpPr>
            <p:nvPr/>
          </p:nvSpPr>
          <p:spPr bwMode="auto">
            <a:xfrm>
              <a:off x="4506449" y="4299700"/>
              <a:ext cx="479717" cy="45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0"/>
                </a:spcBef>
              </a:pPr>
              <a:r>
                <a:rPr lang="zh-CN" altLang="en-US" sz="2600" b="1" dirty="0">
                  <a:latin typeface="黑体" panose="02010609060101010101" pitchFamily="49" charset="-122"/>
                  <a:ea typeface="黑体" panose="02010609060101010101" pitchFamily="49" charset="-122"/>
                </a:rPr>
                <a:t>则</a:t>
              </a:r>
            </a:p>
          </p:txBody>
        </p:sp>
        <p:graphicFrame>
          <p:nvGraphicFramePr>
            <p:cNvPr id="154" name="对象 153">
              <a:extLst>
                <a:ext uri="{FF2B5EF4-FFF2-40B4-BE49-F238E27FC236}">
                  <a16:creationId xmlns:a16="http://schemas.microsoft.com/office/drawing/2014/main" id="{F912A6CE-21ED-40B1-B1AD-C2687F93302F}"/>
                </a:ext>
              </a:extLst>
            </p:cNvPr>
            <p:cNvGraphicFramePr>
              <a:graphicFrameLocks noChangeAspect="1"/>
            </p:cNvGraphicFramePr>
            <p:nvPr>
              <p:extLst>
                <p:ext uri="{D42A27DB-BD31-4B8C-83A1-F6EECF244321}">
                  <p14:modId xmlns:p14="http://schemas.microsoft.com/office/powerpoint/2010/main" val="1215792820"/>
                </p:ext>
              </p:extLst>
            </p:nvPr>
          </p:nvGraphicFramePr>
          <p:xfrm>
            <a:off x="5034469" y="4262295"/>
            <a:ext cx="1136650" cy="549275"/>
          </p:xfrm>
          <a:graphic>
            <a:graphicData uri="http://schemas.openxmlformats.org/presentationml/2006/ole">
              <mc:AlternateContent xmlns:mc="http://schemas.openxmlformats.org/markup-compatibility/2006">
                <mc:Choice xmlns:v="urn:schemas-microsoft-com:vml" Requires="v">
                  <p:oleObj spid="_x0000_s389593" name="公式" r:id="rId17" imgW="520560" imgH="241200" progId="Equation.3">
                    <p:embed/>
                  </p:oleObj>
                </mc:Choice>
                <mc:Fallback>
                  <p:oleObj name="公式" r:id="rId17" imgW="520560" imgH="241200" progId="Equation.3">
                    <p:embed/>
                    <p:pic>
                      <p:nvPicPr>
                        <p:cNvPr id="153" name="对象 152">
                          <a:extLst>
                            <a:ext uri="{FF2B5EF4-FFF2-40B4-BE49-F238E27FC236}">
                              <a16:creationId xmlns:a16="http://schemas.microsoft.com/office/drawing/2014/main" id="{72084B91-89A2-4DC7-8C60-5BE49BDB8D7E}"/>
                            </a:ext>
                          </a:extLst>
                        </p:cNvPr>
                        <p:cNvPicPr/>
                        <p:nvPr/>
                      </p:nvPicPr>
                      <p:blipFill>
                        <a:blip r:embed="rId18"/>
                        <a:stretch>
                          <a:fillRect/>
                        </a:stretch>
                      </p:blipFill>
                      <p:spPr>
                        <a:xfrm>
                          <a:off x="5034469" y="4262295"/>
                          <a:ext cx="1136650" cy="549275"/>
                        </a:xfrm>
                        <a:prstGeom prst="rect">
                          <a:avLst/>
                        </a:prstGeom>
                      </p:spPr>
                    </p:pic>
                  </p:oleObj>
                </mc:Fallback>
              </mc:AlternateContent>
            </a:graphicData>
          </a:graphic>
        </p:graphicFrame>
      </p:grpSp>
      <p:grpSp>
        <p:nvGrpSpPr>
          <p:cNvPr id="5" name="组合 4">
            <a:extLst>
              <a:ext uri="{FF2B5EF4-FFF2-40B4-BE49-F238E27FC236}">
                <a16:creationId xmlns:a16="http://schemas.microsoft.com/office/drawing/2014/main" id="{DDE556C2-0472-4D53-8FAE-D9FAB2B08DBA}"/>
              </a:ext>
            </a:extLst>
          </p:cNvPr>
          <p:cNvGrpSpPr/>
          <p:nvPr/>
        </p:nvGrpSpPr>
        <p:grpSpPr>
          <a:xfrm>
            <a:off x="1455160" y="5472484"/>
            <a:ext cx="6693841" cy="1097227"/>
            <a:chOff x="626980" y="5167188"/>
            <a:chExt cx="6178930" cy="1012825"/>
          </a:xfrm>
        </p:grpSpPr>
        <p:grpSp>
          <p:nvGrpSpPr>
            <p:cNvPr id="4" name="组合 3">
              <a:extLst>
                <a:ext uri="{FF2B5EF4-FFF2-40B4-BE49-F238E27FC236}">
                  <a16:creationId xmlns:a16="http://schemas.microsoft.com/office/drawing/2014/main" id="{219F11F0-0084-4573-86F9-743FA75B2E72}"/>
                </a:ext>
              </a:extLst>
            </p:cNvPr>
            <p:cNvGrpSpPr/>
            <p:nvPr/>
          </p:nvGrpSpPr>
          <p:grpSpPr>
            <a:xfrm>
              <a:off x="626980" y="5363430"/>
              <a:ext cx="2808288" cy="549275"/>
              <a:chOff x="584614" y="4857145"/>
              <a:chExt cx="2808288" cy="549275"/>
            </a:xfrm>
          </p:grpSpPr>
          <p:grpSp>
            <p:nvGrpSpPr>
              <p:cNvPr id="150666" name="Group 138">
                <a:extLst>
                  <a:ext uri="{FF2B5EF4-FFF2-40B4-BE49-F238E27FC236}">
                    <a16:creationId xmlns:a16="http://schemas.microsoft.com/office/drawing/2014/main" id="{40557733-5D60-4366-87D3-51405328695A}"/>
                  </a:ext>
                </a:extLst>
              </p:cNvPr>
              <p:cNvGrpSpPr>
                <a:grpSpLocks/>
              </p:cNvGrpSpPr>
              <p:nvPr/>
            </p:nvGrpSpPr>
            <p:grpSpPr bwMode="auto">
              <a:xfrm>
                <a:off x="584614" y="4895860"/>
                <a:ext cx="2808288" cy="454026"/>
                <a:chOff x="340" y="3081"/>
                <a:chExt cx="1769" cy="286"/>
              </a:xfrm>
            </p:grpSpPr>
            <p:sp>
              <p:nvSpPr>
                <p:cNvPr id="150550" name="Text Box 22">
                  <a:extLst>
                    <a:ext uri="{FF2B5EF4-FFF2-40B4-BE49-F238E27FC236}">
                      <a16:creationId xmlns:a16="http://schemas.microsoft.com/office/drawing/2014/main" id="{321C1CB0-6838-41C9-8A99-6F8038908C70}"/>
                    </a:ext>
                  </a:extLst>
                </p:cNvPr>
                <p:cNvSpPr txBox="1">
                  <a:spLocks noChangeArrowheads="1"/>
                </p:cNvSpPr>
                <p:nvPr/>
              </p:nvSpPr>
              <p:spPr bwMode="auto">
                <a:xfrm>
                  <a:off x="340" y="3081"/>
                  <a:ext cx="1769"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0"/>
                    </a:spcBef>
                  </a:pPr>
                  <a:r>
                    <a:rPr lang="zh-CN" altLang="en-US" sz="2600" b="1" dirty="0">
                      <a:latin typeface="黑体" panose="02010609060101010101" pitchFamily="49" charset="-122"/>
                      <a:ea typeface="黑体" panose="02010609060101010101" pitchFamily="49" charset="-122"/>
                    </a:rPr>
                    <a:t>当          时</a:t>
                  </a:r>
                  <a:r>
                    <a:rPr lang="en-US" altLang="zh-CN" sz="2600" b="1" dirty="0">
                      <a:latin typeface="黑体" panose="02010609060101010101" pitchFamily="49" charset="-122"/>
                      <a:ea typeface="黑体" panose="02010609060101010101" pitchFamily="49" charset="-122"/>
                    </a:rPr>
                    <a:t>,  </a:t>
                  </a:r>
                </a:p>
              </p:txBody>
            </p:sp>
            <p:sp>
              <p:nvSpPr>
                <p:cNvPr id="150642" name="Rectangle 114">
                  <a:extLst>
                    <a:ext uri="{FF2B5EF4-FFF2-40B4-BE49-F238E27FC236}">
                      <a16:creationId xmlns:a16="http://schemas.microsoft.com/office/drawing/2014/main" id="{B50C120A-1918-4A16-B27B-8799DC15F97A}"/>
                    </a:ext>
                  </a:extLst>
                </p:cNvPr>
                <p:cNvSpPr>
                  <a:spLocks noChangeArrowheads="1"/>
                </p:cNvSpPr>
                <p:nvPr/>
              </p:nvSpPr>
              <p:spPr bwMode="auto">
                <a:xfrm>
                  <a:off x="1132" y="3094"/>
                  <a:ext cx="21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600" b="1" dirty="0">
                      <a:solidFill>
                        <a:srgbClr val="000000"/>
                      </a:solidFill>
                      <a:latin typeface="Symbol" panose="05050102010706020507" pitchFamily="18" charset="2"/>
                    </a:rPr>
                    <a:t>&gt;&gt;</a:t>
                  </a:r>
                  <a:endParaRPr lang="en-US" altLang="zh-CN" sz="2600" b="1" dirty="0">
                    <a:latin typeface="Times New Roman" panose="02020603050405020304" pitchFamily="18" charset="0"/>
                  </a:endParaRPr>
                </a:p>
              </p:txBody>
            </p:sp>
          </p:grpSp>
          <p:graphicFrame>
            <p:nvGraphicFramePr>
              <p:cNvPr id="157" name="对象 156">
                <a:extLst>
                  <a:ext uri="{FF2B5EF4-FFF2-40B4-BE49-F238E27FC236}">
                    <a16:creationId xmlns:a16="http://schemas.microsoft.com/office/drawing/2014/main" id="{943F3AA2-CA00-4AA2-9D94-3A057AEDBAD6}"/>
                  </a:ext>
                </a:extLst>
              </p:cNvPr>
              <p:cNvGraphicFramePr>
                <a:graphicFrameLocks noChangeAspect="1"/>
              </p:cNvGraphicFramePr>
              <p:nvPr>
                <p:extLst>
                  <p:ext uri="{D42A27DB-BD31-4B8C-83A1-F6EECF244321}">
                    <p14:modId xmlns:p14="http://schemas.microsoft.com/office/powerpoint/2010/main" val="1571776532"/>
                  </p:ext>
                </p:extLst>
              </p:nvPr>
            </p:nvGraphicFramePr>
            <p:xfrm>
              <a:off x="1094010" y="4857145"/>
              <a:ext cx="1441450" cy="549275"/>
            </p:xfrm>
            <a:graphic>
              <a:graphicData uri="http://schemas.openxmlformats.org/presentationml/2006/ole">
                <mc:AlternateContent xmlns:mc="http://schemas.openxmlformats.org/markup-compatibility/2006">
                  <mc:Choice xmlns:v="urn:schemas-microsoft-com:vml" Requires="v">
                    <p:oleObj spid="_x0000_s389594" name="公式" r:id="rId19" imgW="660240" imgH="241200" progId="Equation.3">
                      <p:embed/>
                    </p:oleObj>
                  </mc:Choice>
                  <mc:Fallback>
                    <p:oleObj name="公式" r:id="rId19" imgW="660240" imgH="241200" progId="Equation.3">
                      <p:embed/>
                      <p:pic>
                        <p:nvPicPr>
                          <p:cNvPr id="153" name="对象 152">
                            <a:extLst>
                              <a:ext uri="{FF2B5EF4-FFF2-40B4-BE49-F238E27FC236}">
                                <a16:creationId xmlns:a16="http://schemas.microsoft.com/office/drawing/2014/main" id="{72084B91-89A2-4DC7-8C60-5BE49BDB8D7E}"/>
                              </a:ext>
                            </a:extLst>
                          </p:cNvPr>
                          <p:cNvPicPr/>
                          <p:nvPr/>
                        </p:nvPicPr>
                        <p:blipFill>
                          <a:blip r:embed="rId20"/>
                          <a:stretch>
                            <a:fillRect/>
                          </a:stretch>
                        </p:blipFill>
                        <p:spPr>
                          <a:xfrm>
                            <a:off x="1094010" y="4857145"/>
                            <a:ext cx="1441450" cy="549275"/>
                          </a:xfrm>
                          <a:prstGeom prst="rect">
                            <a:avLst/>
                          </a:prstGeom>
                        </p:spPr>
                      </p:pic>
                    </p:oleObj>
                  </mc:Fallback>
                </mc:AlternateContent>
              </a:graphicData>
            </a:graphic>
          </p:graphicFrame>
        </p:grpSp>
        <p:graphicFrame>
          <p:nvGraphicFramePr>
            <p:cNvPr id="159" name="对象 158">
              <a:extLst>
                <a:ext uri="{FF2B5EF4-FFF2-40B4-BE49-F238E27FC236}">
                  <a16:creationId xmlns:a16="http://schemas.microsoft.com/office/drawing/2014/main" id="{D3DA9D76-808A-4C85-9B1E-FCCD95146890}"/>
                </a:ext>
              </a:extLst>
            </p:cNvPr>
            <p:cNvGraphicFramePr>
              <a:graphicFrameLocks noChangeAspect="1"/>
            </p:cNvGraphicFramePr>
            <p:nvPr>
              <p:extLst>
                <p:ext uri="{D42A27DB-BD31-4B8C-83A1-F6EECF244321}">
                  <p14:modId xmlns:p14="http://schemas.microsoft.com/office/powerpoint/2010/main" val="1733583111"/>
                </p:ext>
              </p:extLst>
            </p:nvPr>
          </p:nvGraphicFramePr>
          <p:xfrm>
            <a:off x="3248510" y="5398964"/>
            <a:ext cx="1414463" cy="549275"/>
          </p:xfrm>
          <a:graphic>
            <a:graphicData uri="http://schemas.openxmlformats.org/presentationml/2006/ole">
              <mc:AlternateContent xmlns:mc="http://schemas.openxmlformats.org/markup-compatibility/2006">
                <mc:Choice xmlns:v="urn:schemas-microsoft-com:vml" Requires="v">
                  <p:oleObj spid="_x0000_s389595" name="公式" r:id="rId21" imgW="647640" imgH="241200" progId="Equation.3">
                    <p:embed/>
                  </p:oleObj>
                </mc:Choice>
                <mc:Fallback>
                  <p:oleObj name="公式" r:id="rId21" imgW="647640" imgH="241200" progId="Equation.3">
                    <p:embed/>
                    <p:pic>
                      <p:nvPicPr>
                        <p:cNvPr id="153" name="对象 152">
                          <a:extLst>
                            <a:ext uri="{FF2B5EF4-FFF2-40B4-BE49-F238E27FC236}">
                              <a16:creationId xmlns:a16="http://schemas.microsoft.com/office/drawing/2014/main" id="{72084B91-89A2-4DC7-8C60-5BE49BDB8D7E}"/>
                            </a:ext>
                          </a:extLst>
                        </p:cNvPr>
                        <p:cNvPicPr/>
                        <p:nvPr/>
                      </p:nvPicPr>
                      <p:blipFill>
                        <a:blip r:embed="rId22"/>
                        <a:stretch>
                          <a:fillRect/>
                        </a:stretch>
                      </p:blipFill>
                      <p:spPr>
                        <a:xfrm>
                          <a:off x="3248510" y="5398964"/>
                          <a:ext cx="1414463" cy="549275"/>
                        </a:xfrm>
                        <a:prstGeom prst="rect">
                          <a:avLst/>
                        </a:prstGeom>
                      </p:spPr>
                    </p:pic>
                  </p:oleObj>
                </mc:Fallback>
              </mc:AlternateContent>
            </a:graphicData>
          </a:graphic>
        </p:graphicFrame>
        <p:graphicFrame>
          <p:nvGraphicFramePr>
            <p:cNvPr id="160" name="对象 159">
              <a:extLst>
                <a:ext uri="{FF2B5EF4-FFF2-40B4-BE49-F238E27FC236}">
                  <a16:creationId xmlns:a16="http://schemas.microsoft.com/office/drawing/2014/main" id="{DDF3B7BF-38D8-423D-BD63-3DD1BA4DF308}"/>
                </a:ext>
              </a:extLst>
            </p:cNvPr>
            <p:cNvGraphicFramePr>
              <a:graphicFrameLocks noChangeAspect="1"/>
            </p:cNvGraphicFramePr>
            <p:nvPr>
              <p:extLst>
                <p:ext uri="{D42A27DB-BD31-4B8C-83A1-F6EECF244321}">
                  <p14:modId xmlns:p14="http://schemas.microsoft.com/office/powerpoint/2010/main" val="3439291673"/>
                </p:ext>
              </p:extLst>
            </p:nvPr>
          </p:nvGraphicFramePr>
          <p:xfrm>
            <a:off x="5058073" y="5167188"/>
            <a:ext cx="1747837" cy="1012825"/>
          </p:xfrm>
          <a:graphic>
            <a:graphicData uri="http://schemas.openxmlformats.org/presentationml/2006/ole">
              <mc:AlternateContent xmlns:mc="http://schemas.openxmlformats.org/markup-compatibility/2006">
                <mc:Choice xmlns:v="urn:schemas-microsoft-com:vml" Requires="v">
                  <p:oleObj spid="_x0000_s389596" name="公式" r:id="rId23" imgW="799920" imgH="444240" progId="Equation.3">
                    <p:embed/>
                  </p:oleObj>
                </mc:Choice>
                <mc:Fallback>
                  <p:oleObj name="公式" r:id="rId23" imgW="799920" imgH="444240" progId="Equation.3">
                    <p:embed/>
                    <p:pic>
                      <p:nvPicPr>
                        <p:cNvPr id="152" name="对象 151">
                          <a:extLst>
                            <a:ext uri="{FF2B5EF4-FFF2-40B4-BE49-F238E27FC236}">
                              <a16:creationId xmlns:a16="http://schemas.microsoft.com/office/drawing/2014/main" id="{A7BB4492-384E-4AAD-A838-528FC1CCDF7F}"/>
                            </a:ext>
                          </a:extLst>
                        </p:cNvPr>
                        <p:cNvPicPr/>
                        <p:nvPr/>
                      </p:nvPicPr>
                      <p:blipFill>
                        <a:blip r:embed="rId24"/>
                        <a:stretch>
                          <a:fillRect/>
                        </a:stretch>
                      </p:blipFill>
                      <p:spPr>
                        <a:xfrm>
                          <a:off x="5058073" y="5167188"/>
                          <a:ext cx="1747837" cy="1012825"/>
                        </a:xfrm>
                        <a:prstGeom prst="rect">
                          <a:avLst/>
                        </a:prstGeom>
                        <a:ln>
                          <a:solidFill>
                            <a:srgbClr val="C00000"/>
                          </a:solidFill>
                          <a:prstDash val="dash"/>
                        </a:ln>
                      </p:spPr>
                    </p:pic>
                  </p:oleObj>
                </mc:Fallback>
              </mc:AlternateContent>
            </a:graphicData>
          </a:graphic>
        </p:graphicFrame>
      </p:grpSp>
      <p:sp>
        <p:nvSpPr>
          <p:cNvPr id="6" name="灯片编号占位符 5">
            <a:extLst>
              <a:ext uri="{FF2B5EF4-FFF2-40B4-BE49-F238E27FC236}">
                <a16:creationId xmlns:a16="http://schemas.microsoft.com/office/drawing/2014/main" id="{4297E249-82A2-4743-8CD2-E518402681CB}"/>
              </a:ext>
            </a:extLst>
          </p:cNvPr>
          <p:cNvSpPr>
            <a:spLocks noGrp="1"/>
          </p:cNvSpPr>
          <p:nvPr>
            <p:ph type="sldNum" sz="quarter" idx="12"/>
          </p:nvPr>
        </p:nvSpPr>
        <p:spPr/>
        <p:txBody>
          <a:bodyPr/>
          <a:lstStyle/>
          <a:p>
            <a:fld id="{DD7B16FF-69CA-4A0B-BD3A-C4B4E2184A49}" type="slidenum">
              <a:rPr lang="zh-CN" altLang="en-US" smtClean="0"/>
              <a:pPr/>
              <a:t>141</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0545">
                                            <p:txEl>
                                              <p:pRg st="0" end="0"/>
                                            </p:txEl>
                                          </p:spTgt>
                                        </p:tgtEl>
                                        <p:attrNameLst>
                                          <p:attrName>style.visibility</p:attrName>
                                        </p:attrNameLst>
                                      </p:cBhvr>
                                      <p:to>
                                        <p:strVal val="visible"/>
                                      </p:to>
                                    </p:set>
                                    <p:anim calcmode="lin" valueType="num">
                                      <p:cBhvr additive="base">
                                        <p:cTn id="7" dur="500" fill="hold"/>
                                        <p:tgtEl>
                                          <p:spTgt spid="15054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054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iterate type="lt">
                                    <p:tmPct val="100000"/>
                                  </p:iterate>
                                  <p:childTnLst>
                                    <p:set>
                                      <p:cBhvr>
                                        <p:cTn id="12" dur="1" fill="hold">
                                          <p:stCondLst>
                                            <p:cond delay="0"/>
                                          </p:stCondLst>
                                        </p:cTn>
                                        <p:tgtEl>
                                          <p:spTgt spid="150546">
                                            <p:txEl>
                                              <p:pRg st="0" end="0"/>
                                            </p:txEl>
                                          </p:spTgt>
                                        </p:tgtEl>
                                        <p:attrNameLst>
                                          <p:attrName>style.visibility</p:attrName>
                                        </p:attrNameLst>
                                      </p:cBhvr>
                                      <p:to>
                                        <p:strVal val="visible"/>
                                      </p:to>
                                    </p:set>
                                    <p:animEffect transition="in" filter="wipe(up)">
                                      <p:cBhvr>
                                        <p:cTn id="13" dur="75"/>
                                        <p:tgtEl>
                                          <p:spTgt spid="15054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15"/>
                                        </p:tgtEl>
                                        <p:attrNameLst>
                                          <p:attrName>style.visibility</p:attrName>
                                        </p:attrNameLst>
                                      </p:cBhvr>
                                      <p:to>
                                        <p:strVal val="visible"/>
                                      </p:to>
                                    </p:set>
                                    <p:animEffect transition="in" filter="wipe(up)">
                                      <p:cBhvr>
                                        <p:cTn id="18" dur="500"/>
                                        <p:tgtEl>
                                          <p:spTgt spid="11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51"/>
                                        </p:tgtEl>
                                        <p:attrNameLst>
                                          <p:attrName>style.visibility</p:attrName>
                                        </p:attrNameLst>
                                      </p:cBhvr>
                                      <p:to>
                                        <p:strVal val="visible"/>
                                      </p:to>
                                    </p:set>
                                    <p:animEffect transition="in" filter="wipe(down)">
                                      <p:cBhvr>
                                        <p:cTn id="23" dur="500"/>
                                        <p:tgtEl>
                                          <p:spTgt spid="15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52"/>
                                        </p:tgtEl>
                                        <p:attrNameLst>
                                          <p:attrName>style.visibility</p:attrName>
                                        </p:attrNameLst>
                                      </p:cBhvr>
                                      <p:to>
                                        <p:strVal val="visible"/>
                                      </p:to>
                                    </p:set>
                                    <p:animEffect transition="in" filter="wipe(down)">
                                      <p:cBhvr>
                                        <p:cTn id="28" dur="500"/>
                                        <p:tgtEl>
                                          <p:spTgt spid="15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down)">
                                      <p:cBhvr>
                                        <p:cTn id="38" dur="500"/>
                                        <p:tgtEl>
                                          <p:spTgt spid="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left)">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45" grpId="0" build="p" autoUpdateAnimBg="0"/>
      <p:bldP spid="150546" grpId="0" build="p" autoUpdateAnimBg="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225AB5BE-19A7-4176-830E-59D450BC25C5}"/>
              </a:ext>
            </a:extLst>
          </p:cNvPr>
          <p:cNvSpPr>
            <a:spLocks noChangeArrowheads="1"/>
          </p:cNvSpPr>
          <p:nvPr/>
        </p:nvSpPr>
        <p:spPr bwMode="auto">
          <a:xfrm>
            <a:off x="1827691" y="1465138"/>
            <a:ext cx="6819515" cy="7129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bIns="0">
            <a:spAutoFit/>
          </a:bodyPr>
          <a:lstStyle/>
          <a:p>
            <a:r>
              <a:rPr lang="en-US" altLang="zh-CN" sz="4333" b="1" dirty="0">
                <a:latin typeface="Times New Roman" panose="02020603050405020304" pitchFamily="18" charset="0"/>
                <a:ea typeface="黑体" panose="02010609060101010101" pitchFamily="49" charset="-122"/>
                <a:cs typeface="Times New Roman" panose="02020603050405020304" pitchFamily="18" charset="0"/>
              </a:rPr>
              <a:t>3.5  </a:t>
            </a:r>
            <a:r>
              <a:rPr lang="zh-CN" altLang="en-US" sz="4333" b="1" dirty="0">
                <a:latin typeface="Times New Roman" panose="02020603050405020304" pitchFamily="18" charset="0"/>
                <a:ea typeface="黑体" panose="02010609060101010101" pitchFamily="49" charset="-122"/>
                <a:cs typeface="Times New Roman" panose="02020603050405020304" pitchFamily="18" charset="0"/>
              </a:rPr>
              <a:t>非正弦周期信号的电路</a:t>
            </a:r>
          </a:p>
        </p:txBody>
      </p:sp>
      <p:sp>
        <p:nvSpPr>
          <p:cNvPr id="5" name="Rectangle 4">
            <a:extLst>
              <a:ext uri="{FF2B5EF4-FFF2-40B4-BE49-F238E27FC236}">
                <a16:creationId xmlns:a16="http://schemas.microsoft.com/office/drawing/2014/main" id="{6A64634D-E0B3-42D3-AFDD-36B2DB0659E0}"/>
              </a:ext>
            </a:extLst>
          </p:cNvPr>
          <p:cNvSpPr>
            <a:spLocks noChangeArrowheads="1"/>
          </p:cNvSpPr>
          <p:nvPr/>
        </p:nvSpPr>
        <p:spPr bwMode="auto">
          <a:xfrm>
            <a:off x="1016696" y="2858246"/>
            <a:ext cx="5889394" cy="5797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bIns="0">
            <a:spAutoFit/>
          </a:bodyPr>
          <a:lstStyle/>
          <a:p>
            <a:r>
              <a:rPr lang="en-US" altLang="zh-CN" sz="3467" b="1" dirty="0">
                <a:latin typeface="Times New Roman" panose="02020603050405020304" pitchFamily="18" charset="0"/>
                <a:ea typeface="黑体" panose="02010609060101010101" pitchFamily="49" charset="-122"/>
                <a:cs typeface="Times New Roman" panose="02020603050405020304" pitchFamily="18" charset="0"/>
                <a:hlinkClick r:id="rId2" action="ppaction://hlinksldjump"/>
              </a:rPr>
              <a:t>3.5.1  </a:t>
            </a:r>
            <a:r>
              <a:rPr lang="zh-CN" altLang="en-US" sz="3467" b="1" dirty="0">
                <a:latin typeface="Times New Roman" panose="02020603050405020304" pitchFamily="18" charset="0"/>
                <a:ea typeface="黑体" panose="02010609060101010101" pitchFamily="49" charset="-122"/>
                <a:cs typeface="Times New Roman" panose="02020603050405020304" pitchFamily="18" charset="0"/>
                <a:hlinkClick r:id="rId2" action="ppaction://hlinksldjump"/>
              </a:rPr>
              <a:t>非正弦周期量的分解</a:t>
            </a:r>
            <a:endParaRPr lang="zh-CN" altLang="en-US" sz="3467"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Rectangle 4">
            <a:extLst>
              <a:ext uri="{FF2B5EF4-FFF2-40B4-BE49-F238E27FC236}">
                <a16:creationId xmlns:a16="http://schemas.microsoft.com/office/drawing/2014/main" id="{E791F9BB-D8A7-4173-B729-CB3790BD0CB5}"/>
              </a:ext>
            </a:extLst>
          </p:cNvPr>
          <p:cNvSpPr>
            <a:spLocks noChangeArrowheads="1"/>
          </p:cNvSpPr>
          <p:nvPr/>
        </p:nvSpPr>
        <p:spPr bwMode="auto">
          <a:xfrm>
            <a:off x="1016695" y="3618762"/>
            <a:ext cx="8120955" cy="5797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bIns="0">
            <a:spAutoFit/>
          </a:bodyPr>
          <a:lstStyle/>
          <a:p>
            <a:r>
              <a:rPr lang="en-US" altLang="zh-CN" sz="3467" b="1" dirty="0">
                <a:latin typeface="Times New Roman" panose="02020603050405020304" pitchFamily="18" charset="0"/>
                <a:ea typeface="黑体" panose="02010609060101010101" pitchFamily="49" charset="-122"/>
                <a:cs typeface="Times New Roman" panose="02020603050405020304" pitchFamily="18" charset="0"/>
                <a:hlinkClick r:id="rId3" action="ppaction://hlinksldjump"/>
              </a:rPr>
              <a:t>3.5.2  </a:t>
            </a:r>
            <a:r>
              <a:rPr lang="zh-CN" altLang="en-US" sz="3467" b="1" dirty="0">
                <a:latin typeface="Times New Roman" panose="02020603050405020304" pitchFamily="18" charset="0"/>
                <a:ea typeface="黑体" panose="02010609060101010101" pitchFamily="49" charset="-122"/>
                <a:cs typeface="Times New Roman" panose="02020603050405020304" pitchFamily="18" charset="0"/>
                <a:hlinkClick r:id="rId3" action="ppaction://hlinksldjump"/>
              </a:rPr>
              <a:t>非正弦周期量的平均值和有效值</a:t>
            </a:r>
            <a:endParaRPr lang="zh-CN" altLang="en-US" sz="3467"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Rectangle 4">
            <a:extLst>
              <a:ext uri="{FF2B5EF4-FFF2-40B4-BE49-F238E27FC236}">
                <a16:creationId xmlns:a16="http://schemas.microsoft.com/office/drawing/2014/main" id="{9B811107-761D-4579-8837-572C980E2706}"/>
              </a:ext>
            </a:extLst>
          </p:cNvPr>
          <p:cNvSpPr>
            <a:spLocks noChangeArrowheads="1"/>
          </p:cNvSpPr>
          <p:nvPr/>
        </p:nvSpPr>
        <p:spPr bwMode="auto">
          <a:xfrm>
            <a:off x="1016695" y="4379278"/>
            <a:ext cx="8120955" cy="5797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bIns="0">
            <a:spAutoFit/>
          </a:bodyPr>
          <a:lstStyle/>
          <a:p>
            <a:r>
              <a:rPr lang="en-US" altLang="zh-CN" sz="3467" b="1" dirty="0">
                <a:latin typeface="Times New Roman" panose="02020603050405020304" pitchFamily="18" charset="0"/>
                <a:ea typeface="黑体" panose="02010609060101010101" pitchFamily="49" charset="-122"/>
                <a:cs typeface="Times New Roman" panose="02020603050405020304" pitchFamily="18" charset="0"/>
                <a:hlinkClick r:id="rId4" action="ppaction://hlinksldjump"/>
              </a:rPr>
              <a:t>3.5.3  </a:t>
            </a:r>
            <a:r>
              <a:rPr lang="zh-CN" altLang="en-US" sz="3467" b="1" dirty="0">
                <a:latin typeface="Times New Roman" panose="02020603050405020304" pitchFamily="18" charset="0"/>
                <a:ea typeface="黑体" panose="02010609060101010101" pitchFamily="49" charset="-122"/>
                <a:cs typeface="Times New Roman" panose="02020603050405020304" pitchFamily="18" charset="0"/>
                <a:hlinkClick r:id="rId4" action="ppaction://hlinksldjump"/>
              </a:rPr>
              <a:t>非正弦周期量的线性电路的计算</a:t>
            </a:r>
            <a:endParaRPr lang="zh-CN" altLang="en-US" sz="3467"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灯片编号占位符 1">
            <a:extLst>
              <a:ext uri="{FF2B5EF4-FFF2-40B4-BE49-F238E27FC236}">
                <a16:creationId xmlns:a16="http://schemas.microsoft.com/office/drawing/2014/main" id="{D731201D-9C50-4D87-9ACF-39FE52A52C93}"/>
              </a:ext>
            </a:extLst>
          </p:cNvPr>
          <p:cNvSpPr>
            <a:spLocks noGrp="1"/>
          </p:cNvSpPr>
          <p:nvPr>
            <p:ph type="sldNum" sz="quarter" idx="12"/>
          </p:nvPr>
        </p:nvSpPr>
        <p:spPr/>
        <p:txBody>
          <a:bodyPr/>
          <a:lstStyle/>
          <a:p>
            <a:fld id="{DD7B16FF-69CA-4A0B-BD3A-C4B4E2184A49}" type="slidenum">
              <a:rPr lang="zh-CN" altLang="en-US" smtClean="0"/>
              <a:pPr/>
              <a:t>142</a:t>
            </a:fld>
            <a:endParaRPr lang="zh-CN" altLang="en-US" dirty="0"/>
          </a:p>
        </p:txBody>
      </p:sp>
      <p:sp>
        <p:nvSpPr>
          <p:cNvPr id="9" name="动作按钮: 转到开头 8">
            <a:hlinkClick r:id="" action="ppaction://hlinkshowjump?jump=firstslide" highlightClick="1"/>
            <a:extLst>
              <a:ext uri="{FF2B5EF4-FFF2-40B4-BE49-F238E27FC236}">
                <a16:creationId xmlns:a16="http://schemas.microsoft.com/office/drawing/2014/main" id="{AE597133-FBB0-4AEF-97F1-C46A6349CFB1}"/>
              </a:ext>
            </a:extLst>
          </p:cNvPr>
          <p:cNvSpPr/>
          <p:nvPr/>
        </p:nvSpPr>
        <p:spPr bwMode="auto">
          <a:xfrm>
            <a:off x="9153151" y="6527797"/>
            <a:ext cx="468052" cy="468052"/>
          </a:xfrm>
          <a:prstGeom prst="actionButtonBeginning">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fontAlgn="base">
              <a:spcBef>
                <a:spcPct val="0"/>
              </a:spcBef>
              <a:spcAft>
                <a:spcPct val="0"/>
              </a:spcAft>
            </a:pPr>
            <a:endParaRPr lang="zh-CN" altLang="en-US" sz="1950" b="1">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77647807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392C0E3-8443-4450-8C03-7EB6AE961F45}"/>
              </a:ext>
            </a:extLst>
          </p:cNvPr>
          <p:cNvSpPr>
            <a:spLocks noChangeArrowheads="1"/>
          </p:cNvSpPr>
          <p:nvPr/>
        </p:nvSpPr>
        <p:spPr bwMode="auto">
          <a:xfrm>
            <a:off x="883345" y="172196"/>
            <a:ext cx="5889394" cy="5797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bIns="0">
            <a:spAutoFit/>
          </a:bodyPr>
          <a:lstStyle/>
          <a:p>
            <a:r>
              <a:rPr lang="en-US" altLang="zh-CN" sz="3467" b="1" dirty="0">
                <a:latin typeface="Times New Roman" panose="02020603050405020304" pitchFamily="18" charset="0"/>
                <a:ea typeface="黑体" panose="02010609060101010101" pitchFamily="49" charset="-122"/>
                <a:cs typeface="Times New Roman" panose="02020603050405020304" pitchFamily="18" charset="0"/>
              </a:rPr>
              <a:t>3.5.1 </a:t>
            </a:r>
            <a:r>
              <a:rPr lang="zh-CN" altLang="en-US" sz="3467" b="1" dirty="0">
                <a:latin typeface="Times New Roman" panose="02020603050405020304" pitchFamily="18" charset="0"/>
                <a:ea typeface="黑体" panose="02010609060101010101" pitchFamily="49" charset="-122"/>
                <a:cs typeface="Times New Roman" panose="02020603050405020304" pitchFamily="18" charset="0"/>
              </a:rPr>
              <a:t>非正弦周期量的分解</a:t>
            </a:r>
          </a:p>
        </p:txBody>
      </p:sp>
      <p:sp>
        <p:nvSpPr>
          <p:cNvPr id="3" name="Text Box 90">
            <a:extLst>
              <a:ext uri="{FF2B5EF4-FFF2-40B4-BE49-F238E27FC236}">
                <a16:creationId xmlns:a16="http://schemas.microsoft.com/office/drawing/2014/main" id="{C4FABB60-B7D6-4ED6-AE5D-1FADD31A467B}"/>
              </a:ext>
            </a:extLst>
          </p:cNvPr>
          <p:cNvSpPr txBox="1">
            <a:spLocks noChangeArrowheads="1"/>
          </p:cNvSpPr>
          <p:nvPr/>
        </p:nvSpPr>
        <p:spPr bwMode="auto">
          <a:xfrm>
            <a:off x="553673" y="1220273"/>
            <a:ext cx="446224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600" b="1" dirty="0">
                <a:latin typeface="黑体" panose="02010609060101010101" pitchFamily="49" charset="-122"/>
                <a:ea typeface="黑体" panose="02010609060101010101" pitchFamily="49" charset="-122"/>
              </a:rPr>
              <a:t>非正弦周期信号的特点：</a:t>
            </a:r>
          </a:p>
        </p:txBody>
      </p:sp>
      <p:sp>
        <p:nvSpPr>
          <p:cNvPr id="4" name="Text Box 93">
            <a:extLst>
              <a:ext uri="{FF2B5EF4-FFF2-40B4-BE49-F238E27FC236}">
                <a16:creationId xmlns:a16="http://schemas.microsoft.com/office/drawing/2014/main" id="{2B667998-8A45-4FEC-BA45-4C9C830ECDA1}"/>
              </a:ext>
            </a:extLst>
          </p:cNvPr>
          <p:cNvSpPr txBox="1">
            <a:spLocks noChangeArrowheads="1"/>
          </p:cNvSpPr>
          <p:nvPr/>
        </p:nvSpPr>
        <p:spPr bwMode="auto">
          <a:xfrm>
            <a:off x="4722838" y="1220273"/>
            <a:ext cx="1859805" cy="492443"/>
          </a:xfrm>
          <a:prstGeom prst="rect">
            <a:avLst/>
          </a:prstGeom>
          <a:solidFill>
            <a:schemeClr val="bg1">
              <a:lumMod val="95000"/>
            </a:schemeClr>
          </a:solidFill>
          <a:ln w="19050">
            <a:solidFill>
              <a:srgbClr val="C00000"/>
            </a:solidFill>
            <a:miter lim="800000"/>
            <a:headEnd/>
            <a:tailEnd/>
          </a:ln>
        </p:spPr>
        <p:txBody>
          <a:bodyPr wrap="none">
            <a:spAutoFit/>
          </a:bodyPr>
          <a:lstStyle/>
          <a:p>
            <a:r>
              <a:rPr kumimoji="1" lang="zh-CN" altLang="en-US" sz="2600" b="1" dirty="0">
                <a:solidFill>
                  <a:srgbClr val="C00000"/>
                </a:solidFill>
                <a:latin typeface="黑体" panose="02010609060101010101" pitchFamily="49" charset="-122"/>
                <a:ea typeface="黑体" panose="02010609060101010101" pitchFamily="49" charset="-122"/>
              </a:rPr>
              <a:t>不是正弦波</a:t>
            </a:r>
          </a:p>
        </p:txBody>
      </p:sp>
      <p:sp>
        <p:nvSpPr>
          <p:cNvPr id="5" name="Text Box 96">
            <a:extLst>
              <a:ext uri="{FF2B5EF4-FFF2-40B4-BE49-F238E27FC236}">
                <a16:creationId xmlns:a16="http://schemas.microsoft.com/office/drawing/2014/main" id="{A57D0642-8CED-4D93-B3A7-5168AA574DE2}"/>
              </a:ext>
            </a:extLst>
          </p:cNvPr>
          <p:cNvSpPr txBox="1">
            <a:spLocks noChangeArrowheads="1"/>
          </p:cNvSpPr>
          <p:nvPr/>
        </p:nvSpPr>
        <p:spPr bwMode="auto">
          <a:xfrm>
            <a:off x="6953541" y="1218958"/>
            <a:ext cx="2529860" cy="492443"/>
          </a:xfrm>
          <a:prstGeom prst="rect">
            <a:avLst/>
          </a:prstGeom>
          <a:solidFill>
            <a:schemeClr val="bg1">
              <a:lumMod val="95000"/>
            </a:schemeClr>
          </a:solidFill>
          <a:ln w="19050">
            <a:solidFill>
              <a:srgbClr val="C00000"/>
            </a:solidFill>
            <a:miter lim="800000"/>
            <a:headEnd/>
            <a:tailEnd/>
          </a:ln>
        </p:spPr>
        <p:txBody>
          <a:bodyPr wrap="none">
            <a:spAutoFit/>
          </a:bodyPr>
          <a:lstStyle/>
          <a:p>
            <a:r>
              <a:rPr kumimoji="1" lang="zh-CN" altLang="en-US" sz="2600" b="1" dirty="0">
                <a:solidFill>
                  <a:srgbClr val="C00000"/>
                </a:solidFill>
                <a:latin typeface="黑体" panose="02010609060101010101" pitchFamily="49" charset="-122"/>
                <a:ea typeface="黑体" panose="02010609060101010101" pitchFamily="49" charset="-122"/>
              </a:rPr>
              <a:t>按周期规律变化</a:t>
            </a:r>
          </a:p>
        </p:txBody>
      </p:sp>
      <p:grpSp>
        <p:nvGrpSpPr>
          <p:cNvPr id="6" name="Group 52">
            <a:extLst>
              <a:ext uri="{FF2B5EF4-FFF2-40B4-BE49-F238E27FC236}">
                <a16:creationId xmlns:a16="http://schemas.microsoft.com/office/drawing/2014/main" id="{6BCC6AFD-FC36-4FD3-9DEF-1B3351BA8FB1}"/>
              </a:ext>
            </a:extLst>
          </p:cNvPr>
          <p:cNvGrpSpPr>
            <a:grpSpLocks/>
          </p:cNvGrpSpPr>
          <p:nvPr/>
        </p:nvGrpSpPr>
        <p:grpSpPr bwMode="auto">
          <a:xfrm>
            <a:off x="1118027" y="3247420"/>
            <a:ext cx="3136900" cy="1649281"/>
            <a:chOff x="432" y="1400"/>
            <a:chExt cx="1680" cy="959"/>
          </a:xfrm>
        </p:grpSpPr>
        <p:sp>
          <p:nvSpPr>
            <p:cNvPr id="7" name="Line 53">
              <a:extLst>
                <a:ext uri="{FF2B5EF4-FFF2-40B4-BE49-F238E27FC236}">
                  <a16:creationId xmlns:a16="http://schemas.microsoft.com/office/drawing/2014/main" id="{74347440-7653-41BB-AF53-47F706B8963D}"/>
                </a:ext>
              </a:extLst>
            </p:cNvPr>
            <p:cNvSpPr>
              <a:spLocks noChangeShapeType="1"/>
            </p:cNvSpPr>
            <p:nvPr/>
          </p:nvSpPr>
          <p:spPr bwMode="auto">
            <a:xfrm>
              <a:off x="432" y="1920"/>
              <a:ext cx="168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latin typeface="黑体" panose="02010609060101010101" pitchFamily="49" charset="-122"/>
                <a:ea typeface="黑体" panose="02010609060101010101" pitchFamily="49" charset="-122"/>
              </a:endParaRPr>
            </a:p>
          </p:txBody>
        </p:sp>
        <p:sp>
          <p:nvSpPr>
            <p:cNvPr id="8" name="Line 54">
              <a:extLst>
                <a:ext uri="{FF2B5EF4-FFF2-40B4-BE49-F238E27FC236}">
                  <a16:creationId xmlns:a16="http://schemas.microsoft.com/office/drawing/2014/main" id="{4DC3F5EB-88F7-4001-A9B6-43E5CA7370C0}"/>
                </a:ext>
              </a:extLst>
            </p:cNvPr>
            <p:cNvSpPr>
              <a:spLocks noChangeShapeType="1"/>
            </p:cNvSpPr>
            <p:nvPr/>
          </p:nvSpPr>
          <p:spPr bwMode="auto">
            <a:xfrm flipV="1">
              <a:off x="627" y="1400"/>
              <a:ext cx="0" cy="95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latin typeface="黑体" panose="02010609060101010101" pitchFamily="49" charset="-122"/>
                <a:ea typeface="黑体" panose="02010609060101010101" pitchFamily="49" charset="-122"/>
              </a:endParaRPr>
            </a:p>
          </p:txBody>
        </p:sp>
      </p:grpSp>
      <p:grpSp>
        <p:nvGrpSpPr>
          <p:cNvPr id="9" name="Group 55">
            <a:extLst>
              <a:ext uri="{FF2B5EF4-FFF2-40B4-BE49-F238E27FC236}">
                <a16:creationId xmlns:a16="http://schemas.microsoft.com/office/drawing/2014/main" id="{F79F4716-45D3-402F-86DC-EC1F62E3DA8F}"/>
              </a:ext>
            </a:extLst>
          </p:cNvPr>
          <p:cNvGrpSpPr>
            <a:grpSpLocks/>
          </p:cNvGrpSpPr>
          <p:nvPr/>
        </p:nvGrpSpPr>
        <p:grpSpPr bwMode="auto">
          <a:xfrm>
            <a:off x="1530778" y="3742719"/>
            <a:ext cx="2378472" cy="896012"/>
            <a:chOff x="633" y="1680"/>
            <a:chExt cx="951" cy="480"/>
          </a:xfrm>
        </p:grpSpPr>
        <p:sp>
          <p:nvSpPr>
            <p:cNvPr id="10" name="Line 56">
              <a:extLst>
                <a:ext uri="{FF2B5EF4-FFF2-40B4-BE49-F238E27FC236}">
                  <a16:creationId xmlns:a16="http://schemas.microsoft.com/office/drawing/2014/main" id="{306B555F-C6A4-49C8-B533-70FFC4126843}"/>
                </a:ext>
              </a:extLst>
            </p:cNvPr>
            <p:cNvSpPr>
              <a:spLocks noChangeShapeType="1"/>
            </p:cNvSpPr>
            <p:nvPr/>
          </p:nvSpPr>
          <p:spPr bwMode="auto">
            <a:xfrm>
              <a:off x="633" y="1680"/>
              <a:ext cx="240" cy="0"/>
            </a:xfrm>
            <a:prstGeom prst="line">
              <a:avLst/>
            </a:prstGeom>
            <a:noFill/>
            <a:ln w="3810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latin typeface="黑体" panose="02010609060101010101" pitchFamily="49" charset="-122"/>
                <a:ea typeface="黑体" panose="02010609060101010101" pitchFamily="49" charset="-122"/>
              </a:endParaRPr>
            </a:p>
          </p:txBody>
        </p:sp>
        <p:sp>
          <p:nvSpPr>
            <p:cNvPr id="11" name="Line 57">
              <a:extLst>
                <a:ext uri="{FF2B5EF4-FFF2-40B4-BE49-F238E27FC236}">
                  <a16:creationId xmlns:a16="http://schemas.microsoft.com/office/drawing/2014/main" id="{65F66BBE-1A3E-4AD9-856D-68E01A198BCE}"/>
                </a:ext>
              </a:extLst>
            </p:cNvPr>
            <p:cNvSpPr>
              <a:spLocks noChangeShapeType="1"/>
            </p:cNvSpPr>
            <p:nvPr/>
          </p:nvSpPr>
          <p:spPr bwMode="auto">
            <a:xfrm>
              <a:off x="864" y="2151"/>
              <a:ext cx="240" cy="0"/>
            </a:xfrm>
            <a:prstGeom prst="line">
              <a:avLst/>
            </a:prstGeom>
            <a:noFill/>
            <a:ln w="3810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latin typeface="黑体" panose="02010609060101010101" pitchFamily="49" charset="-122"/>
                <a:ea typeface="黑体" panose="02010609060101010101" pitchFamily="49" charset="-122"/>
              </a:endParaRPr>
            </a:p>
          </p:txBody>
        </p:sp>
        <p:sp>
          <p:nvSpPr>
            <p:cNvPr id="12" name="Line 58">
              <a:extLst>
                <a:ext uri="{FF2B5EF4-FFF2-40B4-BE49-F238E27FC236}">
                  <a16:creationId xmlns:a16="http://schemas.microsoft.com/office/drawing/2014/main" id="{C5F6BB31-B4C7-4F3C-9D04-AB0B55B86EDF}"/>
                </a:ext>
              </a:extLst>
            </p:cNvPr>
            <p:cNvSpPr>
              <a:spLocks noChangeShapeType="1"/>
            </p:cNvSpPr>
            <p:nvPr/>
          </p:nvSpPr>
          <p:spPr bwMode="auto">
            <a:xfrm>
              <a:off x="864" y="1680"/>
              <a:ext cx="0" cy="480"/>
            </a:xfrm>
            <a:prstGeom prst="line">
              <a:avLst/>
            </a:prstGeom>
            <a:noFill/>
            <a:ln w="3810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latin typeface="黑体" panose="02010609060101010101" pitchFamily="49" charset="-122"/>
                <a:ea typeface="黑体" panose="02010609060101010101" pitchFamily="49" charset="-122"/>
              </a:endParaRPr>
            </a:p>
          </p:txBody>
        </p:sp>
        <p:sp>
          <p:nvSpPr>
            <p:cNvPr id="13" name="Line 59">
              <a:extLst>
                <a:ext uri="{FF2B5EF4-FFF2-40B4-BE49-F238E27FC236}">
                  <a16:creationId xmlns:a16="http://schemas.microsoft.com/office/drawing/2014/main" id="{81B4488A-0EA1-4D7C-AFFF-A9A4E6FD1DCC}"/>
                </a:ext>
              </a:extLst>
            </p:cNvPr>
            <p:cNvSpPr>
              <a:spLocks noChangeShapeType="1"/>
            </p:cNvSpPr>
            <p:nvPr/>
          </p:nvSpPr>
          <p:spPr bwMode="auto">
            <a:xfrm>
              <a:off x="1104" y="1680"/>
              <a:ext cx="0" cy="480"/>
            </a:xfrm>
            <a:prstGeom prst="line">
              <a:avLst/>
            </a:prstGeom>
            <a:noFill/>
            <a:ln w="3810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latin typeface="黑体" panose="02010609060101010101" pitchFamily="49" charset="-122"/>
                <a:ea typeface="黑体" panose="02010609060101010101" pitchFamily="49" charset="-122"/>
              </a:endParaRPr>
            </a:p>
          </p:txBody>
        </p:sp>
        <p:sp>
          <p:nvSpPr>
            <p:cNvPr id="14" name="Line 60">
              <a:extLst>
                <a:ext uri="{FF2B5EF4-FFF2-40B4-BE49-F238E27FC236}">
                  <a16:creationId xmlns:a16="http://schemas.microsoft.com/office/drawing/2014/main" id="{B21D101B-88FB-4042-A115-2DA995B2CD06}"/>
                </a:ext>
              </a:extLst>
            </p:cNvPr>
            <p:cNvSpPr>
              <a:spLocks noChangeShapeType="1"/>
            </p:cNvSpPr>
            <p:nvPr/>
          </p:nvSpPr>
          <p:spPr bwMode="auto">
            <a:xfrm>
              <a:off x="1104" y="1680"/>
              <a:ext cx="240" cy="0"/>
            </a:xfrm>
            <a:prstGeom prst="line">
              <a:avLst/>
            </a:prstGeom>
            <a:noFill/>
            <a:ln w="3810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latin typeface="黑体" panose="02010609060101010101" pitchFamily="49" charset="-122"/>
                <a:ea typeface="黑体" panose="02010609060101010101" pitchFamily="49" charset="-122"/>
              </a:endParaRPr>
            </a:p>
          </p:txBody>
        </p:sp>
        <p:sp>
          <p:nvSpPr>
            <p:cNvPr id="15" name="Line 61">
              <a:extLst>
                <a:ext uri="{FF2B5EF4-FFF2-40B4-BE49-F238E27FC236}">
                  <a16:creationId xmlns:a16="http://schemas.microsoft.com/office/drawing/2014/main" id="{0B72445E-16EF-4C6D-ACDD-E6745EA820DB}"/>
                </a:ext>
              </a:extLst>
            </p:cNvPr>
            <p:cNvSpPr>
              <a:spLocks noChangeShapeType="1"/>
            </p:cNvSpPr>
            <p:nvPr/>
          </p:nvSpPr>
          <p:spPr bwMode="auto">
            <a:xfrm>
              <a:off x="1344" y="2151"/>
              <a:ext cx="240" cy="0"/>
            </a:xfrm>
            <a:prstGeom prst="line">
              <a:avLst/>
            </a:prstGeom>
            <a:noFill/>
            <a:ln w="3810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latin typeface="黑体" panose="02010609060101010101" pitchFamily="49" charset="-122"/>
                <a:ea typeface="黑体" panose="02010609060101010101" pitchFamily="49" charset="-122"/>
              </a:endParaRPr>
            </a:p>
          </p:txBody>
        </p:sp>
        <p:sp>
          <p:nvSpPr>
            <p:cNvPr id="16" name="Line 62">
              <a:extLst>
                <a:ext uri="{FF2B5EF4-FFF2-40B4-BE49-F238E27FC236}">
                  <a16:creationId xmlns:a16="http://schemas.microsoft.com/office/drawing/2014/main" id="{C191DF13-3660-4058-9231-92588943E84C}"/>
                </a:ext>
              </a:extLst>
            </p:cNvPr>
            <p:cNvSpPr>
              <a:spLocks noChangeShapeType="1"/>
            </p:cNvSpPr>
            <p:nvPr/>
          </p:nvSpPr>
          <p:spPr bwMode="auto">
            <a:xfrm>
              <a:off x="1344" y="1680"/>
              <a:ext cx="0" cy="480"/>
            </a:xfrm>
            <a:prstGeom prst="line">
              <a:avLst/>
            </a:prstGeom>
            <a:noFill/>
            <a:ln w="3810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latin typeface="黑体" panose="02010609060101010101" pitchFamily="49" charset="-122"/>
                <a:ea typeface="黑体" panose="02010609060101010101" pitchFamily="49" charset="-122"/>
              </a:endParaRPr>
            </a:p>
          </p:txBody>
        </p:sp>
      </p:grpSp>
      <p:sp>
        <p:nvSpPr>
          <p:cNvPr id="17" name="Text Box 63">
            <a:extLst>
              <a:ext uri="{FF2B5EF4-FFF2-40B4-BE49-F238E27FC236}">
                <a16:creationId xmlns:a16="http://schemas.microsoft.com/office/drawing/2014/main" id="{EE121BFD-E5D5-4205-A19C-1B6371518FA1}"/>
              </a:ext>
            </a:extLst>
          </p:cNvPr>
          <p:cNvSpPr txBox="1">
            <a:spLocks noChangeArrowheads="1"/>
          </p:cNvSpPr>
          <p:nvPr/>
        </p:nvSpPr>
        <p:spPr bwMode="auto">
          <a:xfrm>
            <a:off x="2258901" y="4748434"/>
            <a:ext cx="134563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spcBef>
                <a:spcPct val="50000"/>
              </a:spcBef>
            </a:pPr>
            <a:r>
              <a:rPr kumimoji="1" lang="zh-CN" altLang="en-US" sz="2600" b="1" dirty="0">
                <a:latin typeface="黑体" panose="02010609060101010101" pitchFamily="49" charset="-122"/>
                <a:ea typeface="黑体" panose="02010609060101010101" pitchFamily="49" charset="-122"/>
              </a:rPr>
              <a:t>矩形波</a:t>
            </a:r>
          </a:p>
        </p:txBody>
      </p:sp>
      <p:grpSp>
        <p:nvGrpSpPr>
          <p:cNvPr id="18" name="Group 64">
            <a:extLst>
              <a:ext uri="{FF2B5EF4-FFF2-40B4-BE49-F238E27FC236}">
                <a16:creationId xmlns:a16="http://schemas.microsoft.com/office/drawing/2014/main" id="{868008A5-1E56-432A-88DD-88DF9BC5B2BD}"/>
              </a:ext>
            </a:extLst>
          </p:cNvPr>
          <p:cNvGrpSpPr>
            <a:grpSpLocks/>
          </p:cNvGrpSpPr>
          <p:nvPr/>
        </p:nvGrpSpPr>
        <p:grpSpPr bwMode="auto">
          <a:xfrm>
            <a:off x="5310703" y="3181599"/>
            <a:ext cx="2924071" cy="1649281"/>
            <a:chOff x="432" y="1400"/>
            <a:chExt cx="1680" cy="959"/>
          </a:xfrm>
        </p:grpSpPr>
        <p:sp>
          <p:nvSpPr>
            <p:cNvPr id="19" name="Line 65">
              <a:extLst>
                <a:ext uri="{FF2B5EF4-FFF2-40B4-BE49-F238E27FC236}">
                  <a16:creationId xmlns:a16="http://schemas.microsoft.com/office/drawing/2014/main" id="{5BCAA407-FE94-4C13-BFF8-91689DE190CF}"/>
                </a:ext>
              </a:extLst>
            </p:cNvPr>
            <p:cNvSpPr>
              <a:spLocks noChangeShapeType="1"/>
            </p:cNvSpPr>
            <p:nvPr/>
          </p:nvSpPr>
          <p:spPr bwMode="auto">
            <a:xfrm>
              <a:off x="432" y="1920"/>
              <a:ext cx="168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latin typeface="黑体" panose="02010609060101010101" pitchFamily="49" charset="-122"/>
                <a:ea typeface="黑体" panose="02010609060101010101" pitchFamily="49" charset="-122"/>
              </a:endParaRPr>
            </a:p>
          </p:txBody>
        </p:sp>
        <p:sp>
          <p:nvSpPr>
            <p:cNvPr id="20" name="Line 66">
              <a:extLst>
                <a:ext uri="{FF2B5EF4-FFF2-40B4-BE49-F238E27FC236}">
                  <a16:creationId xmlns:a16="http://schemas.microsoft.com/office/drawing/2014/main" id="{6ADEA27D-CAD1-48BB-B8EA-2576716BD8A0}"/>
                </a:ext>
              </a:extLst>
            </p:cNvPr>
            <p:cNvSpPr>
              <a:spLocks noChangeShapeType="1"/>
            </p:cNvSpPr>
            <p:nvPr/>
          </p:nvSpPr>
          <p:spPr bwMode="auto">
            <a:xfrm flipV="1">
              <a:off x="627" y="1400"/>
              <a:ext cx="0" cy="95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latin typeface="黑体" panose="02010609060101010101" pitchFamily="49" charset="-122"/>
                <a:ea typeface="黑体" panose="02010609060101010101" pitchFamily="49" charset="-122"/>
              </a:endParaRPr>
            </a:p>
          </p:txBody>
        </p:sp>
      </p:grpSp>
      <p:grpSp>
        <p:nvGrpSpPr>
          <p:cNvPr id="21" name="Group 67">
            <a:extLst>
              <a:ext uri="{FF2B5EF4-FFF2-40B4-BE49-F238E27FC236}">
                <a16:creationId xmlns:a16="http://schemas.microsoft.com/office/drawing/2014/main" id="{96AB6233-EEC2-4BA5-BB15-545A170ECC85}"/>
              </a:ext>
            </a:extLst>
          </p:cNvPr>
          <p:cNvGrpSpPr>
            <a:grpSpLocks/>
          </p:cNvGrpSpPr>
          <p:nvPr/>
        </p:nvGrpSpPr>
        <p:grpSpPr bwMode="auto">
          <a:xfrm>
            <a:off x="5816322" y="3491161"/>
            <a:ext cx="1583929" cy="1155700"/>
            <a:chOff x="3456" y="1488"/>
            <a:chExt cx="921" cy="672"/>
          </a:xfrm>
        </p:grpSpPr>
        <p:sp>
          <p:nvSpPr>
            <p:cNvPr id="22" name="Line 68">
              <a:extLst>
                <a:ext uri="{FF2B5EF4-FFF2-40B4-BE49-F238E27FC236}">
                  <a16:creationId xmlns:a16="http://schemas.microsoft.com/office/drawing/2014/main" id="{C179824E-4A11-4A28-9F00-3ECE239EFCA2}"/>
                </a:ext>
              </a:extLst>
            </p:cNvPr>
            <p:cNvSpPr>
              <a:spLocks noChangeShapeType="1"/>
            </p:cNvSpPr>
            <p:nvPr/>
          </p:nvSpPr>
          <p:spPr bwMode="auto">
            <a:xfrm rot="18000000">
              <a:off x="3272" y="1672"/>
              <a:ext cx="367" cy="0"/>
            </a:xfrm>
            <a:prstGeom prst="line">
              <a:avLst/>
            </a:prstGeom>
            <a:noFill/>
            <a:ln w="3810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latin typeface="黑体" panose="02010609060101010101" pitchFamily="49" charset="-122"/>
                <a:ea typeface="黑体" panose="02010609060101010101" pitchFamily="49" charset="-122"/>
              </a:endParaRPr>
            </a:p>
          </p:txBody>
        </p:sp>
        <p:sp>
          <p:nvSpPr>
            <p:cNvPr id="23" name="Line 69">
              <a:extLst>
                <a:ext uri="{FF2B5EF4-FFF2-40B4-BE49-F238E27FC236}">
                  <a16:creationId xmlns:a16="http://schemas.microsoft.com/office/drawing/2014/main" id="{B0483041-6799-47A7-BE36-EC6D060C3E16}"/>
                </a:ext>
              </a:extLst>
            </p:cNvPr>
            <p:cNvSpPr>
              <a:spLocks noChangeShapeType="1"/>
            </p:cNvSpPr>
            <p:nvPr/>
          </p:nvSpPr>
          <p:spPr bwMode="auto">
            <a:xfrm rot="3600000">
              <a:off x="3464" y="1672"/>
              <a:ext cx="367" cy="0"/>
            </a:xfrm>
            <a:prstGeom prst="line">
              <a:avLst/>
            </a:prstGeom>
            <a:noFill/>
            <a:ln w="3810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latin typeface="黑体" panose="02010609060101010101" pitchFamily="49" charset="-122"/>
                <a:ea typeface="黑体" panose="02010609060101010101" pitchFamily="49" charset="-122"/>
              </a:endParaRPr>
            </a:p>
          </p:txBody>
        </p:sp>
        <p:sp>
          <p:nvSpPr>
            <p:cNvPr id="24" name="Line 70">
              <a:extLst>
                <a:ext uri="{FF2B5EF4-FFF2-40B4-BE49-F238E27FC236}">
                  <a16:creationId xmlns:a16="http://schemas.microsoft.com/office/drawing/2014/main" id="{64F7ABA6-6474-4359-8412-66237BCCB373}"/>
                </a:ext>
              </a:extLst>
            </p:cNvPr>
            <p:cNvSpPr>
              <a:spLocks noChangeShapeType="1"/>
            </p:cNvSpPr>
            <p:nvPr/>
          </p:nvSpPr>
          <p:spPr bwMode="auto">
            <a:xfrm rot="3600000" flipV="1">
              <a:off x="3638" y="1977"/>
              <a:ext cx="367" cy="0"/>
            </a:xfrm>
            <a:prstGeom prst="line">
              <a:avLst/>
            </a:prstGeom>
            <a:noFill/>
            <a:ln w="3810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latin typeface="黑体" panose="02010609060101010101" pitchFamily="49" charset="-122"/>
                <a:ea typeface="黑体" panose="02010609060101010101" pitchFamily="49" charset="-122"/>
              </a:endParaRPr>
            </a:p>
          </p:txBody>
        </p:sp>
        <p:sp>
          <p:nvSpPr>
            <p:cNvPr id="25" name="Line 71">
              <a:extLst>
                <a:ext uri="{FF2B5EF4-FFF2-40B4-BE49-F238E27FC236}">
                  <a16:creationId xmlns:a16="http://schemas.microsoft.com/office/drawing/2014/main" id="{33B9A056-284A-4474-B57B-4F705B77FB7D}"/>
                </a:ext>
              </a:extLst>
            </p:cNvPr>
            <p:cNvSpPr>
              <a:spLocks noChangeShapeType="1"/>
            </p:cNvSpPr>
            <p:nvPr/>
          </p:nvSpPr>
          <p:spPr bwMode="auto">
            <a:xfrm rot="18000000" flipV="1">
              <a:off x="3830" y="1977"/>
              <a:ext cx="367" cy="0"/>
            </a:xfrm>
            <a:prstGeom prst="line">
              <a:avLst/>
            </a:prstGeom>
            <a:noFill/>
            <a:ln w="3810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latin typeface="黑体" panose="02010609060101010101" pitchFamily="49" charset="-122"/>
                <a:ea typeface="黑体" panose="02010609060101010101" pitchFamily="49" charset="-122"/>
              </a:endParaRPr>
            </a:p>
          </p:txBody>
        </p:sp>
        <p:sp>
          <p:nvSpPr>
            <p:cNvPr id="26" name="Line 72">
              <a:extLst>
                <a:ext uri="{FF2B5EF4-FFF2-40B4-BE49-F238E27FC236}">
                  <a16:creationId xmlns:a16="http://schemas.microsoft.com/office/drawing/2014/main" id="{05849B1D-7294-4611-83A6-FD6977F58E91}"/>
                </a:ext>
              </a:extLst>
            </p:cNvPr>
            <p:cNvSpPr>
              <a:spLocks noChangeShapeType="1"/>
            </p:cNvSpPr>
            <p:nvPr/>
          </p:nvSpPr>
          <p:spPr bwMode="auto">
            <a:xfrm rot="18000000">
              <a:off x="4004" y="1672"/>
              <a:ext cx="367" cy="0"/>
            </a:xfrm>
            <a:prstGeom prst="line">
              <a:avLst/>
            </a:prstGeom>
            <a:noFill/>
            <a:ln w="3810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latin typeface="黑体" panose="02010609060101010101" pitchFamily="49" charset="-122"/>
                <a:ea typeface="黑体" panose="02010609060101010101" pitchFamily="49" charset="-122"/>
              </a:endParaRPr>
            </a:p>
          </p:txBody>
        </p:sp>
        <p:sp>
          <p:nvSpPr>
            <p:cNvPr id="27" name="Line 73">
              <a:extLst>
                <a:ext uri="{FF2B5EF4-FFF2-40B4-BE49-F238E27FC236}">
                  <a16:creationId xmlns:a16="http://schemas.microsoft.com/office/drawing/2014/main" id="{90AAF7BF-DC8D-4F2F-8939-7DBC8711A7C2}"/>
                </a:ext>
              </a:extLst>
            </p:cNvPr>
            <p:cNvSpPr>
              <a:spLocks noChangeShapeType="1"/>
            </p:cNvSpPr>
            <p:nvPr/>
          </p:nvSpPr>
          <p:spPr bwMode="auto">
            <a:xfrm rot="3600000">
              <a:off x="4193" y="1672"/>
              <a:ext cx="367" cy="0"/>
            </a:xfrm>
            <a:prstGeom prst="line">
              <a:avLst/>
            </a:prstGeom>
            <a:noFill/>
            <a:ln w="3810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latin typeface="黑体" panose="02010609060101010101" pitchFamily="49" charset="-122"/>
                <a:ea typeface="黑体" panose="02010609060101010101" pitchFamily="49" charset="-122"/>
              </a:endParaRPr>
            </a:p>
          </p:txBody>
        </p:sp>
      </p:grpSp>
      <p:sp>
        <p:nvSpPr>
          <p:cNvPr id="28" name="Text Box 74">
            <a:extLst>
              <a:ext uri="{FF2B5EF4-FFF2-40B4-BE49-F238E27FC236}">
                <a16:creationId xmlns:a16="http://schemas.microsoft.com/office/drawing/2014/main" id="{8577DEE7-487A-4239-9D0B-B2CAE7CBBB38}"/>
              </a:ext>
            </a:extLst>
          </p:cNvPr>
          <p:cNvSpPr txBox="1">
            <a:spLocks noChangeArrowheads="1"/>
          </p:cNvSpPr>
          <p:nvPr/>
        </p:nvSpPr>
        <p:spPr bwMode="auto">
          <a:xfrm>
            <a:off x="6288727" y="4637811"/>
            <a:ext cx="140012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spcBef>
                <a:spcPct val="50000"/>
              </a:spcBef>
            </a:pPr>
            <a:r>
              <a:rPr kumimoji="1" lang="zh-CN" altLang="en-US" sz="2600" b="1" dirty="0">
                <a:latin typeface="黑体" panose="02010609060101010101" pitchFamily="49" charset="-122"/>
                <a:ea typeface="黑体" panose="02010609060101010101" pitchFamily="49" charset="-122"/>
              </a:rPr>
              <a:t>三角波</a:t>
            </a:r>
          </a:p>
        </p:txBody>
      </p:sp>
      <p:grpSp>
        <p:nvGrpSpPr>
          <p:cNvPr id="29" name="Group 75">
            <a:extLst>
              <a:ext uri="{FF2B5EF4-FFF2-40B4-BE49-F238E27FC236}">
                <a16:creationId xmlns:a16="http://schemas.microsoft.com/office/drawing/2014/main" id="{05E4DC4D-359F-4AE0-8FD2-A122CA153CA3}"/>
              </a:ext>
            </a:extLst>
          </p:cNvPr>
          <p:cNvGrpSpPr>
            <a:grpSpLocks/>
          </p:cNvGrpSpPr>
          <p:nvPr/>
        </p:nvGrpSpPr>
        <p:grpSpPr bwMode="auto">
          <a:xfrm>
            <a:off x="1118027" y="5451604"/>
            <a:ext cx="2889250" cy="1324240"/>
            <a:chOff x="432" y="1400"/>
            <a:chExt cx="1680" cy="770"/>
          </a:xfrm>
        </p:grpSpPr>
        <p:sp>
          <p:nvSpPr>
            <p:cNvPr id="30" name="Line 76">
              <a:extLst>
                <a:ext uri="{FF2B5EF4-FFF2-40B4-BE49-F238E27FC236}">
                  <a16:creationId xmlns:a16="http://schemas.microsoft.com/office/drawing/2014/main" id="{1B2F0320-B9BE-4CDB-910B-BB2788BF2487}"/>
                </a:ext>
              </a:extLst>
            </p:cNvPr>
            <p:cNvSpPr>
              <a:spLocks noChangeShapeType="1"/>
            </p:cNvSpPr>
            <p:nvPr/>
          </p:nvSpPr>
          <p:spPr bwMode="auto">
            <a:xfrm>
              <a:off x="432" y="1920"/>
              <a:ext cx="168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latin typeface="黑体" panose="02010609060101010101" pitchFamily="49" charset="-122"/>
                <a:ea typeface="黑体" panose="02010609060101010101" pitchFamily="49" charset="-122"/>
              </a:endParaRPr>
            </a:p>
          </p:txBody>
        </p:sp>
        <p:sp>
          <p:nvSpPr>
            <p:cNvPr id="31" name="Line 77">
              <a:extLst>
                <a:ext uri="{FF2B5EF4-FFF2-40B4-BE49-F238E27FC236}">
                  <a16:creationId xmlns:a16="http://schemas.microsoft.com/office/drawing/2014/main" id="{79E1D46A-74B6-46F9-ACA3-2591B70C02E3}"/>
                </a:ext>
              </a:extLst>
            </p:cNvPr>
            <p:cNvSpPr>
              <a:spLocks noChangeShapeType="1"/>
            </p:cNvSpPr>
            <p:nvPr/>
          </p:nvSpPr>
          <p:spPr bwMode="auto">
            <a:xfrm flipV="1">
              <a:off x="627" y="1400"/>
              <a:ext cx="0" cy="77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latin typeface="黑体" panose="02010609060101010101" pitchFamily="49" charset="-122"/>
                <a:ea typeface="黑体" panose="02010609060101010101" pitchFamily="49" charset="-122"/>
              </a:endParaRPr>
            </a:p>
          </p:txBody>
        </p:sp>
      </p:grpSp>
      <p:grpSp>
        <p:nvGrpSpPr>
          <p:cNvPr id="32" name="Group 78">
            <a:extLst>
              <a:ext uri="{FF2B5EF4-FFF2-40B4-BE49-F238E27FC236}">
                <a16:creationId xmlns:a16="http://schemas.microsoft.com/office/drawing/2014/main" id="{F9D5F197-DA84-44E3-A010-E7EB2D05EB19}"/>
              </a:ext>
            </a:extLst>
          </p:cNvPr>
          <p:cNvGrpSpPr>
            <a:grpSpLocks/>
          </p:cNvGrpSpPr>
          <p:nvPr/>
        </p:nvGrpSpPr>
        <p:grpSpPr bwMode="auto">
          <a:xfrm>
            <a:off x="1448227" y="5780079"/>
            <a:ext cx="2004171" cy="589928"/>
            <a:chOff x="576" y="2496"/>
            <a:chExt cx="698" cy="250"/>
          </a:xfrm>
        </p:grpSpPr>
        <p:grpSp>
          <p:nvGrpSpPr>
            <p:cNvPr id="33" name="Group 79">
              <a:extLst>
                <a:ext uri="{FF2B5EF4-FFF2-40B4-BE49-F238E27FC236}">
                  <a16:creationId xmlns:a16="http://schemas.microsoft.com/office/drawing/2014/main" id="{FB7B1E1F-FB49-4380-A8E0-7BA1BD7229CD}"/>
                </a:ext>
              </a:extLst>
            </p:cNvPr>
            <p:cNvGrpSpPr>
              <a:grpSpLocks/>
            </p:cNvGrpSpPr>
            <p:nvPr/>
          </p:nvGrpSpPr>
          <p:grpSpPr bwMode="auto">
            <a:xfrm>
              <a:off x="576" y="2496"/>
              <a:ext cx="240" cy="249"/>
              <a:chOff x="576" y="2496"/>
              <a:chExt cx="240" cy="249"/>
            </a:xfrm>
          </p:grpSpPr>
          <p:sp>
            <p:nvSpPr>
              <p:cNvPr id="40" name="Line 80">
                <a:extLst>
                  <a:ext uri="{FF2B5EF4-FFF2-40B4-BE49-F238E27FC236}">
                    <a16:creationId xmlns:a16="http://schemas.microsoft.com/office/drawing/2014/main" id="{C7A313E6-E97A-443F-AE63-40B7DF625118}"/>
                  </a:ext>
                </a:extLst>
              </p:cNvPr>
              <p:cNvSpPr>
                <a:spLocks noChangeShapeType="1"/>
              </p:cNvSpPr>
              <p:nvPr/>
            </p:nvSpPr>
            <p:spPr bwMode="auto">
              <a:xfrm flipV="1">
                <a:off x="576" y="2496"/>
                <a:ext cx="240" cy="240"/>
              </a:xfrm>
              <a:prstGeom prst="line">
                <a:avLst/>
              </a:prstGeom>
              <a:noFill/>
              <a:ln w="3810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latin typeface="黑体" panose="02010609060101010101" pitchFamily="49" charset="-122"/>
                  <a:ea typeface="黑体" panose="02010609060101010101" pitchFamily="49" charset="-122"/>
                </a:endParaRPr>
              </a:p>
            </p:txBody>
          </p:sp>
          <p:sp>
            <p:nvSpPr>
              <p:cNvPr id="41" name="Line 81">
                <a:extLst>
                  <a:ext uri="{FF2B5EF4-FFF2-40B4-BE49-F238E27FC236}">
                    <a16:creationId xmlns:a16="http://schemas.microsoft.com/office/drawing/2014/main" id="{71147E87-5EAF-41F7-B0D6-24780C6EADD7}"/>
                  </a:ext>
                </a:extLst>
              </p:cNvPr>
              <p:cNvSpPr>
                <a:spLocks noChangeShapeType="1"/>
              </p:cNvSpPr>
              <p:nvPr/>
            </p:nvSpPr>
            <p:spPr bwMode="auto">
              <a:xfrm>
                <a:off x="811" y="2505"/>
                <a:ext cx="0" cy="240"/>
              </a:xfrm>
              <a:prstGeom prst="line">
                <a:avLst/>
              </a:prstGeom>
              <a:noFill/>
              <a:ln w="3810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latin typeface="黑体" panose="02010609060101010101" pitchFamily="49" charset="-122"/>
                  <a:ea typeface="黑体" panose="02010609060101010101" pitchFamily="49" charset="-122"/>
                </a:endParaRPr>
              </a:p>
            </p:txBody>
          </p:sp>
        </p:grpSp>
        <p:grpSp>
          <p:nvGrpSpPr>
            <p:cNvPr id="34" name="Group 82">
              <a:extLst>
                <a:ext uri="{FF2B5EF4-FFF2-40B4-BE49-F238E27FC236}">
                  <a16:creationId xmlns:a16="http://schemas.microsoft.com/office/drawing/2014/main" id="{BE996415-BF19-45BC-8E84-ED9200341568}"/>
                </a:ext>
              </a:extLst>
            </p:cNvPr>
            <p:cNvGrpSpPr>
              <a:grpSpLocks/>
            </p:cNvGrpSpPr>
            <p:nvPr/>
          </p:nvGrpSpPr>
          <p:grpSpPr bwMode="auto">
            <a:xfrm>
              <a:off x="807" y="2496"/>
              <a:ext cx="240" cy="249"/>
              <a:chOff x="576" y="2496"/>
              <a:chExt cx="240" cy="249"/>
            </a:xfrm>
          </p:grpSpPr>
          <p:sp>
            <p:nvSpPr>
              <p:cNvPr id="38" name="Line 83">
                <a:extLst>
                  <a:ext uri="{FF2B5EF4-FFF2-40B4-BE49-F238E27FC236}">
                    <a16:creationId xmlns:a16="http://schemas.microsoft.com/office/drawing/2014/main" id="{3D00D350-E87F-4164-AEF4-DFA7531B6C29}"/>
                  </a:ext>
                </a:extLst>
              </p:cNvPr>
              <p:cNvSpPr>
                <a:spLocks noChangeShapeType="1"/>
              </p:cNvSpPr>
              <p:nvPr/>
            </p:nvSpPr>
            <p:spPr bwMode="auto">
              <a:xfrm flipV="1">
                <a:off x="576" y="2496"/>
                <a:ext cx="240" cy="240"/>
              </a:xfrm>
              <a:prstGeom prst="line">
                <a:avLst/>
              </a:prstGeom>
              <a:noFill/>
              <a:ln w="3810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latin typeface="黑体" panose="02010609060101010101" pitchFamily="49" charset="-122"/>
                  <a:ea typeface="黑体" panose="02010609060101010101" pitchFamily="49" charset="-122"/>
                </a:endParaRPr>
              </a:p>
            </p:txBody>
          </p:sp>
          <p:sp>
            <p:nvSpPr>
              <p:cNvPr id="39" name="Line 84">
                <a:extLst>
                  <a:ext uri="{FF2B5EF4-FFF2-40B4-BE49-F238E27FC236}">
                    <a16:creationId xmlns:a16="http://schemas.microsoft.com/office/drawing/2014/main" id="{D43C4164-B418-493E-89A7-37E3E3AADD6D}"/>
                  </a:ext>
                </a:extLst>
              </p:cNvPr>
              <p:cNvSpPr>
                <a:spLocks noChangeShapeType="1"/>
              </p:cNvSpPr>
              <p:nvPr/>
            </p:nvSpPr>
            <p:spPr bwMode="auto">
              <a:xfrm>
                <a:off x="811" y="2505"/>
                <a:ext cx="0" cy="240"/>
              </a:xfrm>
              <a:prstGeom prst="line">
                <a:avLst/>
              </a:prstGeom>
              <a:noFill/>
              <a:ln w="3810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latin typeface="黑体" panose="02010609060101010101" pitchFamily="49" charset="-122"/>
                  <a:ea typeface="黑体" panose="02010609060101010101" pitchFamily="49" charset="-122"/>
                </a:endParaRPr>
              </a:p>
            </p:txBody>
          </p:sp>
        </p:grpSp>
        <p:grpSp>
          <p:nvGrpSpPr>
            <p:cNvPr id="35" name="Group 85">
              <a:extLst>
                <a:ext uri="{FF2B5EF4-FFF2-40B4-BE49-F238E27FC236}">
                  <a16:creationId xmlns:a16="http://schemas.microsoft.com/office/drawing/2014/main" id="{4653AE9F-65E5-43AA-AAAD-54A0686BEB0B}"/>
                </a:ext>
              </a:extLst>
            </p:cNvPr>
            <p:cNvGrpSpPr>
              <a:grpSpLocks/>
            </p:cNvGrpSpPr>
            <p:nvPr/>
          </p:nvGrpSpPr>
          <p:grpSpPr bwMode="auto">
            <a:xfrm>
              <a:off x="1034" y="2505"/>
              <a:ext cx="240" cy="241"/>
              <a:chOff x="584" y="2496"/>
              <a:chExt cx="240" cy="241"/>
            </a:xfrm>
          </p:grpSpPr>
          <p:sp>
            <p:nvSpPr>
              <p:cNvPr id="36" name="Line 86">
                <a:extLst>
                  <a:ext uri="{FF2B5EF4-FFF2-40B4-BE49-F238E27FC236}">
                    <a16:creationId xmlns:a16="http://schemas.microsoft.com/office/drawing/2014/main" id="{AE4EC02F-6AF6-440F-AB0E-FC4B69430D97}"/>
                  </a:ext>
                </a:extLst>
              </p:cNvPr>
              <p:cNvSpPr>
                <a:spLocks noChangeShapeType="1"/>
              </p:cNvSpPr>
              <p:nvPr/>
            </p:nvSpPr>
            <p:spPr bwMode="auto">
              <a:xfrm flipV="1">
                <a:off x="584" y="2496"/>
                <a:ext cx="240" cy="240"/>
              </a:xfrm>
              <a:prstGeom prst="line">
                <a:avLst/>
              </a:prstGeom>
              <a:noFill/>
              <a:ln w="3810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latin typeface="黑体" panose="02010609060101010101" pitchFamily="49" charset="-122"/>
                  <a:ea typeface="黑体" panose="02010609060101010101" pitchFamily="49" charset="-122"/>
                </a:endParaRPr>
              </a:p>
            </p:txBody>
          </p:sp>
          <p:sp>
            <p:nvSpPr>
              <p:cNvPr id="37" name="Line 87">
                <a:extLst>
                  <a:ext uri="{FF2B5EF4-FFF2-40B4-BE49-F238E27FC236}">
                    <a16:creationId xmlns:a16="http://schemas.microsoft.com/office/drawing/2014/main" id="{E596E823-F216-481C-BB22-E9D27A3CCB2C}"/>
                  </a:ext>
                </a:extLst>
              </p:cNvPr>
              <p:cNvSpPr>
                <a:spLocks noChangeShapeType="1"/>
              </p:cNvSpPr>
              <p:nvPr/>
            </p:nvSpPr>
            <p:spPr bwMode="auto">
              <a:xfrm>
                <a:off x="819" y="2497"/>
                <a:ext cx="0" cy="240"/>
              </a:xfrm>
              <a:prstGeom prst="line">
                <a:avLst/>
              </a:prstGeom>
              <a:noFill/>
              <a:ln w="3810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latin typeface="黑体" panose="02010609060101010101" pitchFamily="49" charset="-122"/>
                  <a:ea typeface="黑体" panose="02010609060101010101" pitchFamily="49" charset="-122"/>
                </a:endParaRPr>
              </a:p>
            </p:txBody>
          </p:sp>
        </p:grpSp>
      </p:grpSp>
      <p:sp>
        <p:nvSpPr>
          <p:cNvPr id="42" name="Text Box 88">
            <a:extLst>
              <a:ext uri="{FF2B5EF4-FFF2-40B4-BE49-F238E27FC236}">
                <a16:creationId xmlns:a16="http://schemas.microsoft.com/office/drawing/2014/main" id="{0580F8F1-E955-4625-96EE-66BF92BAFC03}"/>
              </a:ext>
            </a:extLst>
          </p:cNvPr>
          <p:cNvSpPr txBox="1">
            <a:spLocks noChangeArrowheads="1"/>
          </p:cNvSpPr>
          <p:nvPr/>
        </p:nvSpPr>
        <p:spPr bwMode="auto">
          <a:xfrm>
            <a:off x="4044902" y="6033189"/>
            <a:ext cx="144510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spcBef>
                <a:spcPct val="50000"/>
              </a:spcBef>
            </a:pPr>
            <a:r>
              <a:rPr kumimoji="1" lang="zh-CN" altLang="en-US" sz="2600" b="1" dirty="0">
                <a:latin typeface="黑体" panose="02010609060101010101" pitchFamily="49" charset="-122"/>
                <a:ea typeface="黑体" panose="02010609060101010101" pitchFamily="49" charset="-122"/>
              </a:rPr>
              <a:t>锯齿波</a:t>
            </a:r>
          </a:p>
        </p:txBody>
      </p:sp>
      <p:sp>
        <p:nvSpPr>
          <p:cNvPr id="43" name="Text Box 98">
            <a:extLst>
              <a:ext uri="{FF2B5EF4-FFF2-40B4-BE49-F238E27FC236}">
                <a16:creationId xmlns:a16="http://schemas.microsoft.com/office/drawing/2014/main" id="{1489065B-1FAA-4520-A307-85880346FB5B}"/>
              </a:ext>
            </a:extLst>
          </p:cNvPr>
          <p:cNvSpPr txBox="1">
            <a:spLocks noChangeArrowheads="1"/>
          </p:cNvSpPr>
          <p:nvPr/>
        </p:nvSpPr>
        <p:spPr bwMode="auto">
          <a:xfrm>
            <a:off x="995117" y="2185143"/>
            <a:ext cx="648125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600" b="1" dirty="0">
                <a:latin typeface="黑体" panose="02010609060101010101" pitchFamily="49" charset="-122"/>
                <a:ea typeface="黑体" panose="02010609060101010101" pitchFamily="49" charset="-122"/>
              </a:rPr>
              <a:t>1</a:t>
            </a:r>
            <a:r>
              <a:rPr kumimoji="1" lang="zh-CN" altLang="en-US" sz="2600" b="1" dirty="0">
                <a:latin typeface="黑体" panose="02010609060101010101" pitchFamily="49" charset="-122"/>
                <a:ea typeface="黑体" panose="02010609060101010101" pitchFamily="49" charset="-122"/>
              </a:rPr>
              <a:t>、常用的信号源产生的波形</a:t>
            </a:r>
          </a:p>
        </p:txBody>
      </p:sp>
      <p:sp>
        <p:nvSpPr>
          <p:cNvPr id="45" name="灯片编号占位符 44">
            <a:extLst>
              <a:ext uri="{FF2B5EF4-FFF2-40B4-BE49-F238E27FC236}">
                <a16:creationId xmlns:a16="http://schemas.microsoft.com/office/drawing/2014/main" id="{29486B7F-038E-466C-815C-2E41C41B2B58}"/>
              </a:ext>
            </a:extLst>
          </p:cNvPr>
          <p:cNvSpPr>
            <a:spLocks noGrp="1"/>
          </p:cNvSpPr>
          <p:nvPr>
            <p:ph type="sldNum" sz="quarter" idx="12"/>
          </p:nvPr>
        </p:nvSpPr>
        <p:spPr/>
        <p:txBody>
          <a:bodyPr/>
          <a:lstStyle/>
          <a:p>
            <a:fld id="{DD7B16FF-69CA-4A0B-BD3A-C4B4E2184A49}" type="slidenum">
              <a:rPr lang="zh-CN" altLang="en-US" smtClean="0"/>
              <a:pPr/>
              <a:t>143</a:t>
            </a:fld>
            <a:endParaRPr lang="zh-CN" altLang="en-US" dirty="0"/>
          </a:p>
        </p:txBody>
      </p:sp>
      <p:sp>
        <p:nvSpPr>
          <p:cNvPr id="44" name="动作按钮: 转到开头 43">
            <a:hlinkClick r:id="rId2" action="ppaction://hlinksldjump" highlightClick="1"/>
            <a:extLst>
              <a:ext uri="{FF2B5EF4-FFF2-40B4-BE49-F238E27FC236}">
                <a16:creationId xmlns:a16="http://schemas.microsoft.com/office/drawing/2014/main" id="{94E295DA-3B34-45C6-8107-A2073C0DDF28}"/>
              </a:ext>
            </a:extLst>
          </p:cNvPr>
          <p:cNvSpPr/>
          <p:nvPr/>
        </p:nvSpPr>
        <p:spPr bwMode="auto">
          <a:xfrm>
            <a:off x="9153151" y="6527797"/>
            <a:ext cx="468052" cy="468052"/>
          </a:xfrm>
          <a:prstGeom prst="actionButtonBeginning">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fontAlgn="base">
              <a:spcBef>
                <a:spcPct val="0"/>
              </a:spcBef>
              <a:spcAft>
                <a:spcPct val="0"/>
              </a:spcAft>
            </a:pPr>
            <a:endParaRPr lang="zh-CN" altLang="en-US" sz="1950" b="1">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733139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heel(1)">
                                      <p:cBhvr>
                                        <p:cTn id="18" dur="2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box(in)">
                                      <p:cBhvr>
                                        <p:cTn id="23" dur="500"/>
                                        <p:tgtEl>
                                          <p:spTgt spid="4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dissolve">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left)">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left)">
                                      <p:cBhvr>
                                        <p:cTn id="48" dur="500"/>
                                        <p:tgtEl>
                                          <p:spTgt spid="21"/>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4" fill="hold" grpId="0" nodeType="click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slide(fromBottom)">
                                      <p:cBhvr>
                                        <p:cTn id="53" dur="500"/>
                                        <p:tgtEl>
                                          <p:spTgt spid="2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wipe(left)">
                                      <p:cBhvr>
                                        <p:cTn id="58" dur="500"/>
                                        <p:tgtEl>
                                          <p:spTgt spid="2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wipe(left)">
                                      <p:cBhvr>
                                        <p:cTn id="63" dur="500"/>
                                        <p:tgtEl>
                                          <p:spTgt spid="32"/>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42"/>
                                        </p:tgtEl>
                                        <p:attrNameLst>
                                          <p:attrName>style.visibility</p:attrName>
                                        </p:attrNameLst>
                                      </p:cBhvr>
                                      <p:to>
                                        <p:strVal val="visible"/>
                                      </p:to>
                                    </p:set>
                                    <p:animEffect transition="in" filter="blinds(horizontal)">
                                      <p:cBhvr>
                                        <p:cTn id="6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4" grpId="0" animBg="1"/>
      <p:bldP spid="5" grpId="0" animBg="1"/>
      <p:bldP spid="17" grpId="0" autoUpdateAnimBg="0"/>
      <p:bldP spid="28" grpId="0" autoUpdateAnimBg="0"/>
      <p:bldP spid="42" grpId="0" autoUpdateAnimBg="0"/>
      <p:bldP spid="43" grpId="0" autoUpdateAnimBg="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8">
            <a:extLst>
              <a:ext uri="{FF2B5EF4-FFF2-40B4-BE49-F238E27FC236}">
                <a16:creationId xmlns:a16="http://schemas.microsoft.com/office/drawing/2014/main" id="{90649F2C-9C15-4B80-856C-548E51A847B8}"/>
              </a:ext>
            </a:extLst>
          </p:cNvPr>
          <p:cNvSpPr txBox="1">
            <a:spLocks noChangeArrowheads="1"/>
          </p:cNvSpPr>
          <p:nvPr/>
        </p:nvSpPr>
        <p:spPr bwMode="auto">
          <a:xfrm>
            <a:off x="302494" y="337835"/>
            <a:ext cx="553085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600" b="1" dirty="0">
                <a:latin typeface="黑体" pitchFamily="49" charset="-122"/>
                <a:ea typeface="黑体" pitchFamily="49" charset="-122"/>
              </a:rPr>
              <a:t>2</a:t>
            </a:r>
            <a:r>
              <a:rPr kumimoji="1" lang="zh-CN" altLang="en-US" sz="2600" b="1" dirty="0">
                <a:latin typeface="黑体" pitchFamily="49" charset="-122"/>
                <a:ea typeface="黑体" pitchFamily="49" charset="-122"/>
              </a:rPr>
              <a:t>、交直流信号的叠加</a:t>
            </a:r>
          </a:p>
        </p:txBody>
      </p:sp>
      <p:grpSp>
        <p:nvGrpSpPr>
          <p:cNvPr id="3" name="Group 3">
            <a:extLst>
              <a:ext uri="{FF2B5EF4-FFF2-40B4-BE49-F238E27FC236}">
                <a16:creationId xmlns:a16="http://schemas.microsoft.com/office/drawing/2014/main" id="{9CC345A7-6690-46E8-BEC8-F239E6AAFBE6}"/>
              </a:ext>
            </a:extLst>
          </p:cNvPr>
          <p:cNvGrpSpPr>
            <a:grpSpLocks/>
          </p:cNvGrpSpPr>
          <p:nvPr/>
        </p:nvGrpSpPr>
        <p:grpSpPr bwMode="auto">
          <a:xfrm>
            <a:off x="1038969" y="1387019"/>
            <a:ext cx="3234928" cy="916650"/>
            <a:chOff x="3216" y="480"/>
            <a:chExt cx="1566" cy="769"/>
          </a:xfrm>
        </p:grpSpPr>
        <p:grpSp>
          <p:nvGrpSpPr>
            <p:cNvPr id="4" name="Group 4">
              <a:extLst>
                <a:ext uri="{FF2B5EF4-FFF2-40B4-BE49-F238E27FC236}">
                  <a16:creationId xmlns:a16="http://schemas.microsoft.com/office/drawing/2014/main" id="{5AC9FEFB-6DF6-4BCF-9117-E0F653BA400C}"/>
                </a:ext>
              </a:extLst>
            </p:cNvPr>
            <p:cNvGrpSpPr>
              <a:grpSpLocks/>
            </p:cNvGrpSpPr>
            <p:nvPr/>
          </p:nvGrpSpPr>
          <p:grpSpPr bwMode="auto">
            <a:xfrm>
              <a:off x="3216" y="480"/>
              <a:ext cx="783" cy="769"/>
              <a:chOff x="3216" y="480"/>
              <a:chExt cx="783" cy="769"/>
            </a:xfrm>
          </p:grpSpPr>
          <p:sp>
            <p:nvSpPr>
              <p:cNvPr id="8" name="Freeform 5">
                <a:extLst>
                  <a:ext uri="{FF2B5EF4-FFF2-40B4-BE49-F238E27FC236}">
                    <a16:creationId xmlns:a16="http://schemas.microsoft.com/office/drawing/2014/main" id="{3AB8597C-7AE5-4575-82F2-9211F84D510A}"/>
                  </a:ext>
                </a:extLst>
              </p:cNvPr>
              <p:cNvSpPr>
                <a:spLocks/>
              </p:cNvSpPr>
              <p:nvPr/>
            </p:nvSpPr>
            <p:spPr bwMode="auto">
              <a:xfrm>
                <a:off x="3216" y="480"/>
                <a:ext cx="391" cy="385"/>
              </a:xfrm>
              <a:custGeom>
                <a:avLst/>
                <a:gdLst>
                  <a:gd name="T0" fmla="*/ 0 w 391"/>
                  <a:gd name="T1" fmla="*/ 384 h 385"/>
                  <a:gd name="T2" fmla="*/ 33 w 391"/>
                  <a:gd name="T3" fmla="*/ 279 h 385"/>
                  <a:gd name="T4" fmla="*/ 66 w 391"/>
                  <a:gd name="T5" fmla="*/ 188 h 385"/>
                  <a:gd name="T6" fmla="*/ 99 w 391"/>
                  <a:gd name="T7" fmla="*/ 110 h 385"/>
                  <a:gd name="T8" fmla="*/ 132 w 391"/>
                  <a:gd name="T9" fmla="*/ 45 h 385"/>
                  <a:gd name="T10" fmla="*/ 159 w 391"/>
                  <a:gd name="T11" fmla="*/ 12 h 385"/>
                  <a:gd name="T12" fmla="*/ 192 w 391"/>
                  <a:gd name="T13" fmla="*/ 0 h 385"/>
                  <a:gd name="T14" fmla="*/ 225 w 391"/>
                  <a:gd name="T15" fmla="*/ 12 h 385"/>
                  <a:gd name="T16" fmla="*/ 258 w 391"/>
                  <a:gd name="T17" fmla="*/ 45 h 385"/>
                  <a:gd name="T18" fmla="*/ 291 w 391"/>
                  <a:gd name="T19" fmla="*/ 110 h 385"/>
                  <a:gd name="T20" fmla="*/ 324 w 391"/>
                  <a:gd name="T21" fmla="*/ 188 h 385"/>
                  <a:gd name="T22" fmla="*/ 357 w 391"/>
                  <a:gd name="T23" fmla="*/ 286 h 385"/>
                  <a:gd name="T24" fmla="*/ 390 w 391"/>
                  <a:gd name="T25" fmla="*/ 384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1" h="385">
                    <a:moveTo>
                      <a:pt x="0" y="384"/>
                    </a:moveTo>
                    <a:lnTo>
                      <a:pt x="33" y="279"/>
                    </a:lnTo>
                    <a:lnTo>
                      <a:pt x="66" y="188"/>
                    </a:lnTo>
                    <a:lnTo>
                      <a:pt x="99" y="110"/>
                    </a:lnTo>
                    <a:lnTo>
                      <a:pt x="132" y="45"/>
                    </a:lnTo>
                    <a:lnTo>
                      <a:pt x="159" y="12"/>
                    </a:lnTo>
                    <a:lnTo>
                      <a:pt x="192" y="0"/>
                    </a:lnTo>
                    <a:lnTo>
                      <a:pt x="225" y="12"/>
                    </a:lnTo>
                    <a:lnTo>
                      <a:pt x="258" y="45"/>
                    </a:lnTo>
                    <a:lnTo>
                      <a:pt x="291" y="110"/>
                    </a:lnTo>
                    <a:lnTo>
                      <a:pt x="324" y="188"/>
                    </a:lnTo>
                    <a:lnTo>
                      <a:pt x="357" y="286"/>
                    </a:lnTo>
                    <a:lnTo>
                      <a:pt x="390" y="384"/>
                    </a:lnTo>
                  </a:path>
                </a:pathLst>
              </a:custGeom>
              <a:noFill/>
              <a:ln w="38100" cap="rnd"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9" name="Freeform 6">
                <a:extLst>
                  <a:ext uri="{FF2B5EF4-FFF2-40B4-BE49-F238E27FC236}">
                    <a16:creationId xmlns:a16="http://schemas.microsoft.com/office/drawing/2014/main" id="{D3891124-9697-42D3-9678-B180DC3ED822}"/>
                  </a:ext>
                </a:extLst>
              </p:cNvPr>
              <p:cNvSpPr>
                <a:spLocks/>
              </p:cNvSpPr>
              <p:nvPr/>
            </p:nvSpPr>
            <p:spPr bwMode="auto">
              <a:xfrm>
                <a:off x="3607" y="864"/>
                <a:ext cx="392" cy="385"/>
              </a:xfrm>
              <a:custGeom>
                <a:avLst/>
                <a:gdLst>
                  <a:gd name="T0" fmla="*/ 391 w 392"/>
                  <a:gd name="T1" fmla="*/ 0 h 385"/>
                  <a:gd name="T2" fmla="*/ 358 w 392"/>
                  <a:gd name="T3" fmla="*/ 104 h 385"/>
                  <a:gd name="T4" fmla="*/ 325 w 392"/>
                  <a:gd name="T5" fmla="*/ 195 h 385"/>
                  <a:gd name="T6" fmla="*/ 292 w 392"/>
                  <a:gd name="T7" fmla="*/ 273 h 385"/>
                  <a:gd name="T8" fmla="*/ 259 w 392"/>
                  <a:gd name="T9" fmla="*/ 338 h 385"/>
                  <a:gd name="T10" fmla="*/ 231 w 392"/>
                  <a:gd name="T11" fmla="*/ 371 h 385"/>
                  <a:gd name="T12" fmla="*/ 198 w 392"/>
                  <a:gd name="T13" fmla="*/ 384 h 385"/>
                  <a:gd name="T14" fmla="*/ 165 w 392"/>
                  <a:gd name="T15" fmla="*/ 371 h 385"/>
                  <a:gd name="T16" fmla="*/ 132 w 392"/>
                  <a:gd name="T17" fmla="*/ 338 h 385"/>
                  <a:gd name="T18" fmla="*/ 99 w 392"/>
                  <a:gd name="T19" fmla="*/ 273 h 385"/>
                  <a:gd name="T20" fmla="*/ 66 w 392"/>
                  <a:gd name="T21" fmla="*/ 195 h 385"/>
                  <a:gd name="T22" fmla="*/ 33 w 392"/>
                  <a:gd name="T23" fmla="*/ 97 h 385"/>
                  <a:gd name="T24" fmla="*/ 0 w 392"/>
                  <a:gd name="T25"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2" h="385">
                    <a:moveTo>
                      <a:pt x="391" y="0"/>
                    </a:moveTo>
                    <a:lnTo>
                      <a:pt x="358" y="104"/>
                    </a:lnTo>
                    <a:lnTo>
                      <a:pt x="325" y="195"/>
                    </a:lnTo>
                    <a:lnTo>
                      <a:pt x="292" y="273"/>
                    </a:lnTo>
                    <a:lnTo>
                      <a:pt x="259" y="338"/>
                    </a:lnTo>
                    <a:lnTo>
                      <a:pt x="231" y="371"/>
                    </a:lnTo>
                    <a:lnTo>
                      <a:pt x="198" y="384"/>
                    </a:lnTo>
                    <a:lnTo>
                      <a:pt x="165" y="371"/>
                    </a:lnTo>
                    <a:lnTo>
                      <a:pt x="132" y="338"/>
                    </a:lnTo>
                    <a:lnTo>
                      <a:pt x="99" y="273"/>
                    </a:lnTo>
                    <a:lnTo>
                      <a:pt x="66" y="195"/>
                    </a:lnTo>
                    <a:lnTo>
                      <a:pt x="33" y="97"/>
                    </a:lnTo>
                    <a:lnTo>
                      <a:pt x="0" y="0"/>
                    </a:lnTo>
                  </a:path>
                </a:pathLst>
              </a:custGeom>
              <a:noFill/>
              <a:ln w="38100" cap="rnd"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grpSp>
        <p:grpSp>
          <p:nvGrpSpPr>
            <p:cNvPr id="5" name="Group 7">
              <a:extLst>
                <a:ext uri="{FF2B5EF4-FFF2-40B4-BE49-F238E27FC236}">
                  <a16:creationId xmlns:a16="http://schemas.microsoft.com/office/drawing/2014/main" id="{86B2EE30-9FE2-46A9-8B80-A9D24EAD654C}"/>
                </a:ext>
              </a:extLst>
            </p:cNvPr>
            <p:cNvGrpSpPr>
              <a:grpSpLocks/>
            </p:cNvGrpSpPr>
            <p:nvPr/>
          </p:nvGrpSpPr>
          <p:grpSpPr bwMode="auto">
            <a:xfrm>
              <a:off x="3999" y="480"/>
              <a:ext cx="783" cy="769"/>
              <a:chOff x="3999" y="480"/>
              <a:chExt cx="783" cy="769"/>
            </a:xfrm>
          </p:grpSpPr>
          <p:sp>
            <p:nvSpPr>
              <p:cNvPr id="6" name="Freeform 8">
                <a:extLst>
                  <a:ext uri="{FF2B5EF4-FFF2-40B4-BE49-F238E27FC236}">
                    <a16:creationId xmlns:a16="http://schemas.microsoft.com/office/drawing/2014/main" id="{FC46435F-268C-4CC0-B71F-076D35F95FFD}"/>
                  </a:ext>
                </a:extLst>
              </p:cNvPr>
              <p:cNvSpPr>
                <a:spLocks/>
              </p:cNvSpPr>
              <p:nvPr/>
            </p:nvSpPr>
            <p:spPr bwMode="auto">
              <a:xfrm>
                <a:off x="3999" y="480"/>
                <a:ext cx="391" cy="385"/>
              </a:xfrm>
              <a:custGeom>
                <a:avLst/>
                <a:gdLst>
                  <a:gd name="T0" fmla="*/ 0 w 391"/>
                  <a:gd name="T1" fmla="*/ 384 h 385"/>
                  <a:gd name="T2" fmla="*/ 33 w 391"/>
                  <a:gd name="T3" fmla="*/ 279 h 385"/>
                  <a:gd name="T4" fmla="*/ 66 w 391"/>
                  <a:gd name="T5" fmla="*/ 188 h 385"/>
                  <a:gd name="T6" fmla="*/ 99 w 391"/>
                  <a:gd name="T7" fmla="*/ 110 h 385"/>
                  <a:gd name="T8" fmla="*/ 132 w 391"/>
                  <a:gd name="T9" fmla="*/ 45 h 385"/>
                  <a:gd name="T10" fmla="*/ 159 w 391"/>
                  <a:gd name="T11" fmla="*/ 12 h 385"/>
                  <a:gd name="T12" fmla="*/ 192 w 391"/>
                  <a:gd name="T13" fmla="*/ 0 h 385"/>
                  <a:gd name="T14" fmla="*/ 225 w 391"/>
                  <a:gd name="T15" fmla="*/ 12 h 385"/>
                  <a:gd name="T16" fmla="*/ 258 w 391"/>
                  <a:gd name="T17" fmla="*/ 45 h 385"/>
                  <a:gd name="T18" fmla="*/ 291 w 391"/>
                  <a:gd name="T19" fmla="*/ 110 h 385"/>
                  <a:gd name="T20" fmla="*/ 324 w 391"/>
                  <a:gd name="T21" fmla="*/ 188 h 385"/>
                  <a:gd name="T22" fmla="*/ 357 w 391"/>
                  <a:gd name="T23" fmla="*/ 286 h 385"/>
                  <a:gd name="T24" fmla="*/ 390 w 391"/>
                  <a:gd name="T25" fmla="*/ 384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1" h="385">
                    <a:moveTo>
                      <a:pt x="0" y="384"/>
                    </a:moveTo>
                    <a:lnTo>
                      <a:pt x="33" y="279"/>
                    </a:lnTo>
                    <a:lnTo>
                      <a:pt x="66" y="188"/>
                    </a:lnTo>
                    <a:lnTo>
                      <a:pt x="99" y="110"/>
                    </a:lnTo>
                    <a:lnTo>
                      <a:pt x="132" y="45"/>
                    </a:lnTo>
                    <a:lnTo>
                      <a:pt x="159" y="12"/>
                    </a:lnTo>
                    <a:lnTo>
                      <a:pt x="192" y="0"/>
                    </a:lnTo>
                    <a:lnTo>
                      <a:pt x="225" y="12"/>
                    </a:lnTo>
                    <a:lnTo>
                      <a:pt x="258" y="45"/>
                    </a:lnTo>
                    <a:lnTo>
                      <a:pt x="291" y="110"/>
                    </a:lnTo>
                    <a:lnTo>
                      <a:pt x="324" y="188"/>
                    </a:lnTo>
                    <a:lnTo>
                      <a:pt x="357" y="286"/>
                    </a:lnTo>
                    <a:lnTo>
                      <a:pt x="390" y="384"/>
                    </a:lnTo>
                  </a:path>
                </a:pathLst>
              </a:custGeom>
              <a:noFill/>
              <a:ln w="38100" cap="rnd"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7" name="Freeform 9">
                <a:extLst>
                  <a:ext uri="{FF2B5EF4-FFF2-40B4-BE49-F238E27FC236}">
                    <a16:creationId xmlns:a16="http://schemas.microsoft.com/office/drawing/2014/main" id="{F8EA6B5F-CDB6-4CA8-BA57-E1696F9D04E9}"/>
                  </a:ext>
                </a:extLst>
              </p:cNvPr>
              <p:cNvSpPr>
                <a:spLocks/>
              </p:cNvSpPr>
              <p:nvPr/>
            </p:nvSpPr>
            <p:spPr bwMode="auto">
              <a:xfrm>
                <a:off x="4390" y="864"/>
                <a:ext cx="392" cy="385"/>
              </a:xfrm>
              <a:custGeom>
                <a:avLst/>
                <a:gdLst>
                  <a:gd name="T0" fmla="*/ 391 w 392"/>
                  <a:gd name="T1" fmla="*/ 0 h 385"/>
                  <a:gd name="T2" fmla="*/ 358 w 392"/>
                  <a:gd name="T3" fmla="*/ 104 h 385"/>
                  <a:gd name="T4" fmla="*/ 325 w 392"/>
                  <a:gd name="T5" fmla="*/ 195 h 385"/>
                  <a:gd name="T6" fmla="*/ 292 w 392"/>
                  <a:gd name="T7" fmla="*/ 273 h 385"/>
                  <a:gd name="T8" fmla="*/ 259 w 392"/>
                  <a:gd name="T9" fmla="*/ 338 h 385"/>
                  <a:gd name="T10" fmla="*/ 231 w 392"/>
                  <a:gd name="T11" fmla="*/ 371 h 385"/>
                  <a:gd name="T12" fmla="*/ 198 w 392"/>
                  <a:gd name="T13" fmla="*/ 384 h 385"/>
                  <a:gd name="T14" fmla="*/ 165 w 392"/>
                  <a:gd name="T15" fmla="*/ 371 h 385"/>
                  <a:gd name="T16" fmla="*/ 132 w 392"/>
                  <a:gd name="T17" fmla="*/ 338 h 385"/>
                  <a:gd name="T18" fmla="*/ 99 w 392"/>
                  <a:gd name="T19" fmla="*/ 273 h 385"/>
                  <a:gd name="T20" fmla="*/ 66 w 392"/>
                  <a:gd name="T21" fmla="*/ 195 h 385"/>
                  <a:gd name="T22" fmla="*/ 33 w 392"/>
                  <a:gd name="T23" fmla="*/ 97 h 385"/>
                  <a:gd name="T24" fmla="*/ 0 w 392"/>
                  <a:gd name="T25"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2" h="385">
                    <a:moveTo>
                      <a:pt x="391" y="0"/>
                    </a:moveTo>
                    <a:lnTo>
                      <a:pt x="358" y="104"/>
                    </a:lnTo>
                    <a:lnTo>
                      <a:pt x="325" y="195"/>
                    </a:lnTo>
                    <a:lnTo>
                      <a:pt x="292" y="273"/>
                    </a:lnTo>
                    <a:lnTo>
                      <a:pt x="259" y="338"/>
                    </a:lnTo>
                    <a:lnTo>
                      <a:pt x="231" y="371"/>
                    </a:lnTo>
                    <a:lnTo>
                      <a:pt x="198" y="384"/>
                    </a:lnTo>
                    <a:lnTo>
                      <a:pt x="165" y="371"/>
                    </a:lnTo>
                    <a:lnTo>
                      <a:pt x="132" y="338"/>
                    </a:lnTo>
                    <a:lnTo>
                      <a:pt x="99" y="273"/>
                    </a:lnTo>
                    <a:lnTo>
                      <a:pt x="66" y="195"/>
                    </a:lnTo>
                    <a:lnTo>
                      <a:pt x="33" y="97"/>
                    </a:lnTo>
                    <a:lnTo>
                      <a:pt x="0" y="0"/>
                    </a:lnTo>
                  </a:path>
                </a:pathLst>
              </a:custGeom>
              <a:noFill/>
              <a:ln w="38100" cap="rnd"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grpSp>
      </p:grpSp>
      <p:grpSp>
        <p:nvGrpSpPr>
          <p:cNvPr id="10" name="Group 10">
            <a:extLst>
              <a:ext uri="{FF2B5EF4-FFF2-40B4-BE49-F238E27FC236}">
                <a16:creationId xmlns:a16="http://schemas.microsoft.com/office/drawing/2014/main" id="{5DEE22E9-DA30-423A-91C9-28E50CD28861}"/>
              </a:ext>
            </a:extLst>
          </p:cNvPr>
          <p:cNvGrpSpPr>
            <a:grpSpLocks/>
          </p:cNvGrpSpPr>
          <p:nvPr/>
        </p:nvGrpSpPr>
        <p:grpSpPr bwMode="auto">
          <a:xfrm>
            <a:off x="634818" y="726620"/>
            <a:ext cx="4108583" cy="2223691"/>
            <a:chOff x="297" y="960"/>
            <a:chExt cx="2389" cy="1293"/>
          </a:xfrm>
        </p:grpSpPr>
        <p:sp>
          <p:nvSpPr>
            <p:cNvPr id="11" name="Line 11">
              <a:extLst>
                <a:ext uri="{FF2B5EF4-FFF2-40B4-BE49-F238E27FC236}">
                  <a16:creationId xmlns:a16="http://schemas.microsoft.com/office/drawing/2014/main" id="{8FC26CC9-4F56-4EB2-8A44-4F8A4A48822C}"/>
                </a:ext>
              </a:extLst>
            </p:cNvPr>
            <p:cNvSpPr>
              <a:spLocks noChangeShapeType="1"/>
            </p:cNvSpPr>
            <p:nvPr/>
          </p:nvSpPr>
          <p:spPr bwMode="auto">
            <a:xfrm flipV="1">
              <a:off x="510" y="1141"/>
              <a:ext cx="0" cy="97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2" name="Line 12">
              <a:extLst>
                <a:ext uri="{FF2B5EF4-FFF2-40B4-BE49-F238E27FC236}">
                  <a16:creationId xmlns:a16="http://schemas.microsoft.com/office/drawing/2014/main" id="{C7494CAB-AACA-4E9C-ACD4-A7CB1009467C}"/>
                </a:ext>
              </a:extLst>
            </p:cNvPr>
            <p:cNvSpPr>
              <a:spLocks noChangeShapeType="1"/>
            </p:cNvSpPr>
            <p:nvPr/>
          </p:nvSpPr>
          <p:spPr bwMode="auto">
            <a:xfrm>
              <a:off x="386" y="1934"/>
              <a:ext cx="2137" cy="8"/>
            </a:xfrm>
            <a:prstGeom prst="line">
              <a:avLst/>
            </a:prstGeom>
            <a:noFill/>
            <a:ln w="381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3" name="Line 13">
              <a:extLst>
                <a:ext uri="{FF2B5EF4-FFF2-40B4-BE49-F238E27FC236}">
                  <a16:creationId xmlns:a16="http://schemas.microsoft.com/office/drawing/2014/main" id="{C9AF9D03-C969-4A43-8926-A38412E1AEDD}"/>
                </a:ext>
              </a:extLst>
            </p:cNvPr>
            <p:cNvSpPr>
              <a:spLocks noChangeShapeType="1"/>
            </p:cNvSpPr>
            <p:nvPr/>
          </p:nvSpPr>
          <p:spPr bwMode="auto">
            <a:xfrm>
              <a:off x="1490" y="2253"/>
              <a:ext cx="0" cy="0"/>
            </a:xfrm>
            <a:prstGeom prst="line">
              <a:avLst/>
            </a:prstGeom>
            <a:noFill/>
            <a:ln w="38100">
              <a:solidFill>
                <a:srgbClr val="FF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4" name="Rectangle 14">
              <a:extLst>
                <a:ext uri="{FF2B5EF4-FFF2-40B4-BE49-F238E27FC236}">
                  <a16:creationId xmlns:a16="http://schemas.microsoft.com/office/drawing/2014/main" id="{1078508A-C904-4D0B-A1DE-0E869587079E}"/>
                </a:ext>
              </a:extLst>
            </p:cNvPr>
            <p:cNvSpPr>
              <a:spLocks noChangeArrowheads="1"/>
            </p:cNvSpPr>
            <p:nvPr/>
          </p:nvSpPr>
          <p:spPr bwMode="auto">
            <a:xfrm>
              <a:off x="524" y="960"/>
              <a:ext cx="342"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p>
              <a:pPr eaLnBrk="0" hangingPunct="0">
                <a:spcBef>
                  <a:spcPct val="50000"/>
                </a:spcBef>
              </a:pPr>
              <a:r>
                <a:rPr kumimoji="1" lang="en-US" altLang="zh-CN" sz="2600" i="1" dirty="0">
                  <a:latin typeface="Times New Roman" pitchFamily="18" charset="0"/>
                  <a:ea typeface="方正姚体" pitchFamily="2" charset="-122"/>
                </a:rPr>
                <a:t>u</a:t>
              </a:r>
            </a:p>
          </p:txBody>
        </p:sp>
        <p:sp>
          <p:nvSpPr>
            <p:cNvPr id="15" name="Text Box 15">
              <a:extLst>
                <a:ext uri="{FF2B5EF4-FFF2-40B4-BE49-F238E27FC236}">
                  <a16:creationId xmlns:a16="http://schemas.microsoft.com/office/drawing/2014/main" id="{6B3EDA1B-516D-4F80-8C11-D1D63E3D303F}"/>
                </a:ext>
              </a:extLst>
            </p:cNvPr>
            <p:cNvSpPr txBox="1">
              <a:spLocks noChangeArrowheads="1"/>
            </p:cNvSpPr>
            <p:nvPr/>
          </p:nvSpPr>
          <p:spPr bwMode="auto">
            <a:xfrm>
              <a:off x="2525" y="1776"/>
              <a:ext cx="161"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spcBef>
                  <a:spcPct val="50000"/>
                </a:spcBef>
              </a:pPr>
              <a:r>
                <a:rPr kumimoji="1" lang="en-US" altLang="zh-CN" sz="2600" i="1" dirty="0">
                  <a:latin typeface="Times New Roman" pitchFamily="18" charset="0"/>
                  <a:ea typeface="方正姚体" pitchFamily="2" charset="-122"/>
                </a:rPr>
                <a:t>t</a:t>
              </a:r>
            </a:p>
          </p:txBody>
        </p:sp>
        <p:sp>
          <p:nvSpPr>
            <p:cNvPr id="16" name="Line 16">
              <a:extLst>
                <a:ext uri="{FF2B5EF4-FFF2-40B4-BE49-F238E27FC236}">
                  <a16:creationId xmlns:a16="http://schemas.microsoft.com/office/drawing/2014/main" id="{C236F537-8937-4B71-B81C-E2566583A99A}"/>
                </a:ext>
              </a:extLst>
            </p:cNvPr>
            <p:cNvSpPr>
              <a:spLocks noChangeShapeType="1"/>
            </p:cNvSpPr>
            <p:nvPr/>
          </p:nvSpPr>
          <p:spPr bwMode="auto">
            <a:xfrm>
              <a:off x="528" y="1605"/>
              <a:ext cx="1968"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17" name="Text Box 17">
              <a:extLst>
                <a:ext uri="{FF2B5EF4-FFF2-40B4-BE49-F238E27FC236}">
                  <a16:creationId xmlns:a16="http://schemas.microsoft.com/office/drawing/2014/main" id="{E883E3FA-3E4B-4B1F-8E71-C13817475A6D}"/>
                </a:ext>
              </a:extLst>
            </p:cNvPr>
            <p:cNvSpPr txBox="1">
              <a:spLocks noChangeArrowheads="1"/>
            </p:cNvSpPr>
            <p:nvPr/>
          </p:nvSpPr>
          <p:spPr bwMode="auto">
            <a:xfrm>
              <a:off x="297" y="1449"/>
              <a:ext cx="52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600" dirty="0">
                  <a:latin typeface="Times New Roman" pitchFamily="18" charset="0"/>
                  <a:ea typeface="方正姚体" pitchFamily="2" charset="-122"/>
                </a:rPr>
                <a:t>E</a:t>
              </a:r>
            </a:p>
          </p:txBody>
        </p:sp>
      </p:grpSp>
      <p:sp>
        <p:nvSpPr>
          <p:cNvPr id="18" name="Text Box 18">
            <a:extLst>
              <a:ext uri="{FF2B5EF4-FFF2-40B4-BE49-F238E27FC236}">
                <a16:creationId xmlns:a16="http://schemas.microsoft.com/office/drawing/2014/main" id="{96689BF3-BC49-4FFD-B704-87530ED1078D}"/>
              </a:ext>
            </a:extLst>
          </p:cNvPr>
          <p:cNvSpPr txBox="1">
            <a:spLocks noChangeArrowheads="1"/>
          </p:cNvSpPr>
          <p:nvPr/>
        </p:nvSpPr>
        <p:spPr bwMode="auto">
          <a:xfrm>
            <a:off x="500916" y="3568631"/>
            <a:ext cx="49530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600" b="1" dirty="0">
                <a:latin typeface="黑体" pitchFamily="49" charset="-122"/>
                <a:ea typeface="黑体" pitchFamily="49" charset="-122"/>
              </a:rPr>
              <a:t>3</a:t>
            </a:r>
            <a:r>
              <a:rPr kumimoji="1" lang="zh-CN" altLang="en-US" sz="2600" b="1" dirty="0">
                <a:latin typeface="黑体" pitchFamily="49" charset="-122"/>
                <a:ea typeface="黑体" pitchFamily="49" charset="-122"/>
              </a:rPr>
              <a:t>、电路中存在非线形元件</a:t>
            </a:r>
          </a:p>
        </p:txBody>
      </p:sp>
      <p:grpSp>
        <p:nvGrpSpPr>
          <p:cNvPr id="19" name="Group 19">
            <a:extLst>
              <a:ext uri="{FF2B5EF4-FFF2-40B4-BE49-F238E27FC236}">
                <a16:creationId xmlns:a16="http://schemas.microsoft.com/office/drawing/2014/main" id="{CD99B401-7D09-4486-A669-BFEBF0B4A406}"/>
              </a:ext>
            </a:extLst>
          </p:cNvPr>
          <p:cNvGrpSpPr>
            <a:grpSpLocks/>
          </p:cNvGrpSpPr>
          <p:nvPr/>
        </p:nvGrpSpPr>
        <p:grpSpPr bwMode="auto">
          <a:xfrm>
            <a:off x="1037248" y="5055339"/>
            <a:ext cx="3295121" cy="472943"/>
            <a:chOff x="772" y="2824"/>
            <a:chExt cx="1916" cy="275"/>
          </a:xfrm>
        </p:grpSpPr>
        <p:sp>
          <p:nvSpPr>
            <p:cNvPr id="20" name="Freeform 20">
              <a:extLst>
                <a:ext uri="{FF2B5EF4-FFF2-40B4-BE49-F238E27FC236}">
                  <a16:creationId xmlns:a16="http://schemas.microsoft.com/office/drawing/2014/main" id="{82666F01-6B60-4ABE-8C63-14AED3D277B7}"/>
                </a:ext>
              </a:extLst>
            </p:cNvPr>
            <p:cNvSpPr>
              <a:spLocks/>
            </p:cNvSpPr>
            <p:nvPr/>
          </p:nvSpPr>
          <p:spPr bwMode="auto">
            <a:xfrm>
              <a:off x="772" y="2824"/>
              <a:ext cx="470" cy="267"/>
            </a:xfrm>
            <a:custGeom>
              <a:avLst/>
              <a:gdLst>
                <a:gd name="T0" fmla="*/ 0 w 391"/>
                <a:gd name="T1" fmla="*/ 384 h 385"/>
                <a:gd name="T2" fmla="*/ 33 w 391"/>
                <a:gd name="T3" fmla="*/ 279 h 385"/>
                <a:gd name="T4" fmla="*/ 66 w 391"/>
                <a:gd name="T5" fmla="*/ 188 h 385"/>
                <a:gd name="T6" fmla="*/ 99 w 391"/>
                <a:gd name="T7" fmla="*/ 110 h 385"/>
                <a:gd name="T8" fmla="*/ 132 w 391"/>
                <a:gd name="T9" fmla="*/ 45 h 385"/>
                <a:gd name="T10" fmla="*/ 159 w 391"/>
                <a:gd name="T11" fmla="*/ 12 h 385"/>
                <a:gd name="T12" fmla="*/ 192 w 391"/>
                <a:gd name="T13" fmla="*/ 0 h 385"/>
                <a:gd name="T14" fmla="*/ 225 w 391"/>
                <a:gd name="T15" fmla="*/ 12 h 385"/>
                <a:gd name="T16" fmla="*/ 258 w 391"/>
                <a:gd name="T17" fmla="*/ 45 h 385"/>
                <a:gd name="T18" fmla="*/ 291 w 391"/>
                <a:gd name="T19" fmla="*/ 110 h 385"/>
                <a:gd name="T20" fmla="*/ 324 w 391"/>
                <a:gd name="T21" fmla="*/ 188 h 385"/>
                <a:gd name="T22" fmla="*/ 357 w 391"/>
                <a:gd name="T23" fmla="*/ 286 h 385"/>
                <a:gd name="T24" fmla="*/ 390 w 391"/>
                <a:gd name="T25" fmla="*/ 384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1" h="385">
                  <a:moveTo>
                    <a:pt x="0" y="384"/>
                  </a:moveTo>
                  <a:lnTo>
                    <a:pt x="33" y="279"/>
                  </a:lnTo>
                  <a:lnTo>
                    <a:pt x="66" y="188"/>
                  </a:lnTo>
                  <a:lnTo>
                    <a:pt x="99" y="110"/>
                  </a:lnTo>
                  <a:lnTo>
                    <a:pt x="132" y="45"/>
                  </a:lnTo>
                  <a:lnTo>
                    <a:pt x="159" y="12"/>
                  </a:lnTo>
                  <a:lnTo>
                    <a:pt x="192" y="0"/>
                  </a:lnTo>
                  <a:lnTo>
                    <a:pt x="225" y="12"/>
                  </a:lnTo>
                  <a:lnTo>
                    <a:pt x="258" y="45"/>
                  </a:lnTo>
                  <a:lnTo>
                    <a:pt x="291" y="110"/>
                  </a:lnTo>
                  <a:lnTo>
                    <a:pt x="324" y="188"/>
                  </a:lnTo>
                  <a:lnTo>
                    <a:pt x="357" y="286"/>
                  </a:lnTo>
                  <a:lnTo>
                    <a:pt x="390" y="384"/>
                  </a:lnTo>
                </a:path>
              </a:pathLst>
            </a:custGeom>
            <a:noFill/>
            <a:ln w="38100" cap="rnd"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21" name="Freeform 21">
              <a:extLst>
                <a:ext uri="{FF2B5EF4-FFF2-40B4-BE49-F238E27FC236}">
                  <a16:creationId xmlns:a16="http://schemas.microsoft.com/office/drawing/2014/main" id="{2042BB95-5741-4FB8-A85C-B67A841575FB}"/>
                </a:ext>
              </a:extLst>
            </p:cNvPr>
            <p:cNvSpPr>
              <a:spLocks/>
            </p:cNvSpPr>
            <p:nvPr/>
          </p:nvSpPr>
          <p:spPr bwMode="auto">
            <a:xfrm flipV="1">
              <a:off x="1257" y="2832"/>
              <a:ext cx="471" cy="267"/>
            </a:xfrm>
            <a:custGeom>
              <a:avLst/>
              <a:gdLst>
                <a:gd name="T0" fmla="*/ 391 w 392"/>
                <a:gd name="T1" fmla="*/ 0 h 385"/>
                <a:gd name="T2" fmla="*/ 358 w 392"/>
                <a:gd name="T3" fmla="*/ 104 h 385"/>
                <a:gd name="T4" fmla="*/ 325 w 392"/>
                <a:gd name="T5" fmla="*/ 195 h 385"/>
                <a:gd name="T6" fmla="*/ 292 w 392"/>
                <a:gd name="T7" fmla="*/ 273 h 385"/>
                <a:gd name="T8" fmla="*/ 259 w 392"/>
                <a:gd name="T9" fmla="*/ 338 h 385"/>
                <a:gd name="T10" fmla="*/ 231 w 392"/>
                <a:gd name="T11" fmla="*/ 371 h 385"/>
                <a:gd name="T12" fmla="*/ 198 w 392"/>
                <a:gd name="T13" fmla="*/ 384 h 385"/>
                <a:gd name="T14" fmla="*/ 165 w 392"/>
                <a:gd name="T15" fmla="*/ 371 h 385"/>
                <a:gd name="T16" fmla="*/ 132 w 392"/>
                <a:gd name="T17" fmla="*/ 338 h 385"/>
                <a:gd name="T18" fmla="*/ 99 w 392"/>
                <a:gd name="T19" fmla="*/ 273 h 385"/>
                <a:gd name="T20" fmla="*/ 66 w 392"/>
                <a:gd name="T21" fmla="*/ 195 h 385"/>
                <a:gd name="T22" fmla="*/ 33 w 392"/>
                <a:gd name="T23" fmla="*/ 97 h 385"/>
                <a:gd name="T24" fmla="*/ 0 w 392"/>
                <a:gd name="T25"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2" h="385">
                  <a:moveTo>
                    <a:pt x="391" y="0"/>
                  </a:moveTo>
                  <a:lnTo>
                    <a:pt x="358" y="104"/>
                  </a:lnTo>
                  <a:lnTo>
                    <a:pt x="325" y="195"/>
                  </a:lnTo>
                  <a:lnTo>
                    <a:pt x="292" y="273"/>
                  </a:lnTo>
                  <a:lnTo>
                    <a:pt x="259" y="338"/>
                  </a:lnTo>
                  <a:lnTo>
                    <a:pt x="231" y="371"/>
                  </a:lnTo>
                  <a:lnTo>
                    <a:pt x="198" y="384"/>
                  </a:lnTo>
                  <a:lnTo>
                    <a:pt x="165" y="371"/>
                  </a:lnTo>
                  <a:lnTo>
                    <a:pt x="132" y="338"/>
                  </a:lnTo>
                  <a:lnTo>
                    <a:pt x="99" y="273"/>
                  </a:lnTo>
                  <a:lnTo>
                    <a:pt x="66" y="195"/>
                  </a:lnTo>
                  <a:lnTo>
                    <a:pt x="33" y="97"/>
                  </a:lnTo>
                  <a:lnTo>
                    <a:pt x="0" y="0"/>
                  </a:lnTo>
                </a:path>
              </a:pathLst>
            </a:custGeom>
            <a:noFill/>
            <a:ln w="38100" cap="rnd"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22" name="Freeform 22">
              <a:extLst>
                <a:ext uri="{FF2B5EF4-FFF2-40B4-BE49-F238E27FC236}">
                  <a16:creationId xmlns:a16="http://schemas.microsoft.com/office/drawing/2014/main" id="{6CF605B4-BF54-43AA-8820-ED2B469BBAA3}"/>
                </a:ext>
              </a:extLst>
            </p:cNvPr>
            <p:cNvSpPr>
              <a:spLocks/>
            </p:cNvSpPr>
            <p:nvPr/>
          </p:nvSpPr>
          <p:spPr bwMode="auto">
            <a:xfrm>
              <a:off x="1731" y="2824"/>
              <a:ext cx="469" cy="267"/>
            </a:xfrm>
            <a:custGeom>
              <a:avLst/>
              <a:gdLst>
                <a:gd name="T0" fmla="*/ 0 w 391"/>
                <a:gd name="T1" fmla="*/ 384 h 385"/>
                <a:gd name="T2" fmla="*/ 33 w 391"/>
                <a:gd name="T3" fmla="*/ 279 h 385"/>
                <a:gd name="T4" fmla="*/ 66 w 391"/>
                <a:gd name="T5" fmla="*/ 188 h 385"/>
                <a:gd name="T6" fmla="*/ 99 w 391"/>
                <a:gd name="T7" fmla="*/ 110 h 385"/>
                <a:gd name="T8" fmla="*/ 132 w 391"/>
                <a:gd name="T9" fmla="*/ 45 h 385"/>
                <a:gd name="T10" fmla="*/ 159 w 391"/>
                <a:gd name="T11" fmla="*/ 12 h 385"/>
                <a:gd name="T12" fmla="*/ 192 w 391"/>
                <a:gd name="T13" fmla="*/ 0 h 385"/>
                <a:gd name="T14" fmla="*/ 225 w 391"/>
                <a:gd name="T15" fmla="*/ 12 h 385"/>
                <a:gd name="T16" fmla="*/ 258 w 391"/>
                <a:gd name="T17" fmla="*/ 45 h 385"/>
                <a:gd name="T18" fmla="*/ 291 w 391"/>
                <a:gd name="T19" fmla="*/ 110 h 385"/>
                <a:gd name="T20" fmla="*/ 324 w 391"/>
                <a:gd name="T21" fmla="*/ 188 h 385"/>
                <a:gd name="T22" fmla="*/ 357 w 391"/>
                <a:gd name="T23" fmla="*/ 286 h 385"/>
                <a:gd name="T24" fmla="*/ 390 w 391"/>
                <a:gd name="T25" fmla="*/ 384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1" h="385">
                  <a:moveTo>
                    <a:pt x="0" y="384"/>
                  </a:moveTo>
                  <a:lnTo>
                    <a:pt x="33" y="279"/>
                  </a:lnTo>
                  <a:lnTo>
                    <a:pt x="66" y="188"/>
                  </a:lnTo>
                  <a:lnTo>
                    <a:pt x="99" y="110"/>
                  </a:lnTo>
                  <a:lnTo>
                    <a:pt x="132" y="45"/>
                  </a:lnTo>
                  <a:lnTo>
                    <a:pt x="159" y="12"/>
                  </a:lnTo>
                  <a:lnTo>
                    <a:pt x="192" y="0"/>
                  </a:lnTo>
                  <a:lnTo>
                    <a:pt x="225" y="12"/>
                  </a:lnTo>
                  <a:lnTo>
                    <a:pt x="258" y="45"/>
                  </a:lnTo>
                  <a:lnTo>
                    <a:pt x="291" y="110"/>
                  </a:lnTo>
                  <a:lnTo>
                    <a:pt x="324" y="188"/>
                  </a:lnTo>
                  <a:lnTo>
                    <a:pt x="357" y="286"/>
                  </a:lnTo>
                  <a:lnTo>
                    <a:pt x="390" y="384"/>
                  </a:lnTo>
                </a:path>
              </a:pathLst>
            </a:custGeom>
            <a:noFill/>
            <a:ln w="38100" cap="rnd"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23" name="Freeform 23">
              <a:extLst>
                <a:ext uri="{FF2B5EF4-FFF2-40B4-BE49-F238E27FC236}">
                  <a16:creationId xmlns:a16="http://schemas.microsoft.com/office/drawing/2014/main" id="{D05715F4-1A23-40BB-97A2-2260830030E2}"/>
                </a:ext>
              </a:extLst>
            </p:cNvPr>
            <p:cNvSpPr>
              <a:spLocks/>
            </p:cNvSpPr>
            <p:nvPr/>
          </p:nvSpPr>
          <p:spPr bwMode="auto">
            <a:xfrm flipV="1">
              <a:off x="2217" y="2832"/>
              <a:ext cx="471" cy="267"/>
            </a:xfrm>
            <a:custGeom>
              <a:avLst/>
              <a:gdLst>
                <a:gd name="T0" fmla="*/ 391 w 392"/>
                <a:gd name="T1" fmla="*/ 0 h 385"/>
                <a:gd name="T2" fmla="*/ 358 w 392"/>
                <a:gd name="T3" fmla="*/ 104 h 385"/>
                <a:gd name="T4" fmla="*/ 325 w 392"/>
                <a:gd name="T5" fmla="*/ 195 h 385"/>
                <a:gd name="T6" fmla="*/ 292 w 392"/>
                <a:gd name="T7" fmla="*/ 273 h 385"/>
                <a:gd name="T8" fmla="*/ 259 w 392"/>
                <a:gd name="T9" fmla="*/ 338 h 385"/>
                <a:gd name="T10" fmla="*/ 231 w 392"/>
                <a:gd name="T11" fmla="*/ 371 h 385"/>
                <a:gd name="T12" fmla="*/ 198 w 392"/>
                <a:gd name="T13" fmla="*/ 384 h 385"/>
                <a:gd name="T14" fmla="*/ 165 w 392"/>
                <a:gd name="T15" fmla="*/ 371 h 385"/>
                <a:gd name="T16" fmla="*/ 132 w 392"/>
                <a:gd name="T17" fmla="*/ 338 h 385"/>
                <a:gd name="T18" fmla="*/ 99 w 392"/>
                <a:gd name="T19" fmla="*/ 273 h 385"/>
                <a:gd name="T20" fmla="*/ 66 w 392"/>
                <a:gd name="T21" fmla="*/ 195 h 385"/>
                <a:gd name="T22" fmla="*/ 33 w 392"/>
                <a:gd name="T23" fmla="*/ 97 h 385"/>
                <a:gd name="T24" fmla="*/ 0 w 392"/>
                <a:gd name="T25"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2" h="385">
                  <a:moveTo>
                    <a:pt x="391" y="0"/>
                  </a:moveTo>
                  <a:lnTo>
                    <a:pt x="358" y="104"/>
                  </a:lnTo>
                  <a:lnTo>
                    <a:pt x="325" y="195"/>
                  </a:lnTo>
                  <a:lnTo>
                    <a:pt x="292" y="273"/>
                  </a:lnTo>
                  <a:lnTo>
                    <a:pt x="259" y="338"/>
                  </a:lnTo>
                  <a:lnTo>
                    <a:pt x="231" y="371"/>
                  </a:lnTo>
                  <a:lnTo>
                    <a:pt x="198" y="384"/>
                  </a:lnTo>
                  <a:lnTo>
                    <a:pt x="165" y="371"/>
                  </a:lnTo>
                  <a:lnTo>
                    <a:pt x="132" y="338"/>
                  </a:lnTo>
                  <a:lnTo>
                    <a:pt x="99" y="273"/>
                  </a:lnTo>
                  <a:lnTo>
                    <a:pt x="66" y="195"/>
                  </a:lnTo>
                  <a:lnTo>
                    <a:pt x="33" y="97"/>
                  </a:lnTo>
                  <a:lnTo>
                    <a:pt x="0" y="0"/>
                  </a:lnTo>
                </a:path>
              </a:pathLst>
            </a:custGeom>
            <a:noFill/>
            <a:ln w="38100" cap="rnd"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grpSp>
      <p:grpSp>
        <p:nvGrpSpPr>
          <p:cNvPr id="24" name="Group 24">
            <a:extLst>
              <a:ext uri="{FF2B5EF4-FFF2-40B4-BE49-F238E27FC236}">
                <a16:creationId xmlns:a16="http://schemas.microsoft.com/office/drawing/2014/main" id="{820B298C-80F9-46D4-BABF-C0EA598AF9AF}"/>
              </a:ext>
            </a:extLst>
          </p:cNvPr>
          <p:cNvGrpSpPr>
            <a:grpSpLocks/>
          </p:cNvGrpSpPr>
          <p:nvPr/>
        </p:nvGrpSpPr>
        <p:grpSpPr bwMode="auto">
          <a:xfrm>
            <a:off x="975336" y="4138690"/>
            <a:ext cx="3768064" cy="1824700"/>
            <a:chOff x="720" y="2395"/>
            <a:chExt cx="2191" cy="1061"/>
          </a:xfrm>
        </p:grpSpPr>
        <p:sp>
          <p:nvSpPr>
            <p:cNvPr id="25" name="Line 25">
              <a:extLst>
                <a:ext uri="{FF2B5EF4-FFF2-40B4-BE49-F238E27FC236}">
                  <a16:creationId xmlns:a16="http://schemas.microsoft.com/office/drawing/2014/main" id="{61BF1E7D-3D9B-4919-9167-B0AE8329094D}"/>
                </a:ext>
              </a:extLst>
            </p:cNvPr>
            <p:cNvSpPr>
              <a:spLocks noChangeShapeType="1"/>
            </p:cNvSpPr>
            <p:nvPr/>
          </p:nvSpPr>
          <p:spPr bwMode="auto">
            <a:xfrm flipH="1" flipV="1">
              <a:off x="750" y="2536"/>
              <a:ext cx="0" cy="92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26" name="Line 26">
              <a:extLst>
                <a:ext uri="{FF2B5EF4-FFF2-40B4-BE49-F238E27FC236}">
                  <a16:creationId xmlns:a16="http://schemas.microsoft.com/office/drawing/2014/main" id="{385DBE3A-DD2A-4994-89B0-1DBC22F30C2A}"/>
                </a:ext>
              </a:extLst>
            </p:cNvPr>
            <p:cNvSpPr>
              <a:spLocks noChangeShapeType="1"/>
            </p:cNvSpPr>
            <p:nvPr/>
          </p:nvSpPr>
          <p:spPr bwMode="auto">
            <a:xfrm>
              <a:off x="720" y="3204"/>
              <a:ext cx="2067" cy="0"/>
            </a:xfrm>
            <a:prstGeom prst="line">
              <a:avLst/>
            </a:prstGeom>
            <a:noFill/>
            <a:ln w="381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27" name="Rectangle 27">
              <a:extLst>
                <a:ext uri="{FF2B5EF4-FFF2-40B4-BE49-F238E27FC236}">
                  <a16:creationId xmlns:a16="http://schemas.microsoft.com/office/drawing/2014/main" id="{DACB5A93-3F04-419B-BF99-86408C379130}"/>
                </a:ext>
              </a:extLst>
            </p:cNvPr>
            <p:cNvSpPr>
              <a:spLocks noChangeArrowheads="1"/>
            </p:cNvSpPr>
            <p:nvPr/>
          </p:nvSpPr>
          <p:spPr bwMode="auto">
            <a:xfrm>
              <a:off x="738" y="2395"/>
              <a:ext cx="342"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p>
              <a:pPr eaLnBrk="0" hangingPunct="0">
                <a:spcBef>
                  <a:spcPct val="50000"/>
                </a:spcBef>
              </a:pPr>
              <a:r>
                <a:rPr kumimoji="1" lang="en-US" altLang="zh-CN" sz="2600" i="1" dirty="0">
                  <a:latin typeface="Times New Roman" pitchFamily="18" charset="0"/>
                  <a:ea typeface="方正姚体" pitchFamily="2" charset="-122"/>
                </a:rPr>
                <a:t>u</a:t>
              </a:r>
            </a:p>
          </p:txBody>
        </p:sp>
        <p:sp>
          <p:nvSpPr>
            <p:cNvPr id="28" name="Text Box 28">
              <a:extLst>
                <a:ext uri="{FF2B5EF4-FFF2-40B4-BE49-F238E27FC236}">
                  <a16:creationId xmlns:a16="http://schemas.microsoft.com/office/drawing/2014/main" id="{C802D6FD-FDAC-4626-A6BF-9BA9B97D4728}"/>
                </a:ext>
              </a:extLst>
            </p:cNvPr>
            <p:cNvSpPr txBox="1">
              <a:spLocks noChangeArrowheads="1"/>
            </p:cNvSpPr>
            <p:nvPr/>
          </p:nvSpPr>
          <p:spPr bwMode="auto">
            <a:xfrm>
              <a:off x="2750" y="3056"/>
              <a:ext cx="161"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spcBef>
                  <a:spcPct val="50000"/>
                </a:spcBef>
              </a:pPr>
              <a:r>
                <a:rPr kumimoji="1" lang="en-US" altLang="zh-CN" sz="2600" i="1" dirty="0">
                  <a:latin typeface="Times New Roman" pitchFamily="18" charset="0"/>
                  <a:ea typeface="方正姚体" pitchFamily="2" charset="-122"/>
                </a:rPr>
                <a:t>t</a:t>
              </a:r>
            </a:p>
          </p:txBody>
        </p:sp>
      </p:grpSp>
      <p:sp>
        <p:nvSpPr>
          <p:cNvPr id="29" name="Text Box 29">
            <a:extLst>
              <a:ext uri="{FF2B5EF4-FFF2-40B4-BE49-F238E27FC236}">
                <a16:creationId xmlns:a16="http://schemas.microsoft.com/office/drawing/2014/main" id="{58456300-374C-45A0-AE60-C6152C795242}"/>
              </a:ext>
            </a:extLst>
          </p:cNvPr>
          <p:cNvSpPr txBox="1">
            <a:spLocks noChangeArrowheads="1"/>
          </p:cNvSpPr>
          <p:nvPr/>
        </p:nvSpPr>
        <p:spPr bwMode="auto">
          <a:xfrm>
            <a:off x="1353342" y="5663020"/>
            <a:ext cx="313227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600" b="1" dirty="0">
                <a:latin typeface="黑体" panose="02010609060101010101" pitchFamily="49" charset="-122"/>
                <a:ea typeface="黑体" panose="02010609060101010101" pitchFamily="49" charset="-122"/>
              </a:rPr>
              <a:t>二极管整流波形</a:t>
            </a:r>
          </a:p>
        </p:txBody>
      </p:sp>
      <p:grpSp>
        <p:nvGrpSpPr>
          <p:cNvPr id="30" name="Group 30">
            <a:extLst>
              <a:ext uri="{FF2B5EF4-FFF2-40B4-BE49-F238E27FC236}">
                <a16:creationId xmlns:a16="http://schemas.microsoft.com/office/drawing/2014/main" id="{C5C78EAE-750C-4BFE-A5E4-8B50D601F06E}"/>
              </a:ext>
            </a:extLst>
          </p:cNvPr>
          <p:cNvGrpSpPr>
            <a:grpSpLocks/>
          </p:cNvGrpSpPr>
          <p:nvPr/>
        </p:nvGrpSpPr>
        <p:grpSpPr bwMode="auto">
          <a:xfrm>
            <a:off x="5218197" y="4196033"/>
            <a:ext cx="3171296" cy="1747308"/>
            <a:chOff x="720" y="2440"/>
            <a:chExt cx="1844" cy="1016"/>
          </a:xfrm>
        </p:grpSpPr>
        <p:sp>
          <p:nvSpPr>
            <p:cNvPr id="31" name="Line 31">
              <a:extLst>
                <a:ext uri="{FF2B5EF4-FFF2-40B4-BE49-F238E27FC236}">
                  <a16:creationId xmlns:a16="http://schemas.microsoft.com/office/drawing/2014/main" id="{B7F52658-AE7D-4CE2-B5C0-2B4E5BB04A87}"/>
                </a:ext>
              </a:extLst>
            </p:cNvPr>
            <p:cNvSpPr>
              <a:spLocks noChangeShapeType="1"/>
            </p:cNvSpPr>
            <p:nvPr/>
          </p:nvSpPr>
          <p:spPr bwMode="auto">
            <a:xfrm flipH="1" flipV="1">
              <a:off x="750" y="2536"/>
              <a:ext cx="0" cy="92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32" name="Line 32">
              <a:extLst>
                <a:ext uri="{FF2B5EF4-FFF2-40B4-BE49-F238E27FC236}">
                  <a16:creationId xmlns:a16="http://schemas.microsoft.com/office/drawing/2014/main" id="{A9153577-DA1B-4EAC-9EEA-FC736B28D7FA}"/>
                </a:ext>
              </a:extLst>
            </p:cNvPr>
            <p:cNvSpPr>
              <a:spLocks noChangeShapeType="1"/>
            </p:cNvSpPr>
            <p:nvPr/>
          </p:nvSpPr>
          <p:spPr bwMode="auto">
            <a:xfrm>
              <a:off x="720" y="3204"/>
              <a:ext cx="1678" cy="0"/>
            </a:xfrm>
            <a:prstGeom prst="line">
              <a:avLst/>
            </a:prstGeom>
            <a:noFill/>
            <a:ln w="381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33" name="Rectangle 33">
              <a:extLst>
                <a:ext uri="{FF2B5EF4-FFF2-40B4-BE49-F238E27FC236}">
                  <a16:creationId xmlns:a16="http://schemas.microsoft.com/office/drawing/2014/main" id="{16A7DFE6-4CC5-4E50-88F5-4CF53B5C3DBA}"/>
                </a:ext>
              </a:extLst>
            </p:cNvPr>
            <p:cNvSpPr>
              <a:spLocks noChangeArrowheads="1"/>
            </p:cNvSpPr>
            <p:nvPr/>
          </p:nvSpPr>
          <p:spPr bwMode="auto">
            <a:xfrm>
              <a:off x="810" y="2440"/>
              <a:ext cx="342"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p>
              <a:pPr eaLnBrk="0" hangingPunct="0">
                <a:spcBef>
                  <a:spcPct val="50000"/>
                </a:spcBef>
              </a:pPr>
              <a:r>
                <a:rPr kumimoji="1" lang="en-US" altLang="zh-CN" sz="2600" i="1" dirty="0">
                  <a:latin typeface="Times New Roman" pitchFamily="18" charset="0"/>
                  <a:ea typeface="方正姚体" pitchFamily="2" charset="-122"/>
                </a:rPr>
                <a:t>u</a:t>
              </a:r>
            </a:p>
          </p:txBody>
        </p:sp>
        <p:sp>
          <p:nvSpPr>
            <p:cNvPr id="34" name="Text Box 34">
              <a:extLst>
                <a:ext uri="{FF2B5EF4-FFF2-40B4-BE49-F238E27FC236}">
                  <a16:creationId xmlns:a16="http://schemas.microsoft.com/office/drawing/2014/main" id="{A14D5E1D-7E10-4282-B9C6-DA360C1D7389}"/>
                </a:ext>
              </a:extLst>
            </p:cNvPr>
            <p:cNvSpPr txBox="1">
              <a:spLocks noChangeArrowheads="1"/>
            </p:cNvSpPr>
            <p:nvPr/>
          </p:nvSpPr>
          <p:spPr bwMode="auto">
            <a:xfrm>
              <a:off x="2403" y="3022"/>
              <a:ext cx="161"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spcBef>
                  <a:spcPct val="50000"/>
                </a:spcBef>
              </a:pPr>
              <a:r>
                <a:rPr kumimoji="1" lang="en-US" altLang="zh-CN" sz="2600" i="1" dirty="0">
                  <a:latin typeface="Times New Roman" pitchFamily="18" charset="0"/>
                  <a:ea typeface="方正姚体" pitchFamily="2" charset="-122"/>
                </a:rPr>
                <a:t>t</a:t>
              </a:r>
            </a:p>
          </p:txBody>
        </p:sp>
      </p:grpSp>
      <p:grpSp>
        <p:nvGrpSpPr>
          <p:cNvPr id="35" name="Group 35">
            <a:extLst>
              <a:ext uri="{FF2B5EF4-FFF2-40B4-BE49-F238E27FC236}">
                <a16:creationId xmlns:a16="http://schemas.microsoft.com/office/drawing/2014/main" id="{459A95BF-70DD-4DC4-AA05-3086BDD332EC}"/>
              </a:ext>
            </a:extLst>
          </p:cNvPr>
          <p:cNvGrpSpPr>
            <a:grpSpLocks/>
          </p:cNvGrpSpPr>
          <p:nvPr/>
        </p:nvGrpSpPr>
        <p:grpSpPr bwMode="auto">
          <a:xfrm>
            <a:off x="5271618" y="4871197"/>
            <a:ext cx="2110184" cy="660400"/>
            <a:chOff x="3447" y="2784"/>
            <a:chExt cx="1227" cy="384"/>
          </a:xfrm>
        </p:grpSpPr>
        <p:grpSp>
          <p:nvGrpSpPr>
            <p:cNvPr id="36" name="Group 36">
              <a:extLst>
                <a:ext uri="{FF2B5EF4-FFF2-40B4-BE49-F238E27FC236}">
                  <a16:creationId xmlns:a16="http://schemas.microsoft.com/office/drawing/2014/main" id="{742C6692-ACD6-46B7-B281-A2F0688AC89C}"/>
                </a:ext>
              </a:extLst>
            </p:cNvPr>
            <p:cNvGrpSpPr>
              <a:grpSpLocks/>
            </p:cNvGrpSpPr>
            <p:nvPr/>
          </p:nvGrpSpPr>
          <p:grpSpPr bwMode="auto">
            <a:xfrm flipV="1">
              <a:off x="3906" y="2802"/>
              <a:ext cx="267" cy="349"/>
              <a:chOff x="4384" y="2704"/>
              <a:chExt cx="267" cy="349"/>
            </a:xfrm>
          </p:grpSpPr>
          <p:sp>
            <p:nvSpPr>
              <p:cNvPr id="43" name="Line 37">
                <a:extLst>
                  <a:ext uri="{FF2B5EF4-FFF2-40B4-BE49-F238E27FC236}">
                    <a16:creationId xmlns:a16="http://schemas.microsoft.com/office/drawing/2014/main" id="{9E5618E5-5C1A-427E-89F8-262293E78A07}"/>
                  </a:ext>
                </a:extLst>
              </p:cNvPr>
              <p:cNvSpPr>
                <a:spLocks noChangeShapeType="1"/>
              </p:cNvSpPr>
              <p:nvPr/>
            </p:nvSpPr>
            <p:spPr bwMode="auto">
              <a:xfrm>
                <a:off x="4384" y="2724"/>
                <a:ext cx="0" cy="294"/>
              </a:xfrm>
              <a:prstGeom prst="line">
                <a:avLst/>
              </a:prstGeom>
              <a:noFill/>
              <a:ln w="5080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ln>
                    <a:solidFill>
                      <a:srgbClr val="C00000"/>
                    </a:solidFill>
                  </a:ln>
                </a:endParaRPr>
              </a:p>
            </p:txBody>
          </p:sp>
          <p:sp>
            <p:nvSpPr>
              <p:cNvPr id="44" name="Arc 38">
                <a:extLst>
                  <a:ext uri="{FF2B5EF4-FFF2-40B4-BE49-F238E27FC236}">
                    <a16:creationId xmlns:a16="http://schemas.microsoft.com/office/drawing/2014/main" id="{826125B6-97C3-40C4-B39D-4D9AA8DC35D8}"/>
                  </a:ext>
                </a:extLst>
              </p:cNvPr>
              <p:cNvSpPr>
                <a:spLocks/>
              </p:cNvSpPr>
              <p:nvPr/>
            </p:nvSpPr>
            <p:spPr bwMode="auto">
              <a:xfrm rot="10800000">
                <a:off x="4384" y="2704"/>
                <a:ext cx="267" cy="349"/>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0800" cap="rnd">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ln>
                    <a:solidFill>
                      <a:srgbClr val="C00000"/>
                    </a:solidFill>
                  </a:ln>
                </a:endParaRPr>
              </a:p>
            </p:txBody>
          </p:sp>
        </p:grpSp>
        <p:grpSp>
          <p:nvGrpSpPr>
            <p:cNvPr id="37" name="Group 39">
              <a:extLst>
                <a:ext uri="{FF2B5EF4-FFF2-40B4-BE49-F238E27FC236}">
                  <a16:creationId xmlns:a16="http://schemas.microsoft.com/office/drawing/2014/main" id="{F772D47D-0114-4D6B-A77A-A4A94F7E3798}"/>
                </a:ext>
              </a:extLst>
            </p:cNvPr>
            <p:cNvGrpSpPr>
              <a:grpSpLocks/>
            </p:cNvGrpSpPr>
            <p:nvPr/>
          </p:nvGrpSpPr>
          <p:grpSpPr bwMode="auto">
            <a:xfrm>
              <a:off x="3447" y="2784"/>
              <a:ext cx="212" cy="384"/>
              <a:chOff x="3664" y="2346"/>
              <a:chExt cx="212" cy="384"/>
            </a:xfrm>
          </p:grpSpPr>
          <p:sp>
            <p:nvSpPr>
              <p:cNvPr id="41" name="Arc 40">
                <a:extLst>
                  <a:ext uri="{FF2B5EF4-FFF2-40B4-BE49-F238E27FC236}">
                    <a16:creationId xmlns:a16="http://schemas.microsoft.com/office/drawing/2014/main" id="{2DEB1FC8-A6C7-4983-86BB-1CEC8104ACA7}"/>
                  </a:ext>
                </a:extLst>
              </p:cNvPr>
              <p:cNvSpPr>
                <a:spLocks/>
              </p:cNvSpPr>
              <p:nvPr/>
            </p:nvSpPr>
            <p:spPr bwMode="auto">
              <a:xfrm>
                <a:off x="3664" y="2346"/>
                <a:ext cx="212" cy="348"/>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50800" cap="rnd">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ln>
                    <a:solidFill>
                      <a:srgbClr val="C00000"/>
                    </a:solidFill>
                  </a:ln>
                </a:endParaRPr>
              </a:p>
            </p:txBody>
          </p:sp>
          <p:sp>
            <p:nvSpPr>
              <p:cNvPr id="42" name="Line 41">
                <a:extLst>
                  <a:ext uri="{FF2B5EF4-FFF2-40B4-BE49-F238E27FC236}">
                    <a16:creationId xmlns:a16="http://schemas.microsoft.com/office/drawing/2014/main" id="{002ABAE2-7633-4505-9E4C-F0BED872069E}"/>
                  </a:ext>
                </a:extLst>
              </p:cNvPr>
              <p:cNvSpPr>
                <a:spLocks noChangeShapeType="1"/>
              </p:cNvSpPr>
              <p:nvPr/>
            </p:nvSpPr>
            <p:spPr bwMode="auto">
              <a:xfrm>
                <a:off x="3664" y="2394"/>
                <a:ext cx="0" cy="336"/>
              </a:xfrm>
              <a:prstGeom prst="line">
                <a:avLst/>
              </a:prstGeom>
              <a:noFill/>
              <a:ln w="5080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ln>
                    <a:solidFill>
                      <a:srgbClr val="C00000"/>
                    </a:solidFill>
                  </a:ln>
                </a:endParaRPr>
              </a:p>
            </p:txBody>
          </p:sp>
        </p:grpSp>
        <p:grpSp>
          <p:nvGrpSpPr>
            <p:cNvPr id="38" name="Group 42">
              <a:extLst>
                <a:ext uri="{FF2B5EF4-FFF2-40B4-BE49-F238E27FC236}">
                  <a16:creationId xmlns:a16="http://schemas.microsoft.com/office/drawing/2014/main" id="{5A5F8ED9-346F-4228-B44A-AC1DB5FDC49A}"/>
                </a:ext>
              </a:extLst>
            </p:cNvPr>
            <p:cNvGrpSpPr>
              <a:grpSpLocks/>
            </p:cNvGrpSpPr>
            <p:nvPr/>
          </p:nvGrpSpPr>
          <p:grpSpPr bwMode="auto">
            <a:xfrm flipV="1">
              <a:off x="4407" y="2802"/>
              <a:ext cx="267" cy="349"/>
              <a:chOff x="4384" y="2704"/>
              <a:chExt cx="267" cy="349"/>
            </a:xfrm>
          </p:grpSpPr>
          <p:sp>
            <p:nvSpPr>
              <p:cNvPr id="39" name="Line 43">
                <a:extLst>
                  <a:ext uri="{FF2B5EF4-FFF2-40B4-BE49-F238E27FC236}">
                    <a16:creationId xmlns:a16="http://schemas.microsoft.com/office/drawing/2014/main" id="{1E4D0014-1FBC-417A-BC11-723EC40F50E4}"/>
                  </a:ext>
                </a:extLst>
              </p:cNvPr>
              <p:cNvSpPr>
                <a:spLocks noChangeShapeType="1"/>
              </p:cNvSpPr>
              <p:nvPr/>
            </p:nvSpPr>
            <p:spPr bwMode="auto">
              <a:xfrm>
                <a:off x="4384" y="2724"/>
                <a:ext cx="0" cy="294"/>
              </a:xfrm>
              <a:prstGeom prst="line">
                <a:avLst/>
              </a:prstGeom>
              <a:noFill/>
              <a:ln w="5080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40" name="Arc 44">
                <a:extLst>
                  <a:ext uri="{FF2B5EF4-FFF2-40B4-BE49-F238E27FC236}">
                    <a16:creationId xmlns:a16="http://schemas.microsoft.com/office/drawing/2014/main" id="{4C9F1847-343E-4991-BA89-582694D39AC8}"/>
                  </a:ext>
                </a:extLst>
              </p:cNvPr>
              <p:cNvSpPr>
                <a:spLocks/>
              </p:cNvSpPr>
              <p:nvPr/>
            </p:nvSpPr>
            <p:spPr bwMode="auto">
              <a:xfrm rot="10800000">
                <a:off x="4384" y="2704"/>
                <a:ext cx="267" cy="349"/>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0800" cap="rnd">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grpSp>
      <p:sp>
        <p:nvSpPr>
          <p:cNvPr id="45" name="Text Box 45">
            <a:extLst>
              <a:ext uri="{FF2B5EF4-FFF2-40B4-BE49-F238E27FC236}">
                <a16:creationId xmlns:a16="http://schemas.microsoft.com/office/drawing/2014/main" id="{271235EE-FACA-442C-B051-73FCD8254321}"/>
              </a:ext>
            </a:extLst>
          </p:cNvPr>
          <p:cNvSpPr txBox="1">
            <a:spLocks noChangeArrowheads="1"/>
          </p:cNvSpPr>
          <p:nvPr/>
        </p:nvSpPr>
        <p:spPr bwMode="auto">
          <a:xfrm>
            <a:off x="5539637" y="5663019"/>
            <a:ext cx="256254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600" b="1" dirty="0">
                <a:latin typeface="黑体" panose="02010609060101010101" pitchFamily="49" charset="-122"/>
                <a:ea typeface="黑体" panose="02010609060101010101" pitchFamily="49" charset="-122"/>
              </a:rPr>
              <a:t>脉冲信号</a:t>
            </a:r>
          </a:p>
        </p:txBody>
      </p:sp>
      <p:sp>
        <p:nvSpPr>
          <p:cNvPr id="46" name="灯片编号占位符 45">
            <a:extLst>
              <a:ext uri="{FF2B5EF4-FFF2-40B4-BE49-F238E27FC236}">
                <a16:creationId xmlns:a16="http://schemas.microsoft.com/office/drawing/2014/main" id="{C7F2C8DB-7876-4713-BF92-A8E7B6DBC611}"/>
              </a:ext>
            </a:extLst>
          </p:cNvPr>
          <p:cNvSpPr>
            <a:spLocks noGrp="1"/>
          </p:cNvSpPr>
          <p:nvPr>
            <p:ph type="sldNum" sz="quarter" idx="12"/>
          </p:nvPr>
        </p:nvSpPr>
        <p:spPr/>
        <p:txBody>
          <a:bodyPr/>
          <a:lstStyle/>
          <a:p>
            <a:fld id="{DD7B16FF-69CA-4A0B-BD3A-C4B4E2184A49}" type="slidenum">
              <a:rPr lang="zh-CN" altLang="en-US" smtClean="0"/>
              <a:pPr/>
              <a:t>144</a:t>
            </a:fld>
            <a:endParaRPr lang="zh-CN" altLang="en-US" dirty="0"/>
          </a:p>
        </p:txBody>
      </p:sp>
    </p:spTree>
    <p:extLst>
      <p:ext uri="{BB962C8B-B14F-4D97-AF65-F5344CB8AC3E}">
        <p14:creationId xmlns:p14="http://schemas.microsoft.com/office/powerpoint/2010/main" val="190942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left)">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wipe(left)">
                                      <p:cBhvr>
                                        <p:cTn id="47" dur="500"/>
                                        <p:tgtEl>
                                          <p:spTgt spid="3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wipe(left)">
                                      <p:cBhvr>
                                        <p:cTn id="5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18" grpId="0" autoUpdateAnimBg="0"/>
      <p:bldP spid="29" grpId="0" autoUpdateAnimBg="0"/>
      <p:bldP spid="45" grpId="0" autoUpdateAnimBg="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E038DACA-EA9F-42A4-8D2B-926A0F8B3A56}"/>
              </a:ext>
            </a:extLst>
          </p:cNvPr>
          <p:cNvSpPr txBox="1"/>
          <p:nvPr/>
        </p:nvSpPr>
        <p:spPr>
          <a:xfrm>
            <a:off x="489147" y="78308"/>
            <a:ext cx="6240693" cy="559064"/>
          </a:xfrm>
          <a:prstGeom prst="rect">
            <a:avLst/>
          </a:prstGeom>
          <a:noFill/>
        </p:spPr>
        <p:txBody>
          <a:bodyPr wrap="square" rtlCol="0">
            <a:spAutoFit/>
          </a:bodyPr>
          <a:lstStyle/>
          <a:p>
            <a:pPr marL="495285" indent="-495285">
              <a:buFont typeface="Wingdings" panose="05000000000000000000" pitchFamily="2" charset="2"/>
              <a:buChar char="u"/>
            </a:pPr>
            <a:r>
              <a:rPr kumimoji="1" lang="zh-CN" altLang="en-US" sz="3033" b="1" dirty="0">
                <a:latin typeface="黑体" pitchFamily="49" charset="-122"/>
                <a:ea typeface="黑体" pitchFamily="49" charset="-122"/>
              </a:rPr>
              <a:t>非正弦周期量的分解</a:t>
            </a:r>
            <a:endParaRPr lang="zh-CN" altLang="en-US" sz="3033" b="1" dirty="0">
              <a:latin typeface="黑体" pitchFamily="49" charset="-122"/>
              <a:ea typeface="黑体" pitchFamily="49" charset="-122"/>
            </a:endParaRPr>
          </a:p>
        </p:txBody>
      </p:sp>
      <p:sp>
        <p:nvSpPr>
          <p:cNvPr id="3" name="Text Box 3">
            <a:extLst>
              <a:ext uri="{FF2B5EF4-FFF2-40B4-BE49-F238E27FC236}">
                <a16:creationId xmlns:a16="http://schemas.microsoft.com/office/drawing/2014/main" id="{C846BCD0-FED9-4F6F-8E6C-0A58F8E7865F}"/>
              </a:ext>
            </a:extLst>
          </p:cNvPr>
          <p:cNvSpPr txBox="1">
            <a:spLocks noChangeArrowheads="1"/>
          </p:cNvSpPr>
          <p:nvPr/>
        </p:nvSpPr>
        <p:spPr bwMode="auto">
          <a:xfrm>
            <a:off x="489147" y="930497"/>
            <a:ext cx="8959653"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600" b="1" dirty="0">
                <a:latin typeface="黑体" panose="02010609060101010101" pitchFamily="49" charset="-122"/>
                <a:ea typeface="黑体" panose="02010609060101010101" pitchFamily="49" charset="-122"/>
              </a:rPr>
              <a:t>任一</a:t>
            </a:r>
            <a:r>
              <a:rPr kumimoji="1" lang="zh-CN" altLang="en-US" sz="2600" b="1" dirty="0">
                <a:solidFill>
                  <a:srgbClr val="C00000"/>
                </a:solidFill>
                <a:latin typeface="黑体" panose="02010609060101010101" pitchFamily="49" charset="-122"/>
                <a:ea typeface="黑体" panose="02010609060101010101" pitchFamily="49" charset="-122"/>
              </a:rPr>
              <a:t>非正弦周期量</a:t>
            </a:r>
            <a:r>
              <a:rPr kumimoji="1" lang="zh-CN" altLang="en-US" sz="2600" b="1" dirty="0">
                <a:latin typeface="黑体" panose="02010609060101010101" pitchFamily="49" charset="-122"/>
                <a:ea typeface="黑体" panose="02010609060101010101" pitchFamily="49" charset="-122"/>
              </a:rPr>
              <a:t>可以分解为</a:t>
            </a:r>
            <a:r>
              <a:rPr kumimoji="1" lang="zh-CN" altLang="en-US" sz="2600" b="1" dirty="0">
                <a:solidFill>
                  <a:srgbClr val="C00000"/>
                </a:solidFill>
                <a:latin typeface="黑体" panose="02010609060101010101" pitchFamily="49" charset="-122"/>
                <a:ea typeface="黑体" panose="02010609060101010101" pitchFamily="49" charset="-122"/>
              </a:rPr>
              <a:t>恒定分量</a:t>
            </a:r>
            <a:r>
              <a:rPr kumimoji="1" lang="zh-CN" altLang="en-US" sz="2600" b="1" dirty="0">
                <a:latin typeface="黑体" panose="02010609060101010101" pitchFamily="49" charset="-122"/>
                <a:ea typeface="黑体" panose="02010609060101010101" pitchFamily="49" charset="-122"/>
              </a:rPr>
              <a:t>和一系列</a:t>
            </a:r>
            <a:r>
              <a:rPr kumimoji="1" lang="zh-CN" altLang="en-US" sz="2600" b="1" dirty="0">
                <a:solidFill>
                  <a:srgbClr val="C00000"/>
                </a:solidFill>
                <a:latin typeface="黑体" panose="02010609060101010101" pitchFamily="49" charset="-122"/>
                <a:ea typeface="黑体" panose="02010609060101010101" pitchFamily="49" charset="-122"/>
              </a:rPr>
              <a:t>频率不同的正弦量</a:t>
            </a:r>
            <a:r>
              <a:rPr kumimoji="1" lang="zh-CN" altLang="en-US" sz="2600" b="1" dirty="0">
                <a:latin typeface="黑体" panose="02010609060101010101" pitchFamily="49" charset="-122"/>
                <a:ea typeface="黑体" panose="02010609060101010101" pitchFamily="49" charset="-122"/>
              </a:rPr>
              <a:t>的迭加。</a:t>
            </a:r>
          </a:p>
        </p:txBody>
      </p:sp>
      <p:sp>
        <p:nvSpPr>
          <p:cNvPr id="4" name="Text Box 6">
            <a:extLst>
              <a:ext uri="{FF2B5EF4-FFF2-40B4-BE49-F238E27FC236}">
                <a16:creationId xmlns:a16="http://schemas.microsoft.com/office/drawing/2014/main" id="{51A79AB8-B7C3-4FD2-8536-041833FDB804}"/>
              </a:ext>
            </a:extLst>
          </p:cNvPr>
          <p:cNvSpPr txBox="1">
            <a:spLocks noChangeArrowheads="1"/>
          </p:cNvSpPr>
          <p:nvPr/>
        </p:nvSpPr>
        <p:spPr bwMode="auto">
          <a:xfrm>
            <a:off x="860133" y="2029466"/>
            <a:ext cx="844579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600" b="1" dirty="0">
                <a:solidFill>
                  <a:srgbClr val="333300"/>
                </a:solidFill>
                <a:latin typeface="黑体" panose="02010609060101010101" pitchFamily="49" charset="-122"/>
                <a:ea typeface="黑体" panose="02010609060101010101" pitchFamily="49" charset="-122"/>
              </a:rPr>
              <a:t>数学证明：一切满足狄里赫利条件的周期函数都可以展开为傅立叶三角级数。</a:t>
            </a:r>
          </a:p>
        </p:txBody>
      </p:sp>
      <p:sp>
        <p:nvSpPr>
          <p:cNvPr id="5" name="Text Box 4" descr="浅色上对角线">
            <a:extLst>
              <a:ext uri="{FF2B5EF4-FFF2-40B4-BE49-F238E27FC236}">
                <a16:creationId xmlns:a16="http://schemas.microsoft.com/office/drawing/2014/main" id="{C476FDBA-9E4D-415A-A916-8618C2D56356}"/>
              </a:ext>
            </a:extLst>
          </p:cNvPr>
          <p:cNvSpPr txBox="1">
            <a:spLocks noChangeArrowheads="1"/>
          </p:cNvSpPr>
          <p:nvPr/>
        </p:nvSpPr>
        <p:spPr bwMode="auto">
          <a:xfrm>
            <a:off x="860133" y="3276454"/>
            <a:ext cx="4358471" cy="492443"/>
          </a:xfrm>
          <a:prstGeom prst="rect">
            <a:avLst/>
          </a:prstGeom>
          <a:pattFill prst="ltUpDiag">
            <a:fgClr>
              <a:schemeClr val="accent1"/>
            </a:fgClr>
            <a:bgClr>
              <a:schemeClr val="bg1"/>
            </a:bgClr>
          </a:pattFill>
          <a:ln>
            <a:noFill/>
          </a:ln>
          <a:effectLst/>
          <a:extLs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600" b="1" dirty="0">
                <a:latin typeface="黑体" pitchFamily="49" charset="-122"/>
                <a:ea typeface="黑体" pitchFamily="49" charset="-122"/>
              </a:rPr>
              <a:t>1</a:t>
            </a:r>
            <a:r>
              <a:rPr kumimoji="1" lang="zh-CN" altLang="en-US" sz="2600" b="1" dirty="0">
                <a:latin typeface="黑体" pitchFamily="49" charset="-122"/>
                <a:ea typeface="黑体" pitchFamily="49" charset="-122"/>
              </a:rPr>
              <a:t>、周期函数的傅立叶分解</a:t>
            </a:r>
          </a:p>
        </p:txBody>
      </p:sp>
      <p:sp>
        <p:nvSpPr>
          <p:cNvPr id="6" name="Text Box 5">
            <a:extLst>
              <a:ext uri="{FF2B5EF4-FFF2-40B4-BE49-F238E27FC236}">
                <a16:creationId xmlns:a16="http://schemas.microsoft.com/office/drawing/2014/main" id="{656CF128-CED6-4DD9-B0AB-26C8A4D72D0D}"/>
              </a:ext>
            </a:extLst>
          </p:cNvPr>
          <p:cNvSpPr txBox="1">
            <a:spLocks noChangeArrowheads="1"/>
          </p:cNvSpPr>
          <p:nvPr/>
        </p:nvSpPr>
        <p:spPr bwMode="auto">
          <a:xfrm>
            <a:off x="1449480" y="4042376"/>
            <a:ext cx="616268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600" b="1" dirty="0">
                <a:latin typeface="Times New Roman" panose="02020603050405020304" pitchFamily="18" charset="0"/>
                <a:ea typeface="黑体" panose="02010609060101010101" pitchFamily="49" charset="-122"/>
                <a:cs typeface="Times New Roman" panose="02020603050405020304" pitchFamily="18" charset="0"/>
              </a:rPr>
              <a:t>令非正弦周期函数为</a:t>
            </a:r>
            <a:r>
              <a:rPr kumimoji="1" lang="en-US" altLang="zh-CN" sz="2600" b="1" i="1" dirty="0">
                <a:latin typeface="Times New Roman" panose="02020603050405020304" pitchFamily="18" charset="0"/>
                <a:ea typeface="黑体" panose="02010609060101010101" pitchFamily="49" charset="-122"/>
                <a:cs typeface="Times New Roman" panose="02020603050405020304" pitchFamily="18" charset="0"/>
              </a:rPr>
              <a:t>f(</a:t>
            </a:r>
            <a:r>
              <a:rPr kumimoji="1" lang="en-US" altLang="zh-CN" sz="2600" b="1" i="1" dirty="0">
                <a:latin typeface="Times New Roman" panose="02020603050405020304" pitchFamily="18" charset="0"/>
                <a:ea typeface="黑体" panose="02010609060101010101" pitchFamily="49" charset="-122"/>
                <a:cs typeface="Times New Roman" panose="02020603050405020304" pitchFamily="18" charset="0"/>
                <a:sym typeface="Symbol" pitchFamily="18" charset="2"/>
              </a:rPr>
              <a:t>)</a:t>
            </a:r>
            <a:r>
              <a:rPr kumimoji="1" lang="zh-CN" altLang="en-US" sz="2600" b="1" dirty="0">
                <a:latin typeface="Times New Roman" panose="02020603050405020304" pitchFamily="18" charset="0"/>
                <a:ea typeface="黑体" panose="02010609060101010101" pitchFamily="49" charset="-122"/>
                <a:cs typeface="Times New Roman" panose="02020603050405020304" pitchFamily="18" charset="0"/>
                <a:sym typeface="Symbol" pitchFamily="18" charset="2"/>
              </a:rPr>
              <a:t>，其角频率为</a:t>
            </a:r>
            <a:r>
              <a:rPr kumimoji="1" lang="zh-CN" altLang="en-US" sz="2600" b="1" i="1" dirty="0">
                <a:latin typeface="Times New Roman" panose="02020603050405020304" pitchFamily="18" charset="0"/>
                <a:ea typeface="黑体" panose="02010609060101010101" pitchFamily="49" charset="-122"/>
                <a:cs typeface="Times New Roman" panose="02020603050405020304" pitchFamily="18" charset="0"/>
                <a:sym typeface="Symbol" pitchFamily="18" charset="2"/>
              </a:rPr>
              <a:t></a:t>
            </a:r>
          </a:p>
        </p:txBody>
      </p:sp>
      <p:graphicFrame>
        <p:nvGraphicFramePr>
          <p:cNvPr id="7" name="对象 6">
            <a:extLst>
              <a:ext uri="{FF2B5EF4-FFF2-40B4-BE49-F238E27FC236}">
                <a16:creationId xmlns:a16="http://schemas.microsoft.com/office/drawing/2014/main" id="{37320688-0166-46C9-8E2C-1CC261E60F75}"/>
              </a:ext>
            </a:extLst>
          </p:cNvPr>
          <p:cNvGraphicFramePr>
            <a:graphicFrameLocks noChangeAspect="1"/>
          </p:cNvGraphicFramePr>
          <p:nvPr>
            <p:extLst>
              <p:ext uri="{D42A27DB-BD31-4B8C-83A1-F6EECF244321}">
                <p14:modId xmlns:p14="http://schemas.microsoft.com/office/powerpoint/2010/main" val="3789746428"/>
              </p:ext>
            </p:extLst>
          </p:nvPr>
        </p:nvGraphicFramePr>
        <p:xfrm>
          <a:off x="1259488" y="5058366"/>
          <a:ext cx="7758782" cy="1387332"/>
        </p:xfrm>
        <a:graphic>
          <a:graphicData uri="http://schemas.openxmlformats.org/presentationml/2006/ole">
            <mc:AlternateContent xmlns:mc="http://schemas.openxmlformats.org/markup-compatibility/2006">
              <mc:Choice xmlns:v="urn:schemas-microsoft-com:vml" Requires="v">
                <p:oleObj spid="_x0000_s390186" name="公式" r:id="rId3" imgW="3835080" imgH="685800" progId="Equation.3">
                  <p:embed/>
                </p:oleObj>
              </mc:Choice>
              <mc:Fallback>
                <p:oleObj name="公式" r:id="rId3" imgW="3835080" imgH="685800" progId="Equation.3">
                  <p:embed/>
                  <p:pic>
                    <p:nvPicPr>
                      <p:cNvPr id="10" name="对象 9">
                        <a:extLst>
                          <a:ext uri="{FF2B5EF4-FFF2-40B4-BE49-F238E27FC236}">
                            <a16:creationId xmlns:a16="http://schemas.microsoft.com/office/drawing/2014/main" id="{AF72521C-D592-45D0-B873-A34A980A071B}"/>
                          </a:ext>
                        </a:extLst>
                      </p:cNvPr>
                      <p:cNvPicPr/>
                      <p:nvPr/>
                    </p:nvPicPr>
                    <p:blipFill>
                      <a:blip r:embed="rId4"/>
                      <a:stretch>
                        <a:fillRect/>
                      </a:stretch>
                    </p:blipFill>
                    <p:spPr>
                      <a:xfrm>
                        <a:off x="1259488" y="5058366"/>
                        <a:ext cx="7758782" cy="1387332"/>
                      </a:xfrm>
                      <a:prstGeom prst="rect">
                        <a:avLst/>
                      </a:prstGeom>
                      <a:solidFill>
                        <a:schemeClr val="bg2">
                          <a:lumMod val="20000"/>
                          <a:lumOff val="80000"/>
                        </a:schemeClr>
                      </a:solidFill>
                      <a:ln>
                        <a:solidFill>
                          <a:srgbClr val="C00000"/>
                        </a:solidFill>
                      </a:ln>
                    </p:spPr>
                  </p:pic>
                </p:oleObj>
              </mc:Fallback>
            </mc:AlternateContent>
          </a:graphicData>
        </a:graphic>
      </p:graphicFrame>
      <p:sp>
        <p:nvSpPr>
          <p:cNvPr id="8" name="灯片编号占位符 7">
            <a:extLst>
              <a:ext uri="{FF2B5EF4-FFF2-40B4-BE49-F238E27FC236}">
                <a16:creationId xmlns:a16="http://schemas.microsoft.com/office/drawing/2014/main" id="{F7AACEC0-1F37-49B1-AA07-AADBEC50C0B7}"/>
              </a:ext>
            </a:extLst>
          </p:cNvPr>
          <p:cNvSpPr>
            <a:spLocks noGrp="1"/>
          </p:cNvSpPr>
          <p:nvPr>
            <p:ph type="sldNum" sz="quarter" idx="12"/>
          </p:nvPr>
        </p:nvSpPr>
        <p:spPr/>
        <p:txBody>
          <a:bodyPr/>
          <a:lstStyle/>
          <a:p>
            <a:fld id="{DD7B16FF-69CA-4A0B-BD3A-C4B4E2184A49}" type="slidenum">
              <a:rPr lang="zh-CN" altLang="en-US" smtClean="0"/>
              <a:pPr/>
              <a:t>145</a:t>
            </a:fld>
            <a:endParaRPr lang="zh-CN" altLang="en-US" dirty="0"/>
          </a:p>
        </p:txBody>
      </p:sp>
    </p:spTree>
    <p:extLst>
      <p:ext uri="{BB962C8B-B14F-4D97-AF65-F5344CB8AC3E}">
        <p14:creationId xmlns:p14="http://schemas.microsoft.com/office/powerpoint/2010/main" val="712043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utoUpdateAnimBg="0"/>
      <p:bldP spid="4" grpId="0" autoUpdateAnimBg="0"/>
      <p:bldP spid="5" grpId="0" animBg="1" autoUpdateAnimBg="0"/>
      <p:bldP spid="6" grpId="0" autoUpdateAnimBg="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0F59882A-C8EC-4232-84FF-72BA8A668013}"/>
              </a:ext>
            </a:extLst>
          </p:cNvPr>
          <p:cNvSpPr txBox="1">
            <a:spLocks noChangeArrowheads="1"/>
          </p:cNvSpPr>
          <p:nvPr/>
        </p:nvSpPr>
        <p:spPr bwMode="auto">
          <a:xfrm>
            <a:off x="1086684" y="2755502"/>
            <a:ext cx="6914802"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600" b="1"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a:t>
            </a:r>
            <a:r>
              <a:rPr kumimoji="1" lang="en-US" altLang="zh-CN" sz="2600" b="1" i="1" baseline="-250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0</a:t>
            </a:r>
            <a:r>
              <a:rPr kumimoji="1" lang="en-US" altLang="zh-CN" sz="26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6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恒定分量（直流分量） </a:t>
            </a:r>
            <a:br>
              <a:rPr kumimoji="1" lang="zh-CN" altLang="en-US" sz="26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br>
            <a:r>
              <a:rPr kumimoji="1" lang="zh-CN" altLang="en-US" sz="26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是函数在一个周期内的平均值</a:t>
            </a:r>
          </a:p>
        </p:txBody>
      </p:sp>
      <p:sp>
        <p:nvSpPr>
          <p:cNvPr id="3" name="Text Box 3">
            <a:extLst>
              <a:ext uri="{FF2B5EF4-FFF2-40B4-BE49-F238E27FC236}">
                <a16:creationId xmlns:a16="http://schemas.microsoft.com/office/drawing/2014/main" id="{834A102F-52D8-4355-A032-083DF9ED7927}"/>
              </a:ext>
            </a:extLst>
          </p:cNvPr>
          <p:cNvSpPr txBox="1">
            <a:spLocks noChangeArrowheads="1"/>
          </p:cNvSpPr>
          <p:nvPr/>
        </p:nvSpPr>
        <p:spPr bwMode="auto">
          <a:xfrm>
            <a:off x="1086684" y="4125019"/>
            <a:ext cx="7469566"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600" b="1"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a:t>
            </a:r>
            <a:r>
              <a:rPr kumimoji="1" lang="en-US" altLang="zh-CN" sz="2600" b="1" i="1" baseline="-250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1m </a:t>
            </a:r>
            <a:r>
              <a:rPr kumimoji="1" lang="en-US" altLang="zh-CN" sz="2600" b="1"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sin(</a:t>
            </a:r>
            <a:r>
              <a:rPr kumimoji="1" lang="en-US" altLang="zh-CN" sz="2600" b="1"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Symbol" pitchFamily="18" charset="2"/>
              </a:rPr>
              <a:t> t+</a:t>
            </a:r>
            <a:r>
              <a:rPr kumimoji="1" lang="en-US" altLang="zh-CN" sz="2600" b="1" i="1" baseline="-250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Symbol" pitchFamily="18" charset="2"/>
              </a:rPr>
              <a:t>1 </a:t>
            </a:r>
            <a:r>
              <a:rPr kumimoji="1" lang="en-US" altLang="zh-CN" sz="2600" b="1"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Symbol" pitchFamily="18" charset="2"/>
              </a:rPr>
              <a:t>) </a:t>
            </a:r>
            <a:r>
              <a:rPr kumimoji="1" lang="en-US" altLang="zh-CN" sz="26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6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频率与非正弦周期函数的频率</a:t>
            </a:r>
            <a:br>
              <a:rPr kumimoji="1" lang="en-US" altLang="zh-CN" sz="26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br>
            <a:r>
              <a:rPr kumimoji="1" lang="en-US" altLang="zh-CN" sz="26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6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相同基波或一次谐波。</a:t>
            </a:r>
          </a:p>
        </p:txBody>
      </p:sp>
      <p:sp>
        <p:nvSpPr>
          <p:cNvPr id="4" name="Text Box 4">
            <a:extLst>
              <a:ext uri="{FF2B5EF4-FFF2-40B4-BE49-F238E27FC236}">
                <a16:creationId xmlns:a16="http://schemas.microsoft.com/office/drawing/2014/main" id="{2FB430F4-58BD-4B95-8979-BE66A0807227}"/>
              </a:ext>
            </a:extLst>
          </p:cNvPr>
          <p:cNvSpPr txBox="1">
            <a:spLocks noChangeArrowheads="1"/>
          </p:cNvSpPr>
          <p:nvPr/>
        </p:nvSpPr>
        <p:spPr bwMode="auto">
          <a:xfrm>
            <a:off x="1086684" y="5494537"/>
            <a:ext cx="785960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600" b="1" i="1" dirty="0" err="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a:t>
            </a:r>
            <a:r>
              <a:rPr kumimoji="1" lang="en-US" altLang="zh-CN" sz="2600" b="1" i="1" baseline="-25000" dirty="0" err="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nm</a:t>
            </a:r>
            <a:r>
              <a:rPr kumimoji="1" lang="en-US" altLang="zh-CN" sz="2600" b="1" i="1" baseline="-250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600" b="1"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sin(n</a:t>
            </a:r>
            <a:r>
              <a:rPr kumimoji="1" lang="en-US" altLang="zh-CN" sz="2600" b="1"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Symbol" pitchFamily="18" charset="2"/>
              </a:rPr>
              <a:t> t+</a:t>
            </a:r>
            <a:r>
              <a:rPr kumimoji="1" lang="en-US" altLang="zh-CN" sz="2600" b="1" i="1" baseline="-250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Symbol" pitchFamily="18" charset="2"/>
              </a:rPr>
              <a:t>n</a:t>
            </a:r>
            <a:r>
              <a:rPr kumimoji="1" lang="en-US" altLang="zh-CN" sz="2600" b="1"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Symbol" pitchFamily="18" charset="2"/>
              </a:rPr>
              <a:t>) </a:t>
            </a:r>
            <a:r>
              <a:rPr kumimoji="1" lang="en-US" altLang="zh-CN" sz="26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6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频率为</a:t>
            </a:r>
            <a:r>
              <a:rPr kumimoji="1" lang="zh-CN" altLang="en-US" sz="26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Symbol" pitchFamily="18" charset="2"/>
              </a:rPr>
              <a:t>的</a:t>
            </a:r>
            <a:r>
              <a:rPr kumimoji="1" lang="en-US" altLang="zh-CN" sz="2600" b="1"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Symbol" pitchFamily="18" charset="2"/>
              </a:rPr>
              <a:t>n</a:t>
            </a:r>
            <a:r>
              <a:rPr kumimoji="1" lang="zh-CN" altLang="en-US" sz="26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Symbol" pitchFamily="18" charset="2"/>
              </a:rPr>
              <a:t>倍，称为</a:t>
            </a:r>
            <a:r>
              <a:rPr kumimoji="1" lang="en-US" altLang="zh-CN" sz="2600" b="1"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n</a:t>
            </a:r>
            <a:r>
              <a:rPr kumimoji="1" lang="zh-CN" altLang="en-US" sz="26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次谐波。</a:t>
            </a:r>
          </a:p>
        </p:txBody>
      </p:sp>
      <p:graphicFrame>
        <p:nvGraphicFramePr>
          <p:cNvPr id="5" name="对象 4">
            <a:extLst>
              <a:ext uri="{FF2B5EF4-FFF2-40B4-BE49-F238E27FC236}">
                <a16:creationId xmlns:a16="http://schemas.microsoft.com/office/drawing/2014/main" id="{9B390438-2CAF-46F1-885B-2C869AE9BDDB}"/>
              </a:ext>
            </a:extLst>
          </p:cNvPr>
          <p:cNvGraphicFramePr>
            <a:graphicFrameLocks noChangeAspect="1"/>
          </p:cNvGraphicFramePr>
          <p:nvPr>
            <p:extLst>
              <p:ext uri="{D42A27DB-BD31-4B8C-83A1-F6EECF244321}">
                <p14:modId xmlns:p14="http://schemas.microsoft.com/office/powerpoint/2010/main" val="3459130975"/>
              </p:ext>
            </p:extLst>
          </p:nvPr>
        </p:nvGraphicFramePr>
        <p:xfrm>
          <a:off x="735645" y="560696"/>
          <a:ext cx="8210648" cy="1468129"/>
        </p:xfrm>
        <a:graphic>
          <a:graphicData uri="http://schemas.openxmlformats.org/presentationml/2006/ole">
            <mc:AlternateContent xmlns:mc="http://schemas.openxmlformats.org/markup-compatibility/2006">
              <mc:Choice xmlns:v="urn:schemas-microsoft-com:vml" Requires="v">
                <p:oleObj spid="_x0000_s391209" name="公式" r:id="rId3" imgW="3835080" imgH="685800" progId="Equation.3">
                  <p:embed/>
                </p:oleObj>
              </mc:Choice>
              <mc:Fallback>
                <p:oleObj name="公式" r:id="rId3" imgW="3835080" imgH="685800" progId="Equation.3">
                  <p:embed/>
                  <p:pic>
                    <p:nvPicPr>
                      <p:cNvPr id="3" name="对象 2">
                        <a:extLst>
                          <a:ext uri="{FF2B5EF4-FFF2-40B4-BE49-F238E27FC236}">
                            <a16:creationId xmlns:a16="http://schemas.microsoft.com/office/drawing/2014/main" id="{85D1272A-5EAD-4107-B715-535BB1232276}"/>
                          </a:ext>
                        </a:extLst>
                      </p:cNvPr>
                      <p:cNvPicPr/>
                      <p:nvPr/>
                    </p:nvPicPr>
                    <p:blipFill>
                      <a:blip r:embed="rId4"/>
                      <a:stretch>
                        <a:fillRect/>
                      </a:stretch>
                    </p:blipFill>
                    <p:spPr>
                      <a:xfrm>
                        <a:off x="735645" y="560696"/>
                        <a:ext cx="8210648" cy="1468129"/>
                      </a:xfrm>
                      <a:prstGeom prst="rect">
                        <a:avLst/>
                      </a:prstGeom>
                      <a:solidFill>
                        <a:schemeClr val="bg2">
                          <a:lumMod val="20000"/>
                          <a:lumOff val="80000"/>
                        </a:schemeClr>
                      </a:solidFill>
                      <a:ln>
                        <a:solidFill>
                          <a:srgbClr val="C00000"/>
                        </a:solidFill>
                        <a:prstDash val="dash"/>
                      </a:ln>
                    </p:spPr>
                  </p:pic>
                </p:oleObj>
              </mc:Fallback>
            </mc:AlternateContent>
          </a:graphicData>
        </a:graphic>
      </p:graphicFrame>
      <p:sp>
        <p:nvSpPr>
          <p:cNvPr id="6" name="灯片编号占位符 5">
            <a:extLst>
              <a:ext uri="{FF2B5EF4-FFF2-40B4-BE49-F238E27FC236}">
                <a16:creationId xmlns:a16="http://schemas.microsoft.com/office/drawing/2014/main" id="{49B0FC53-443A-45E1-B766-1D643CB9CDA6}"/>
              </a:ext>
            </a:extLst>
          </p:cNvPr>
          <p:cNvSpPr>
            <a:spLocks noGrp="1"/>
          </p:cNvSpPr>
          <p:nvPr>
            <p:ph type="sldNum" sz="quarter" idx="12"/>
          </p:nvPr>
        </p:nvSpPr>
        <p:spPr/>
        <p:txBody>
          <a:bodyPr/>
          <a:lstStyle/>
          <a:p>
            <a:fld id="{DD7B16FF-69CA-4A0B-BD3A-C4B4E2184A49}" type="slidenum">
              <a:rPr lang="zh-CN" altLang="en-US" smtClean="0"/>
              <a:pPr/>
              <a:t>146</a:t>
            </a:fld>
            <a:endParaRPr lang="zh-CN" altLang="en-US" dirty="0"/>
          </a:p>
        </p:txBody>
      </p:sp>
    </p:spTree>
    <p:extLst>
      <p:ext uri="{BB962C8B-B14F-4D97-AF65-F5344CB8AC3E}">
        <p14:creationId xmlns:p14="http://schemas.microsoft.com/office/powerpoint/2010/main" val="3589590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trips(down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4" grpId="0" autoUpdateAnimBg="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descr="浅色上对角线">
            <a:extLst>
              <a:ext uri="{FF2B5EF4-FFF2-40B4-BE49-F238E27FC236}">
                <a16:creationId xmlns:a16="http://schemas.microsoft.com/office/drawing/2014/main" id="{A065E03F-F14D-46E4-A12E-B9B1FB79E4C1}"/>
              </a:ext>
            </a:extLst>
          </p:cNvPr>
          <p:cNvSpPr txBox="1">
            <a:spLocks noChangeArrowheads="1"/>
          </p:cNvSpPr>
          <p:nvPr/>
        </p:nvSpPr>
        <p:spPr bwMode="auto">
          <a:xfrm>
            <a:off x="492354" y="206831"/>
            <a:ext cx="4782319" cy="492443"/>
          </a:xfrm>
          <a:prstGeom prst="rect">
            <a:avLst/>
          </a:prstGeom>
          <a:noFill/>
          <a:ln>
            <a:noFill/>
          </a:ln>
          <a:effectLst/>
        </p:spPr>
        <p:txBody>
          <a:bodyPr wrap="square">
            <a:spAutoFit/>
          </a:bodyPr>
          <a:lstStyle/>
          <a:p>
            <a:pPr marL="371464" indent="-371464">
              <a:spcBef>
                <a:spcPct val="50000"/>
              </a:spcBef>
              <a:buFont typeface="Wingdings" panose="05000000000000000000" pitchFamily="2" charset="2"/>
              <a:buChar char="u"/>
            </a:pPr>
            <a:r>
              <a:rPr kumimoji="1" lang="zh-CN" altLang="en-US" sz="2600" b="1" dirty="0">
                <a:latin typeface="黑体" pitchFamily="49" charset="-122"/>
                <a:ea typeface="黑体" pitchFamily="49" charset="-122"/>
              </a:rPr>
              <a:t>几种特殊波形的傅立叶分解</a:t>
            </a:r>
          </a:p>
        </p:txBody>
      </p:sp>
      <p:grpSp>
        <p:nvGrpSpPr>
          <p:cNvPr id="3" name="Group 3">
            <a:extLst>
              <a:ext uri="{FF2B5EF4-FFF2-40B4-BE49-F238E27FC236}">
                <a16:creationId xmlns:a16="http://schemas.microsoft.com/office/drawing/2014/main" id="{1E65334F-11FC-48F4-94A9-C7AAEBC76FA2}"/>
              </a:ext>
            </a:extLst>
          </p:cNvPr>
          <p:cNvGrpSpPr>
            <a:grpSpLocks/>
          </p:cNvGrpSpPr>
          <p:nvPr/>
        </p:nvGrpSpPr>
        <p:grpSpPr bwMode="auto">
          <a:xfrm>
            <a:off x="1639105" y="1081645"/>
            <a:ext cx="5474096" cy="1981200"/>
            <a:chOff x="153" y="537"/>
            <a:chExt cx="3183" cy="1152"/>
          </a:xfrm>
        </p:grpSpPr>
        <p:grpSp>
          <p:nvGrpSpPr>
            <p:cNvPr id="4" name="Group 4">
              <a:extLst>
                <a:ext uri="{FF2B5EF4-FFF2-40B4-BE49-F238E27FC236}">
                  <a16:creationId xmlns:a16="http://schemas.microsoft.com/office/drawing/2014/main" id="{C7652D3F-4ACF-4AF0-832E-0A334E49EC23}"/>
                </a:ext>
              </a:extLst>
            </p:cNvPr>
            <p:cNvGrpSpPr>
              <a:grpSpLocks/>
            </p:cNvGrpSpPr>
            <p:nvPr/>
          </p:nvGrpSpPr>
          <p:grpSpPr bwMode="auto">
            <a:xfrm>
              <a:off x="288" y="730"/>
              <a:ext cx="2064" cy="959"/>
              <a:chOff x="432" y="1400"/>
              <a:chExt cx="1680" cy="959"/>
            </a:xfrm>
          </p:grpSpPr>
          <p:sp>
            <p:nvSpPr>
              <p:cNvPr id="19" name="Line 5">
                <a:extLst>
                  <a:ext uri="{FF2B5EF4-FFF2-40B4-BE49-F238E27FC236}">
                    <a16:creationId xmlns:a16="http://schemas.microsoft.com/office/drawing/2014/main" id="{C405E758-D307-4EBB-BF58-2B2A65DA7265}"/>
                  </a:ext>
                </a:extLst>
              </p:cNvPr>
              <p:cNvSpPr>
                <a:spLocks noChangeShapeType="1"/>
              </p:cNvSpPr>
              <p:nvPr/>
            </p:nvSpPr>
            <p:spPr bwMode="auto">
              <a:xfrm>
                <a:off x="432" y="1920"/>
                <a:ext cx="168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20" name="Line 6">
                <a:extLst>
                  <a:ext uri="{FF2B5EF4-FFF2-40B4-BE49-F238E27FC236}">
                    <a16:creationId xmlns:a16="http://schemas.microsoft.com/office/drawing/2014/main" id="{76A5F245-049F-4343-B186-5D425857BEBD}"/>
                  </a:ext>
                </a:extLst>
              </p:cNvPr>
              <p:cNvSpPr>
                <a:spLocks noChangeShapeType="1"/>
              </p:cNvSpPr>
              <p:nvPr/>
            </p:nvSpPr>
            <p:spPr bwMode="auto">
              <a:xfrm flipV="1">
                <a:off x="627" y="1400"/>
                <a:ext cx="0" cy="959"/>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grpSp>
        <p:grpSp>
          <p:nvGrpSpPr>
            <p:cNvPr id="5" name="Group 7">
              <a:extLst>
                <a:ext uri="{FF2B5EF4-FFF2-40B4-BE49-F238E27FC236}">
                  <a16:creationId xmlns:a16="http://schemas.microsoft.com/office/drawing/2014/main" id="{CDA0D459-2365-43DB-92D5-C5255D52965D}"/>
                </a:ext>
              </a:extLst>
            </p:cNvPr>
            <p:cNvGrpSpPr>
              <a:grpSpLocks/>
            </p:cNvGrpSpPr>
            <p:nvPr/>
          </p:nvGrpSpPr>
          <p:grpSpPr bwMode="auto">
            <a:xfrm>
              <a:off x="537" y="987"/>
              <a:ext cx="1383" cy="521"/>
              <a:chOff x="633" y="1680"/>
              <a:chExt cx="951" cy="480"/>
            </a:xfrm>
          </p:grpSpPr>
          <p:sp>
            <p:nvSpPr>
              <p:cNvPr id="12" name="Line 8">
                <a:extLst>
                  <a:ext uri="{FF2B5EF4-FFF2-40B4-BE49-F238E27FC236}">
                    <a16:creationId xmlns:a16="http://schemas.microsoft.com/office/drawing/2014/main" id="{763FDCE9-84E3-46D4-83A4-4E566C426493}"/>
                  </a:ext>
                </a:extLst>
              </p:cNvPr>
              <p:cNvSpPr>
                <a:spLocks noChangeShapeType="1"/>
              </p:cNvSpPr>
              <p:nvPr/>
            </p:nvSpPr>
            <p:spPr bwMode="auto">
              <a:xfrm>
                <a:off x="633" y="1680"/>
                <a:ext cx="240"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13" name="Line 9">
                <a:extLst>
                  <a:ext uri="{FF2B5EF4-FFF2-40B4-BE49-F238E27FC236}">
                    <a16:creationId xmlns:a16="http://schemas.microsoft.com/office/drawing/2014/main" id="{5E40A00F-DBEA-4009-9715-1EB313E4CD39}"/>
                  </a:ext>
                </a:extLst>
              </p:cNvPr>
              <p:cNvSpPr>
                <a:spLocks noChangeShapeType="1"/>
              </p:cNvSpPr>
              <p:nvPr/>
            </p:nvSpPr>
            <p:spPr bwMode="auto">
              <a:xfrm>
                <a:off x="864" y="2151"/>
                <a:ext cx="240"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14" name="Line 10">
                <a:extLst>
                  <a:ext uri="{FF2B5EF4-FFF2-40B4-BE49-F238E27FC236}">
                    <a16:creationId xmlns:a16="http://schemas.microsoft.com/office/drawing/2014/main" id="{AF406C27-FE8E-4D30-85B0-6D527FE6364C}"/>
                  </a:ext>
                </a:extLst>
              </p:cNvPr>
              <p:cNvSpPr>
                <a:spLocks noChangeShapeType="1"/>
              </p:cNvSpPr>
              <p:nvPr/>
            </p:nvSpPr>
            <p:spPr bwMode="auto">
              <a:xfrm>
                <a:off x="864" y="1680"/>
                <a:ext cx="0" cy="48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15" name="Line 11">
                <a:extLst>
                  <a:ext uri="{FF2B5EF4-FFF2-40B4-BE49-F238E27FC236}">
                    <a16:creationId xmlns:a16="http://schemas.microsoft.com/office/drawing/2014/main" id="{25B1BCEB-A909-493B-A5F5-01F11F9405BD}"/>
                  </a:ext>
                </a:extLst>
              </p:cNvPr>
              <p:cNvSpPr>
                <a:spLocks noChangeShapeType="1"/>
              </p:cNvSpPr>
              <p:nvPr/>
            </p:nvSpPr>
            <p:spPr bwMode="auto">
              <a:xfrm>
                <a:off x="1104" y="1680"/>
                <a:ext cx="0" cy="48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16" name="Line 12">
                <a:extLst>
                  <a:ext uri="{FF2B5EF4-FFF2-40B4-BE49-F238E27FC236}">
                    <a16:creationId xmlns:a16="http://schemas.microsoft.com/office/drawing/2014/main" id="{DC28E06B-3310-42FF-BA8F-5F31F133D5CC}"/>
                  </a:ext>
                </a:extLst>
              </p:cNvPr>
              <p:cNvSpPr>
                <a:spLocks noChangeShapeType="1"/>
              </p:cNvSpPr>
              <p:nvPr/>
            </p:nvSpPr>
            <p:spPr bwMode="auto">
              <a:xfrm>
                <a:off x="1104" y="1680"/>
                <a:ext cx="240"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17" name="Line 13">
                <a:extLst>
                  <a:ext uri="{FF2B5EF4-FFF2-40B4-BE49-F238E27FC236}">
                    <a16:creationId xmlns:a16="http://schemas.microsoft.com/office/drawing/2014/main" id="{712D89C0-35E0-47A2-8BF2-31F979036B46}"/>
                  </a:ext>
                </a:extLst>
              </p:cNvPr>
              <p:cNvSpPr>
                <a:spLocks noChangeShapeType="1"/>
              </p:cNvSpPr>
              <p:nvPr/>
            </p:nvSpPr>
            <p:spPr bwMode="auto">
              <a:xfrm>
                <a:off x="1344" y="2151"/>
                <a:ext cx="240"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18" name="Line 14">
                <a:extLst>
                  <a:ext uri="{FF2B5EF4-FFF2-40B4-BE49-F238E27FC236}">
                    <a16:creationId xmlns:a16="http://schemas.microsoft.com/office/drawing/2014/main" id="{E2E7B35E-E2E1-4AC5-B246-3D2ACD923C63}"/>
                  </a:ext>
                </a:extLst>
              </p:cNvPr>
              <p:cNvSpPr>
                <a:spLocks noChangeShapeType="1"/>
              </p:cNvSpPr>
              <p:nvPr/>
            </p:nvSpPr>
            <p:spPr bwMode="auto">
              <a:xfrm>
                <a:off x="1344" y="1680"/>
                <a:ext cx="0" cy="48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grpSp>
        <p:sp>
          <p:nvSpPr>
            <p:cNvPr id="6" name="Text Box 15">
              <a:extLst>
                <a:ext uri="{FF2B5EF4-FFF2-40B4-BE49-F238E27FC236}">
                  <a16:creationId xmlns:a16="http://schemas.microsoft.com/office/drawing/2014/main" id="{B8B83447-4A00-4DD0-BACF-5CB6A945DAB9}"/>
                </a:ext>
              </a:extLst>
            </p:cNvPr>
            <p:cNvSpPr txBox="1">
              <a:spLocks noChangeArrowheads="1"/>
            </p:cNvSpPr>
            <p:nvPr/>
          </p:nvSpPr>
          <p:spPr bwMode="auto">
            <a:xfrm>
              <a:off x="2556" y="1054"/>
              <a:ext cx="780" cy="286"/>
            </a:xfrm>
            <a:prstGeom prst="rect">
              <a:avLst/>
            </a:prstGeom>
            <a:noFill/>
            <a:ln w="317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600" b="1" dirty="0">
                  <a:latin typeface="黑体" panose="02010609060101010101" pitchFamily="49" charset="-122"/>
                  <a:ea typeface="黑体" panose="02010609060101010101" pitchFamily="49" charset="-122"/>
                </a:rPr>
                <a:t>矩形波</a:t>
              </a:r>
            </a:p>
          </p:txBody>
        </p:sp>
        <p:sp>
          <p:nvSpPr>
            <p:cNvPr id="7" name="Text Box 16">
              <a:extLst>
                <a:ext uri="{FF2B5EF4-FFF2-40B4-BE49-F238E27FC236}">
                  <a16:creationId xmlns:a16="http://schemas.microsoft.com/office/drawing/2014/main" id="{07A270A6-39C0-4FB0-8A4C-AB39C4391942}"/>
                </a:ext>
              </a:extLst>
            </p:cNvPr>
            <p:cNvSpPr txBox="1">
              <a:spLocks noChangeArrowheads="1"/>
            </p:cNvSpPr>
            <p:nvPr/>
          </p:nvSpPr>
          <p:spPr bwMode="auto">
            <a:xfrm>
              <a:off x="2112" y="1209"/>
              <a:ext cx="43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600" i="1" dirty="0">
                  <a:solidFill>
                    <a:schemeClr val="accent2"/>
                  </a:solidFill>
                  <a:latin typeface="Times New Roman" pitchFamily="18" charset="0"/>
                  <a:ea typeface="方正姚体" pitchFamily="2" charset="-122"/>
                  <a:sym typeface="Symbol" pitchFamily="18" charset="2"/>
                </a:rPr>
                <a:t></a:t>
              </a:r>
              <a:r>
                <a:rPr kumimoji="1" lang="en-US" altLang="zh-CN" sz="2600" i="1" dirty="0">
                  <a:solidFill>
                    <a:schemeClr val="accent2"/>
                  </a:solidFill>
                  <a:latin typeface="Times New Roman" pitchFamily="18" charset="0"/>
                  <a:ea typeface="方正姚体" pitchFamily="2" charset="-122"/>
                </a:rPr>
                <a:t>t</a:t>
              </a:r>
            </a:p>
          </p:txBody>
        </p:sp>
        <p:sp>
          <p:nvSpPr>
            <p:cNvPr id="8" name="Text Box 17">
              <a:extLst>
                <a:ext uri="{FF2B5EF4-FFF2-40B4-BE49-F238E27FC236}">
                  <a16:creationId xmlns:a16="http://schemas.microsoft.com/office/drawing/2014/main" id="{6CC64787-BFF5-4CF4-8341-9DDFAE3F585D}"/>
                </a:ext>
              </a:extLst>
            </p:cNvPr>
            <p:cNvSpPr txBox="1">
              <a:spLocks noChangeArrowheads="1"/>
            </p:cNvSpPr>
            <p:nvPr/>
          </p:nvSpPr>
          <p:spPr bwMode="auto">
            <a:xfrm>
              <a:off x="576" y="537"/>
              <a:ext cx="288"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033" i="1">
                  <a:solidFill>
                    <a:schemeClr val="accent2"/>
                  </a:solidFill>
                  <a:latin typeface="Times New Roman" pitchFamily="18" charset="0"/>
                  <a:ea typeface="方正姚体" pitchFamily="2" charset="-122"/>
                </a:rPr>
                <a:t>u</a:t>
              </a:r>
            </a:p>
          </p:txBody>
        </p:sp>
        <p:sp>
          <p:nvSpPr>
            <p:cNvPr id="9" name="Text Box 18">
              <a:extLst>
                <a:ext uri="{FF2B5EF4-FFF2-40B4-BE49-F238E27FC236}">
                  <a16:creationId xmlns:a16="http://schemas.microsoft.com/office/drawing/2014/main" id="{08620A70-FC0F-46C5-B638-9FF9AE33835E}"/>
                </a:ext>
              </a:extLst>
            </p:cNvPr>
            <p:cNvSpPr txBox="1">
              <a:spLocks noChangeArrowheads="1"/>
            </p:cNvSpPr>
            <p:nvPr/>
          </p:nvSpPr>
          <p:spPr bwMode="auto">
            <a:xfrm>
              <a:off x="153" y="786"/>
              <a:ext cx="43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600" dirty="0">
                  <a:latin typeface="Times New Roman" pitchFamily="18" charset="0"/>
                  <a:ea typeface="方正姚体" pitchFamily="2" charset="-122"/>
                </a:rPr>
                <a:t>U</a:t>
              </a:r>
              <a:r>
                <a:rPr kumimoji="1" lang="en-US" altLang="zh-CN" sz="2600" baseline="-25000" dirty="0">
                  <a:latin typeface="Times New Roman" pitchFamily="18" charset="0"/>
                  <a:ea typeface="方正姚体" pitchFamily="2" charset="-122"/>
                </a:rPr>
                <a:t>m</a:t>
              </a:r>
              <a:endParaRPr kumimoji="1" lang="en-US" altLang="zh-CN" sz="2600" dirty="0">
                <a:latin typeface="Times New Roman" pitchFamily="18" charset="0"/>
                <a:ea typeface="方正姚体" pitchFamily="2" charset="-122"/>
              </a:endParaRPr>
            </a:p>
          </p:txBody>
        </p:sp>
        <p:sp>
          <p:nvSpPr>
            <p:cNvPr id="10" name="Text Box 19">
              <a:extLst>
                <a:ext uri="{FF2B5EF4-FFF2-40B4-BE49-F238E27FC236}">
                  <a16:creationId xmlns:a16="http://schemas.microsoft.com/office/drawing/2014/main" id="{C348266F-519A-4918-A852-453DDA245FE9}"/>
                </a:ext>
              </a:extLst>
            </p:cNvPr>
            <p:cNvSpPr txBox="1">
              <a:spLocks noChangeArrowheads="1"/>
            </p:cNvSpPr>
            <p:nvPr/>
          </p:nvSpPr>
          <p:spPr bwMode="auto">
            <a:xfrm>
              <a:off x="681" y="1182"/>
              <a:ext cx="624"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600">
                  <a:solidFill>
                    <a:schemeClr val="accent2"/>
                  </a:solidFill>
                  <a:latin typeface="Times New Roman" pitchFamily="18" charset="0"/>
                  <a:ea typeface="方正姚体" pitchFamily="2" charset="-122"/>
                  <a:sym typeface="Symbol" pitchFamily="18" charset="2"/>
                </a:rPr>
                <a:t></a:t>
              </a:r>
              <a:endParaRPr kumimoji="1" lang="en-US" altLang="zh-CN" sz="2600">
                <a:solidFill>
                  <a:schemeClr val="accent2"/>
                </a:solidFill>
                <a:latin typeface="Times New Roman" pitchFamily="18" charset="0"/>
                <a:ea typeface="方正姚体" pitchFamily="2" charset="-122"/>
              </a:endParaRPr>
            </a:p>
          </p:txBody>
        </p:sp>
        <p:sp>
          <p:nvSpPr>
            <p:cNvPr id="11" name="Text Box 20">
              <a:extLst>
                <a:ext uri="{FF2B5EF4-FFF2-40B4-BE49-F238E27FC236}">
                  <a16:creationId xmlns:a16="http://schemas.microsoft.com/office/drawing/2014/main" id="{3827A29C-6A88-4D7E-BB79-5E7F49B7695C}"/>
                </a:ext>
              </a:extLst>
            </p:cNvPr>
            <p:cNvSpPr txBox="1">
              <a:spLocks noChangeArrowheads="1"/>
            </p:cNvSpPr>
            <p:nvPr/>
          </p:nvSpPr>
          <p:spPr bwMode="auto">
            <a:xfrm>
              <a:off x="1200" y="1200"/>
              <a:ext cx="624"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600" dirty="0">
                  <a:solidFill>
                    <a:schemeClr val="accent2"/>
                  </a:solidFill>
                  <a:latin typeface="Times New Roman" pitchFamily="18" charset="0"/>
                  <a:ea typeface="方正姚体" pitchFamily="2" charset="-122"/>
                  <a:sym typeface="Symbol" pitchFamily="18" charset="2"/>
                </a:rPr>
                <a:t>2</a:t>
              </a:r>
              <a:endParaRPr kumimoji="1" lang="en-US" altLang="zh-CN" sz="2600" dirty="0">
                <a:solidFill>
                  <a:schemeClr val="accent2"/>
                </a:solidFill>
                <a:latin typeface="Times New Roman" pitchFamily="18" charset="0"/>
                <a:ea typeface="方正姚体" pitchFamily="2" charset="-122"/>
              </a:endParaRPr>
            </a:p>
          </p:txBody>
        </p:sp>
      </p:grpSp>
      <p:graphicFrame>
        <p:nvGraphicFramePr>
          <p:cNvPr id="21" name="对象 20">
            <a:extLst>
              <a:ext uri="{FF2B5EF4-FFF2-40B4-BE49-F238E27FC236}">
                <a16:creationId xmlns:a16="http://schemas.microsoft.com/office/drawing/2014/main" id="{F46C6D89-B557-41A6-891F-88C63B92956F}"/>
              </a:ext>
            </a:extLst>
          </p:cNvPr>
          <p:cNvGraphicFramePr>
            <a:graphicFrameLocks noChangeAspect="1"/>
          </p:cNvGraphicFramePr>
          <p:nvPr>
            <p:extLst>
              <p:ext uri="{D42A27DB-BD31-4B8C-83A1-F6EECF244321}">
                <p14:modId xmlns:p14="http://schemas.microsoft.com/office/powerpoint/2010/main" val="161548541"/>
              </p:ext>
            </p:extLst>
          </p:nvPr>
        </p:nvGraphicFramePr>
        <p:xfrm>
          <a:off x="1282704" y="5256093"/>
          <a:ext cx="7450944" cy="878007"/>
        </p:xfrm>
        <a:graphic>
          <a:graphicData uri="http://schemas.openxmlformats.org/presentationml/2006/ole">
            <mc:AlternateContent xmlns:mc="http://schemas.openxmlformats.org/markup-compatibility/2006">
              <mc:Choice xmlns:v="urn:schemas-microsoft-com:vml" Requires="v">
                <p:oleObj spid="_x0000_s392272" name="Equation" r:id="rId3" imgW="2781300" imgH="393700" progId="Equation.3">
                  <p:embed/>
                </p:oleObj>
              </mc:Choice>
              <mc:Fallback>
                <p:oleObj name="Equation" r:id="rId3" imgW="2781300" imgH="393700" progId="Equation.3">
                  <p:embed/>
                  <p:pic>
                    <p:nvPicPr>
                      <p:cNvPr id="24" name="对象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2704" y="5256093"/>
                        <a:ext cx="7450944" cy="878007"/>
                      </a:xfrm>
                      <a:prstGeom prst="rect">
                        <a:avLst/>
                      </a:prstGeom>
                      <a:solidFill>
                        <a:schemeClr val="bg1">
                          <a:lumMod val="95000"/>
                        </a:schemeClr>
                      </a:solidFill>
                      <a:ln>
                        <a:solidFill>
                          <a:srgbClr val="C00000"/>
                        </a:solidFill>
                      </a:ln>
                      <a:effectLst/>
                    </p:spPr>
                  </p:pic>
                </p:oleObj>
              </mc:Fallback>
            </mc:AlternateContent>
          </a:graphicData>
        </a:graphic>
      </p:graphicFrame>
      <p:graphicFrame>
        <p:nvGraphicFramePr>
          <p:cNvPr id="22" name="对象 21">
            <a:extLst>
              <a:ext uri="{FF2B5EF4-FFF2-40B4-BE49-F238E27FC236}">
                <a16:creationId xmlns:a16="http://schemas.microsoft.com/office/drawing/2014/main" id="{C9AD682A-060F-42D4-9DC1-A3805F916FCF}"/>
              </a:ext>
            </a:extLst>
          </p:cNvPr>
          <p:cNvGraphicFramePr>
            <a:graphicFrameLocks noChangeAspect="1"/>
          </p:cNvGraphicFramePr>
          <p:nvPr>
            <p:extLst>
              <p:ext uri="{D42A27DB-BD31-4B8C-83A1-F6EECF244321}">
                <p14:modId xmlns:p14="http://schemas.microsoft.com/office/powerpoint/2010/main" val="338406961"/>
              </p:ext>
            </p:extLst>
          </p:nvPr>
        </p:nvGraphicFramePr>
        <p:xfrm>
          <a:off x="1562905" y="3574295"/>
          <a:ext cx="5459721" cy="1004741"/>
        </p:xfrm>
        <a:graphic>
          <a:graphicData uri="http://schemas.openxmlformats.org/presentationml/2006/ole">
            <mc:AlternateContent xmlns:mc="http://schemas.openxmlformats.org/markup-compatibility/2006">
              <mc:Choice xmlns:v="urn:schemas-microsoft-com:vml" Requires="v">
                <p:oleObj spid="_x0000_s392273" name="Equation" r:id="rId5" imgW="2273300" imgH="482600" progId="Equation.3">
                  <p:embed/>
                </p:oleObj>
              </mc:Choice>
              <mc:Fallback>
                <p:oleObj name="Equation" r:id="rId5" imgW="2273300" imgH="482600" progId="Equation.3">
                  <p:embed/>
                  <p:pic>
                    <p:nvPicPr>
                      <p:cNvPr id="25" name="对象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2905" y="3574295"/>
                        <a:ext cx="5459721" cy="1004741"/>
                      </a:xfrm>
                      <a:prstGeom prst="rect">
                        <a:avLst/>
                      </a:prstGeom>
                      <a:noFill/>
                      <a:ln>
                        <a:noFill/>
                      </a:ln>
                      <a:effectLst/>
                    </p:spPr>
                  </p:pic>
                </p:oleObj>
              </mc:Fallback>
            </mc:AlternateContent>
          </a:graphicData>
        </a:graphic>
      </p:graphicFrame>
      <p:sp>
        <p:nvSpPr>
          <p:cNvPr id="23" name="灯片编号占位符 22">
            <a:extLst>
              <a:ext uri="{FF2B5EF4-FFF2-40B4-BE49-F238E27FC236}">
                <a16:creationId xmlns:a16="http://schemas.microsoft.com/office/drawing/2014/main" id="{74F824F1-DA4A-48A6-A015-7AB3F8CC17D7}"/>
              </a:ext>
            </a:extLst>
          </p:cNvPr>
          <p:cNvSpPr>
            <a:spLocks noGrp="1"/>
          </p:cNvSpPr>
          <p:nvPr>
            <p:ph type="sldNum" sz="quarter" idx="12"/>
          </p:nvPr>
        </p:nvSpPr>
        <p:spPr/>
        <p:txBody>
          <a:bodyPr/>
          <a:lstStyle/>
          <a:p>
            <a:fld id="{DD7B16FF-69CA-4A0B-BD3A-C4B4E2184A49}" type="slidenum">
              <a:rPr lang="zh-CN" altLang="en-US" smtClean="0"/>
              <a:pPr/>
              <a:t>147</a:t>
            </a:fld>
            <a:endParaRPr lang="zh-CN" altLang="en-US" dirty="0"/>
          </a:p>
        </p:txBody>
      </p:sp>
    </p:spTree>
    <p:extLst>
      <p:ext uri="{BB962C8B-B14F-4D97-AF65-F5344CB8AC3E}">
        <p14:creationId xmlns:p14="http://schemas.microsoft.com/office/powerpoint/2010/main" val="1756709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2">
            <a:extLst>
              <a:ext uri="{FF2B5EF4-FFF2-40B4-BE49-F238E27FC236}">
                <a16:creationId xmlns:a16="http://schemas.microsoft.com/office/drawing/2014/main" id="{CB67118F-1EF1-4D2B-B8EC-2A40B035FC94}"/>
              </a:ext>
            </a:extLst>
          </p:cNvPr>
          <p:cNvSpPr>
            <a:spLocks noChangeShapeType="1"/>
          </p:cNvSpPr>
          <p:nvPr/>
        </p:nvSpPr>
        <p:spPr bwMode="auto">
          <a:xfrm flipV="1">
            <a:off x="1170111" y="2025002"/>
            <a:ext cx="2479671" cy="0"/>
          </a:xfrm>
          <a:prstGeom prst="line">
            <a:avLst/>
          </a:prstGeom>
          <a:noFill/>
          <a:ln w="31750">
            <a:solidFill>
              <a:srgbClr val="C00000"/>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a:ln w="12700">
                <a:solidFill>
                  <a:srgbClr val="FF0000"/>
                </a:solidFill>
                <a:prstDash val="solid"/>
              </a:ln>
            </a:endParaRPr>
          </a:p>
        </p:txBody>
      </p:sp>
      <p:grpSp>
        <p:nvGrpSpPr>
          <p:cNvPr id="3" name="Group 83">
            <a:extLst>
              <a:ext uri="{FF2B5EF4-FFF2-40B4-BE49-F238E27FC236}">
                <a16:creationId xmlns:a16="http://schemas.microsoft.com/office/drawing/2014/main" id="{10756191-BC8E-4C3E-A562-037E4EECC466}"/>
              </a:ext>
            </a:extLst>
          </p:cNvPr>
          <p:cNvGrpSpPr>
            <a:grpSpLocks/>
          </p:cNvGrpSpPr>
          <p:nvPr/>
        </p:nvGrpSpPr>
        <p:grpSpPr bwMode="auto">
          <a:xfrm>
            <a:off x="2331863" y="719336"/>
            <a:ext cx="1954901" cy="805208"/>
            <a:chOff x="1379" y="1021"/>
            <a:chExt cx="1094" cy="416"/>
          </a:xfrm>
        </p:grpSpPr>
        <p:sp>
          <p:nvSpPr>
            <p:cNvPr id="4" name="Text Box 84">
              <a:extLst>
                <a:ext uri="{FF2B5EF4-FFF2-40B4-BE49-F238E27FC236}">
                  <a16:creationId xmlns:a16="http://schemas.microsoft.com/office/drawing/2014/main" id="{185A941E-72AC-4522-A915-6BD84BD6D1FD}"/>
                </a:ext>
              </a:extLst>
            </p:cNvPr>
            <p:cNvSpPr txBox="1">
              <a:spLocks noChangeArrowheads="1"/>
            </p:cNvSpPr>
            <p:nvPr/>
          </p:nvSpPr>
          <p:spPr bwMode="auto">
            <a:xfrm>
              <a:off x="1417" y="1087"/>
              <a:ext cx="1056"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99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kumimoji="1" lang="zh-CN" altLang="en-US" sz="2600" b="1" dirty="0">
                  <a:solidFill>
                    <a:srgbClr val="0000FF"/>
                  </a:solidFill>
                  <a:latin typeface="黑体" panose="02010609060101010101" pitchFamily="49" charset="-122"/>
                  <a:ea typeface="黑体" panose="02010609060101010101" pitchFamily="49" charset="-122"/>
                </a:rPr>
                <a:t>直流分量</a:t>
              </a:r>
              <a:endParaRPr kumimoji="1" lang="zh-CN" altLang="en-US" sz="2600" b="1" dirty="0">
                <a:solidFill>
                  <a:schemeClr val="accent2"/>
                </a:solidFill>
                <a:latin typeface="黑体" panose="02010609060101010101" pitchFamily="49" charset="-122"/>
                <a:ea typeface="黑体" panose="02010609060101010101" pitchFamily="49" charset="-122"/>
              </a:endParaRPr>
            </a:p>
          </p:txBody>
        </p:sp>
        <p:sp>
          <p:nvSpPr>
            <p:cNvPr id="5" name="AutoShape 85">
              <a:extLst>
                <a:ext uri="{FF2B5EF4-FFF2-40B4-BE49-F238E27FC236}">
                  <a16:creationId xmlns:a16="http://schemas.microsoft.com/office/drawing/2014/main" id="{5634A8FB-18B6-465E-94D3-2F1A33E89E94}"/>
                </a:ext>
              </a:extLst>
            </p:cNvPr>
            <p:cNvSpPr>
              <a:spLocks noChangeArrowheads="1"/>
            </p:cNvSpPr>
            <p:nvPr/>
          </p:nvSpPr>
          <p:spPr bwMode="auto">
            <a:xfrm>
              <a:off x="1379" y="1021"/>
              <a:ext cx="925" cy="416"/>
            </a:xfrm>
            <a:prstGeom prst="wedgeEllipseCallout">
              <a:avLst>
                <a:gd name="adj1" fmla="val -29383"/>
                <a:gd name="adj2" fmla="val 111158"/>
              </a:avLst>
            </a:prstGeom>
            <a:noFill/>
            <a:ln w="12700">
              <a:solidFill>
                <a:srgbClr val="990099"/>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ctr"/>
              <a:endParaRPr kumimoji="1" lang="zh-CN" altLang="zh-CN" sz="2600">
                <a:solidFill>
                  <a:schemeClr val="accent2"/>
                </a:solidFill>
                <a:latin typeface="黑体" panose="02010609060101010101" pitchFamily="49" charset="-122"/>
                <a:ea typeface="黑体" panose="02010609060101010101" pitchFamily="49" charset="-122"/>
              </a:endParaRPr>
            </a:p>
          </p:txBody>
        </p:sp>
      </p:grpSp>
      <p:grpSp>
        <p:nvGrpSpPr>
          <p:cNvPr id="6" name="组合 5">
            <a:extLst>
              <a:ext uri="{FF2B5EF4-FFF2-40B4-BE49-F238E27FC236}">
                <a16:creationId xmlns:a16="http://schemas.microsoft.com/office/drawing/2014/main" id="{5A12A219-93BF-47D1-BC42-C85E6DB9E929}"/>
              </a:ext>
            </a:extLst>
          </p:cNvPr>
          <p:cNvGrpSpPr/>
          <p:nvPr/>
        </p:nvGrpSpPr>
        <p:grpSpPr>
          <a:xfrm>
            <a:off x="1175324" y="829786"/>
            <a:ext cx="3076708" cy="1768096"/>
            <a:chOff x="3763777" y="291589"/>
            <a:chExt cx="2840038" cy="1632089"/>
          </a:xfrm>
        </p:grpSpPr>
        <p:grpSp>
          <p:nvGrpSpPr>
            <p:cNvPr id="7" name="Group 51">
              <a:extLst>
                <a:ext uri="{FF2B5EF4-FFF2-40B4-BE49-F238E27FC236}">
                  <a16:creationId xmlns:a16="http://schemas.microsoft.com/office/drawing/2014/main" id="{20F28DE0-2408-4C20-B8A8-94E5D288211F}"/>
                </a:ext>
              </a:extLst>
            </p:cNvPr>
            <p:cNvGrpSpPr>
              <a:grpSpLocks/>
            </p:cNvGrpSpPr>
            <p:nvPr/>
          </p:nvGrpSpPr>
          <p:grpSpPr bwMode="auto">
            <a:xfrm>
              <a:off x="3763777" y="418728"/>
              <a:ext cx="2840038" cy="1504950"/>
              <a:chOff x="346" y="1201"/>
              <a:chExt cx="1789" cy="948"/>
            </a:xfrm>
          </p:grpSpPr>
          <p:sp>
            <p:nvSpPr>
              <p:cNvPr id="9" name="Line 52">
                <a:extLst>
                  <a:ext uri="{FF2B5EF4-FFF2-40B4-BE49-F238E27FC236}">
                    <a16:creationId xmlns:a16="http://schemas.microsoft.com/office/drawing/2014/main" id="{3C496F1B-195F-465D-8984-5AF45EB7AF03}"/>
                  </a:ext>
                </a:extLst>
              </p:cNvPr>
              <p:cNvSpPr>
                <a:spLocks noChangeShapeType="1"/>
              </p:cNvSpPr>
              <p:nvPr/>
            </p:nvSpPr>
            <p:spPr bwMode="auto">
              <a:xfrm flipV="1">
                <a:off x="346" y="1201"/>
                <a:ext cx="1" cy="948"/>
              </a:xfrm>
              <a:prstGeom prst="line">
                <a:avLst/>
              </a:prstGeom>
              <a:noFill/>
              <a:ln w="317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a:p>
            </p:txBody>
          </p:sp>
          <p:sp>
            <p:nvSpPr>
              <p:cNvPr id="10" name="Line 53">
                <a:extLst>
                  <a:ext uri="{FF2B5EF4-FFF2-40B4-BE49-F238E27FC236}">
                    <a16:creationId xmlns:a16="http://schemas.microsoft.com/office/drawing/2014/main" id="{C21F00CD-2556-45F4-A1A0-A5EBB231A546}"/>
                  </a:ext>
                </a:extLst>
              </p:cNvPr>
              <p:cNvSpPr>
                <a:spLocks noChangeShapeType="1"/>
              </p:cNvSpPr>
              <p:nvPr/>
            </p:nvSpPr>
            <p:spPr bwMode="auto">
              <a:xfrm>
                <a:off x="346" y="1603"/>
                <a:ext cx="336" cy="0"/>
              </a:xfrm>
              <a:prstGeom prst="line">
                <a:avLst/>
              </a:prstGeom>
              <a:noFill/>
              <a:ln w="31750">
                <a:solidFill>
                  <a:srgbClr val="41419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a:ln w="19050">
                    <a:solidFill>
                      <a:srgbClr val="C00000"/>
                    </a:solidFill>
                  </a:ln>
                </a:endParaRPr>
              </a:p>
            </p:txBody>
          </p:sp>
          <p:sp>
            <p:nvSpPr>
              <p:cNvPr id="11" name="Line 54">
                <a:extLst>
                  <a:ext uri="{FF2B5EF4-FFF2-40B4-BE49-F238E27FC236}">
                    <a16:creationId xmlns:a16="http://schemas.microsoft.com/office/drawing/2014/main" id="{FFC7840B-98BE-40B4-92AC-5F6D860E20B8}"/>
                  </a:ext>
                </a:extLst>
              </p:cNvPr>
              <p:cNvSpPr>
                <a:spLocks noChangeShapeType="1"/>
              </p:cNvSpPr>
              <p:nvPr/>
            </p:nvSpPr>
            <p:spPr bwMode="auto">
              <a:xfrm>
                <a:off x="682" y="1603"/>
                <a:ext cx="0" cy="408"/>
              </a:xfrm>
              <a:prstGeom prst="line">
                <a:avLst/>
              </a:prstGeom>
              <a:noFill/>
              <a:ln w="31750">
                <a:solidFill>
                  <a:srgbClr val="41419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a:ln>
                    <a:solidFill>
                      <a:srgbClr val="C00000"/>
                    </a:solidFill>
                  </a:ln>
                </a:endParaRPr>
              </a:p>
            </p:txBody>
          </p:sp>
          <p:sp>
            <p:nvSpPr>
              <p:cNvPr id="12" name="Line 55">
                <a:extLst>
                  <a:ext uri="{FF2B5EF4-FFF2-40B4-BE49-F238E27FC236}">
                    <a16:creationId xmlns:a16="http://schemas.microsoft.com/office/drawing/2014/main" id="{97102134-E164-45D5-8044-41692838917D}"/>
                  </a:ext>
                </a:extLst>
              </p:cNvPr>
              <p:cNvSpPr>
                <a:spLocks noChangeShapeType="1"/>
              </p:cNvSpPr>
              <p:nvPr/>
            </p:nvSpPr>
            <p:spPr bwMode="auto">
              <a:xfrm flipV="1">
                <a:off x="1066" y="1603"/>
                <a:ext cx="0" cy="408"/>
              </a:xfrm>
              <a:prstGeom prst="line">
                <a:avLst/>
              </a:prstGeom>
              <a:noFill/>
              <a:ln w="31750">
                <a:solidFill>
                  <a:srgbClr val="41419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a:ln>
                    <a:solidFill>
                      <a:srgbClr val="C00000"/>
                    </a:solidFill>
                  </a:ln>
                </a:endParaRPr>
              </a:p>
            </p:txBody>
          </p:sp>
          <p:sp>
            <p:nvSpPr>
              <p:cNvPr id="13" name="Line 56">
                <a:extLst>
                  <a:ext uri="{FF2B5EF4-FFF2-40B4-BE49-F238E27FC236}">
                    <a16:creationId xmlns:a16="http://schemas.microsoft.com/office/drawing/2014/main" id="{8C0DC82E-46DC-4450-8D74-ED65DFE284F8}"/>
                  </a:ext>
                </a:extLst>
              </p:cNvPr>
              <p:cNvSpPr>
                <a:spLocks noChangeShapeType="1"/>
              </p:cNvSpPr>
              <p:nvPr/>
            </p:nvSpPr>
            <p:spPr bwMode="auto">
              <a:xfrm>
                <a:off x="1066" y="1603"/>
                <a:ext cx="384" cy="0"/>
              </a:xfrm>
              <a:prstGeom prst="line">
                <a:avLst/>
              </a:prstGeom>
              <a:noFill/>
              <a:ln w="31750">
                <a:solidFill>
                  <a:srgbClr val="41419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a:ln>
                    <a:solidFill>
                      <a:srgbClr val="C00000"/>
                    </a:solidFill>
                  </a:ln>
                </a:endParaRPr>
              </a:p>
            </p:txBody>
          </p:sp>
          <p:sp>
            <p:nvSpPr>
              <p:cNvPr id="14" name="Line 57">
                <a:extLst>
                  <a:ext uri="{FF2B5EF4-FFF2-40B4-BE49-F238E27FC236}">
                    <a16:creationId xmlns:a16="http://schemas.microsoft.com/office/drawing/2014/main" id="{D0B874CC-C501-46F6-98B5-34C93C56A072}"/>
                  </a:ext>
                </a:extLst>
              </p:cNvPr>
              <p:cNvSpPr>
                <a:spLocks noChangeShapeType="1"/>
              </p:cNvSpPr>
              <p:nvPr/>
            </p:nvSpPr>
            <p:spPr bwMode="auto">
              <a:xfrm>
                <a:off x="1450" y="1603"/>
                <a:ext cx="0" cy="408"/>
              </a:xfrm>
              <a:prstGeom prst="line">
                <a:avLst/>
              </a:prstGeom>
              <a:noFill/>
              <a:ln w="31750">
                <a:solidFill>
                  <a:srgbClr val="41419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a:ln>
                    <a:solidFill>
                      <a:srgbClr val="C00000"/>
                    </a:solidFill>
                  </a:ln>
                </a:endParaRPr>
              </a:p>
            </p:txBody>
          </p:sp>
          <p:sp>
            <p:nvSpPr>
              <p:cNvPr id="15" name="Line 58">
                <a:extLst>
                  <a:ext uri="{FF2B5EF4-FFF2-40B4-BE49-F238E27FC236}">
                    <a16:creationId xmlns:a16="http://schemas.microsoft.com/office/drawing/2014/main" id="{208E4DEE-716B-433C-9A78-6A350782D2D0}"/>
                  </a:ext>
                </a:extLst>
              </p:cNvPr>
              <p:cNvSpPr>
                <a:spLocks noChangeShapeType="1"/>
              </p:cNvSpPr>
              <p:nvPr/>
            </p:nvSpPr>
            <p:spPr bwMode="auto">
              <a:xfrm>
                <a:off x="346" y="2011"/>
                <a:ext cx="1632"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600"/>
              </a:p>
            </p:txBody>
          </p:sp>
          <p:sp>
            <p:nvSpPr>
              <p:cNvPr id="16" name="Text Box 61">
                <a:extLst>
                  <a:ext uri="{FF2B5EF4-FFF2-40B4-BE49-F238E27FC236}">
                    <a16:creationId xmlns:a16="http://schemas.microsoft.com/office/drawing/2014/main" id="{F8035377-6C6E-4D45-9EE7-3E11E861F578}"/>
                  </a:ext>
                </a:extLst>
              </p:cNvPr>
              <p:cNvSpPr txBox="1">
                <a:spLocks noChangeArrowheads="1"/>
              </p:cNvSpPr>
              <p:nvPr/>
            </p:nvSpPr>
            <p:spPr bwMode="auto">
              <a:xfrm>
                <a:off x="1974" y="1855"/>
                <a:ext cx="161" cy="286"/>
              </a:xfrm>
              <a:prstGeom prst="rect">
                <a:avLst/>
              </a:prstGeom>
              <a:noFill/>
              <a:ln w="31750">
                <a:no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kumimoji="1" lang="en-US" altLang="zh-CN" sz="2600" i="1" dirty="0">
                    <a:solidFill>
                      <a:schemeClr val="tx2"/>
                    </a:solidFill>
                    <a:latin typeface="Times New Roman" pitchFamily="18" charset="0"/>
                  </a:rPr>
                  <a:t>t</a:t>
                </a:r>
              </a:p>
            </p:txBody>
          </p:sp>
        </p:grpSp>
        <p:sp>
          <p:nvSpPr>
            <p:cNvPr id="8" name="TextBox 120">
              <a:extLst>
                <a:ext uri="{FF2B5EF4-FFF2-40B4-BE49-F238E27FC236}">
                  <a16:creationId xmlns:a16="http://schemas.microsoft.com/office/drawing/2014/main" id="{EDB6466A-4774-4839-A7DA-081E5A33E028}"/>
                </a:ext>
              </a:extLst>
            </p:cNvPr>
            <p:cNvSpPr txBox="1"/>
            <p:nvPr/>
          </p:nvSpPr>
          <p:spPr>
            <a:xfrm>
              <a:off x="3831407" y="291589"/>
              <a:ext cx="648072" cy="454563"/>
            </a:xfrm>
            <a:prstGeom prst="rect">
              <a:avLst/>
            </a:prstGeom>
            <a:noFill/>
          </p:spPr>
          <p:txBody>
            <a:bodyPr wrap="square" rtlCol="0">
              <a:spAutoFit/>
            </a:bodyPr>
            <a:lstStyle/>
            <a:p>
              <a:r>
                <a:rPr lang="en-US" altLang="zh-CN" sz="2600" i="1" dirty="0">
                  <a:latin typeface="Times New Roman" pitchFamily="18" charset="0"/>
                  <a:cs typeface="Times New Roman" pitchFamily="18" charset="0"/>
                </a:rPr>
                <a:t>u</a:t>
              </a:r>
              <a:endParaRPr lang="zh-CN" altLang="en-US" sz="2600" i="1" dirty="0">
                <a:latin typeface="Times New Roman" pitchFamily="18" charset="0"/>
                <a:cs typeface="Times New Roman" pitchFamily="18" charset="0"/>
              </a:endParaRPr>
            </a:p>
          </p:txBody>
        </p:sp>
      </p:grpSp>
      <p:grpSp>
        <p:nvGrpSpPr>
          <p:cNvPr id="17" name="组合 16">
            <a:extLst>
              <a:ext uri="{FF2B5EF4-FFF2-40B4-BE49-F238E27FC236}">
                <a16:creationId xmlns:a16="http://schemas.microsoft.com/office/drawing/2014/main" id="{F4DA7AC7-9A93-4316-9F12-8C485EAEC603}"/>
              </a:ext>
            </a:extLst>
          </p:cNvPr>
          <p:cNvGrpSpPr/>
          <p:nvPr/>
        </p:nvGrpSpPr>
        <p:grpSpPr>
          <a:xfrm>
            <a:off x="6330803" y="-96549"/>
            <a:ext cx="3384000" cy="2188812"/>
            <a:chOff x="6020308" y="0"/>
            <a:chExt cx="3123692" cy="2020442"/>
          </a:xfrm>
        </p:grpSpPr>
        <p:grpSp>
          <p:nvGrpSpPr>
            <p:cNvPr id="18" name="组合 17">
              <a:extLst>
                <a:ext uri="{FF2B5EF4-FFF2-40B4-BE49-F238E27FC236}">
                  <a16:creationId xmlns:a16="http://schemas.microsoft.com/office/drawing/2014/main" id="{5AD3C577-6767-4A1D-A8C4-092BB21F3C5B}"/>
                </a:ext>
              </a:extLst>
            </p:cNvPr>
            <p:cNvGrpSpPr/>
            <p:nvPr/>
          </p:nvGrpSpPr>
          <p:grpSpPr>
            <a:xfrm>
              <a:off x="6394896" y="146160"/>
              <a:ext cx="2627313" cy="1555195"/>
              <a:chOff x="6088558" y="146160"/>
              <a:chExt cx="2627313" cy="1555195"/>
            </a:xfrm>
          </p:grpSpPr>
          <p:grpSp>
            <p:nvGrpSpPr>
              <p:cNvPr id="20" name="Group 51">
                <a:extLst>
                  <a:ext uri="{FF2B5EF4-FFF2-40B4-BE49-F238E27FC236}">
                    <a16:creationId xmlns:a16="http://schemas.microsoft.com/office/drawing/2014/main" id="{B6972149-6069-4565-B864-8D5F1B07EC3C}"/>
                  </a:ext>
                </a:extLst>
              </p:cNvPr>
              <p:cNvGrpSpPr>
                <a:grpSpLocks/>
              </p:cNvGrpSpPr>
              <p:nvPr/>
            </p:nvGrpSpPr>
            <p:grpSpPr bwMode="auto">
              <a:xfrm>
                <a:off x="6088558" y="196405"/>
                <a:ext cx="2627313" cy="1504950"/>
                <a:chOff x="346" y="1201"/>
                <a:chExt cx="1655" cy="948"/>
              </a:xfrm>
            </p:grpSpPr>
            <p:sp>
              <p:nvSpPr>
                <p:cNvPr id="22" name="Line 52">
                  <a:extLst>
                    <a:ext uri="{FF2B5EF4-FFF2-40B4-BE49-F238E27FC236}">
                      <a16:creationId xmlns:a16="http://schemas.microsoft.com/office/drawing/2014/main" id="{FC7D5C30-F82F-424F-9217-8C1DB56640F6}"/>
                    </a:ext>
                  </a:extLst>
                </p:cNvPr>
                <p:cNvSpPr>
                  <a:spLocks noChangeShapeType="1"/>
                </p:cNvSpPr>
                <p:nvPr/>
              </p:nvSpPr>
              <p:spPr bwMode="auto">
                <a:xfrm flipV="1">
                  <a:off x="346" y="1201"/>
                  <a:ext cx="1" cy="948"/>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a:p>
              </p:txBody>
            </p:sp>
            <p:sp>
              <p:nvSpPr>
                <p:cNvPr id="23" name="Line 53">
                  <a:extLst>
                    <a:ext uri="{FF2B5EF4-FFF2-40B4-BE49-F238E27FC236}">
                      <a16:creationId xmlns:a16="http://schemas.microsoft.com/office/drawing/2014/main" id="{65E59BCB-CAE0-4400-828F-7A2721717B62}"/>
                    </a:ext>
                  </a:extLst>
                </p:cNvPr>
                <p:cNvSpPr>
                  <a:spLocks noChangeShapeType="1"/>
                </p:cNvSpPr>
                <p:nvPr/>
              </p:nvSpPr>
              <p:spPr bwMode="auto">
                <a:xfrm>
                  <a:off x="346" y="1603"/>
                  <a:ext cx="336" cy="0"/>
                </a:xfrm>
                <a:prstGeom prst="line">
                  <a:avLst/>
                </a:prstGeom>
                <a:noFill/>
                <a:ln w="25400">
                  <a:solidFill>
                    <a:srgbClr val="41419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a:ln w="19050">
                      <a:solidFill>
                        <a:srgbClr val="C00000"/>
                      </a:solidFill>
                    </a:ln>
                  </a:endParaRPr>
                </a:p>
              </p:txBody>
            </p:sp>
            <p:sp>
              <p:nvSpPr>
                <p:cNvPr id="24" name="Line 54">
                  <a:extLst>
                    <a:ext uri="{FF2B5EF4-FFF2-40B4-BE49-F238E27FC236}">
                      <a16:creationId xmlns:a16="http://schemas.microsoft.com/office/drawing/2014/main" id="{73DBC7F9-4976-46F3-95E1-2E46EF85DAE8}"/>
                    </a:ext>
                  </a:extLst>
                </p:cNvPr>
                <p:cNvSpPr>
                  <a:spLocks noChangeShapeType="1"/>
                </p:cNvSpPr>
                <p:nvPr/>
              </p:nvSpPr>
              <p:spPr bwMode="auto">
                <a:xfrm>
                  <a:off x="682" y="1603"/>
                  <a:ext cx="0" cy="408"/>
                </a:xfrm>
                <a:prstGeom prst="line">
                  <a:avLst/>
                </a:prstGeom>
                <a:noFill/>
                <a:ln w="25400">
                  <a:solidFill>
                    <a:srgbClr val="41419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a:ln>
                      <a:solidFill>
                        <a:srgbClr val="C00000"/>
                      </a:solidFill>
                    </a:ln>
                  </a:endParaRPr>
                </a:p>
              </p:txBody>
            </p:sp>
            <p:sp>
              <p:nvSpPr>
                <p:cNvPr id="25" name="Line 55">
                  <a:extLst>
                    <a:ext uri="{FF2B5EF4-FFF2-40B4-BE49-F238E27FC236}">
                      <a16:creationId xmlns:a16="http://schemas.microsoft.com/office/drawing/2014/main" id="{3CA9B68C-714C-4E1B-8FD4-53A57F4181B8}"/>
                    </a:ext>
                  </a:extLst>
                </p:cNvPr>
                <p:cNvSpPr>
                  <a:spLocks noChangeShapeType="1"/>
                </p:cNvSpPr>
                <p:nvPr/>
              </p:nvSpPr>
              <p:spPr bwMode="auto">
                <a:xfrm flipV="1">
                  <a:off x="1066" y="1603"/>
                  <a:ext cx="0" cy="408"/>
                </a:xfrm>
                <a:prstGeom prst="line">
                  <a:avLst/>
                </a:prstGeom>
                <a:noFill/>
                <a:ln w="25400">
                  <a:solidFill>
                    <a:srgbClr val="41419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a:ln>
                      <a:solidFill>
                        <a:srgbClr val="C00000"/>
                      </a:solidFill>
                    </a:ln>
                  </a:endParaRPr>
                </a:p>
              </p:txBody>
            </p:sp>
            <p:sp>
              <p:nvSpPr>
                <p:cNvPr id="26" name="Line 56">
                  <a:extLst>
                    <a:ext uri="{FF2B5EF4-FFF2-40B4-BE49-F238E27FC236}">
                      <a16:creationId xmlns:a16="http://schemas.microsoft.com/office/drawing/2014/main" id="{6970D487-4E2B-4DD7-AF1F-11370525F953}"/>
                    </a:ext>
                  </a:extLst>
                </p:cNvPr>
                <p:cNvSpPr>
                  <a:spLocks noChangeShapeType="1"/>
                </p:cNvSpPr>
                <p:nvPr/>
              </p:nvSpPr>
              <p:spPr bwMode="auto">
                <a:xfrm>
                  <a:off x="1066" y="1603"/>
                  <a:ext cx="384" cy="0"/>
                </a:xfrm>
                <a:prstGeom prst="line">
                  <a:avLst/>
                </a:prstGeom>
                <a:noFill/>
                <a:ln w="25400">
                  <a:solidFill>
                    <a:srgbClr val="41419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a:ln>
                      <a:solidFill>
                        <a:srgbClr val="C00000"/>
                      </a:solidFill>
                    </a:ln>
                  </a:endParaRPr>
                </a:p>
              </p:txBody>
            </p:sp>
            <p:sp>
              <p:nvSpPr>
                <p:cNvPr id="27" name="Line 57">
                  <a:extLst>
                    <a:ext uri="{FF2B5EF4-FFF2-40B4-BE49-F238E27FC236}">
                      <a16:creationId xmlns:a16="http://schemas.microsoft.com/office/drawing/2014/main" id="{FB178873-F5E0-4578-A2FD-341E49E565BE}"/>
                    </a:ext>
                  </a:extLst>
                </p:cNvPr>
                <p:cNvSpPr>
                  <a:spLocks noChangeShapeType="1"/>
                </p:cNvSpPr>
                <p:nvPr/>
              </p:nvSpPr>
              <p:spPr bwMode="auto">
                <a:xfrm>
                  <a:off x="1450" y="1603"/>
                  <a:ext cx="0" cy="408"/>
                </a:xfrm>
                <a:prstGeom prst="line">
                  <a:avLst/>
                </a:prstGeom>
                <a:noFill/>
                <a:ln w="25400">
                  <a:solidFill>
                    <a:srgbClr val="41419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a:ln>
                      <a:solidFill>
                        <a:srgbClr val="C00000"/>
                      </a:solidFill>
                    </a:ln>
                  </a:endParaRPr>
                </a:p>
              </p:txBody>
            </p:sp>
            <p:sp>
              <p:nvSpPr>
                <p:cNvPr id="28" name="Line 58">
                  <a:extLst>
                    <a:ext uri="{FF2B5EF4-FFF2-40B4-BE49-F238E27FC236}">
                      <a16:creationId xmlns:a16="http://schemas.microsoft.com/office/drawing/2014/main" id="{77A53A0B-F406-4620-8260-7E07E20241C1}"/>
                    </a:ext>
                  </a:extLst>
                </p:cNvPr>
                <p:cNvSpPr>
                  <a:spLocks noChangeShapeType="1"/>
                </p:cNvSpPr>
                <p:nvPr/>
              </p:nvSpPr>
              <p:spPr bwMode="auto">
                <a:xfrm>
                  <a:off x="346" y="2011"/>
                  <a:ext cx="1449"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600"/>
                </a:p>
              </p:txBody>
            </p:sp>
            <p:sp>
              <p:nvSpPr>
                <p:cNvPr id="29" name="Text Box 61">
                  <a:extLst>
                    <a:ext uri="{FF2B5EF4-FFF2-40B4-BE49-F238E27FC236}">
                      <a16:creationId xmlns:a16="http://schemas.microsoft.com/office/drawing/2014/main" id="{F0074480-C601-494F-BEDC-CE0492CA5116}"/>
                    </a:ext>
                  </a:extLst>
                </p:cNvPr>
                <p:cNvSpPr txBox="1">
                  <a:spLocks noChangeArrowheads="1"/>
                </p:cNvSpPr>
                <p:nvPr/>
              </p:nvSpPr>
              <p:spPr bwMode="auto">
                <a:xfrm>
                  <a:off x="1840" y="1795"/>
                  <a:ext cx="161" cy="286"/>
                </a:xfrm>
                <a:prstGeom prst="rect">
                  <a:avLst/>
                </a:prstGeom>
                <a:noFill/>
                <a:ln w="19050">
                  <a:no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kumimoji="1" lang="en-US" altLang="zh-CN" sz="2600" i="1" dirty="0">
                      <a:solidFill>
                        <a:schemeClr val="tx2"/>
                      </a:solidFill>
                      <a:latin typeface="Times New Roman" pitchFamily="18" charset="0"/>
                    </a:rPr>
                    <a:t>t</a:t>
                  </a:r>
                </a:p>
              </p:txBody>
            </p:sp>
          </p:grpSp>
          <p:sp>
            <p:nvSpPr>
              <p:cNvPr id="21" name="TextBox 131">
                <a:extLst>
                  <a:ext uri="{FF2B5EF4-FFF2-40B4-BE49-F238E27FC236}">
                    <a16:creationId xmlns:a16="http://schemas.microsoft.com/office/drawing/2014/main" id="{9B452924-C39F-4CBC-AC18-9D89D08EDC74}"/>
                  </a:ext>
                </a:extLst>
              </p:cNvPr>
              <p:cNvSpPr txBox="1"/>
              <p:nvPr/>
            </p:nvSpPr>
            <p:spPr>
              <a:xfrm>
                <a:off x="6141852" y="146160"/>
                <a:ext cx="648072" cy="454563"/>
              </a:xfrm>
              <a:prstGeom prst="rect">
                <a:avLst/>
              </a:prstGeom>
              <a:noFill/>
            </p:spPr>
            <p:txBody>
              <a:bodyPr wrap="square" rtlCol="0">
                <a:spAutoFit/>
              </a:bodyPr>
              <a:lstStyle/>
              <a:p>
                <a:r>
                  <a:rPr lang="en-US" altLang="zh-CN" sz="2600" i="1" dirty="0">
                    <a:latin typeface="Times New Roman" pitchFamily="18" charset="0"/>
                    <a:cs typeface="Times New Roman" pitchFamily="18" charset="0"/>
                  </a:rPr>
                  <a:t>u</a:t>
                </a:r>
                <a:endParaRPr lang="zh-CN" altLang="en-US" sz="2600" i="1" dirty="0">
                  <a:latin typeface="Times New Roman" pitchFamily="18" charset="0"/>
                  <a:cs typeface="Times New Roman" pitchFamily="18" charset="0"/>
                </a:endParaRPr>
              </a:p>
            </p:txBody>
          </p:sp>
        </p:grpSp>
        <p:sp>
          <p:nvSpPr>
            <p:cNvPr id="19" name="矩形 18">
              <a:extLst>
                <a:ext uri="{FF2B5EF4-FFF2-40B4-BE49-F238E27FC236}">
                  <a16:creationId xmlns:a16="http://schemas.microsoft.com/office/drawing/2014/main" id="{F56FDB08-37E3-487D-9087-1589CC5937E7}"/>
                </a:ext>
              </a:extLst>
            </p:cNvPr>
            <p:cNvSpPr/>
            <p:nvPr/>
          </p:nvSpPr>
          <p:spPr>
            <a:xfrm>
              <a:off x="6020308" y="0"/>
              <a:ext cx="3123692" cy="20204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00" dirty="0">
                <a:solidFill>
                  <a:srgbClr val="FF0000"/>
                </a:solidFill>
              </a:endParaRPr>
            </a:p>
          </p:txBody>
        </p:sp>
      </p:grpSp>
      <p:pic>
        <p:nvPicPr>
          <p:cNvPr id="30" name="Picture 63" descr="%E9%97%AE%E5%8F%B7">
            <a:extLst>
              <a:ext uri="{FF2B5EF4-FFF2-40B4-BE49-F238E27FC236}">
                <a16:creationId xmlns:a16="http://schemas.microsoft.com/office/drawing/2014/main" id="{F149B4FE-35E6-449F-8252-84D8271F52A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29545" y="195041"/>
            <a:ext cx="833681" cy="740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 name="Group 3">
            <a:extLst>
              <a:ext uri="{FF2B5EF4-FFF2-40B4-BE49-F238E27FC236}">
                <a16:creationId xmlns:a16="http://schemas.microsoft.com/office/drawing/2014/main" id="{3FA0E2A1-9FD5-40A9-B9C1-E1C247CE5B0E}"/>
              </a:ext>
            </a:extLst>
          </p:cNvPr>
          <p:cNvGrpSpPr>
            <a:grpSpLocks/>
          </p:cNvGrpSpPr>
          <p:nvPr/>
        </p:nvGrpSpPr>
        <p:grpSpPr bwMode="auto">
          <a:xfrm>
            <a:off x="1061817" y="4221204"/>
            <a:ext cx="2741348" cy="909770"/>
            <a:chOff x="2064" y="528"/>
            <a:chExt cx="1776" cy="529"/>
          </a:xfrm>
        </p:grpSpPr>
        <p:grpSp>
          <p:nvGrpSpPr>
            <p:cNvPr id="32" name="Group 4">
              <a:extLst>
                <a:ext uri="{FF2B5EF4-FFF2-40B4-BE49-F238E27FC236}">
                  <a16:creationId xmlns:a16="http://schemas.microsoft.com/office/drawing/2014/main" id="{C29015AC-0861-40B1-8B3E-A9CB4B1BF1B4}"/>
                </a:ext>
              </a:extLst>
            </p:cNvPr>
            <p:cNvGrpSpPr>
              <a:grpSpLocks/>
            </p:cNvGrpSpPr>
            <p:nvPr/>
          </p:nvGrpSpPr>
          <p:grpSpPr bwMode="auto">
            <a:xfrm>
              <a:off x="2064" y="528"/>
              <a:ext cx="960" cy="529"/>
              <a:chOff x="2064" y="528"/>
              <a:chExt cx="960" cy="529"/>
            </a:xfrm>
          </p:grpSpPr>
          <p:sp>
            <p:nvSpPr>
              <p:cNvPr id="38" name="Line 5">
                <a:extLst>
                  <a:ext uri="{FF2B5EF4-FFF2-40B4-BE49-F238E27FC236}">
                    <a16:creationId xmlns:a16="http://schemas.microsoft.com/office/drawing/2014/main" id="{216149AC-0734-4EA2-BE4A-69752D55C000}"/>
                  </a:ext>
                </a:extLst>
              </p:cNvPr>
              <p:cNvSpPr>
                <a:spLocks noChangeShapeType="1"/>
              </p:cNvSpPr>
              <p:nvPr/>
            </p:nvSpPr>
            <p:spPr bwMode="auto">
              <a:xfrm>
                <a:off x="2064" y="792"/>
                <a:ext cx="960" cy="0"/>
              </a:xfrm>
              <a:prstGeom prst="line">
                <a:avLst/>
              </a:prstGeom>
              <a:noFill/>
              <a:ln w="317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a:p>
            </p:txBody>
          </p:sp>
          <p:grpSp>
            <p:nvGrpSpPr>
              <p:cNvPr id="39" name="Group 6">
                <a:extLst>
                  <a:ext uri="{FF2B5EF4-FFF2-40B4-BE49-F238E27FC236}">
                    <a16:creationId xmlns:a16="http://schemas.microsoft.com/office/drawing/2014/main" id="{7138DF8D-B6CC-4D4C-8F13-EF5AA13DAB4F}"/>
                  </a:ext>
                </a:extLst>
              </p:cNvPr>
              <p:cNvGrpSpPr>
                <a:grpSpLocks/>
              </p:cNvGrpSpPr>
              <p:nvPr/>
            </p:nvGrpSpPr>
            <p:grpSpPr bwMode="auto">
              <a:xfrm>
                <a:off x="2122" y="528"/>
                <a:ext cx="816" cy="529"/>
                <a:chOff x="2122" y="528"/>
                <a:chExt cx="816" cy="529"/>
              </a:xfrm>
            </p:grpSpPr>
            <p:sp>
              <p:nvSpPr>
                <p:cNvPr id="40" name="Freeform 7">
                  <a:extLst>
                    <a:ext uri="{FF2B5EF4-FFF2-40B4-BE49-F238E27FC236}">
                      <a16:creationId xmlns:a16="http://schemas.microsoft.com/office/drawing/2014/main" id="{0CE95B85-E825-4F43-A6AC-A9788F058540}"/>
                    </a:ext>
                  </a:extLst>
                </p:cNvPr>
                <p:cNvSpPr>
                  <a:spLocks/>
                </p:cNvSpPr>
                <p:nvPr/>
              </p:nvSpPr>
              <p:spPr bwMode="auto">
                <a:xfrm>
                  <a:off x="2122" y="528"/>
                  <a:ext cx="408" cy="265"/>
                </a:xfrm>
                <a:custGeom>
                  <a:avLst/>
                  <a:gdLst>
                    <a:gd name="T0" fmla="*/ 0 w 408"/>
                    <a:gd name="T1" fmla="*/ 264 h 265"/>
                    <a:gd name="T2" fmla="*/ 34 w 408"/>
                    <a:gd name="T3" fmla="*/ 192 h 265"/>
                    <a:gd name="T4" fmla="*/ 68 w 408"/>
                    <a:gd name="T5" fmla="*/ 129 h 265"/>
                    <a:gd name="T6" fmla="*/ 103 w 408"/>
                    <a:gd name="T7" fmla="*/ 76 h 265"/>
                    <a:gd name="T8" fmla="*/ 137 w 408"/>
                    <a:gd name="T9" fmla="*/ 31 h 265"/>
                    <a:gd name="T10" fmla="*/ 166 w 408"/>
                    <a:gd name="T11" fmla="*/ 8 h 265"/>
                    <a:gd name="T12" fmla="*/ 200 w 408"/>
                    <a:gd name="T13" fmla="*/ 0 h 265"/>
                    <a:gd name="T14" fmla="*/ 235 w 408"/>
                    <a:gd name="T15" fmla="*/ 8 h 265"/>
                    <a:gd name="T16" fmla="*/ 269 w 408"/>
                    <a:gd name="T17" fmla="*/ 31 h 265"/>
                    <a:gd name="T18" fmla="*/ 303 w 408"/>
                    <a:gd name="T19" fmla="*/ 76 h 265"/>
                    <a:gd name="T20" fmla="*/ 338 w 408"/>
                    <a:gd name="T21" fmla="*/ 129 h 265"/>
                    <a:gd name="T22" fmla="*/ 372 w 408"/>
                    <a:gd name="T23" fmla="*/ 196 h 265"/>
                    <a:gd name="T24" fmla="*/ 407 w 408"/>
                    <a:gd name="T25" fmla="*/ 26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8" h="265">
                      <a:moveTo>
                        <a:pt x="0" y="264"/>
                      </a:moveTo>
                      <a:lnTo>
                        <a:pt x="34" y="192"/>
                      </a:lnTo>
                      <a:lnTo>
                        <a:pt x="68" y="129"/>
                      </a:lnTo>
                      <a:lnTo>
                        <a:pt x="103" y="76"/>
                      </a:lnTo>
                      <a:lnTo>
                        <a:pt x="137" y="31"/>
                      </a:lnTo>
                      <a:lnTo>
                        <a:pt x="166" y="8"/>
                      </a:lnTo>
                      <a:lnTo>
                        <a:pt x="200" y="0"/>
                      </a:lnTo>
                      <a:lnTo>
                        <a:pt x="235" y="8"/>
                      </a:lnTo>
                      <a:lnTo>
                        <a:pt x="269" y="31"/>
                      </a:lnTo>
                      <a:lnTo>
                        <a:pt x="303" y="76"/>
                      </a:lnTo>
                      <a:lnTo>
                        <a:pt x="338" y="129"/>
                      </a:lnTo>
                      <a:lnTo>
                        <a:pt x="372" y="196"/>
                      </a:lnTo>
                      <a:lnTo>
                        <a:pt x="407" y="264"/>
                      </a:lnTo>
                    </a:path>
                  </a:pathLst>
                </a:custGeom>
                <a:noFill/>
                <a:ln w="31750" cap="rnd" cmpd="sng">
                  <a:solidFill>
                    <a:srgbClr val="C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a:p>
              </p:txBody>
            </p:sp>
            <p:sp>
              <p:nvSpPr>
                <p:cNvPr id="41" name="Freeform 8">
                  <a:extLst>
                    <a:ext uri="{FF2B5EF4-FFF2-40B4-BE49-F238E27FC236}">
                      <a16:creationId xmlns:a16="http://schemas.microsoft.com/office/drawing/2014/main" id="{88A14907-1432-4597-8380-7B6F51E42FAE}"/>
                    </a:ext>
                  </a:extLst>
                </p:cNvPr>
                <p:cNvSpPr>
                  <a:spLocks/>
                </p:cNvSpPr>
                <p:nvPr/>
              </p:nvSpPr>
              <p:spPr bwMode="auto">
                <a:xfrm>
                  <a:off x="2529" y="792"/>
                  <a:ext cx="409" cy="265"/>
                </a:xfrm>
                <a:custGeom>
                  <a:avLst/>
                  <a:gdLst>
                    <a:gd name="T0" fmla="*/ 408 w 409"/>
                    <a:gd name="T1" fmla="*/ 0 h 265"/>
                    <a:gd name="T2" fmla="*/ 373 w 409"/>
                    <a:gd name="T3" fmla="*/ 71 h 265"/>
                    <a:gd name="T4" fmla="*/ 339 w 409"/>
                    <a:gd name="T5" fmla="*/ 134 h 265"/>
                    <a:gd name="T6" fmla="*/ 304 w 409"/>
                    <a:gd name="T7" fmla="*/ 187 h 265"/>
                    <a:gd name="T8" fmla="*/ 270 w 409"/>
                    <a:gd name="T9" fmla="*/ 232 h 265"/>
                    <a:gd name="T10" fmla="*/ 241 w 409"/>
                    <a:gd name="T11" fmla="*/ 255 h 265"/>
                    <a:gd name="T12" fmla="*/ 206 w 409"/>
                    <a:gd name="T13" fmla="*/ 264 h 265"/>
                    <a:gd name="T14" fmla="*/ 172 w 409"/>
                    <a:gd name="T15" fmla="*/ 255 h 265"/>
                    <a:gd name="T16" fmla="*/ 137 w 409"/>
                    <a:gd name="T17" fmla="*/ 232 h 265"/>
                    <a:gd name="T18" fmla="*/ 103 w 409"/>
                    <a:gd name="T19" fmla="*/ 187 h 265"/>
                    <a:gd name="T20" fmla="*/ 68 w 409"/>
                    <a:gd name="T21" fmla="*/ 134 h 265"/>
                    <a:gd name="T22" fmla="*/ 34 w 409"/>
                    <a:gd name="T23" fmla="*/ 67 h 265"/>
                    <a:gd name="T24" fmla="*/ 0 w 409"/>
                    <a:gd name="T25"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9" h="265">
                      <a:moveTo>
                        <a:pt x="408" y="0"/>
                      </a:moveTo>
                      <a:lnTo>
                        <a:pt x="373" y="71"/>
                      </a:lnTo>
                      <a:lnTo>
                        <a:pt x="339" y="134"/>
                      </a:lnTo>
                      <a:lnTo>
                        <a:pt x="304" y="187"/>
                      </a:lnTo>
                      <a:lnTo>
                        <a:pt x="270" y="232"/>
                      </a:lnTo>
                      <a:lnTo>
                        <a:pt x="241" y="255"/>
                      </a:lnTo>
                      <a:lnTo>
                        <a:pt x="206" y="264"/>
                      </a:lnTo>
                      <a:lnTo>
                        <a:pt x="172" y="255"/>
                      </a:lnTo>
                      <a:lnTo>
                        <a:pt x="137" y="232"/>
                      </a:lnTo>
                      <a:lnTo>
                        <a:pt x="103" y="187"/>
                      </a:lnTo>
                      <a:lnTo>
                        <a:pt x="68" y="134"/>
                      </a:lnTo>
                      <a:lnTo>
                        <a:pt x="34" y="67"/>
                      </a:lnTo>
                      <a:lnTo>
                        <a:pt x="0" y="0"/>
                      </a:lnTo>
                    </a:path>
                  </a:pathLst>
                </a:custGeom>
                <a:noFill/>
                <a:ln w="31750" cap="rnd" cmpd="sng">
                  <a:solidFill>
                    <a:srgbClr val="C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a:p>
              </p:txBody>
            </p:sp>
          </p:grpSp>
        </p:grpSp>
        <p:grpSp>
          <p:nvGrpSpPr>
            <p:cNvPr id="33" name="Group 9">
              <a:extLst>
                <a:ext uri="{FF2B5EF4-FFF2-40B4-BE49-F238E27FC236}">
                  <a16:creationId xmlns:a16="http://schemas.microsoft.com/office/drawing/2014/main" id="{76BAEBE8-EB0E-4A90-A466-B62063C81911}"/>
                </a:ext>
              </a:extLst>
            </p:cNvPr>
            <p:cNvGrpSpPr>
              <a:grpSpLocks/>
            </p:cNvGrpSpPr>
            <p:nvPr/>
          </p:nvGrpSpPr>
          <p:grpSpPr bwMode="auto">
            <a:xfrm>
              <a:off x="2880" y="528"/>
              <a:ext cx="960" cy="529"/>
              <a:chOff x="2880" y="528"/>
              <a:chExt cx="960" cy="529"/>
            </a:xfrm>
          </p:grpSpPr>
          <p:sp>
            <p:nvSpPr>
              <p:cNvPr id="34" name="Line 10">
                <a:extLst>
                  <a:ext uri="{FF2B5EF4-FFF2-40B4-BE49-F238E27FC236}">
                    <a16:creationId xmlns:a16="http://schemas.microsoft.com/office/drawing/2014/main" id="{FE2EDCE7-96E4-42AB-9F66-A31AB50E5C51}"/>
                  </a:ext>
                </a:extLst>
              </p:cNvPr>
              <p:cNvSpPr>
                <a:spLocks noChangeShapeType="1"/>
              </p:cNvSpPr>
              <p:nvPr/>
            </p:nvSpPr>
            <p:spPr bwMode="auto">
              <a:xfrm>
                <a:off x="2880" y="792"/>
                <a:ext cx="960" cy="0"/>
              </a:xfrm>
              <a:prstGeom prst="line">
                <a:avLst/>
              </a:prstGeom>
              <a:noFill/>
              <a:ln w="317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a:p>
            </p:txBody>
          </p:sp>
          <p:grpSp>
            <p:nvGrpSpPr>
              <p:cNvPr id="35" name="Group 11">
                <a:extLst>
                  <a:ext uri="{FF2B5EF4-FFF2-40B4-BE49-F238E27FC236}">
                    <a16:creationId xmlns:a16="http://schemas.microsoft.com/office/drawing/2014/main" id="{2F8E5062-8036-4DE7-941E-D5414E53BEF3}"/>
                  </a:ext>
                </a:extLst>
              </p:cNvPr>
              <p:cNvGrpSpPr>
                <a:grpSpLocks/>
              </p:cNvGrpSpPr>
              <p:nvPr/>
            </p:nvGrpSpPr>
            <p:grpSpPr bwMode="auto">
              <a:xfrm>
                <a:off x="2938" y="528"/>
                <a:ext cx="816" cy="529"/>
                <a:chOff x="2938" y="528"/>
                <a:chExt cx="816" cy="529"/>
              </a:xfrm>
            </p:grpSpPr>
            <p:sp>
              <p:nvSpPr>
                <p:cNvPr id="36" name="Freeform 12">
                  <a:extLst>
                    <a:ext uri="{FF2B5EF4-FFF2-40B4-BE49-F238E27FC236}">
                      <a16:creationId xmlns:a16="http://schemas.microsoft.com/office/drawing/2014/main" id="{F4DB2359-9F0E-492C-BBC0-7A3ED0B1A835}"/>
                    </a:ext>
                  </a:extLst>
                </p:cNvPr>
                <p:cNvSpPr>
                  <a:spLocks/>
                </p:cNvSpPr>
                <p:nvPr/>
              </p:nvSpPr>
              <p:spPr bwMode="auto">
                <a:xfrm>
                  <a:off x="2938" y="528"/>
                  <a:ext cx="408" cy="265"/>
                </a:xfrm>
                <a:custGeom>
                  <a:avLst/>
                  <a:gdLst>
                    <a:gd name="T0" fmla="*/ 0 w 408"/>
                    <a:gd name="T1" fmla="*/ 264 h 265"/>
                    <a:gd name="T2" fmla="*/ 34 w 408"/>
                    <a:gd name="T3" fmla="*/ 192 h 265"/>
                    <a:gd name="T4" fmla="*/ 68 w 408"/>
                    <a:gd name="T5" fmla="*/ 129 h 265"/>
                    <a:gd name="T6" fmla="*/ 103 w 408"/>
                    <a:gd name="T7" fmla="*/ 76 h 265"/>
                    <a:gd name="T8" fmla="*/ 137 w 408"/>
                    <a:gd name="T9" fmla="*/ 31 h 265"/>
                    <a:gd name="T10" fmla="*/ 166 w 408"/>
                    <a:gd name="T11" fmla="*/ 8 h 265"/>
                    <a:gd name="T12" fmla="*/ 200 w 408"/>
                    <a:gd name="T13" fmla="*/ 0 h 265"/>
                    <a:gd name="T14" fmla="*/ 235 w 408"/>
                    <a:gd name="T15" fmla="*/ 8 h 265"/>
                    <a:gd name="T16" fmla="*/ 269 w 408"/>
                    <a:gd name="T17" fmla="*/ 31 h 265"/>
                    <a:gd name="T18" fmla="*/ 303 w 408"/>
                    <a:gd name="T19" fmla="*/ 76 h 265"/>
                    <a:gd name="T20" fmla="*/ 338 w 408"/>
                    <a:gd name="T21" fmla="*/ 129 h 265"/>
                    <a:gd name="T22" fmla="*/ 372 w 408"/>
                    <a:gd name="T23" fmla="*/ 196 h 265"/>
                    <a:gd name="T24" fmla="*/ 407 w 408"/>
                    <a:gd name="T25" fmla="*/ 26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8" h="265">
                      <a:moveTo>
                        <a:pt x="0" y="264"/>
                      </a:moveTo>
                      <a:lnTo>
                        <a:pt x="34" y="192"/>
                      </a:lnTo>
                      <a:lnTo>
                        <a:pt x="68" y="129"/>
                      </a:lnTo>
                      <a:lnTo>
                        <a:pt x="103" y="76"/>
                      </a:lnTo>
                      <a:lnTo>
                        <a:pt x="137" y="31"/>
                      </a:lnTo>
                      <a:lnTo>
                        <a:pt x="166" y="8"/>
                      </a:lnTo>
                      <a:lnTo>
                        <a:pt x="200" y="0"/>
                      </a:lnTo>
                      <a:lnTo>
                        <a:pt x="235" y="8"/>
                      </a:lnTo>
                      <a:lnTo>
                        <a:pt x="269" y="31"/>
                      </a:lnTo>
                      <a:lnTo>
                        <a:pt x="303" y="76"/>
                      </a:lnTo>
                      <a:lnTo>
                        <a:pt x="338" y="129"/>
                      </a:lnTo>
                      <a:lnTo>
                        <a:pt x="372" y="196"/>
                      </a:lnTo>
                      <a:lnTo>
                        <a:pt x="407" y="264"/>
                      </a:lnTo>
                    </a:path>
                  </a:pathLst>
                </a:custGeom>
                <a:noFill/>
                <a:ln w="31750" cap="rnd" cmpd="sng">
                  <a:solidFill>
                    <a:srgbClr val="C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a:p>
              </p:txBody>
            </p:sp>
            <p:sp>
              <p:nvSpPr>
                <p:cNvPr id="37" name="Freeform 13">
                  <a:extLst>
                    <a:ext uri="{FF2B5EF4-FFF2-40B4-BE49-F238E27FC236}">
                      <a16:creationId xmlns:a16="http://schemas.microsoft.com/office/drawing/2014/main" id="{EE8FFBB3-5AEB-490D-8264-215A637DEB66}"/>
                    </a:ext>
                  </a:extLst>
                </p:cNvPr>
                <p:cNvSpPr>
                  <a:spLocks/>
                </p:cNvSpPr>
                <p:nvPr/>
              </p:nvSpPr>
              <p:spPr bwMode="auto">
                <a:xfrm>
                  <a:off x="3345" y="792"/>
                  <a:ext cx="409" cy="265"/>
                </a:xfrm>
                <a:custGeom>
                  <a:avLst/>
                  <a:gdLst>
                    <a:gd name="T0" fmla="*/ 408 w 409"/>
                    <a:gd name="T1" fmla="*/ 0 h 265"/>
                    <a:gd name="T2" fmla="*/ 373 w 409"/>
                    <a:gd name="T3" fmla="*/ 71 h 265"/>
                    <a:gd name="T4" fmla="*/ 339 w 409"/>
                    <a:gd name="T5" fmla="*/ 134 h 265"/>
                    <a:gd name="T6" fmla="*/ 304 w 409"/>
                    <a:gd name="T7" fmla="*/ 187 h 265"/>
                    <a:gd name="T8" fmla="*/ 270 w 409"/>
                    <a:gd name="T9" fmla="*/ 232 h 265"/>
                    <a:gd name="T10" fmla="*/ 241 w 409"/>
                    <a:gd name="T11" fmla="*/ 255 h 265"/>
                    <a:gd name="T12" fmla="*/ 206 w 409"/>
                    <a:gd name="T13" fmla="*/ 264 h 265"/>
                    <a:gd name="T14" fmla="*/ 172 w 409"/>
                    <a:gd name="T15" fmla="*/ 255 h 265"/>
                    <a:gd name="T16" fmla="*/ 137 w 409"/>
                    <a:gd name="T17" fmla="*/ 232 h 265"/>
                    <a:gd name="T18" fmla="*/ 103 w 409"/>
                    <a:gd name="T19" fmla="*/ 187 h 265"/>
                    <a:gd name="T20" fmla="*/ 68 w 409"/>
                    <a:gd name="T21" fmla="*/ 134 h 265"/>
                    <a:gd name="T22" fmla="*/ 34 w 409"/>
                    <a:gd name="T23" fmla="*/ 67 h 265"/>
                    <a:gd name="T24" fmla="*/ 0 w 409"/>
                    <a:gd name="T25"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9" h="265">
                      <a:moveTo>
                        <a:pt x="408" y="0"/>
                      </a:moveTo>
                      <a:lnTo>
                        <a:pt x="373" y="71"/>
                      </a:lnTo>
                      <a:lnTo>
                        <a:pt x="339" y="134"/>
                      </a:lnTo>
                      <a:lnTo>
                        <a:pt x="304" y="187"/>
                      </a:lnTo>
                      <a:lnTo>
                        <a:pt x="270" y="232"/>
                      </a:lnTo>
                      <a:lnTo>
                        <a:pt x="241" y="255"/>
                      </a:lnTo>
                      <a:lnTo>
                        <a:pt x="206" y="264"/>
                      </a:lnTo>
                      <a:lnTo>
                        <a:pt x="172" y="255"/>
                      </a:lnTo>
                      <a:lnTo>
                        <a:pt x="137" y="232"/>
                      </a:lnTo>
                      <a:lnTo>
                        <a:pt x="103" y="187"/>
                      </a:lnTo>
                      <a:lnTo>
                        <a:pt x="68" y="134"/>
                      </a:lnTo>
                      <a:lnTo>
                        <a:pt x="34" y="67"/>
                      </a:lnTo>
                      <a:lnTo>
                        <a:pt x="0" y="0"/>
                      </a:lnTo>
                    </a:path>
                  </a:pathLst>
                </a:custGeom>
                <a:noFill/>
                <a:ln w="31750" cap="rnd" cmpd="sng">
                  <a:solidFill>
                    <a:srgbClr val="C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a:p>
              </p:txBody>
            </p:sp>
          </p:grpSp>
        </p:grpSp>
      </p:grpSp>
      <p:sp>
        <p:nvSpPr>
          <p:cNvPr id="42" name="AutoShape 82">
            <a:extLst>
              <a:ext uri="{FF2B5EF4-FFF2-40B4-BE49-F238E27FC236}">
                <a16:creationId xmlns:a16="http://schemas.microsoft.com/office/drawing/2014/main" id="{480B469F-20B4-492A-B940-085A03042F20}"/>
              </a:ext>
            </a:extLst>
          </p:cNvPr>
          <p:cNvSpPr>
            <a:spLocks noChangeArrowheads="1"/>
          </p:cNvSpPr>
          <p:nvPr/>
        </p:nvSpPr>
        <p:spPr bwMode="auto">
          <a:xfrm>
            <a:off x="2802287" y="3304554"/>
            <a:ext cx="1192329" cy="552055"/>
          </a:xfrm>
          <a:prstGeom prst="wedgeEllipseCallout">
            <a:avLst>
              <a:gd name="adj1" fmla="val -42444"/>
              <a:gd name="adj2" fmla="val 124185"/>
            </a:avLst>
          </a:prstGeom>
          <a:noFill/>
          <a:ln w="12700">
            <a:solidFill>
              <a:srgbClr val="9900CC"/>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ctr"/>
            <a:r>
              <a:rPr kumimoji="1" lang="zh-CN" altLang="en-US" sz="2600" b="1" dirty="0">
                <a:solidFill>
                  <a:srgbClr val="0000FF"/>
                </a:solidFill>
                <a:latin typeface="黑体" panose="02010609060101010101" pitchFamily="49" charset="-122"/>
                <a:ea typeface="黑体" panose="02010609060101010101" pitchFamily="49" charset="-122"/>
              </a:rPr>
              <a:t>基波</a:t>
            </a:r>
            <a:endParaRPr kumimoji="1" lang="zh-CN" altLang="en-US" sz="2600" b="1" dirty="0">
              <a:solidFill>
                <a:schemeClr val="accent2"/>
              </a:solidFill>
              <a:latin typeface="黑体" panose="02010609060101010101" pitchFamily="49" charset="-122"/>
              <a:ea typeface="黑体" panose="02010609060101010101" pitchFamily="49" charset="-122"/>
            </a:endParaRPr>
          </a:p>
        </p:txBody>
      </p:sp>
      <p:grpSp>
        <p:nvGrpSpPr>
          <p:cNvPr id="43" name="组合 42">
            <a:extLst>
              <a:ext uri="{FF2B5EF4-FFF2-40B4-BE49-F238E27FC236}">
                <a16:creationId xmlns:a16="http://schemas.microsoft.com/office/drawing/2014/main" id="{BD771A16-3DD4-4BAC-B570-E7C1B894E22F}"/>
              </a:ext>
            </a:extLst>
          </p:cNvPr>
          <p:cNvGrpSpPr/>
          <p:nvPr/>
        </p:nvGrpSpPr>
        <p:grpSpPr>
          <a:xfrm>
            <a:off x="1159696" y="3159474"/>
            <a:ext cx="3006347" cy="2155517"/>
            <a:chOff x="539552" y="2499742"/>
            <a:chExt cx="2775089" cy="1989708"/>
          </a:xfrm>
        </p:grpSpPr>
        <p:grpSp>
          <p:nvGrpSpPr>
            <p:cNvPr id="44" name="Group 62">
              <a:extLst>
                <a:ext uri="{FF2B5EF4-FFF2-40B4-BE49-F238E27FC236}">
                  <a16:creationId xmlns:a16="http://schemas.microsoft.com/office/drawing/2014/main" id="{59034179-4890-40D7-9399-08DCDA32CE68}"/>
                </a:ext>
              </a:extLst>
            </p:cNvPr>
            <p:cNvGrpSpPr>
              <a:grpSpLocks/>
            </p:cNvGrpSpPr>
            <p:nvPr/>
          </p:nvGrpSpPr>
          <p:grpSpPr bwMode="auto">
            <a:xfrm>
              <a:off x="553978" y="2613025"/>
              <a:ext cx="2760663" cy="1876425"/>
              <a:chOff x="3447" y="1790"/>
              <a:chExt cx="1739" cy="1182"/>
            </a:xfrm>
          </p:grpSpPr>
          <p:sp>
            <p:nvSpPr>
              <p:cNvPr id="46" name="Line 63">
                <a:extLst>
                  <a:ext uri="{FF2B5EF4-FFF2-40B4-BE49-F238E27FC236}">
                    <a16:creationId xmlns:a16="http://schemas.microsoft.com/office/drawing/2014/main" id="{16198D79-F0D2-4F1F-BE88-F343E7421B7E}"/>
                  </a:ext>
                </a:extLst>
              </p:cNvPr>
              <p:cNvSpPr>
                <a:spLocks noChangeShapeType="1"/>
              </p:cNvSpPr>
              <p:nvPr/>
            </p:nvSpPr>
            <p:spPr bwMode="auto">
              <a:xfrm flipV="1">
                <a:off x="3447" y="1790"/>
                <a:ext cx="1" cy="1182"/>
              </a:xfrm>
              <a:prstGeom prst="line">
                <a:avLst/>
              </a:prstGeom>
              <a:noFill/>
              <a:ln w="317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a:p>
            </p:txBody>
          </p:sp>
          <p:sp>
            <p:nvSpPr>
              <p:cNvPr id="47" name="Line 64">
                <a:extLst>
                  <a:ext uri="{FF2B5EF4-FFF2-40B4-BE49-F238E27FC236}">
                    <a16:creationId xmlns:a16="http://schemas.microsoft.com/office/drawing/2014/main" id="{7108BC5B-BEF1-45C0-966F-CABCFE3FCAD2}"/>
                  </a:ext>
                </a:extLst>
              </p:cNvPr>
              <p:cNvSpPr>
                <a:spLocks noChangeShapeType="1"/>
              </p:cNvSpPr>
              <p:nvPr/>
            </p:nvSpPr>
            <p:spPr bwMode="auto">
              <a:xfrm>
                <a:off x="3447" y="2192"/>
                <a:ext cx="336" cy="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a:p>
            </p:txBody>
          </p:sp>
          <p:sp>
            <p:nvSpPr>
              <p:cNvPr id="48" name="Line 65">
                <a:extLst>
                  <a:ext uri="{FF2B5EF4-FFF2-40B4-BE49-F238E27FC236}">
                    <a16:creationId xmlns:a16="http://schemas.microsoft.com/office/drawing/2014/main" id="{5B72F128-23D3-4BC3-92E8-3DE5E392B10B}"/>
                  </a:ext>
                </a:extLst>
              </p:cNvPr>
              <p:cNvSpPr>
                <a:spLocks noChangeShapeType="1"/>
              </p:cNvSpPr>
              <p:nvPr/>
            </p:nvSpPr>
            <p:spPr bwMode="auto">
              <a:xfrm>
                <a:off x="3783" y="2192"/>
                <a:ext cx="0" cy="408"/>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a:p>
            </p:txBody>
          </p:sp>
          <p:sp>
            <p:nvSpPr>
              <p:cNvPr id="49" name="Line 66">
                <a:extLst>
                  <a:ext uri="{FF2B5EF4-FFF2-40B4-BE49-F238E27FC236}">
                    <a16:creationId xmlns:a16="http://schemas.microsoft.com/office/drawing/2014/main" id="{651E4A86-8B29-4734-864D-FEC0897589BB}"/>
                  </a:ext>
                </a:extLst>
              </p:cNvPr>
              <p:cNvSpPr>
                <a:spLocks noChangeShapeType="1"/>
              </p:cNvSpPr>
              <p:nvPr/>
            </p:nvSpPr>
            <p:spPr bwMode="auto">
              <a:xfrm flipV="1">
                <a:off x="4167" y="2192"/>
                <a:ext cx="0" cy="384"/>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a:p>
            </p:txBody>
          </p:sp>
          <p:sp>
            <p:nvSpPr>
              <p:cNvPr id="50" name="Line 67">
                <a:extLst>
                  <a:ext uri="{FF2B5EF4-FFF2-40B4-BE49-F238E27FC236}">
                    <a16:creationId xmlns:a16="http://schemas.microsoft.com/office/drawing/2014/main" id="{EBC9C2B6-F061-4F8B-AA19-B55490FE33B7}"/>
                  </a:ext>
                </a:extLst>
              </p:cNvPr>
              <p:cNvSpPr>
                <a:spLocks noChangeShapeType="1"/>
              </p:cNvSpPr>
              <p:nvPr/>
            </p:nvSpPr>
            <p:spPr bwMode="auto">
              <a:xfrm>
                <a:off x="4167" y="2192"/>
                <a:ext cx="384" cy="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a:p>
            </p:txBody>
          </p:sp>
          <p:sp>
            <p:nvSpPr>
              <p:cNvPr id="51" name="Line 68">
                <a:extLst>
                  <a:ext uri="{FF2B5EF4-FFF2-40B4-BE49-F238E27FC236}">
                    <a16:creationId xmlns:a16="http://schemas.microsoft.com/office/drawing/2014/main" id="{1A5067A3-0E27-4D11-87FB-39D0C7C79051}"/>
                  </a:ext>
                </a:extLst>
              </p:cNvPr>
              <p:cNvSpPr>
                <a:spLocks noChangeShapeType="1"/>
              </p:cNvSpPr>
              <p:nvPr/>
            </p:nvSpPr>
            <p:spPr bwMode="auto">
              <a:xfrm>
                <a:off x="4551" y="2192"/>
                <a:ext cx="0" cy="384"/>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a:p>
            </p:txBody>
          </p:sp>
          <p:sp>
            <p:nvSpPr>
              <p:cNvPr id="52" name="Line 69">
                <a:extLst>
                  <a:ext uri="{FF2B5EF4-FFF2-40B4-BE49-F238E27FC236}">
                    <a16:creationId xmlns:a16="http://schemas.microsoft.com/office/drawing/2014/main" id="{F6FE7801-0220-4810-945F-6814E0A6BDF2}"/>
                  </a:ext>
                </a:extLst>
              </p:cNvPr>
              <p:cNvSpPr>
                <a:spLocks noChangeShapeType="1"/>
              </p:cNvSpPr>
              <p:nvPr/>
            </p:nvSpPr>
            <p:spPr bwMode="auto">
              <a:xfrm>
                <a:off x="3447" y="2600"/>
                <a:ext cx="1632"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600"/>
              </a:p>
            </p:txBody>
          </p:sp>
          <p:sp>
            <p:nvSpPr>
              <p:cNvPr id="53" name="Text Box 72">
                <a:extLst>
                  <a:ext uri="{FF2B5EF4-FFF2-40B4-BE49-F238E27FC236}">
                    <a16:creationId xmlns:a16="http://schemas.microsoft.com/office/drawing/2014/main" id="{85772518-DC67-4D7D-8AFB-BFD450FD5090}"/>
                  </a:ext>
                </a:extLst>
              </p:cNvPr>
              <p:cNvSpPr txBox="1">
                <a:spLocks noChangeArrowheads="1"/>
              </p:cNvSpPr>
              <p:nvPr/>
            </p:nvSpPr>
            <p:spPr bwMode="auto">
              <a:xfrm>
                <a:off x="5025" y="2444"/>
                <a:ext cx="161" cy="286"/>
              </a:xfrm>
              <a:prstGeom prst="rect">
                <a:avLst/>
              </a:prstGeom>
              <a:noFill/>
              <a:ln w="31750">
                <a:no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kumimoji="1" lang="en-US" altLang="zh-CN" sz="2600" i="1">
                    <a:solidFill>
                      <a:schemeClr val="tx2"/>
                    </a:solidFill>
                    <a:latin typeface="Times New Roman" pitchFamily="18" charset="0"/>
                  </a:rPr>
                  <a:t>t</a:t>
                </a:r>
              </a:p>
            </p:txBody>
          </p:sp>
        </p:grpSp>
        <p:sp>
          <p:nvSpPr>
            <p:cNvPr id="45" name="TextBox 159">
              <a:extLst>
                <a:ext uri="{FF2B5EF4-FFF2-40B4-BE49-F238E27FC236}">
                  <a16:creationId xmlns:a16="http://schemas.microsoft.com/office/drawing/2014/main" id="{D1C4DFE7-D12C-49B5-B953-ACC00825F024}"/>
                </a:ext>
              </a:extLst>
            </p:cNvPr>
            <p:cNvSpPr txBox="1"/>
            <p:nvPr/>
          </p:nvSpPr>
          <p:spPr>
            <a:xfrm>
              <a:off x="539552" y="2499742"/>
              <a:ext cx="648072" cy="454563"/>
            </a:xfrm>
            <a:prstGeom prst="rect">
              <a:avLst/>
            </a:prstGeom>
            <a:noFill/>
          </p:spPr>
          <p:txBody>
            <a:bodyPr wrap="square" rtlCol="0">
              <a:spAutoFit/>
            </a:bodyPr>
            <a:lstStyle/>
            <a:p>
              <a:r>
                <a:rPr lang="en-US" altLang="zh-CN" sz="2600" i="1" dirty="0">
                  <a:latin typeface="Times New Roman" pitchFamily="18" charset="0"/>
                  <a:cs typeface="Times New Roman" pitchFamily="18" charset="0"/>
                </a:rPr>
                <a:t>u</a:t>
              </a:r>
              <a:endParaRPr lang="zh-CN" altLang="en-US" sz="2600" i="1" dirty="0">
                <a:latin typeface="Times New Roman" pitchFamily="18" charset="0"/>
                <a:cs typeface="Times New Roman" pitchFamily="18" charset="0"/>
              </a:endParaRPr>
            </a:p>
          </p:txBody>
        </p:sp>
      </p:grpSp>
      <p:grpSp>
        <p:nvGrpSpPr>
          <p:cNvPr id="54" name="Group 15">
            <a:extLst>
              <a:ext uri="{FF2B5EF4-FFF2-40B4-BE49-F238E27FC236}">
                <a16:creationId xmlns:a16="http://schemas.microsoft.com/office/drawing/2014/main" id="{B0F5D529-D5D6-44A1-B503-A5F59B85FCDE}"/>
              </a:ext>
            </a:extLst>
          </p:cNvPr>
          <p:cNvGrpSpPr>
            <a:grpSpLocks/>
          </p:cNvGrpSpPr>
          <p:nvPr/>
        </p:nvGrpSpPr>
        <p:grpSpPr bwMode="auto">
          <a:xfrm>
            <a:off x="5191885" y="4432495"/>
            <a:ext cx="2326066" cy="247650"/>
            <a:chOff x="452" y="1728"/>
            <a:chExt cx="1679" cy="529"/>
          </a:xfrm>
        </p:grpSpPr>
        <p:grpSp>
          <p:nvGrpSpPr>
            <p:cNvPr id="55" name="Group 16">
              <a:extLst>
                <a:ext uri="{FF2B5EF4-FFF2-40B4-BE49-F238E27FC236}">
                  <a16:creationId xmlns:a16="http://schemas.microsoft.com/office/drawing/2014/main" id="{8ECBDAC7-813E-4F1D-957A-3F0A6A0F8FDD}"/>
                </a:ext>
              </a:extLst>
            </p:cNvPr>
            <p:cNvGrpSpPr>
              <a:grpSpLocks/>
            </p:cNvGrpSpPr>
            <p:nvPr/>
          </p:nvGrpSpPr>
          <p:grpSpPr bwMode="auto">
            <a:xfrm>
              <a:off x="452" y="1728"/>
              <a:ext cx="560" cy="529"/>
              <a:chOff x="452" y="1728"/>
              <a:chExt cx="560" cy="529"/>
            </a:xfrm>
          </p:grpSpPr>
          <p:grpSp>
            <p:nvGrpSpPr>
              <p:cNvPr id="70" name="Group 19">
                <a:extLst>
                  <a:ext uri="{FF2B5EF4-FFF2-40B4-BE49-F238E27FC236}">
                    <a16:creationId xmlns:a16="http://schemas.microsoft.com/office/drawing/2014/main" id="{CD13E746-EC5B-4692-9E52-521862B699C1}"/>
                  </a:ext>
                </a:extLst>
              </p:cNvPr>
              <p:cNvGrpSpPr>
                <a:grpSpLocks/>
              </p:cNvGrpSpPr>
              <p:nvPr/>
            </p:nvGrpSpPr>
            <p:grpSpPr bwMode="auto">
              <a:xfrm>
                <a:off x="452" y="1728"/>
                <a:ext cx="280" cy="529"/>
                <a:chOff x="452" y="1728"/>
                <a:chExt cx="280" cy="529"/>
              </a:xfrm>
            </p:grpSpPr>
            <p:sp>
              <p:nvSpPr>
                <p:cNvPr id="74" name="Freeform 20">
                  <a:extLst>
                    <a:ext uri="{FF2B5EF4-FFF2-40B4-BE49-F238E27FC236}">
                      <a16:creationId xmlns:a16="http://schemas.microsoft.com/office/drawing/2014/main" id="{738E922E-D5EC-4D0A-AFF8-29AADD65E48A}"/>
                    </a:ext>
                  </a:extLst>
                </p:cNvPr>
                <p:cNvSpPr>
                  <a:spLocks/>
                </p:cNvSpPr>
                <p:nvPr/>
              </p:nvSpPr>
              <p:spPr bwMode="auto">
                <a:xfrm>
                  <a:off x="452" y="1728"/>
                  <a:ext cx="140" cy="265"/>
                </a:xfrm>
                <a:custGeom>
                  <a:avLst/>
                  <a:gdLst>
                    <a:gd name="T0" fmla="*/ 0 w 140"/>
                    <a:gd name="T1" fmla="*/ 264 h 265"/>
                    <a:gd name="T2" fmla="*/ 11 w 140"/>
                    <a:gd name="T3" fmla="*/ 192 h 265"/>
                    <a:gd name="T4" fmla="*/ 23 w 140"/>
                    <a:gd name="T5" fmla="*/ 129 h 265"/>
                    <a:gd name="T6" fmla="*/ 35 w 140"/>
                    <a:gd name="T7" fmla="*/ 76 h 265"/>
                    <a:gd name="T8" fmla="*/ 46 w 140"/>
                    <a:gd name="T9" fmla="*/ 31 h 265"/>
                    <a:gd name="T10" fmla="*/ 56 w 140"/>
                    <a:gd name="T11" fmla="*/ 8 h 265"/>
                    <a:gd name="T12" fmla="*/ 68 w 140"/>
                    <a:gd name="T13" fmla="*/ 0 h 265"/>
                    <a:gd name="T14" fmla="*/ 80 w 140"/>
                    <a:gd name="T15" fmla="*/ 8 h 265"/>
                    <a:gd name="T16" fmla="*/ 92 w 140"/>
                    <a:gd name="T17" fmla="*/ 31 h 265"/>
                    <a:gd name="T18" fmla="*/ 103 w 140"/>
                    <a:gd name="T19" fmla="*/ 76 h 265"/>
                    <a:gd name="T20" fmla="*/ 115 w 140"/>
                    <a:gd name="T21" fmla="*/ 129 h 265"/>
                    <a:gd name="T22" fmla="*/ 127 w 140"/>
                    <a:gd name="T23" fmla="*/ 196 h 265"/>
                    <a:gd name="T24" fmla="*/ 139 w 140"/>
                    <a:gd name="T25" fmla="*/ 26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0" h="265">
                      <a:moveTo>
                        <a:pt x="0" y="264"/>
                      </a:moveTo>
                      <a:lnTo>
                        <a:pt x="11" y="192"/>
                      </a:lnTo>
                      <a:lnTo>
                        <a:pt x="23" y="129"/>
                      </a:lnTo>
                      <a:lnTo>
                        <a:pt x="35" y="76"/>
                      </a:lnTo>
                      <a:lnTo>
                        <a:pt x="46" y="31"/>
                      </a:lnTo>
                      <a:lnTo>
                        <a:pt x="56" y="8"/>
                      </a:lnTo>
                      <a:lnTo>
                        <a:pt x="68" y="0"/>
                      </a:lnTo>
                      <a:lnTo>
                        <a:pt x="80" y="8"/>
                      </a:lnTo>
                      <a:lnTo>
                        <a:pt x="92" y="31"/>
                      </a:lnTo>
                      <a:lnTo>
                        <a:pt x="103" y="76"/>
                      </a:lnTo>
                      <a:lnTo>
                        <a:pt x="115" y="129"/>
                      </a:lnTo>
                      <a:lnTo>
                        <a:pt x="127" y="196"/>
                      </a:lnTo>
                      <a:lnTo>
                        <a:pt x="139" y="264"/>
                      </a:lnTo>
                    </a:path>
                  </a:pathLst>
                </a:custGeom>
                <a:noFill/>
                <a:ln w="31750" cap="rnd" cmpd="sng">
                  <a:solidFill>
                    <a:srgbClr val="C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a:p>
              </p:txBody>
            </p:sp>
            <p:sp>
              <p:nvSpPr>
                <p:cNvPr id="75" name="Freeform 21">
                  <a:extLst>
                    <a:ext uri="{FF2B5EF4-FFF2-40B4-BE49-F238E27FC236}">
                      <a16:creationId xmlns:a16="http://schemas.microsoft.com/office/drawing/2014/main" id="{F3A07B1B-7169-4B47-94EE-479DFD565D4E}"/>
                    </a:ext>
                  </a:extLst>
                </p:cNvPr>
                <p:cNvSpPr>
                  <a:spLocks/>
                </p:cNvSpPr>
                <p:nvPr/>
              </p:nvSpPr>
              <p:spPr bwMode="auto">
                <a:xfrm>
                  <a:off x="591" y="1992"/>
                  <a:ext cx="141" cy="265"/>
                </a:xfrm>
                <a:custGeom>
                  <a:avLst/>
                  <a:gdLst>
                    <a:gd name="T0" fmla="*/ 140 w 141"/>
                    <a:gd name="T1" fmla="*/ 0 h 265"/>
                    <a:gd name="T2" fmla="*/ 128 w 141"/>
                    <a:gd name="T3" fmla="*/ 71 h 265"/>
                    <a:gd name="T4" fmla="*/ 116 w 141"/>
                    <a:gd name="T5" fmla="*/ 134 h 265"/>
                    <a:gd name="T6" fmla="*/ 104 w 141"/>
                    <a:gd name="T7" fmla="*/ 187 h 265"/>
                    <a:gd name="T8" fmla="*/ 92 w 141"/>
                    <a:gd name="T9" fmla="*/ 232 h 265"/>
                    <a:gd name="T10" fmla="*/ 82 w 141"/>
                    <a:gd name="T11" fmla="*/ 255 h 265"/>
                    <a:gd name="T12" fmla="*/ 71 w 141"/>
                    <a:gd name="T13" fmla="*/ 264 h 265"/>
                    <a:gd name="T14" fmla="*/ 59 w 141"/>
                    <a:gd name="T15" fmla="*/ 255 h 265"/>
                    <a:gd name="T16" fmla="*/ 47 w 141"/>
                    <a:gd name="T17" fmla="*/ 232 h 265"/>
                    <a:gd name="T18" fmla="*/ 35 w 141"/>
                    <a:gd name="T19" fmla="*/ 187 h 265"/>
                    <a:gd name="T20" fmla="*/ 23 w 141"/>
                    <a:gd name="T21" fmla="*/ 134 h 265"/>
                    <a:gd name="T22" fmla="*/ 11 w 141"/>
                    <a:gd name="T23" fmla="*/ 67 h 265"/>
                    <a:gd name="T24" fmla="*/ 0 w 141"/>
                    <a:gd name="T25"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1" h="265">
                      <a:moveTo>
                        <a:pt x="140" y="0"/>
                      </a:moveTo>
                      <a:lnTo>
                        <a:pt x="128" y="71"/>
                      </a:lnTo>
                      <a:lnTo>
                        <a:pt x="116" y="134"/>
                      </a:lnTo>
                      <a:lnTo>
                        <a:pt x="104" y="187"/>
                      </a:lnTo>
                      <a:lnTo>
                        <a:pt x="92" y="232"/>
                      </a:lnTo>
                      <a:lnTo>
                        <a:pt x="82" y="255"/>
                      </a:lnTo>
                      <a:lnTo>
                        <a:pt x="71" y="264"/>
                      </a:lnTo>
                      <a:lnTo>
                        <a:pt x="59" y="255"/>
                      </a:lnTo>
                      <a:lnTo>
                        <a:pt x="47" y="232"/>
                      </a:lnTo>
                      <a:lnTo>
                        <a:pt x="35" y="187"/>
                      </a:lnTo>
                      <a:lnTo>
                        <a:pt x="23" y="134"/>
                      </a:lnTo>
                      <a:lnTo>
                        <a:pt x="11" y="67"/>
                      </a:lnTo>
                      <a:lnTo>
                        <a:pt x="0" y="0"/>
                      </a:lnTo>
                    </a:path>
                  </a:pathLst>
                </a:custGeom>
                <a:noFill/>
                <a:ln w="31750" cap="rnd" cmpd="sng">
                  <a:solidFill>
                    <a:srgbClr val="C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a:p>
              </p:txBody>
            </p:sp>
          </p:grpSp>
          <p:grpSp>
            <p:nvGrpSpPr>
              <p:cNvPr id="71" name="Group 24">
                <a:extLst>
                  <a:ext uri="{FF2B5EF4-FFF2-40B4-BE49-F238E27FC236}">
                    <a16:creationId xmlns:a16="http://schemas.microsoft.com/office/drawing/2014/main" id="{B30261AC-78D5-4A2C-9D50-BD886B8118C4}"/>
                  </a:ext>
                </a:extLst>
              </p:cNvPr>
              <p:cNvGrpSpPr>
                <a:grpSpLocks/>
              </p:cNvGrpSpPr>
              <p:nvPr/>
            </p:nvGrpSpPr>
            <p:grpSpPr bwMode="auto">
              <a:xfrm>
                <a:off x="732" y="1728"/>
                <a:ext cx="280" cy="529"/>
                <a:chOff x="732" y="1728"/>
                <a:chExt cx="280" cy="529"/>
              </a:xfrm>
            </p:grpSpPr>
            <p:sp>
              <p:nvSpPr>
                <p:cNvPr id="72" name="Freeform 25">
                  <a:extLst>
                    <a:ext uri="{FF2B5EF4-FFF2-40B4-BE49-F238E27FC236}">
                      <a16:creationId xmlns:a16="http://schemas.microsoft.com/office/drawing/2014/main" id="{CFCC8F5D-55C3-45FD-8E11-86C4628849CD}"/>
                    </a:ext>
                  </a:extLst>
                </p:cNvPr>
                <p:cNvSpPr>
                  <a:spLocks/>
                </p:cNvSpPr>
                <p:nvPr/>
              </p:nvSpPr>
              <p:spPr bwMode="auto">
                <a:xfrm>
                  <a:off x="732" y="1728"/>
                  <a:ext cx="140" cy="265"/>
                </a:xfrm>
                <a:custGeom>
                  <a:avLst/>
                  <a:gdLst>
                    <a:gd name="T0" fmla="*/ 0 w 140"/>
                    <a:gd name="T1" fmla="*/ 264 h 265"/>
                    <a:gd name="T2" fmla="*/ 11 w 140"/>
                    <a:gd name="T3" fmla="*/ 192 h 265"/>
                    <a:gd name="T4" fmla="*/ 23 w 140"/>
                    <a:gd name="T5" fmla="*/ 129 h 265"/>
                    <a:gd name="T6" fmla="*/ 35 w 140"/>
                    <a:gd name="T7" fmla="*/ 76 h 265"/>
                    <a:gd name="T8" fmla="*/ 46 w 140"/>
                    <a:gd name="T9" fmla="*/ 31 h 265"/>
                    <a:gd name="T10" fmla="*/ 56 w 140"/>
                    <a:gd name="T11" fmla="*/ 8 h 265"/>
                    <a:gd name="T12" fmla="*/ 68 w 140"/>
                    <a:gd name="T13" fmla="*/ 0 h 265"/>
                    <a:gd name="T14" fmla="*/ 80 w 140"/>
                    <a:gd name="T15" fmla="*/ 8 h 265"/>
                    <a:gd name="T16" fmla="*/ 92 w 140"/>
                    <a:gd name="T17" fmla="*/ 31 h 265"/>
                    <a:gd name="T18" fmla="*/ 103 w 140"/>
                    <a:gd name="T19" fmla="*/ 76 h 265"/>
                    <a:gd name="T20" fmla="*/ 115 w 140"/>
                    <a:gd name="T21" fmla="*/ 129 h 265"/>
                    <a:gd name="T22" fmla="*/ 127 w 140"/>
                    <a:gd name="T23" fmla="*/ 196 h 265"/>
                    <a:gd name="T24" fmla="*/ 139 w 140"/>
                    <a:gd name="T25" fmla="*/ 26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0" h="265">
                      <a:moveTo>
                        <a:pt x="0" y="264"/>
                      </a:moveTo>
                      <a:lnTo>
                        <a:pt x="11" y="192"/>
                      </a:lnTo>
                      <a:lnTo>
                        <a:pt x="23" y="129"/>
                      </a:lnTo>
                      <a:lnTo>
                        <a:pt x="35" y="76"/>
                      </a:lnTo>
                      <a:lnTo>
                        <a:pt x="46" y="31"/>
                      </a:lnTo>
                      <a:lnTo>
                        <a:pt x="56" y="8"/>
                      </a:lnTo>
                      <a:lnTo>
                        <a:pt x="68" y="0"/>
                      </a:lnTo>
                      <a:lnTo>
                        <a:pt x="80" y="8"/>
                      </a:lnTo>
                      <a:lnTo>
                        <a:pt x="92" y="31"/>
                      </a:lnTo>
                      <a:lnTo>
                        <a:pt x="103" y="76"/>
                      </a:lnTo>
                      <a:lnTo>
                        <a:pt x="115" y="129"/>
                      </a:lnTo>
                      <a:lnTo>
                        <a:pt x="127" y="196"/>
                      </a:lnTo>
                      <a:lnTo>
                        <a:pt x="139" y="264"/>
                      </a:lnTo>
                    </a:path>
                  </a:pathLst>
                </a:custGeom>
                <a:noFill/>
                <a:ln w="31750" cap="rnd" cmpd="sng">
                  <a:solidFill>
                    <a:srgbClr val="C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a:p>
              </p:txBody>
            </p:sp>
            <p:sp>
              <p:nvSpPr>
                <p:cNvPr id="73" name="Freeform 26">
                  <a:extLst>
                    <a:ext uri="{FF2B5EF4-FFF2-40B4-BE49-F238E27FC236}">
                      <a16:creationId xmlns:a16="http://schemas.microsoft.com/office/drawing/2014/main" id="{A145905A-A278-4736-B3CF-6B0D0C52F855}"/>
                    </a:ext>
                  </a:extLst>
                </p:cNvPr>
                <p:cNvSpPr>
                  <a:spLocks/>
                </p:cNvSpPr>
                <p:nvPr/>
              </p:nvSpPr>
              <p:spPr bwMode="auto">
                <a:xfrm>
                  <a:off x="871" y="1992"/>
                  <a:ext cx="141" cy="265"/>
                </a:xfrm>
                <a:custGeom>
                  <a:avLst/>
                  <a:gdLst>
                    <a:gd name="T0" fmla="*/ 140 w 141"/>
                    <a:gd name="T1" fmla="*/ 0 h 265"/>
                    <a:gd name="T2" fmla="*/ 128 w 141"/>
                    <a:gd name="T3" fmla="*/ 71 h 265"/>
                    <a:gd name="T4" fmla="*/ 116 w 141"/>
                    <a:gd name="T5" fmla="*/ 134 h 265"/>
                    <a:gd name="T6" fmla="*/ 104 w 141"/>
                    <a:gd name="T7" fmla="*/ 187 h 265"/>
                    <a:gd name="T8" fmla="*/ 92 w 141"/>
                    <a:gd name="T9" fmla="*/ 232 h 265"/>
                    <a:gd name="T10" fmla="*/ 82 w 141"/>
                    <a:gd name="T11" fmla="*/ 255 h 265"/>
                    <a:gd name="T12" fmla="*/ 71 w 141"/>
                    <a:gd name="T13" fmla="*/ 264 h 265"/>
                    <a:gd name="T14" fmla="*/ 59 w 141"/>
                    <a:gd name="T15" fmla="*/ 255 h 265"/>
                    <a:gd name="T16" fmla="*/ 47 w 141"/>
                    <a:gd name="T17" fmla="*/ 232 h 265"/>
                    <a:gd name="T18" fmla="*/ 35 w 141"/>
                    <a:gd name="T19" fmla="*/ 187 h 265"/>
                    <a:gd name="T20" fmla="*/ 23 w 141"/>
                    <a:gd name="T21" fmla="*/ 134 h 265"/>
                    <a:gd name="T22" fmla="*/ 11 w 141"/>
                    <a:gd name="T23" fmla="*/ 67 h 265"/>
                    <a:gd name="T24" fmla="*/ 0 w 141"/>
                    <a:gd name="T25"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1" h="265">
                      <a:moveTo>
                        <a:pt x="140" y="0"/>
                      </a:moveTo>
                      <a:lnTo>
                        <a:pt x="128" y="71"/>
                      </a:lnTo>
                      <a:lnTo>
                        <a:pt x="116" y="134"/>
                      </a:lnTo>
                      <a:lnTo>
                        <a:pt x="104" y="187"/>
                      </a:lnTo>
                      <a:lnTo>
                        <a:pt x="92" y="232"/>
                      </a:lnTo>
                      <a:lnTo>
                        <a:pt x="82" y="255"/>
                      </a:lnTo>
                      <a:lnTo>
                        <a:pt x="71" y="264"/>
                      </a:lnTo>
                      <a:lnTo>
                        <a:pt x="59" y="255"/>
                      </a:lnTo>
                      <a:lnTo>
                        <a:pt x="47" y="232"/>
                      </a:lnTo>
                      <a:lnTo>
                        <a:pt x="35" y="187"/>
                      </a:lnTo>
                      <a:lnTo>
                        <a:pt x="23" y="134"/>
                      </a:lnTo>
                      <a:lnTo>
                        <a:pt x="11" y="67"/>
                      </a:lnTo>
                      <a:lnTo>
                        <a:pt x="0" y="0"/>
                      </a:lnTo>
                    </a:path>
                  </a:pathLst>
                </a:custGeom>
                <a:noFill/>
                <a:ln w="31750" cap="rnd" cmpd="sng">
                  <a:solidFill>
                    <a:srgbClr val="C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a:p>
              </p:txBody>
            </p:sp>
          </p:grpSp>
        </p:grpSp>
        <p:grpSp>
          <p:nvGrpSpPr>
            <p:cNvPr id="56" name="Group 27">
              <a:extLst>
                <a:ext uri="{FF2B5EF4-FFF2-40B4-BE49-F238E27FC236}">
                  <a16:creationId xmlns:a16="http://schemas.microsoft.com/office/drawing/2014/main" id="{63C9B3D9-C8EF-43C4-8F4A-5F111C4F104D}"/>
                </a:ext>
              </a:extLst>
            </p:cNvPr>
            <p:cNvGrpSpPr>
              <a:grpSpLocks/>
            </p:cNvGrpSpPr>
            <p:nvPr/>
          </p:nvGrpSpPr>
          <p:grpSpPr bwMode="auto">
            <a:xfrm>
              <a:off x="1011" y="1728"/>
              <a:ext cx="561" cy="529"/>
              <a:chOff x="1011" y="1728"/>
              <a:chExt cx="561" cy="529"/>
            </a:xfrm>
          </p:grpSpPr>
          <p:grpSp>
            <p:nvGrpSpPr>
              <p:cNvPr id="64" name="Group 30">
                <a:extLst>
                  <a:ext uri="{FF2B5EF4-FFF2-40B4-BE49-F238E27FC236}">
                    <a16:creationId xmlns:a16="http://schemas.microsoft.com/office/drawing/2014/main" id="{7A0486A7-78AB-4DE5-BEF2-E9A7C0FC0689}"/>
                  </a:ext>
                </a:extLst>
              </p:cNvPr>
              <p:cNvGrpSpPr>
                <a:grpSpLocks/>
              </p:cNvGrpSpPr>
              <p:nvPr/>
            </p:nvGrpSpPr>
            <p:grpSpPr bwMode="auto">
              <a:xfrm>
                <a:off x="1011" y="1728"/>
                <a:ext cx="281" cy="529"/>
                <a:chOff x="1011" y="1728"/>
                <a:chExt cx="281" cy="529"/>
              </a:xfrm>
            </p:grpSpPr>
            <p:sp>
              <p:nvSpPr>
                <p:cNvPr id="68" name="Freeform 31">
                  <a:extLst>
                    <a:ext uri="{FF2B5EF4-FFF2-40B4-BE49-F238E27FC236}">
                      <a16:creationId xmlns:a16="http://schemas.microsoft.com/office/drawing/2014/main" id="{9E48FA2A-490A-4571-8C20-940A9CE898EF}"/>
                    </a:ext>
                  </a:extLst>
                </p:cNvPr>
                <p:cNvSpPr>
                  <a:spLocks/>
                </p:cNvSpPr>
                <p:nvPr/>
              </p:nvSpPr>
              <p:spPr bwMode="auto">
                <a:xfrm>
                  <a:off x="1011" y="1728"/>
                  <a:ext cx="141" cy="265"/>
                </a:xfrm>
                <a:custGeom>
                  <a:avLst/>
                  <a:gdLst>
                    <a:gd name="T0" fmla="*/ 0 w 141"/>
                    <a:gd name="T1" fmla="*/ 264 h 265"/>
                    <a:gd name="T2" fmla="*/ 11 w 141"/>
                    <a:gd name="T3" fmla="*/ 192 h 265"/>
                    <a:gd name="T4" fmla="*/ 23 w 141"/>
                    <a:gd name="T5" fmla="*/ 129 h 265"/>
                    <a:gd name="T6" fmla="*/ 35 w 141"/>
                    <a:gd name="T7" fmla="*/ 76 h 265"/>
                    <a:gd name="T8" fmla="*/ 47 w 141"/>
                    <a:gd name="T9" fmla="*/ 31 h 265"/>
                    <a:gd name="T10" fmla="*/ 57 w 141"/>
                    <a:gd name="T11" fmla="*/ 8 h 265"/>
                    <a:gd name="T12" fmla="*/ 69 w 141"/>
                    <a:gd name="T13" fmla="*/ 0 h 265"/>
                    <a:gd name="T14" fmla="*/ 80 w 141"/>
                    <a:gd name="T15" fmla="*/ 8 h 265"/>
                    <a:gd name="T16" fmla="*/ 92 w 141"/>
                    <a:gd name="T17" fmla="*/ 31 h 265"/>
                    <a:gd name="T18" fmla="*/ 104 w 141"/>
                    <a:gd name="T19" fmla="*/ 76 h 265"/>
                    <a:gd name="T20" fmla="*/ 116 w 141"/>
                    <a:gd name="T21" fmla="*/ 129 h 265"/>
                    <a:gd name="T22" fmla="*/ 128 w 141"/>
                    <a:gd name="T23" fmla="*/ 196 h 265"/>
                    <a:gd name="T24" fmla="*/ 140 w 141"/>
                    <a:gd name="T25" fmla="*/ 26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1" h="265">
                      <a:moveTo>
                        <a:pt x="0" y="264"/>
                      </a:moveTo>
                      <a:lnTo>
                        <a:pt x="11" y="192"/>
                      </a:lnTo>
                      <a:lnTo>
                        <a:pt x="23" y="129"/>
                      </a:lnTo>
                      <a:lnTo>
                        <a:pt x="35" y="76"/>
                      </a:lnTo>
                      <a:lnTo>
                        <a:pt x="47" y="31"/>
                      </a:lnTo>
                      <a:lnTo>
                        <a:pt x="57" y="8"/>
                      </a:lnTo>
                      <a:lnTo>
                        <a:pt x="69" y="0"/>
                      </a:lnTo>
                      <a:lnTo>
                        <a:pt x="80" y="8"/>
                      </a:lnTo>
                      <a:lnTo>
                        <a:pt x="92" y="31"/>
                      </a:lnTo>
                      <a:lnTo>
                        <a:pt x="104" y="76"/>
                      </a:lnTo>
                      <a:lnTo>
                        <a:pt x="116" y="129"/>
                      </a:lnTo>
                      <a:lnTo>
                        <a:pt x="128" y="196"/>
                      </a:lnTo>
                      <a:lnTo>
                        <a:pt x="140" y="264"/>
                      </a:lnTo>
                    </a:path>
                  </a:pathLst>
                </a:custGeom>
                <a:noFill/>
                <a:ln w="31750" cap="rnd" cmpd="sng">
                  <a:solidFill>
                    <a:srgbClr val="C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a:p>
              </p:txBody>
            </p:sp>
            <p:sp>
              <p:nvSpPr>
                <p:cNvPr id="69" name="Freeform 32">
                  <a:extLst>
                    <a:ext uri="{FF2B5EF4-FFF2-40B4-BE49-F238E27FC236}">
                      <a16:creationId xmlns:a16="http://schemas.microsoft.com/office/drawing/2014/main" id="{3D46F41B-B296-46C3-92C8-0155CB6F3022}"/>
                    </a:ext>
                  </a:extLst>
                </p:cNvPr>
                <p:cNvSpPr>
                  <a:spLocks/>
                </p:cNvSpPr>
                <p:nvPr/>
              </p:nvSpPr>
              <p:spPr bwMode="auto">
                <a:xfrm>
                  <a:off x="1151" y="1992"/>
                  <a:ext cx="141" cy="265"/>
                </a:xfrm>
                <a:custGeom>
                  <a:avLst/>
                  <a:gdLst>
                    <a:gd name="T0" fmla="*/ 140 w 141"/>
                    <a:gd name="T1" fmla="*/ 0 h 265"/>
                    <a:gd name="T2" fmla="*/ 128 w 141"/>
                    <a:gd name="T3" fmla="*/ 71 h 265"/>
                    <a:gd name="T4" fmla="*/ 116 w 141"/>
                    <a:gd name="T5" fmla="*/ 134 h 265"/>
                    <a:gd name="T6" fmla="*/ 104 w 141"/>
                    <a:gd name="T7" fmla="*/ 187 h 265"/>
                    <a:gd name="T8" fmla="*/ 92 w 141"/>
                    <a:gd name="T9" fmla="*/ 232 h 265"/>
                    <a:gd name="T10" fmla="*/ 82 w 141"/>
                    <a:gd name="T11" fmla="*/ 255 h 265"/>
                    <a:gd name="T12" fmla="*/ 71 w 141"/>
                    <a:gd name="T13" fmla="*/ 264 h 265"/>
                    <a:gd name="T14" fmla="*/ 59 w 141"/>
                    <a:gd name="T15" fmla="*/ 255 h 265"/>
                    <a:gd name="T16" fmla="*/ 47 w 141"/>
                    <a:gd name="T17" fmla="*/ 232 h 265"/>
                    <a:gd name="T18" fmla="*/ 35 w 141"/>
                    <a:gd name="T19" fmla="*/ 187 h 265"/>
                    <a:gd name="T20" fmla="*/ 23 w 141"/>
                    <a:gd name="T21" fmla="*/ 134 h 265"/>
                    <a:gd name="T22" fmla="*/ 11 w 141"/>
                    <a:gd name="T23" fmla="*/ 67 h 265"/>
                    <a:gd name="T24" fmla="*/ 0 w 141"/>
                    <a:gd name="T25"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1" h="265">
                      <a:moveTo>
                        <a:pt x="140" y="0"/>
                      </a:moveTo>
                      <a:lnTo>
                        <a:pt x="128" y="71"/>
                      </a:lnTo>
                      <a:lnTo>
                        <a:pt x="116" y="134"/>
                      </a:lnTo>
                      <a:lnTo>
                        <a:pt x="104" y="187"/>
                      </a:lnTo>
                      <a:lnTo>
                        <a:pt x="92" y="232"/>
                      </a:lnTo>
                      <a:lnTo>
                        <a:pt x="82" y="255"/>
                      </a:lnTo>
                      <a:lnTo>
                        <a:pt x="71" y="264"/>
                      </a:lnTo>
                      <a:lnTo>
                        <a:pt x="59" y="255"/>
                      </a:lnTo>
                      <a:lnTo>
                        <a:pt x="47" y="232"/>
                      </a:lnTo>
                      <a:lnTo>
                        <a:pt x="35" y="187"/>
                      </a:lnTo>
                      <a:lnTo>
                        <a:pt x="23" y="134"/>
                      </a:lnTo>
                      <a:lnTo>
                        <a:pt x="11" y="67"/>
                      </a:lnTo>
                      <a:lnTo>
                        <a:pt x="0" y="0"/>
                      </a:lnTo>
                    </a:path>
                  </a:pathLst>
                </a:custGeom>
                <a:noFill/>
                <a:ln w="31750" cap="rnd" cmpd="sng">
                  <a:solidFill>
                    <a:srgbClr val="C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a:p>
              </p:txBody>
            </p:sp>
          </p:grpSp>
          <p:grpSp>
            <p:nvGrpSpPr>
              <p:cNvPr id="65" name="Group 35">
                <a:extLst>
                  <a:ext uri="{FF2B5EF4-FFF2-40B4-BE49-F238E27FC236}">
                    <a16:creationId xmlns:a16="http://schemas.microsoft.com/office/drawing/2014/main" id="{9CED16BD-9E53-49F7-A12A-60D9CF7C8468}"/>
                  </a:ext>
                </a:extLst>
              </p:cNvPr>
              <p:cNvGrpSpPr>
                <a:grpSpLocks/>
              </p:cNvGrpSpPr>
              <p:nvPr/>
            </p:nvGrpSpPr>
            <p:grpSpPr bwMode="auto">
              <a:xfrm>
                <a:off x="1291" y="1728"/>
                <a:ext cx="281" cy="529"/>
                <a:chOff x="1291" y="1728"/>
                <a:chExt cx="281" cy="529"/>
              </a:xfrm>
            </p:grpSpPr>
            <p:sp>
              <p:nvSpPr>
                <p:cNvPr id="66" name="Freeform 36">
                  <a:extLst>
                    <a:ext uri="{FF2B5EF4-FFF2-40B4-BE49-F238E27FC236}">
                      <a16:creationId xmlns:a16="http://schemas.microsoft.com/office/drawing/2014/main" id="{0E207E0B-1DA8-4F8A-BB62-3C45BD9182FD}"/>
                    </a:ext>
                  </a:extLst>
                </p:cNvPr>
                <p:cNvSpPr>
                  <a:spLocks/>
                </p:cNvSpPr>
                <p:nvPr/>
              </p:nvSpPr>
              <p:spPr bwMode="auto">
                <a:xfrm>
                  <a:off x="1291" y="1728"/>
                  <a:ext cx="141" cy="265"/>
                </a:xfrm>
                <a:custGeom>
                  <a:avLst/>
                  <a:gdLst>
                    <a:gd name="T0" fmla="*/ 0 w 141"/>
                    <a:gd name="T1" fmla="*/ 264 h 265"/>
                    <a:gd name="T2" fmla="*/ 11 w 141"/>
                    <a:gd name="T3" fmla="*/ 192 h 265"/>
                    <a:gd name="T4" fmla="*/ 23 w 141"/>
                    <a:gd name="T5" fmla="*/ 129 h 265"/>
                    <a:gd name="T6" fmla="*/ 35 w 141"/>
                    <a:gd name="T7" fmla="*/ 76 h 265"/>
                    <a:gd name="T8" fmla="*/ 47 w 141"/>
                    <a:gd name="T9" fmla="*/ 31 h 265"/>
                    <a:gd name="T10" fmla="*/ 57 w 141"/>
                    <a:gd name="T11" fmla="*/ 8 h 265"/>
                    <a:gd name="T12" fmla="*/ 69 w 141"/>
                    <a:gd name="T13" fmla="*/ 0 h 265"/>
                    <a:gd name="T14" fmla="*/ 80 w 141"/>
                    <a:gd name="T15" fmla="*/ 8 h 265"/>
                    <a:gd name="T16" fmla="*/ 92 w 141"/>
                    <a:gd name="T17" fmla="*/ 31 h 265"/>
                    <a:gd name="T18" fmla="*/ 104 w 141"/>
                    <a:gd name="T19" fmla="*/ 76 h 265"/>
                    <a:gd name="T20" fmla="*/ 116 w 141"/>
                    <a:gd name="T21" fmla="*/ 129 h 265"/>
                    <a:gd name="T22" fmla="*/ 128 w 141"/>
                    <a:gd name="T23" fmla="*/ 196 h 265"/>
                    <a:gd name="T24" fmla="*/ 140 w 141"/>
                    <a:gd name="T25" fmla="*/ 26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1" h="265">
                      <a:moveTo>
                        <a:pt x="0" y="264"/>
                      </a:moveTo>
                      <a:lnTo>
                        <a:pt x="11" y="192"/>
                      </a:lnTo>
                      <a:lnTo>
                        <a:pt x="23" y="129"/>
                      </a:lnTo>
                      <a:lnTo>
                        <a:pt x="35" y="76"/>
                      </a:lnTo>
                      <a:lnTo>
                        <a:pt x="47" y="31"/>
                      </a:lnTo>
                      <a:lnTo>
                        <a:pt x="57" y="8"/>
                      </a:lnTo>
                      <a:lnTo>
                        <a:pt x="69" y="0"/>
                      </a:lnTo>
                      <a:lnTo>
                        <a:pt x="80" y="8"/>
                      </a:lnTo>
                      <a:lnTo>
                        <a:pt x="92" y="31"/>
                      </a:lnTo>
                      <a:lnTo>
                        <a:pt x="104" y="76"/>
                      </a:lnTo>
                      <a:lnTo>
                        <a:pt x="116" y="129"/>
                      </a:lnTo>
                      <a:lnTo>
                        <a:pt x="128" y="196"/>
                      </a:lnTo>
                      <a:lnTo>
                        <a:pt x="140" y="264"/>
                      </a:lnTo>
                    </a:path>
                  </a:pathLst>
                </a:custGeom>
                <a:noFill/>
                <a:ln w="31750" cap="rnd" cmpd="sng">
                  <a:solidFill>
                    <a:srgbClr val="C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a:p>
              </p:txBody>
            </p:sp>
            <p:sp>
              <p:nvSpPr>
                <p:cNvPr id="67" name="Freeform 37">
                  <a:extLst>
                    <a:ext uri="{FF2B5EF4-FFF2-40B4-BE49-F238E27FC236}">
                      <a16:creationId xmlns:a16="http://schemas.microsoft.com/office/drawing/2014/main" id="{8C19FF97-4E57-4857-BA71-AEDEED244F07}"/>
                    </a:ext>
                  </a:extLst>
                </p:cNvPr>
                <p:cNvSpPr>
                  <a:spLocks/>
                </p:cNvSpPr>
                <p:nvPr/>
              </p:nvSpPr>
              <p:spPr bwMode="auto">
                <a:xfrm>
                  <a:off x="1431" y="1992"/>
                  <a:ext cx="141" cy="265"/>
                </a:xfrm>
                <a:custGeom>
                  <a:avLst/>
                  <a:gdLst>
                    <a:gd name="T0" fmla="*/ 140 w 141"/>
                    <a:gd name="T1" fmla="*/ 0 h 265"/>
                    <a:gd name="T2" fmla="*/ 128 w 141"/>
                    <a:gd name="T3" fmla="*/ 71 h 265"/>
                    <a:gd name="T4" fmla="*/ 116 w 141"/>
                    <a:gd name="T5" fmla="*/ 134 h 265"/>
                    <a:gd name="T6" fmla="*/ 104 w 141"/>
                    <a:gd name="T7" fmla="*/ 187 h 265"/>
                    <a:gd name="T8" fmla="*/ 92 w 141"/>
                    <a:gd name="T9" fmla="*/ 232 h 265"/>
                    <a:gd name="T10" fmla="*/ 82 w 141"/>
                    <a:gd name="T11" fmla="*/ 255 h 265"/>
                    <a:gd name="T12" fmla="*/ 71 w 141"/>
                    <a:gd name="T13" fmla="*/ 264 h 265"/>
                    <a:gd name="T14" fmla="*/ 59 w 141"/>
                    <a:gd name="T15" fmla="*/ 255 h 265"/>
                    <a:gd name="T16" fmla="*/ 47 w 141"/>
                    <a:gd name="T17" fmla="*/ 232 h 265"/>
                    <a:gd name="T18" fmla="*/ 35 w 141"/>
                    <a:gd name="T19" fmla="*/ 187 h 265"/>
                    <a:gd name="T20" fmla="*/ 23 w 141"/>
                    <a:gd name="T21" fmla="*/ 134 h 265"/>
                    <a:gd name="T22" fmla="*/ 11 w 141"/>
                    <a:gd name="T23" fmla="*/ 67 h 265"/>
                    <a:gd name="T24" fmla="*/ 0 w 141"/>
                    <a:gd name="T25"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1" h="265">
                      <a:moveTo>
                        <a:pt x="140" y="0"/>
                      </a:moveTo>
                      <a:lnTo>
                        <a:pt x="128" y="71"/>
                      </a:lnTo>
                      <a:lnTo>
                        <a:pt x="116" y="134"/>
                      </a:lnTo>
                      <a:lnTo>
                        <a:pt x="104" y="187"/>
                      </a:lnTo>
                      <a:lnTo>
                        <a:pt x="92" y="232"/>
                      </a:lnTo>
                      <a:lnTo>
                        <a:pt x="82" y="255"/>
                      </a:lnTo>
                      <a:lnTo>
                        <a:pt x="71" y="264"/>
                      </a:lnTo>
                      <a:lnTo>
                        <a:pt x="59" y="255"/>
                      </a:lnTo>
                      <a:lnTo>
                        <a:pt x="47" y="232"/>
                      </a:lnTo>
                      <a:lnTo>
                        <a:pt x="35" y="187"/>
                      </a:lnTo>
                      <a:lnTo>
                        <a:pt x="23" y="134"/>
                      </a:lnTo>
                      <a:lnTo>
                        <a:pt x="11" y="67"/>
                      </a:lnTo>
                      <a:lnTo>
                        <a:pt x="0" y="0"/>
                      </a:lnTo>
                    </a:path>
                  </a:pathLst>
                </a:custGeom>
                <a:noFill/>
                <a:ln w="31750" cap="rnd" cmpd="sng">
                  <a:solidFill>
                    <a:srgbClr val="C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a:p>
              </p:txBody>
            </p:sp>
          </p:grpSp>
        </p:grpSp>
        <p:grpSp>
          <p:nvGrpSpPr>
            <p:cNvPr id="57" name="Group 38">
              <a:extLst>
                <a:ext uri="{FF2B5EF4-FFF2-40B4-BE49-F238E27FC236}">
                  <a16:creationId xmlns:a16="http://schemas.microsoft.com/office/drawing/2014/main" id="{1B42E4EB-03D0-4D49-830A-336A78D2E5E3}"/>
                </a:ext>
              </a:extLst>
            </p:cNvPr>
            <p:cNvGrpSpPr>
              <a:grpSpLocks/>
            </p:cNvGrpSpPr>
            <p:nvPr/>
          </p:nvGrpSpPr>
          <p:grpSpPr bwMode="auto">
            <a:xfrm>
              <a:off x="1571" y="1728"/>
              <a:ext cx="560" cy="529"/>
              <a:chOff x="1571" y="1728"/>
              <a:chExt cx="560" cy="529"/>
            </a:xfrm>
          </p:grpSpPr>
          <p:grpSp>
            <p:nvGrpSpPr>
              <p:cNvPr id="58" name="Group 41">
                <a:extLst>
                  <a:ext uri="{FF2B5EF4-FFF2-40B4-BE49-F238E27FC236}">
                    <a16:creationId xmlns:a16="http://schemas.microsoft.com/office/drawing/2014/main" id="{C005F7BB-A037-4F09-AA87-2A70C9483549}"/>
                  </a:ext>
                </a:extLst>
              </p:cNvPr>
              <p:cNvGrpSpPr>
                <a:grpSpLocks/>
              </p:cNvGrpSpPr>
              <p:nvPr/>
            </p:nvGrpSpPr>
            <p:grpSpPr bwMode="auto">
              <a:xfrm>
                <a:off x="1571" y="1728"/>
                <a:ext cx="280" cy="529"/>
                <a:chOff x="1571" y="1728"/>
                <a:chExt cx="280" cy="529"/>
              </a:xfrm>
            </p:grpSpPr>
            <p:sp>
              <p:nvSpPr>
                <p:cNvPr id="62" name="Freeform 42">
                  <a:extLst>
                    <a:ext uri="{FF2B5EF4-FFF2-40B4-BE49-F238E27FC236}">
                      <a16:creationId xmlns:a16="http://schemas.microsoft.com/office/drawing/2014/main" id="{8A66FC7B-E3E3-4CA9-A6C7-D11D744E7D78}"/>
                    </a:ext>
                  </a:extLst>
                </p:cNvPr>
                <p:cNvSpPr>
                  <a:spLocks/>
                </p:cNvSpPr>
                <p:nvPr/>
              </p:nvSpPr>
              <p:spPr bwMode="auto">
                <a:xfrm>
                  <a:off x="1571" y="1728"/>
                  <a:ext cx="141" cy="265"/>
                </a:xfrm>
                <a:custGeom>
                  <a:avLst/>
                  <a:gdLst>
                    <a:gd name="T0" fmla="*/ 0 w 141"/>
                    <a:gd name="T1" fmla="*/ 264 h 265"/>
                    <a:gd name="T2" fmla="*/ 11 w 141"/>
                    <a:gd name="T3" fmla="*/ 192 h 265"/>
                    <a:gd name="T4" fmla="*/ 23 w 141"/>
                    <a:gd name="T5" fmla="*/ 129 h 265"/>
                    <a:gd name="T6" fmla="*/ 35 w 141"/>
                    <a:gd name="T7" fmla="*/ 76 h 265"/>
                    <a:gd name="T8" fmla="*/ 47 w 141"/>
                    <a:gd name="T9" fmla="*/ 31 h 265"/>
                    <a:gd name="T10" fmla="*/ 57 w 141"/>
                    <a:gd name="T11" fmla="*/ 8 h 265"/>
                    <a:gd name="T12" fmla="*/ 69 w 141"/>
                    <a:gd name="T13" fmla="*/ 0 h 265"/>
                    <a:gd name="T14" fmla="*/ 80 w 141"/>
                    <a:gd name="T15" fmla="*/ 8 h 265"/>
                    <a:gd name="T16" fmla="*/ 92 w 141"/>
                    <a:gd name="T17" fmla="*/ 31 h 265"/>
                    <a:gd name="T18" fmla="*/ 104 w 141"/>
                    <a:gd name="T19" fmla="*/ 76 h 265"/>
                    <a:gd name="T20" fmla="*/ 116 w 141"/>
                    <a:gd name="T21" fmla="*/ 129 h 265"/>
                    <a:gd name="T22" fmla="*/ 128 w 141"/>
                    <a:gd name="T23" fmla="*/ 196 h 265"/>
                    <a:gd name="T24" fmla="*/ 140 w 141"/>
                    <a:gd name="T25" fmla="*/ 26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1" h="265">
                      <a:moveTo>
                        <a:pt x="0" y="264"/>
                      </a:moveTo>
                      <a:lnTo>
                        <a:pt x="11" y="192"/>
                      </a:lnTo>
                      <a:lnTo>
                        <a:pt x="23" y="129"/>
                      </a:lnTo>
                      <a:lnTo>
                        <a:pt x="35" y="76"/>
                      </a:lnTo>
                      <a:lnTo>
                        <a:pt x="47" y="31"/>
                      </a:lnTo>
                      <a:lnTo>
                        <a:pt x="57" y="8"/>
                      </a:lnTo>
                      <a:lnTo>
                        <a:pt x="69" y="0"/>
                      </a:lnTo>
                      <a:lnTo>
                        <a:pt x="80" y="8"/>
                      </a:lnTo>
                      <a:lnTo>
                        <a:pt x="92" y="31"/>
                      </a:lnTo>
                      <a:lnTo>
                        <a:pt x="104" y="76"/>
                      </a:lnTo>
                      <a:lnTo>
                        <a:pt x="116" y="129"/>
                      </a:lnTo>
                      <a:lnTo>
                        <a:pt x="128" y="196"/>
                      </a:lnTo>
                      <a:lnTo>
                        <a:pt x="140" y="264"/>
                      </a:lnTo>
                    </a:path>
                  </a:pathLst>
                </a:custGeom>
                <a:noFill/>
                <a:ln w="31750" cap="rnd" cmpd="sng">
                  <a:solidFill>
                    <a:srgbClr val="C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a:p>
              </p:txBody>
            </p:sp>
            <p:sp>
              <p:nvSpPr>
                <p:cNvPr id="63" name="Freeform 43">
                  <a:extLst>
                    <a:ext uri="{FF2B5EF4-FFF2-40B4-BE49-F238E27FC236}">
                      <a16:creationId xmlns:a16="http://schemas.microsoft.com/office/drawing/2014/main" id="{FBCE2B3E-AEA0-44BC-9950-C1559CFE4184}"/>
                    </a:ext>
                  </a:extLst>
                </p:cNvPr>
                <p:cNvSpPr>
                  <a:spLocks/>
                </p:cNvSpPr>
                <p:nvPr/>
              </p:nvSpPr>
              <p:spPr bwMode="auto">
                <a:xfrm>
                  <a:off x="1711" y="1992"/>
                  <a:ext cx="140" cy="265"/>
                </a:xfrm>
                <a:custGeom>
                  <a:avLst/>
                  <a:gdLst>
                    <a:gd name="T0" fmla="*/ 139 w 140"/>
                    <a:gd name="T1" fmla="*/ 0 h 265"/>
                    <a:gd name="T2" fmla="*/ 127 w 140"/>
                    <a:gd name="T3" fmla="*/ 71 h 265"/>
                    <a:gd name="T4" fmla="*/ 115 w 140"/>
                    <a:gd name="T5" fmla="*/ 134 h 265"/>
                    <a:gd name="T6" fmla="*/ 103 w 140"/>
                    <a:gd name="T7" fmla="*/ 187 h 265"/>
                    <a:gd name="T8" fmla="*/ 92 w 140"/>
                    <a:gd name="T9" fmla="*/ 232 h 265"/>
                    <a:gd name="T10" fmla="*/ 82 w 140"/>
                    <a:gd name="T11" fmla="*/ 255 h 265"/>
                    <a:gd name="T12" fmla="*/ 70 w 140"/>
                    <a:gd name="T13" fmla="*/ 264 h 265"/>
                    <a:gd name="T14" fmla="*/ 58 w 140"/>
                    <a:gd name="T15" fmla="*/ 255 h 265"/>
                    <a:gd name="T16" fmla="*/ 46 w 140"/>
                    <a:gd name="T17" fmla="*/ 232 h 265"/>
                    <a:gd name="T18" fmla="*/ 35 w 140"/>
                    <a:gd name="T19" fmla="*/ 187 h 265"/>
                    <a:gd name="T20" fmla="*/ 23 w 140"/>
                    <a:gd name="T21" fmla="*/ 134 h 265"/>
                    <a:gd name="T22" fmla="*/ 11 w 140"/>
                    <a:gd name="T23" fmla="*/ 67 h 265"/>
                    <a:gd name="T24" fmla="*/ 0 w 140"/>
                    <a:gd name="T25"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0" h="265">
                      <a:moveTo>
                        <a:pt x="139" y="0"/>
                      </a:moveTo>
                      <a:lnTo>
                        <a:pt x="127" y="71"/>
                      </a:lnTo>
                      <a:lnTo>
                        <a:pt x="115" y="134"/>
                      </a:lnTo>
                      <a:lnTo>
                        <a:pt x="103" y="187"/>
                      </a:lnTo>
                      <a:lnTo>
                        <a:pt x="92" y="232"/>
                      </a:lnTo>
                      <a:lnTo>
                        <a:pt x="82" y="255"/>
                      </a:lnTo>
                      <a:lnTo>
                        <a:pt x="70" y="264"/>
                      </a:lnTo>
                      <a:lnTo>
                        <a:pt x="58" y="255"/>
                      </a:lnTo>
                      <a:lnTo>
                        <a:pt x="46" y="232"/>
                      </a:lnTo>
                      <a:lnTo>
                        <a:pt x="35" y="187"/>
                      </a:lnTo>
                      <a:lnTo>
                        <a:pt x="23" y="134"/>
                      </a:lnTo>
                      <a:lnTo>
                        <a:pt x="11" y="67"/>
                      </a:lnTo>
                      <a:lnTo>
                        <a:pt x="0" y="0"/>
                      </a:lnTo>
                    </a:path>
                  </a:pathLst>
                </a:custGeom>
                <a:noFill/>
                <a:ln w="31750" cap="rnd" cmpd="sng">
                  <a:solidFill>
                    <a:srgbClr val="C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a:p>
              </p:txBody>
            </p:sp>
          </p:grpSp>
          <p:grpSp>
            <p:nvGrpSpPr>
              <p:cNvPr id="59" name="Group 46">
                <a:extLst>
                  <a:ext uri="{FF2B5EF4-FFF2-40B4-BE49-F238E27FC236}">
                    <a16:creationId xmlns:a16="http://schemas.microsoft.com/office/drawing/2014/main" id="{F1E82278-6E5C-40E6-AAB5-8F3917277AFA}"/>
                  </a:ext>
                </a:extLst>
              </p:cNvPr>
              <p:cNvGrpSpPr>
                <a:grpSpLocks/>
              </p:cNvGrpSpPr>
              <p:nvPr/>
            </p:nvGrpSpPr>
            <p:grpSpPr bwMode="auto">
              <a:xfrm>
                <a:off x="1851" y="1728"/>
                <a:ext cx="280" cy="529"/>
                <a:chOff x="1851" y="1728"/>
                <a:chExt cx="280" cy="529"/>
              </a:xfrm>
            </p:grpSpPr>
            <p:sp>
              <p:nvSpPr>
                <p:cNvPr id="60" name="Freeform 47">
                  <a:extLst>
                    <a:ext uri="{FF2B5EF4-FFF2-40B4-BE49-F238E27FC236}">
                      <a16:creationId xmlns:a16="http://schemas.microsoft.com/office/drawing/2014/main" id="{C3661CA0-561A-49F0-AFDC-5571292578E9}"/>
                    </a:ext>
                  </a:extLst>
                </p:cNvPr>
                <p:cNvSpPr>
                  <a:spLocks/>
                </p:cNvSpPr>
                <p:nvPr/>
              </p:nvSpPr>
              <p:spPr bwMode="auto">
                <a:xfrm>
                  <a:off x="1851" y="1728"/>
                  <a:ext cx="140" cy="265"/>
                </a:xfrm>
                <a:custGeom>
                  <a:avLst/>
                  <a:gdLst>
                    <a:gd name="T0" fmla="*/ 0 w 140"/>
                    <a:gd name="T1" fmla="*/ 264 h 265"/>
                    <a:gd name="T2" fmla="*/ 11 w 140"/>
                    <a:gd name="T3" fmla="*/ 192 h 265"/>
                    <a:gd name="T4" fmla="*/ 23 w 140"/>
                    <a:gd name="T5" fmla="*/ 129 h 265"/>
                    <a:gd name="T6" fmla="*/ 35 w 140"/>
                    <a:gd name="T7" fmla="*/ 76 h 265"/>
                    <a:gd name="T8" fmla="*/ 46 w 140"/>
                    <a:gd name="T9" fmla="*/ 31 h 265"/>
                    <a:gd name="T10" fmla="*/ 56 w 140"/>
                    <a:gd name="T11" fmla="*/ 8 h 265"/>
                    <a:gd name="T12" fmla="*/ 68 w 140"/>
                    <a:gd name="T13" fmla="*/ 0 h 265"/>
                    <a:gd name="T14" fmla="*/ 80 w 140"/>
                    <a:gd name="T15" fmla="*/ 8 h 265"/>
                    <a:gd name="T16" fmla="*/ 92 w 140"/>
                    <a:gd name="T17" fmla="*/ 31 h 265"/>
                    <a:gd name="T18" fmla="*/ 103 w 140"/>
                    <a:gd name="T19" fmla="*/ 76 h 265"/>
                    <a:gd name="T20" fmla="*/ 115 w 140"/>
                    <a:gd name="T21" fmla="*/ 129 h 265"/>
                    <a:gd name="T22" fmla="*/ 127 w 140"/>
                    <a:gd name="T23" fmla="*/ 196 h 265"/>
                    <a:gd name="T24" fmla="*/ 139 w 140"/>
                    <a:gd name="T25" fmla="*/ 26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0" h="265">
                      <a:moveTo>
                        <a:pt x="0" y="264"/>
                      </a:moveTo>
                      <a:lnTo>
                        <a:pt x="11" y="192"/>
                      </a:lnTo>
                      <a:lnTo>
                        <a:pt x="23" y="129"/>
                      </a:lnTo>
                      <a:lnTo>
                        <a:pt x="35" y="76"/>
                      </a:lnTo>
                      <a:lnTo>
                        <a:pt x="46" y="31"/>
                      </a:lnTo>
                      <a:lnTo>
                        <a:pt x="56" y="8"/>
                      </a:lnTo>
                      <a:lnTo>
                        <a:pt x="68" y="0"/>
                      </a:lnTo>
                      <a:lnTo>
                        <a:pt x="80" y="8"/>
                      </a:lnTo>
                      <a:lnTo>
                        <a:pt x="92" y="31"/>
                      </a:lnTo>
                      <a:lnTo>
                        <a:pt x="103" y="76"/>
                      </a:lnTo>
                      <a:lnTo>
                        <a:pt x="115" y="129"/>
                      </a:lnTo>
                      <a:lnTo>
                        <a:pt x="127" y="196"/>
                      </a:lnTo>
                      <a:lnTo>
                        <a:pt x="139" y="264"/>
                      </a:lnTo>
                    </a:path>
                  </a:pathLst>
                </a:custGeom>
                <a:noFill/>
                <a:ln w="31750" cap="rnd" cmpd="sng">
                  <a:solidFill>
                    <a:srgbClr val="C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a:p>
              </p:txBody>
            </p:sp>
            <p:sp>
              <p:nvSpPr>
                <p:cNvPr id="61" name="Freeform 48">
                  <a:extLst>
                    <a:ext uri="{FF2B5EF4-FFF2-40B4-BE49-F238E27FC236}">
                      <a16:creationId xmlns:a16="http://schemas.microsoft.com/office/drawing/2014/main" id="{A84F9B3E-223C-4140-A039-8E7E40D19AC9}"/>
                    </a:ext>
                  </a:extLst>
                </p:cNvPr>
                <p:cNvSpPr>
                  <a:spLocks/>
                </p:cNvSpPr>
                <p:nvPr/>
              </p:nvSpPr>
              <p:spPr bwMode="auto">
                <a:xfrm>
                  <a:off x="1990" y="1992"/>
                  <a:ext cx="141" cy="265"/>
                </a:xfrm>
                <a:custGeom>
                  <a:avLst/>
                  <a:gdLst>
                    <a:gd name="T0" fmla="*/ 140 w 141"/>
                    <a:gd name="T1" fmla="*/ 0 h 265"/>
                    <a:gd name="T2" fmla="*/ 128 w 141"/>
                    <a:gd name="T3" fmla="*/ 71 h 265"/>
                    <a:gd name="T4" fmla="*/ 116 w 141"/>
                    <a:gd name="T5" fmla="*/ 134 h 265"/>
                    <a:gd name="T6" fmla="*/ 104 w 141"/>
                    <a:gd name="T7" fmla="*/ 187 h 265"/>
                    <a:gd name="T8" fmla="*/ 92 w 141"/>
                    <a:gd name="T9" fmla="*/ 232 h 265"/>
                    <a:gd name="T10" fmla="*/ 82 w 141"/>
                    <a:gd name="T11" fmla="*/ 255 h 265"/>
                    <a:gd name="T12" fmla="*/ 71 w 141"/>
                    <a:gd name="T13" fmla="*/ 264 h 265"/>
                    <a:gd name="T14" fmla="*/ 59 w 141"/>
                    <a:gd name="T15" fmla="*/ 255 h 265"/>
                    <a:gd name="T16" fmla="*/ 47 w 141"/>
                    <a:gd name="T17" fmla="*/ 232 h 265"/>
                    <a:gd name="T18" fmla="*/ 35 w 141"/>
                    <a:gd name="T19" fmla="*/ 187 h 265"/>
                    <a:gd name="T20" fmla="*/ 23 w 141"/>
                    <a:gd name="T21" fmla="*/ 134 h 265"/>
                    <a:gd name="T22" fmla="*/ 11 w 141"/>
                    <a:gd name="T23" fmla="*/ 67 h 265"/>
                    <a:gd name="T24" fmla="*/ 0 w 141"/>
                    <a:gd name="T25"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1" h="265">
                      <a:moveTo>
                        <a:pt x="140" y="0"/>
                      </a:moveTo>
                      <a:lnTo>
                        <a:pt x="128" y="71"/>
                      </a:lnTo>
                      <a:lnTo>
                        <a:pt x="116" y="134"/>
                      </a:lnTo>
                      <a:lnTo>
                        <a:pt x="104" y="187"/>
                      </a:lnTo>
                      <a:lnTo>
                        <a:pt x="92" y="232"/>
                      </a:lnTo>
                      <a:lnTo>
                        <a:pt x="82" y="255"/>
                      </a:lnTo>
                      <a:lnTo>
                        <a:pt x="71" y="264"/>
                      </a:lnTo>
                      <a:lnTo>
                        <a:pt x="59" y="255"/>
                      </a:lnTo>
                      <a:lnTo>
                        <a:pt x="47" y="232"/>
                      </a:lnTo>
                      <a:lnTo>
                        <a:pt x="35" y="187"/>
                      </a:lnTo>
                      <a:lnTo>
                        <a:pt x="23" y="134"/>
                      </a:lnTo>
                      <a:lnTo>
                        <a:pt x="11" y="67"/>
                      </a:lnTo>
                      <a:lnTo>
                        <a:pt x="0" y="0"/>
                      </a:lnTo>
                    </a:path>
                  </a:pathLst>
                </a:custGeom>
                <a:noFill/>
                <a:ln w="31750" cap="rnd" cmpd="sng">
                  <a:solidFill>
                    <a:srgbClr val="C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a:p>
              </p:txBody>
            </p:sp>
          </p:grpSp>
        </p:grpSp>
      </p:grpSp>
      <p:grpSp>
        <p:nvGrpSpPr>
          <p:cNvPr id="76" name="Group 86">
            <a:extLst>
              <a:ext uri="{FF2B5EF4-FFF2-40B4-BE49-F238E27FC236}">
                <a16:creationId xmlns:a16="http://schemas.microsoft.com/office/drawing/2014/main" id="{51AB7D0F-D688-494B-B160-3D8B5C03ED4B}"/>
              </a:ext>
            </a:extLst>
          </p:cNvPr>
          <p:cNvGrpSpPr>
            <a:grpSpLocks/>
          </p:cNvGrpSpPr>
          <p:nvPr/>
        </p:nvGrpSpPr>
        <p:grpSpPr bwMode="auto">
          <a:xfrm>
            <a:off x="6787928" y="3159474"/>
            <a:ext cx="1711169" cy="788886"/>
            <a:chOff x="1456" y="2731"/>
            <a:chExt cx="1057" cy="392"/>
          </a:xfrm>
        </p:grpSpPr>
        <p:sp>
          <p:nvSpPr>
            <p:cNvPr id="77" name="AutoShape 87">
              <a:extLst>
                <a:ext uri="{FF2B5EF4-FFF2-40B4-BE49-F238E27FC236}">
                  <a16:creationId xmlns:a16="http://schemas.microsoft.com/office/drawing/2014/main" id="{68DC8DB7-87B6-4CE7-A9F7-A2A768428C18}"/>
                </a:ext>
              </a:extLst>
            </p:cNvPr>
            <p:cNvSpPr>
              <a:spLocks noChangeArrowheads="1"/>
            </p:cNvSpPr>
            <p:nvPr/>
          </p:nvSpPr>
          <p:spPr bwMode="auto">
            <a:xfrm>
              <a:off x="1456" y="2731"/>
              <a:ext cx="1057" cy="392"/>
            </a:xfrm>
            <a:prstGeom prst="wedgeEllipseCallout">
              <a:avLst>
                <a:gd name="adj1" fmla="val -28016"/>
                <a:gd name="adj2" fmla="val 114796"/>
              </a:avLst>
            </a:prstGeom>
            <a:noFill/>
            <a:ln w="12700">
              <a:solidFill>
                <a:srgbClr val="990099"/>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ctr"/>
              <a:endParaRPr kumimoji="1" lang="zh-CN" altLang="zh-CN" sz="2600">
                <a:solidFill>
                  <a:schemeClr val="accent2"/>
                </a:solidFill>
                <a:latin typeface="黑体" panose="02010609060101010101" pitchFamily="49" charset="-122"/>
                <a:ea typeface="黑体" panose="02010609060101010101" pitchFamily="49" charset="-122"/>
              </a:endParaRPr>
            </a:p>
          </p:txBody>
        </p:sp>
        <p:sp>
          <p:nvSpPr>
            <p:cNvPr id="78" name="Text Box 88">
              <a:extLst>
                <a:ext uri="{FF2B5EF4-FFF2-40B4-BE49-F238E27FC236}">
                  <a16:creationId xmlns:a16="http://schemas.microsoft.com/office/drawing/2014/main" id="{65604D99-0DD5-45E6-8498-FB8A36078D4A}"/>
                </a:ext>
              </a:extLst>
            </p:cNvPr>
            <p:cNvSpPr txBox="1">
              <a:spLocks noChangeArrowheads="1"/>
            </p:cNvSpPr>
            <p:nvPr/>
          </p:nvSpPr>
          <p:spPr bwMode="auto">
            <a:xfrm>
              <a:off x="1515" y="2792"/>
              <a:ext cx="942" cy="245"/>
            </a:xfrm>
            <a:prstGeom prst="rect">
              <a:avLst/>
            </a:prstGeom>
            <a:noFill/>
            <a:ln w="12700">
              <a:no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pPr algn="ctr"/>
              <a:r>
                <a:rPr kumimoji="1" lang="zh-CN" altLang="en-US" sz="2600" b="1" dirty="0">
                  <a:solidFill>
                    <a:srgbClr val="0000FF"/>
                  </a:solidFill>
                  <a:latin typeface="黑体" panose="02010609060101010101" pitchFamily="49" charset="-122"/>
                  <a:ea typeface="黑体" panose="02010609060101010101" pitchFamily="49" charset="-122"/>
                </a:rPr>
                <a:t>三次谐波</a:t>
              </a:r>
              <a:endParaRPr kumimoji="1" lang="zh-CN" altLang="en-US" sz="2600" b="1" dirty="0">
                <a:solidFill>
                  <a:schemeClr val="accent2"/>
                </a:solidFill>
                <a:latin typeface="黑体" panose="02010609060101010101" pitchFamily="49" charset="-122"/>
                <a:ea typeface="黑体" panose="02010609060101010101" pitchFamily="49" charset="-122"/>
              </a:endParaRPr>
            </a:p>
          </p:txBody>
        </p:sp>
      </p:grpSp>
      <p:grpSp>
        <p:nvGrpSpPr>
          <p:cNvPr id="79" name="组合 78">
            <a:extLst>
              <a:ext uri="{FF2B5EF4-FFF2-40B4-BE49-F238E27FC236}">
                <a16:creationId xmlns:a16="http://schemas.microsoft.com/office/drawing/2014/main" id="{F12B6A1D-60B9-447A-AB69-2A6D799FC38F}"/>
              </a:ext>
            </a:extLst>
          </p:cNvPr>
          <p:cNvGrpSpPr/>
          <p:nvPr/>
        </p:nvGrpSpPr>
        <p:grpSpPr>
          <a:xfrm>
            <a:off x="5154466" y="3194952"/>
            <a:ext cx="3061230" cy="2166240"/>
            <a:chOff x="3995936" y="2486669"/>
            <a:chExt cx="2825751" cy="1999606"/>
          </a:xfrm>
        </p:grpSpPr>
        <p:grpSp>
          <p:nvGrpSpPr>
            <p:cNvPr id="80" name="Group 73">
              <a:extLst>
                <a:ext uri="{FF2B5EF4-FFF2-40B4-BE49-F238E27FC236}">
                  <a16:creationId xmlns:a16="http://schemas.microsoft.com/office/drawing/2014/main" id="{1C989E78-F189-49C2-97D8-75D261072869}"/>
                </a:ext>
              </a:extLst>
            </p:cNvPr>
            <p:cNvGrpSpPr>
              <a:grpSpLocks/>
            </p:cNvGrpSpPr>
            <p:nvPr/>
          </p:nvGrpSpPr>
          <p:grpSpPr bwMode="auto">
            <a:xfrm>
              <a:off x="3995936" y="2609850"/>
              <a:ext cx="2825751" cy="1876425"/>
              <a:chOff x="294" y="2946"/>
              <a:chExt cx="1780" cy="1182"/>
            </a:xfrm>
          </p:grpSpPr>
          <p:sp>
            <p:nvSpPr>
              <p:cNvPr id="82" name="Line 74">
                <a:extLst>
                  <a:ext uri="{FF2B5EF4-FFF2-40B4-BE49-F238E27FC236}">
                    <a16:creationId xmlns:a16="http://schemas.microsoft.com/office/drawing/2014/main" id="{2A49FACC-F106-4461-B26D-E3962187FFF2}"/>
                  </a:ext>
                </a:extLst>
              </p:cNvPr>
              <p:cNvSpPr>
                <a:spLocks noChangeShapeType="1"/>
              </p:cNvSpPr>
              <p:nvPr/>
            </p:nvSpPr>
            <p:spPr bwMode="auto">
              <a:xfrm flipV="1">
                <a:off x="295" y="2946"/>
                <a:ext cx="0" cy="1182"/>
              </a:xfrm>
              <a:prstGeom prst="line">
                <a:avLst/>
              </a:prstGeom>
              <a:noFill/>
              <a:ln w="317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a:p>
            </p:txBody>
          </p:sp>
          <p:sp>
            <p:nvSpPr>
              <p:cNvPr id="83" name="Line 75">
                <a:extLst>
                  <a:ext uri="{FF2B5EF4-FFF2-40B4-BE49-F238E27FC236}">
                    <a16:creationId xmlns:a16="http://schemas.microsoft.com/office/drawing/2014/main" id="{C91DDCB2-32F2-4899-8492-6DDB1A4973C4}"/>
                  </a:ext>
                </a:extLst>
              </p:cNvPr>
              <p:cNvSpPr>
                <a:spLocks noChangeShapeType="1"/>
              </p:cNvSpPr>
              <p:nvPr/>
            </p:nvSpPr>
            <p:spPr bwMode="auto">
              <a:xfrm>
                <a:off x="318" y="3282"/>
                <a:ext cx="336" cy="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a:p>
            </p:txBody>
          </p:sp>
          <p:sp>
            <p:nvSpPr>
              <p:cNvPr id="84" name="Line 76">
                <a:extLst>
                  <a:ext uri="{FF2B5EF4-FFF2-40B4-BE49-F238E27FC236}">
                    <a16:creationId xmlns:a16="http://schemas.microsoft.com/office/drawing/2014/main" id="{E7E8A590-8857-4F6B-8902-9ACF0FF4D4F2}"/>
                  </a:ext>
                </a:extLst>
              </p:cNvPr>
              <p:cNvSpPr>
                <a:spLocks noChangeShapeType="1"/>
              </p:cNvSpPr>
              <p:nvPr/>
            </p:nvSpPr>
            <p:spPr bwMode="auto">
              <a:xfrm>
                <a:off x="655" y="3273"/>
                <a:ext cx="0" cy="408"/>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a:p>
            </p:txBody>
          </p:sp>
          <p:sp>
            <p:nvSpPr>
              <p:cNvPr id="85" name="Line 77">
                <a:extLst>
                  <a:ext uri="{FF2B5EF4-FFF2-40B4-BE49-F238E27FC236}">
                    <a16:creationId xmlns:a16="http://schemas.microsoft.com/office/drawing/2014/main" id="{7DC8A23C-B8E9-4098-90CD-0C82962B8D4A}"/>
                  </a:ext>
                </a:extLst>
              </p:cNvPr>
              <p:cNvSpPr>
                <a:spLocks noChangeShapeType="1"/>
              </p:cNvSpPr>
              <p:nvPr/>
            </p:nvSpPr>
            <p:spPr bwMode="auto">
              <a:xfrm flipV="1">
                <a:off x="981" y="3269"/>
                <a:ext cx="0" cy="384"/>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a:p>
            </p:txBody>
          </p:sp>
          <p:sp>
            <p:nvSpPr>
              <p:cNvPr id="86" name="Line 78">
                <a:extLst>
                  <a:ext uri="{FF2B5EF4-FFF2-40B4-BE49-F238E27FC236}">
                    <a16:creationId xmlns:a16="http://schemas.microsoft.com/office/drawing/2014/main" id="{DBC46AD8-73E6-441D-A65D-751E26DA90FB}"/>
                  </a:ext>
                </a:extLst>
              </p:cNvPr>
              <p:cNvSpPr>
                <a:spLocks noChangeShapeType="1"/>
              </p:cNvSpPr>
              <p:nvPr/>
            </p:nvSpPr>
            <p:spPr bwMode="auto">
              <a:xfrm>
                <a:off x="978" y="3270"/>
                <a:ext cx="384" cy="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a:p>
            </p:txBody>
          </p:sp>
          <p:sp>
            <p:nvSpPr>
              <p:cNvPr id="87" name="Line 79">
                <a:extLst>
                  <a:ext uri="{FF2B5EF4-FFF2-40B4-BE49-F238E27FC236}">
                    <a16:creationId xmlns:a16="http://schemas.microsoft.com/office/drawing/2014/main" id="{29D042C4-0472-4552-8470-376A4FD56DAD}"/>
                  </a:ext>
                </a:extLst>
              </p:cNvPr>
              <p:cNvSpPr>
                <a:spLocks noChangeShapeType="1"/>
              </p:cNvSpPr>
              <p:nvPr/>
            </p:nvSpPr>
            <p:spPr bwMode="auto">
              <a:xfrm>
                <a:off x="1356" y="3270"/>
                <a:ext cx="0" cy="384"/>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a:p>
            </p:txBody>
          </p:sp>
          <p:sp>
            <p:nvSpPr>
              <p:cNvPr id="88" name="Line 80">
                <a:extLst>
                  <a:ext uri="{FF2B5EF4-FFF2-40B4-BE49-F238E27FC236}">
                    <a16:creationId xmlns:a16="http://schemas.microsoft.com/office/drawing/2014/main" id="{1F502ACF-F3F8-4B6E-9AF5-52E54E229D56}"/>
                  </a:ext>
                </a:extLst>
              </p:cNvPr>
              <p:cNvSpPr>
                <a:spLocks noChangeShapeType="1"/>
              </p:cNvSpPr>
              <p:nvPr/>
            </p:nvSpPr>
            <p:spPr bwMode="auto">
              <a:xfrm>
                <a:off x="294" y="3663"/>
                <a:ext cx="1632"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600"/>
              </a:p>
            </p:txBody>
          </p:sp>
          <p:sp>
            <p:nvSpPr>
              <p:cNvPr id="89" name="Text Box 81">
                <a:extLst>
                  <a:ext uri="{FF2B5EF4-FFF2-40B4-BE49-F238E27FC236}">
                    <a16:creationId xmlns:a16="http://schemas.microsoft.com/office/drawing/2014/main" id="{A0875A7C-5D1E-429A-9EC6-A87BBCC004B7}"/>
                  </a:ext>
                </a:extLst>
              </p:cNvPr>
              <p:cNvSpPr txBox="1">
                <a:spLocks noChangeArrowheads="1"/>
              </p:cNvSpPr>
              <p:nvPr/>
            </p:nvSpPr>
            <p:spPr bwMode="auto">
              <a:xfrm>
                <a:off x="1913" y="3494"/>
                <a:ext cx="161" cy="286"/>
              </a:xfrm>
              <a:prstGeom prst="rect">
                <a:avLst/>
              </a:prstGeom>
              <a:noFill/>
              <a:ln w="31750">
                <a:no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kumimoji="1" lang="en-US" altLang="zh-CN" sz="2600" i="1" dirty="0">
                    <a:solidFill>
                      <a:schemeClr val="tx2"/>
                    </a:solidFill>
                    <a:latin typeface="Times New Roman" pitchFamily="18" charset="0"/>
                  </a:rPr>
                  <a:t>t</a:t>
                </a:r>
              </a:p>
            </p:txBody>
          </p:sp>
        </p:grpSp>
        <p:sp>
          <p:nvSpPr>
            <p:cNvPr id="81" name="TextBox 209">
              <a:extLst>
                <a:ext uri="{FF2B5EF4-FFF2-40B4-BE49-F238E27FC236}">
                  <a16:creationId xmlns:a16="http://schemas.microsoft.com/office/drawing/2014/main" id="{6F609F1F-9198-45A8-A4E1-C71E2F556E94}"/>
                </a:ext>
              </a:extLst>
            </p:cNvPr>
            <p:cNvSpPr txBox="1"/>
            <p:nvPr/>
          </p:nvSpPr>
          <p:spPr>
            <a:xfrm>
              <a:off x="4030477" y="2486669"/>
              <a:ext cx="648072" cy="454563"/>
            </a:xfrm>
            <a:prstGeom prst="rect">
              <a:avLst/>
            </a:prstGeom>
            <a:noFill/>
          </p:spPr>
          <p:txBody>
            <a:bodyPr wrap="square" rtlCol="0">
              <a:spAutoFit/>
            </a:bodyPr>
            <a:lstStyle/>
            <a:p>
              <a:r>
                <a:rPr lang="en-US" altLang="zh-CN" sz="2600" i="1" dirty="0">
                  <a:latin typeface="Times New Roman" pitchFamily="18" charset="0"/>
                  <a:cs typeface="Times New Roman" pitchFamily="18" charset="0"/>
                </a:rPr>
                <a:t>u</a:t>
              </a:r>
              <a:endParaRPr lang="zh-CN" altLang="en-US" sz="2600" i="1" dirty="0">
                <a:latin typeface="Times New Roman" pitchFamily="18" charset="0"/>
                <a:cs typeface="Times New Roman" pitchFamily="18" charset="0"/>
              </a:endParaRPr>
            </a:p>
          </p:txBody>
        </p:sp>
      </p:grpSp>
      <p:sp>
        <p:nvSpPr>
          <p:cNvPr id="90" name="AutoShape 89">
            <a:extLst>
              <a:ext uri="{FF2B5EF4-FFF2-40B4-BE49-F238E27FC236}">
                <a16:creationId xmlns:a16="http://schemas.microsoft.com/office/drawing/2014/main" id="{68E2597F-1527-4F7E-83BF-BB452E249C63}"/>
              </a:ext>
            </a:extLst>
          </p:cNvPr>
          <p:cNvSpPr>
            <a:spLocks noChangeArrowheads="1"/>
          </p:cNvSpPr>
          <p:nvPr/>
        </p:nvSpPr>
        <p:spPr bwMode="auto">
          <a:xfrm>
            <a:off x="3158317" y="5376904"/>
            <a:ext cx="1685860" cy="894853"/>
          </a:xfrm>
          <a:prstGeom prst="cloudCallout">
            <a:avLst>
              <a:gd name="adj1" fmla="val -17442"/>
              <a:gd name="adj2" fmla="val 71649"/>
            </a:avLst>
          </a:prstGeom>
          <a:noFill/>
          <a:ln w="12700">
            <a:solidFill>
              <a:srgbClr val="990099"/>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pPr algn="ctr"/>
            <a:r>
              <a:rPr kumimoji="1" lang="zh-CN" altLang="en-US" sz="2600" b="1" dirty="0">
                <a:solidFill>
                  <a:srgbClr val="0000FF"/>
                </a:solidFill>
                <a:latin typeface="黑体" panose="02010609060101010101" pitchFamily="49" charset="-122"/>
                <a:ea typeface="黑体" panose="02010609060101010101" pitchFamily="49" charset="-122"/>
              </a:rPr>
              <a:t>五次谐波</a:t>
            </a:r>
            <a:endParaRPr kumimoji="1" lang="zh-CN" altLang="en-US" sz="2600" b="1" dirty="0">
              <a:solidFill>
                <a:schemeClr val="accent2"/>
              </a:solidFill>
              <a:latin typeface="黑体" panose="02010609060101010101" pitchFamily="49" charset="-122"/>
              <a:ea typeface="黑体" panose="02010609060101010101" pitchFamily="49" charset="-122"/>
            </a:endParaRPr>
          </a:p>
        </p:txBody>
      </p:sp>
      <p:sp>
        <p:nvSpPr>
          <p:cNvPr id="91" name="AutoShape 90">
            <a:extLst>
              <a:ext uri="{FF2B5EF4-FFF2-40B4-BE49-F238E27FC236}">
                <a16:creationId xmlns:a16="http://schemas.microsoft.com/office/drawing/2014/main" id="{CDDD2A5E-2DE5-4392-A153-521EC8D34DF0}"/>
              </a:ext>
            </a:extLst>
          </p:cNvPr>
          <p:cNvSpPr>
            <a:spLocks noChangeArrowheads="1"/>
          </p:cNvSpPr>
          <p:nvPr/>
        </p:nvSpPr>
        <p:spPr bwMode="auto">
          <a:xfrm>
            <a:off x="5515153" y="5756251"/>
            <a:ext cx="1685860" cy="914742"/>
          </a:xfrm>
          <a:prstGeom prst="cloudCallout">
            <a:avLst>
              <a:gd name="adj1" fmla="val -27017"/>
              <a:gd name="adj2" fmla="val 49141"/>
            </a:avLst>
          </a:prstGeom>
          <a:noFill/>
          <a:ln w="12700">
            <a:solidFill>
              <a:srgbClr val="990099"/>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pPr algn="ctr"/>
            <a:r>
              <a:rPr kumimoji="1" lang="zh-CN" altLang="en-US" sz="2600" b="1">
                <a:solidFill>
                  <a:srgbClr val="0000FF"/>
                </a:solidFill>
                <a:latin typeface="黑体" panose="02010609060101010101" pitchFamily="49" charset="-122"/>
                <a:ea typeface="黑体" panose="02010609060101010101" pitchFamily="49" charset="-122"/>
              </a:rPr>
              <a:t>七次谐波</a:t>
            </a:r>
            <a:endParaRPr kumimoji="1" lang="zh-CN" altLang="en-US" sz="2600" b="1">
              <a:solidFill>
                <a:schemeClr val="accent2"/>
              </a:solidFill>
              <a:latin typeface="黑体" panose="02010609060101010101" pitchFamily="49" charset="-122"/>
              <a:ea typeface="黑体" panose="02010609060101010101" pitchFamily="49" charset="-122"/>
            </a:endParaRPr>
          </a:p>
        </p:txBody>
      </p:sp>
      <p:sp>
        <p:nvSpPr>
          <p:cNvPr id="92" name="灯片编号占位符 91">
            <a:extLst>
              <a:ext uri="{FF2B5EF4-FFF2-40B4-BE49-F238E27FC236}">
                <a16:creationId xmlns:a16="http://schemas.microsoft.com/office/drawing/2014/main" id="{76AE772C-3C86-49C8-BDD8-320FC7F5745F}"/>
              </a:ext>
            </a:extLst>
          </p:cNvPr>
          <p:cNvSpPr>
            <a:spLocks noGrp="1"/>
          </p:cNvSpPr>
          <p:nvPr>
            <p:ph type="sldNum" sz="quarter" idx="12"/>
          </p:nvPr>
        </p:nvSpPr>
        <p:spPr/>
        <p:txBody>
          <a:bodyPr/>
          <a:lstStyle/>
          <a:p>
            <a:fld id="{DD7B16FF-69CA-4A0B-BD3A-C4B4E2184A49}" type="slidenum">
              <a:rPr lang="zh-CN" altLang="en-US" smtClean="0"/>
              <a:pPr/>
              <a:t>148</a:t>
            </a:fld>
            <a:endParaRPr lang="zh-CN" altLang="en-US" dirty="0"/>
          </a:p>
        </p:txBody>
      </p:sp>
    </p:spTree>
    <p:extLst>
      <p:ext uri="{BB962C8B-B14F-4D97-AF65-F5344CB8AC3E}">
        <p14:creationId xmlns:p14="http://schemas.microsoft.com/office/powerpoint/2010/main" val="363968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3"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1+#ppt_w/2"/>
                                          </p:val>
                                        </p:tav>
                                        <p:tav tm="100000">
                                          <p:val>
                                            <p:strVal val="#ppt_x"/>
                                          </p:val>
                                        </p:tav>
                                      </p:tavLst>
                                    </p:anim>
                                    <p:anim calcmode="lin" valueType="num">
                                      <p:cBhvr additive="base">
                                        <p:cTn id="1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wipe(left)">
                                      <p:cBhvr>
                                        <p:cTn id="23" dur="500"/>
                                        <p:tgtEl>
                                          <p:spTgt spid="4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wipe(left)">
                                      <p:cBhvr>
                                        <p:cTn id="28" dur="500"/>
                                        <p:tgtEl>
                                          <p:spTgt spid="31"/>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42"/>
                                        </p:tgtEl>
                                        <p:attrNameLst>
                                          <p:attrName>style.visibility</p:attrName>
                                        </p:attrNameLst>
                                      </p:cBhvr>
                                      <p:to>
                                        <p:strVal val="visible"/>
                                      </p:to>
                                    </p:set>
                                    <p:anim calcmode="lin" valueType="num">
                                      <p:cBhvr additive="base">
                                        <p:cTn id="33" dur="500" fill="hold"/>
                                        <p:tgtEl>
                                          <p:spTgt spid="42"/>
                                        </p:tgtEl>
                                        <p:attrNameLst>
                                          <p:attrName>ppt_x</p:attrName>
                                        </p:attrNameLst>
                                      </p:cBhvr>
                                      <p:tavLst>
                                        <p:tav tm="0">
                                          <p:val>
                                            <p:strVal val="1+#ppt_w/2"/>
                                          </p:val>
                                        </p:tav>
                                        <p:tav tm="100000">
                                          <p:val>
                                            <p:strVal val="#ppt_x"/>
                                          </p:val>
                                        </p:tav>
                                      </p:tavLst>
                                    </p:anim>
                                    <p:anim calcmode="lin" valueType="num">
                                      <p:cBhvr additive="base">
                                        <p:cTn id="34"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79"/>
                                        </p:tgtEl>
                                        <p:attrNameLst>
                                          <p:attrName>style.visibility</p:attrName>
                                        </p:attrNameLst>
                                      </p:cBhvr>
                                      <p:to>
                                        <p:strVal val="visible"/>
                                      </p:to>
                                    </p:set>
                                    <p:animEffect transition="in" filter="wipe(down)">
                                      <p:cBhvr>
                                        <p:cTn id="39" dur="500"/>
                                        <p:tgtEl>
                                          <p:spTgt spid="7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wipe(left)">
                                      <p:cBhvr>
                                        <p:cTn id="44" dur="500"/>
                                        <p:tgtEl>
                                          <p:spTgt spid="54"/>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6" fill="hold" nodeType="clickEffect">
                                  <p:stCondLst>
                                    <p:cond delay="0"/>
                                  </p:stCondLst>
                                  <p:childTnLst>
                                    <p:set>
                                      <p:cBhvr>
                                        <p:cTn id="48" dur="1" fill="hold">
                                          <p:stCondLst>
                                            <p:cond delay="0"/>
                                          </p:stCondLst>
                                        </p:cTn>
                                        <p:tgtEl>
                                          <p:spTgt spid="76"/>
                                        </p:tgtEl>
                                        <p:attrNameLst>
                                          <p:attrName>style.visibility</p:attrName>
                                        </p:attrNameLst>
                                      </p:cBhvr>
                                      <p:to>
                                        <p:strVal val="visible"/>
                                      </p:to>
                                    </p:set>
                                    <p:anim calcmode="lin" valueType="num">
                                      <p:cBhvr additive="base">
                                        <p:cTn id="49" dur="500" fill="hold"/>
                                        <p:tgtEl>
                                          <p:spTgt spid="76"/>
                                        </p:tgtEl>
                                        <p:attrNameLst>
                                          <p:attrName>ppt_x</p:attrName>
                                        </p:attrNameLst>
                                      </p:cBhvr>
                                      <p:tavLst>
                                        <p:tav tm="0">
                                          <p:val>
                                            <p:strVal val="1+#ppt_w/2"/>
                                          </p:val>
                                        </p:tav>
                                        <p:tav tm="100000">
                                          <p:val>
                                            <p:strVal val="#ppt_x"/>
                                          </p:val>
                                        </p:tav>
                                      </p:tavLst>
                                    </p:anim>
                                    <p:anim calcmode="lin" valueType="num">
                                      <p:cBhvr additive="base">
                                        <p:cTn id="50"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0"/>
                                        </p:tgtEl>
                                        <p:attrNameLst>
                                          <p:attrName>style.visibility</p:attrName>
                                        </p:attrNameLst>
                                      </p:cBhvr>
                                      <p:to>
                                        <p:strVal val="visible"/>
                                      </p:to>
                                    </p:set>
                                    <p:anim calcmode="lin" valueType="num">
                                      <p:cBhvr additive="base">
                                        <p:cTn id="55" dur="500" fill="hold"/>
                                        <p:tgtEl>
                                          <p:spTgt spid="90"/>
                                        </p:tgtEl>
                                        <p:attrNameLst>
                                          <p:attrName>ppt_x</p:attrName>
                                        </p:attrNameLst>
                                      </p:cBhvr>
                                      <p:tavLst>
                                        <p:tav tm="0">
                                          <p:val>
                                            <p:strVal val="#ppt_x"/>
                                          </p:val>
                                        </p:tav>
                                        <p:tav tm="100000">
                                          <p:val>
                                            <p:strVal val="#ppt_x"/>
                                          </p:val>
                                        </p:tav>
                                      </p:tavLst>
                                    </p:anim>
                                    <p:anim calcmode="lin" valueType="num">
                                      <p:cBhvr additive="base">
                                        <p:cTn id="56"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1"/>
                                        </p:tgtEl>
                                        <p:attrNameLst>
                                          <p:attrName>style.visibility</p:attrName>
                                        </p:attrNameLst>
                                      </p:cBhvr>
                                      <p:to>
                                        <p:strVal val="visible"/>
                                      </p:to>
                                    </p:set>
                                    <p:anim calcmode="lin" valueType="num">
                                      <p:cBhvr additive="base">
                                        <p:cTn id="61" dur="500" fill="hold"/>
                                        <p:tgtEl>
                                          <p:spTgt spid="91"/>
                                        </p:tgtEl>
                                        <p:attrNameLst>
                                          <p:attrName>ppt_x</p:attrName>
                                        </p:attrNameLst>
                                      </p:cBhvr>
                                      <p:tavLst>
                                        <p:tav tm="0">
                                          <p:val>
                                            <p:strVal val="#ppt_x"/>
                                          </p:val>
                                        </p:tav>
                                        <p:tav tm="100000">
                                          <p:val>
                                            <p:strVal val="#ppt_x"/>
                                          </p:val>
                                        </p:tav>
                                      </p:tavLst>
                                    </p:anim>
                                    <p:anim calcmode="lin" valueType="num">
                                      <p:cBhvr additive="base">
                                        <p:cTn id="62"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2" grpId="0" animBg="1" autoUpdateAnimBg="0"/>
      <p:bldP spid="90" grpId="0" animBg="1" autoUpdateAnimBg="0"/>
      <p:bldP spid="91" grpId="0" animBg="1" autoUpdateAnimBg="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a:extLst>
              <a:ext uri="{FF2B5EF4-FFF2-40B4-BE49-F238E27FC236}">
                <a16:creationId xmlns:a16="http://schemas.microsoft.com/office/drawing/2014/main" id="{9E7F7C3A-F801-4450-8234-4A05C7CE1FF7}"/>
              </a:ext>
            </a:extLst>
          </p:cNvPr>
          <p:cNvGrpSpPr>
            <a:grpSpLocks/>
          </p:cNvGrpSpPr>
          <p:nvPr/>
        </p:nvGrpSpPr>
        <p:grpSpPr bwMode="auto">
          <a:xfrm>
            <a:off x="1707669" y="940089"/>
            <a:ext cx="3439475" cy="1281019"/>
            <a:chOff x="1432" y="970"/>
            <a:chExt cx="2593" cy="1098"/>
          </a:xfrm>
        </p:grpSpPr>
        <p:grpSp>
          <p:nvGrpSpPr>
            <p:cNvPr id="3" name="Group 39">
              <a:extLst>
                <a:ext uri="{FF2B5EF4-FFF2-40B4-BE49-F238E27FC236}">
                  <a16:creationId xmlns:a16="http://schemas.microsoft.com/office/drawing/2014/main" id="{33C8ECEA-820C-4E62-8FD8-0FCC513FB10E}"/>
                </a:ext>
              </a:extLst>
            </p:cNvPr>
            <p:cNvGrpSpPr>
              <a:grpSpLocks/>
            </p:cNvGrpSpPr>
            <p:nvPr/>
          </p:nvGrpSpPr>
          <p:grpSpPr bwMode="auto">
            <a:xfrm>
              <a:off x="1432" y="970"/>
              <a:ext cx="1296" cy="1095"/>
              <a:chOff x="2122" y="633"/>
              <a:chExt cx="816" cy="529"/>
            </a:xfrm>
          </p:grpSpPr>
          <p:sp>
            <p:nvSpPr>
              <p:cNvPr id="7" name="Freeform 40">
                <a:extLst>
                  <a:ext uri="{FF2B5EF4-FFF2-40B4-BE49-F238E27FC236}">
                    <a16:creationId xmlns:a16="http://schemas.microsoft.com/office/drawing/2014/main" id="{8EB10E0E-9081-4127-836F-F60D03DC5096}"/>
                  </a:ext>
                </a:extLst>
              </p:cNvPr>
              <p:cNvSpPr>
                <a:spLocks/>
              </p:cNvSpPr>
              <p:nvPr/>
            </p:nvSpPr>
            <p:spPr bwMode="auto">
              <a:xfrm>
                <a:off x="2122" y="633"/>
                <a:ext cx="408" cy="265"/>
              </a:xfrm>
              <a:custGeom>
                <a:avLst/>
                <a:gdLst>
                  <a:gd name="T0" fmla="*/ 0 w 408"/>
                  <a:gd name="T1" fmla="*/ 264 h 265"/>
                  <a:gd name="T2" fmla="*/ 34 w 408"/>
                  <a:gd name="T3" fmla="*/ 192 h 265"/>
                  <a:gd name="T4" fmla="*/ 68 w 408"/>
                  <a:gd name="T5" fmla="*/ 129 h 265"/>
                  <a:gd name="T6" fmla="*/ 103 w 408"/>
                  <a:gd name="T7" fmla="*/ 76 h 265"/>
                  <a:gd name="T8" fmla="*/ 137 w 408"/>
                  <a:gd name="T9" fmla="*/ 31 h 265"/>
                  <a:gd name="T10" fmla="*/ 166 w 408"/>
                  <a:gd name="T11" fmla="*/ 8 h 265"/>
                  <a:gd name="T12" fmla="*/ 200 w 408"/>
                  <a:gd name="T13" fmla="*/ 0 h 265"/>
                  <a:gd name="T14" fmla="*/ 235 w 408"/>
                  <a:gd name="T15" fmla="*/ 8 h 265"/>
                  <a:gd name="T16" fmla="*/ 269 w 408"/>
                  <a:gd name="T17" fmla="*/ 31 h 265"/>
                  <a:gd name="T18" fmla="*/ 303 w 408"/>
                  <a:gd name="T19" fmla="*/ 76 h 265"/>
                  <a:gd name="T20" fmla="*/ 338 w 408"/>
                  <a:gd name="T21" fmla="*/ 129 h 265"/>
                  <a:gd name="T22" fmla="*/ 372 w 408"/>
                  <a:gd name="T23" fmla="*/ 196 h 265"/>
                  <a:gd name="T24" fmla="*/ 407 w 408"/>
                  <a:gd name="T25" fmla="*/ 264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8" h="265">
                    <a:moveTo>
                      <a:pt x="0" y="264"/>
                    </a:moveTo>
                    <a:lnTo>
                      <a:pt x="34" y="192"/>
                    </a:lnTo>
                    <a:lnTo>
                      <a:pt x="68" y="129"/>
                    </a:lnTo>
                    <a:lnTo>
                      <a:pt x="103" y="76"/>
                    </a:lnTo>
                    <a:lnTo>
                      <a:pt x="137" y="31"/>
                    </a:lnTo>
                    <a:lnTo>
                      <a:pt x="166" y="8"/>
                    </a:lnTo>
                    <a:lnTo>
                      <a:pt x="200" y="0"/>
                    </a:lnTo>
                    <a:lnTo>
                      <a:pt x="235" y="8"/>
                    </a:lnTo>
                    <a:lnTo>
                      <a:pt x="269" y="31"/>
                    </a:lnTo>
                    <a:lnTo>
                      <a:pt x="303" y="76"/>
                    </a:lnTo>
                    <a:lnTo>
                      <a:pt x="338" y="129"/>
                    </a:lnTo>
                    <a:lnTo>
                      <a:pt x="372" y="196"/>
                    </a:lnTo>
                    <a:lnTo>
                      <a:pt x="407" y="264"/>
                    </a:lnTo>
                  </a:path>
                </a:pathLst>
              </a:custGeom>
              <a:noFill/>
              <a:ln w="3175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67">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Freeform 41">
                <a:extLst>
                  <a:ext uri="{FF2B5EF4-FFF2-40B4-BE49-F238E27FC236}">
                    <a16:creationId xmlns:a16="http://schemas.microsoft.com/office/drawing/2014/main" id="{6ECE0771-A2AF-4912-87CA-47768AA1C675}"/>
                  </a:ext>
                </a:extLst>
              </p:cNvPr>
              <p:cNvSpPr>
                <a:spLocks/>
              </p:cNvSpPr>
              <p:nvPr/>
            </p:nvSpPr>
            <p:spPr bwMode="auto">
              <a:xfrm>
                <a:off x="2529" y="897"/>
                <a:ext cx="409" cy="265"/>
              </a:xfrm>
              <a:custGeom>
                <a:avLst/>
                <a:gdLst>
                  <a:gd name="T0" fmla="*/ 408 w 409"/>
                  <a:gd name="T1" fmla="*/ 0 h 265"/>
                  <a:gd name="T2" fmla="*/ 373 w 409"/>
                  <a:gd name="T3" fmla="*/ 71 h 265"/>
                  <a:gd name="T4" fmla="*/ 339 w 409"/>
                  <a:gd name="T5" fmla="*/ 134 h 265"/>
                  <a:gd name="T6" fmla="*/ 304 w 409"/>
                  <a:gd name="T7" fmla="*/ 187 h 265"/>
                  <a:gd name="T8" fmla="*/ 270 w 409"/>
                  <a:gd name="T9" fmla="*/ 232 h 265"/>
                  <a:gd name="T10" fmla="*/ 241 w 409"/>
                  <a:gd name="T11" fmla="*/ 255 h 265"/>
                  <a:gd name="T12" fmla="*/ 206 w 409"/>
                  <a:gd name="T13" fmla="*/ 264 h 265"/>
                  <a:gd name="T14" fmla="*/ 172 w 409"/>
                  <a:gd name="T15" fmla="*/ 255 h 265"/>
                  <a:gd name="T16" fmla="*/ 137 w 409"/>
                  <a:gd name="T17" fmla="*/ 232 h 265"/>
                  <a:gd name="T18" fmla="*/ 103 w 409"/>
                  <a:gd name="T19" fmla="*/ 187 h 265"/>
                  <a:gd name="T20" fmla="*/ 68 w 409"/>
                  <a:gd name="T21" fmla="*/ 134 h 265"/>
                  <a:gd name="T22" fmla="*/ 34 w 409"/>
                  <a:gd name="T23" fmla="*/ 67 h 265"/>
                  <a:gd name="T24" fmla="*/ 0 w 409"/>
                  <a:gd name="T25" fmla="*/ 0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9" h="265">
                    <a:moveTo>
                      <a:pt x="408" y="0"/>
                    </a:moveTo>
                    <a:lnTo>
                      <a:pt x="373" y="71"/>
                    </a:lnTo>
                    <a:lnTo>
                      <a:pt x="339" y="134"/>
                    </a:lnTo>
                    <a:lnTo>
                      <a:pt x="304" y="187"/>
                    </a:lnTo>
                    <a:lnTo>
                      <a:pt x="270" y="232"/>
                    </a:lnTo>
                    <a:lnTo>
                      <a:pt x="241" y="255"/>
                    </a:lnTo>
                    <a:lnTo>
                      <a:pt x="206" y="264"/>
                    </a:lnTo>
                    <a:lnTo>
                      <a:pt x="172" y="255"/>
                    </a:lnTo>
                    <a:lnTo>
                      <a:pt x="137" y="232"/>
                    </a:lnTo>
                    <a:lnTo>
                      <a:pt x="103" y="187"/>
                    </a:lnTo>
                    <a:lnTo>
                      <a:pt x="68" y="134"/>
                    </a:lnTo>
                    <a:lnTo>
                      <a:pt x="34" y="67"/>
                    </a:lnTo>
                    <a:lnTo>
                      <a:pt x="0" y="0"/>
                    </a:lnTo>
                  </a:path>
                </a:pathLst>
              </a:custGeom>
              <a:noFill/>
              <a:ln w="3175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67">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4" name="Group 42">
              <a:extLst>
                <a:ext uri="{FF2B5EF4-FFF2-40B4-BE49-F238E27FC236}">
                  <a16:creationId xmlns:a16="http://schemas.microsoft.com/office/drawing/2014/main" id="{1D5EAD48-A71F-40D1-8690-95CF0F289D05}"/>
                </a:ext>
              </a:extLst>
            </p:cNvPr>
            <p:cNvGrpSpPr>
              <a:grpSpLocks/>
            </p:cNvGrpSpPr>
            <p:nvPr/>
          </p:nvGrpSpPr>
          <p:grpSpPr bwMode="auto">
            <a:xfrm>
              <a:off x="2729" y="973"/>
              <a:ext cx="1296" cy="1095"/>
              <a:chOff x="2938" y="634"/>
              <a:chExt cx="816" cy="529"/>
            </a:xfrm>
          </p:grpSpPr>
          <p:sp>
            <p:nvSpPr>
              <p:cNvPr id="5" name="Freeform 43">
                <a:extLst>
                  <a:ext uri="{FF2B5EF4-FFF2-40B4-BE49-F238E27FC236}">
                    <a16:creationId xmlns:a16="http://schemas.microsoft.com/office/drawing/2014/main" id="{23986D20-F24C-4B94-B996-E8515EEA6ACD}"/>
                  </a:ext>
                </a:extLst>
              </p:cNvPr>
              <p:cNvSpPr>
                <a:spLocks/>
              </p:cNvSpPr>
              <p:nvPr/>
            </p:nvSpPr>
            <p:spPr bwMode="auto">
              <a:xfrm>
                <a:off x="2938" y="634"/>
                <a:ext cx="408" cy="265"/>
              </a:xfrm>
              <a:custGeom>
                <a:avLst/>
                <a:gdLst>
                  <a:gd name="T0" fmla="*/ 0 w 408"/>
                  <a:gd name="T1" fmla="*/ 264 h 265"/>
                  <a:gd name="T2" fmla="*/ 34 w 408"/>
                  <a:gd name="T3" fmla="*/ 192 h 265"/>
                  <a:gd name="T4" fmla="*/ 68 w 408"/>
                  <a:gd name="T5" fmla="*/ 129 h 265"/>
                  <a:gd name="T6" fmla="*/ 103 w 408"/>
                  <a:gd name="T7" fmla="*/ 76 h 265"/>
                  <a:gd name="T8" fmla="*/ 137 w 408"/>
                  <a:gd name="T9" fmla="*/ 31 h 265"/>
                  <a:gd name="T10" fmla="*/ 166 w 408"/>
                  <a:gd name="T11" fmla="*/ 8 h 265"/>
                  <a:gd name="T12" fmla="*/ 200 w 408"/>
                  <a:gd name="T13" fmla="*/ 0 h 265"/>
                  <a:gd name="T14" fmla="*/ 235 w 408"/>
                  <a:gd name="T15" fmla="*/ 8 h 265"/>
                  <a:gd name="T16" fmla="*/ 269 w 408"/>
                  <a:gd name="T17" fmla="*/ 31 h 265"/>
                  <a:gd name="T18" fmla="*/ 303 w 408"/>
                  <a:gd name="T19" fmla="*/ 76 h 265"/>
                  <a:gd name="T20" fmla="*/ 338 w 408"/>
                  <a:gd name="T21" fmla="*/ 129 h 265"/>
                  <a:gd name="T22" fmla="*/ 372 w 408"/>
                  <a:gd name="T23" fmla="*/ 196 h 265"/>
                  <a:gd name="T24" fmla="*/ 407 w 408"/>
                  <a:gd name="T25" fmla="*/ 264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8" h="265">
                    <a:moveTo>
                      <a:pt x="0" y="264"/>
                    </a:moveTo>
                    <a:lnTo>
                      <a:pt x="34" y="192"/>
                    </a:lnTo>
                    <a:lnTo>
                      <a:pt x="68" y="129"/>
                    </a:lnTo>
                    <a:lnTo>
                      <a:pt x="103" y="76"/>
                    </a:lnTo>
                    <a:lnTo>
                      <a:pt x="137" y="31"/>
                    </a:lnTo>
                    <a:lnTo>
                      <a:pt x="166" y="8"/>
                    </a:lnTo>
                    <a:lnTo>
                      <a:pt x="200" y="0"/>
                    </a:lnTo>
                    <a:lnTo>
                      <a:pt x="235" y="8"/>
                    </a:lnTo>
                    <a:lnTo>
                      <a:pt x="269" y="31"/>
                    </a:lnTo>
                    <a:lnTo>
                      <a:pt x="303" y="76"/>
                    </a:lnTo>
                    <a:lnTo>
                      <a:pt x="338" y="129"/>
                    </a:lnTo>
                    <a:lnTo>
                      <a:pt x="372" y="196"/>
                    </a:lnTo>
                    <a:lnTo>
                      <a:pt x="407" y="264"/>
                    </a:lnTo>
                  </a:path>
                </a:pathLst>
              </a:custGeom>
              <a:noFill/>
              <a:ln w="3175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67">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Freeform 44">
                <a:extLst>
                  <a:ext uri="{FF2B5EF4-FFF2-40B4-BE49-F238E27FC236}">
                    <a16:creationId xmlns:a16="http://schemas.microsoft.com/office/drawing/2014/main" id="{F7A9D857-BA7A-49E5-B1E7-40E393301E82}"/>
                  </a:ext>
                </a:extLst>
              </p:cNvPr>
              <p:cNvSpPr>
                <a:spLocks/>
              </p:cNvSpPr>
              <p:nvPr/>
            </p:nvSpPr>
            <p:spPr bwMode="auto">
              <a:xfrm>
                <a:off x="3345" y="898"/>
                <a:ext cx="409" cy="265"/>
              </a:xfrm>
              <a:custGeom>
                <a:avLst/>
                <a:gdLst>
                  <a:gd name="T0" fmla="*/ 408 w 409"/>
                  <a:gd name="T1" fmla="*/ 0 h 265"/>
                  <a:gd name="T2" fmla="*/ 373 w 409"/>
                  <a:gd name="T3" fmla="*/ 71 h 265"/>
                  <a:gd name="T4" fmla="*/ 339 w 409"/>
                  <a:gd name="T5" fmla="*/ 134 h 265"/>
                  <a:gd name="T6" fmla="*/ 304 w 409"/>
                  <a:gd name="T7" fmla="*/ 187 h 265"/>
                  <a:gd name="T8" fmla="*/ 270 w 409"/>
                  <a:gd name="T9" fmla="*/ 232 h 265"/>
                  <a:gd name="T10" fmla="*/ 241 w 409"/>
                  <a:gd name="T11" fmla="*/ 255 h 265"/>
                  <a:gd name="T12" fmla="*/ 206 w 409"/>
                  <a:gd name="T13" fmla="*/ 264 h 265"/>
                  <a:gd name="T14" fmla="*/ 172 w 409"/>
                  <a:gd name="T15" fmla="*/ 255 h 265"/>
                  <a:gd name="T16" fmla="*/ 137 w 409"/>
                  <a:gd name="T17" fmla="*/ 232 h 265"/>
                  <a:gd name="T18" fmla="*/ 103 w 409"/>
                  <a:gd name="T19" fmla="*/ 187 h 265"/>
                  <a:gd name="T20" fmla="*/ 68 w 409"/>
                  <a:gd name="T21" fmla="*/ 134 h 265"/>
                  <a:gd name="T22" fmla="*/ 34 w 409"/>
                  <a:gd name="T23" fmla="*/ 67 h 265"/>
                  <a:gd name="T24" fmla="*/ 0 w 409"/>
                  <a:gd name="T25" fmla="*/ 0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9" h="265">
                    <a:moveTo>
                      <a:pt x="408" y="0"/>
                    </a:moveTo>
                    <a:lnTo>
                      <a:pt x="373" y="71"/>
                    </a:lnTo>
                    <a:lnTo>
                      <a:pt x="339" y="134"/>
                    </a:lnTo>
                    <a:lnTo>
                      <a:pt x="304" y="187"/>
                    </a:lnTo>
                    <a:lnTo>
                      <a:pt x="270" y="232"/>
                    </a:lnTo>
                    <a:lnTo>
                      <a:pt x="241" y="255"/>
                    </a:lnTo>
                    <a:lnTo>
                      <a:pt x="206" y="264"/>
                    </a:lnTo>
                    <a:lnTo>
                      <a:pt x="172" y="255"/>
                    </a:lnTo>
                    <a:lnTo>
                      <a:pt x="137" y="232"/>
                    </a:lnTo>
                    <a:lnTo>
                      <a:pt x="103" y="187"/>
                    </a:lnTo>
                    <a:lnTo>
                      <a:pt x="68" y="134"/>
                    </a:lnTo>
                    <a:lnTo>
                      <a:pt x="34" y="67"/>
                    </a:lnTo>
                    <a:lnTo>
                      <a:pt x="0" y="0"/>
                    </a:lnTo>
                  </a:path>
                </a:pathLst>
              </a:custGeom>
              <a:noFill/>
              <a:ln w="3175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67">
                  <a:latin typeface="Times New Roman" panose="02020603050405020304" pitchFamily="18" charset="0"/>
                  <a:ea typeface="黑体" panose="02010609060101010101" pitchFamily="49" charset="-122"/>
                  <a:cs typeface="Times New Roman" panose="02020603050405020304" pitchFamily="18" charset="0"/>
                </a:endParaRPr>
              </a:p>
            </p:txBody>
          </p:sp>
        </p:grpSp>
      </p:grpSp>
      <p:grpSp>
        <p:nvGrpSpPr>
          <p:cNvPr id="9" name="Group 75">
            <a:extLst>
              <a:ext uri="{FF2B5EF4-FFF2-40B4-BE49-F238E27FC236}">
                <a16:creationId xmlns:a16="http://schemas.microsoft.com/office/drawing/2014/main" id="{DA1022E8-B872-4FB4-A1B8-69AF9A3978E6}"/>
              </a:ext>
            </a:extLst>
          </p:cNvPr>
          <p:cNvGrpSpPr>
            <a:grpSpLocks/>
          </p:cNvGrpSpPr>
          <p:nvPr/>
        </p:nvGrpSpPr>
        <p:grpSpPr bwMode="auto">
          <a:xfrm>
            <a:off x="1676713" y="1373116"/>
            <a:ext cx="5362822" cy="1386022"/>
            <a:chOff x="748" y="936"/>
            <a:chExt cx="4043" cy="1188"/>
          </a:xfrm>
        </p:grpSpPr>
        <p:grpSp>
          <p:nvGrpSpPr>
            <p:cNvPr id="10" name="Group 76">
              <a:extLst>
                <a:ext uri="{FF2B5EF4-FFF2-40B4-BE49-F238E27FC236}">
                  <a16:creationId xmlns:a16="http://schemas.microsoft.com/office/drawing/2014/main" id="{8F2E0758-8FA3-4047-A7F7-114BB511B10D}"/>
                </a:ext>
              </a:extLst>
            </p:cNvPr>
            <p:cNvGrpSpPr>
              <a:grpSpLocks/>
            </p:cNvGrpSpPr>
            <p:nvPr/>
          </p:nvGrpSpPr>
          <p:grpSpPr bwMode="auto">
            <a:xfrm>
              <a:off x="748" y="936"/>
              <a:ext cx="2593" cy="1095"/>
              <a:chOff x="1432" y="753"/>
              <a:chExt cx="2593" cy="1095"/>
            </a:xfrm>
          </p:grpSpPr>
          <p:grpSp>
            <p:nvGrpSpPr>
              <p:cNvPr id="12" name="Group 77">
                <a:extLst>
                  <a:ext uri="{FF2B5EF4-FFF2-40B4-BE49-F238E27FC236}">
                    <a16:creationId xmlns:a16="http://schemas.microsoft.com/office/drawing/2014/main" id="{B5273671-0FD2-497F-81C0-D2E908D87AFC}"/>
                  </a:ext>
                </a:extLst>
              </p:cNvPr>
              <p:cNvGrpSpPr>
                <a:grpSpLocks/>
              </p:cNvGrpSpPr>
              <p:nvPr/>
            </p:nvGrpSpPr>
            <p:grpSpPr bwMode="auto">
              <a:xfrm>
                <a:off x="1432" y="753"/>
                <a:ext cx="1296" cy="1095"/>
                <a:chOff x="2122" y="528"/>
                <a:chExt cx="816" cy="529"/>
              </a:xfrm>
            </p:grpSpPr>
            <p:sp>
              <p:nvSpPr>
                <p:cNvPr id="16" name="Freeform 78">
                  <a:extLst>
                    <a:ext uri="{FF2B5EF4-FFF2-40B4-BE49-F238E27FC236}">
                      <a16:creationId xmlns:a16="http://schemas.microsoft.com/office/drawing/2014/main" id="{2746AC6F-FC58-48B5-9316-5C8686766FD5}"/>
                    </a:ext>
                  </a:extLst>
                </p:cNvPr>
                <p:cNvSpPr>
                  <a:spLocks/>
                </p:cNvSpPr>
                <p:nvPr/>
              </p:nvSpPr>
              <p:spPr bwMode="auto">
                <a:xfrm>
                  <a:off x="2122" y="528"/>
                  <a:ext cx="408" cy="265"/>
                </a:xfrm>
                <a:custGeom>
                  <a:avLst/>
                  <a:gdLst>
                    <a:gd name="T0" fmla="*/ 0 w 408"/>
                    <a:gd name="T1" fmla="*/ 264 h 265"/>
                    <a:gd name="T2" fmla="*/ 34 w 408"/>
                    <a:gd name="T3" fmla="*/ 192 h 265"/>
                    <a:gd name="T4" fmla="*/ 68 w 408"/>
                    <a:gd name="T5" fmla="*/ 129 h 265"/>
                    <a:gd name="T6" fmla="*/ 103 w 408"/>
                    <a:gd name="T7" fmla="*/ 76 h 265"/>
                    <a:gd name="T8" fmla="*/ 137 w 408"/>
                    <a:gd name="T9" fmla="*/ 31 h 265"/>
                    <a:gd name="T10" fmla="*/ 166 w 408"/>
                    <a:gd name="T11" fmla="*/ 8 h 265"/>
                    <a:gd name="T12" fmla="*/ 200 w 408"/>
                    <a:gd name="T13" fmla="*/ 0 h 265"/>
                    <a:gd name="T14" fmla="*/ 235 w 408"/>
                    <a:gd name="T15" fmla="*/ 8 h 265"/>
                    <a:gd name="T16" fmla="*/ 269 w 408"/>
                    <a:gd name="T17" fmla="*/ 31 h 265"/>
                    <a:gd name="T18" fmla="*/ 303 w 408"/>
                    <a:gd name="T19" fmla="*/ 76 h 265"/>
                    <a:gd name="T20" fmla="*/ 338 w 408"/>
                    <a:gd name="T21" fmla="*/ 129 h 265"/>
                    <a:gd name="T22" fmla="*/ 372 w 408"/>
                    <a:gd name="T23" fmla="*/ 196 h 265"/>
                    <a:gd name="T24" fmla="*/ 407 w 408"/>
                    <a:gd name="T25" fmla="*/ 264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8" h="265">
                      <a:moveTo>
                        <a:pt x="0" y="264"/>
                      </a:moveTo>
                      <a:lnTo>
                        <a:pt x="34" y="192"/>
                      </a:lnTo>
                      <a:lnTo>
                        <a:pt x="68" y="129"/>
                      </a:lnTo>
                      <a:lnTo>
                        <a:pt x="103" y="76"/>
                      </a:lnTo>
                      <a:lnTo>
                        <a:pt x="137" y="31"/>
                      </a:lnTo>
                      <a:lnTo>
                        <a:pt x="166" y="8"/>
                      </a:lnTo>
                      <a:lnTo>
                        <a:pt x="200" y="0"/>
                      </a:lnTo>
                      <a:lnTo>
                        <a:pt x="235" y="8"/>
                      </a:lnTo>
                      <a:lnTo>
                        <a:pt x="269" y="31"/>
                      </a:lnTo>
                      <a:lnTo>
                        <a:pt x="303" y="76"/>
                      </a:lnTo>
                      <a:lnTo>
                        <a:pt x="338" y="129"/>
                      </a:lnTo>
                      <a:lnTo>
                        <a:pt x="372" y="196"/>
                      </a:lnTo>
                      <a:lnTo>
                        <a:pt x="407" y="264"/>
                      </a:lnTo>
                    </a:path>
                  </a:pathLst>
                </a:custGeom>
                <a:noFill/>
                <a:ln w="31750" cap="flat" cmpd="sng">
                  <a:solidFill>
                    <a:schemeClr val="accent2"/>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67">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7" name="Freeform 79">
                  <a:extLst>
                    <a:ext uri="{FF2B5EF4-FFF2-40B4-BE49-F238E27FC236}">
                      <a16:creationId xmlns:a16="http://schemas.microsoft.com/office/drawing/2014/main" id="{987E162B-8C83-4881-9145-02A965B24629}"/>
                    </a:ext>
                  </a:extLst>
                </p:cNvPr>
                <p:cNvSpPr>
                  <a:spLocks/>
                </p:cNvSpPr>
                <p:nvPr/>
              </p:nvSpPr>
              <p:spPr bwMode="auto">
                <a:xfrm>
                  <a:off x="2529" y="792"/>
                  <a:ext cx="409" cy="265"/>
                </a:xfrm>
                <a:custGeom>
                  <a:avLst/>
                  <a:gdLst>
                    <a:gd name="T0" fmla="*/ 408 w 409"/>
                    <a:gd name="T1" fmla="*/ 0 h 265"/>
                    <a:gd name="T2" fmla="*/ 373 w 409"/>
                    <a:gd name="T3" fmla="*/ 71 h 265"/>
                    <a:gd name="T4" fmla="*/ 339 w 409"/>
                    <a:gd name="T5" fmla="*/ 134 h 265"/>
                    <a:gd name="T6" fmla="*/ 304 w 409"/>
                    <a:gd name="T7" fmla="*/ 187 h 265"/>
                    <a:gd name="T8" fmla="*/ 270 w 409"/>
                    <a:gd name="T9" fmla="*/ 232 h 265"/>
                    <a:gd name="T10" fmla="*/ 241 w 409"/>
                    <a:gd name="T11" fmla="*/ 255 h 265"/>
                    <a:gd name="T12" fmla="*/ 206 w 409"/>
                    <a:gd name="T13" fmla="*/ 264 h 265"/>
                    <a:gd name="T14" fmla="*/ 172 w 409"/>
                    <a:gd name="T15" fmla="*/ 255 h 265"/>
                    <a:gd name="T16" fmla="*/ 137 w 409"/>
                    <a:gd name="T17" fmla="*/ 232 h 265"/>
                    <a:gd name="T18" fmla="*/ 103 w 409"/>
                    <a:gd name="T19" fmla="*/ 187 h 265"/>
                    <a:gd name="T20" fmla="*/ 68 w 409"/>
                    <a:gd name="T21" fmla="*/ 134 h 265"/>
                    <a:gd name="T22" fmla="*/ 34 w 409"/>
                    <a:gd name="T23" fmla="*/ 67 h 265"/>
                    <a:gd name="T24" fmla="*/ 0 w 409"/>
                    <a:gd name="T25" fmla="*/ 0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9" h="265">
                      <a:moveTo>
                        <a:pt x="408" y="0"/>
                      </a:moveTo>
                      <a:lnTo>
                        <a:pt x="373" y="71"/>
                      </a:lnTo>
                      <a:lnTo>
                        <a:pt x="339" y="134"/>
                      </a:lnTo>
                      <a:lnTo>
                        <a:pt x="304" y="187"/>
                      </a:lnTo>
                      <a:lnTo>
                        <a:pt x="270" y="232"/>
                      </a:lnTo>
                      <a:lnTo>
                        <a:pt x="241" y="255"/>
                      </a:lnTo>
                      <a:lnTo>
                        <a:pt x="206" y="264"/>
                      </a:lnTo>
                      <a:lnTo>
                        <a:pt x="172" y="255"/>
                      </a:lnTo>
                      <a:lnTo>
                        <a:pt x="137" y="232"/>
                      </a:lnTo>
                      <a:lnTo>
                        <a:pt x="103" y="187"/>
                      </a:lnTo>
                      <a:lnTo>
                        <a:pt x="68" y="134"/>
                      </a:lnTo>
                      <a:lnTo>
                        <a:pt x="34" y="67"/>
                      </a:lnTo>
                      <a:lnTo>
                        <a:pt x="0" y="0"/>
                      </a:lnTo>
                    </a:path>
                  </a:pathLst>
                </a:custGeom>
                <a:noFill/>
                <a:ln w="31750" cap="flat" cmpd="sng">
                  <a:solidFill>
                    <a:schemeClr val="accent2"/>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67">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3" name="Group 80">
                <a:extLst>
                  <a:ext uri="{FF2B5EF4-FFF2-40B4-BE49-F238E27FC236}">
                    <a16:creationId xmlns:a16="http://schemas.microsoft.com/office/drawing/2014/main" id="{38FF1BDE-6510-49E8-9838-184260777D1B}"/>
                  </a:ext>
                </a:extLst>
              </p:cNvPr>
              <p:cNvGrpSpPr>
                <a:grpSpLocks/>
              </p:cNvGrpSpPr>
              <p:nvPr/>
            </p:nvGrpSpPr>
            <p:grpSpPr bwMode="auto">
              <a:xfrm>
                <a:off x="2729" y="753"/>
                <a:ext cx="1296" cy="1095"/>
                <a:chOff x="2938" y="528"/>
                <a:chExt cx="816" cy="529"/>
              </a:xfrm>
            </p:grpSpPr>
            <p:sp>
              <p:nvSpPr>
                <p:cNvPr id="14" name="Freeform 81">
                  <a:extLst>
                    <a:ext uri="{FF2B5EF4-FFF2-40B4-BE49-F238E27FC236}">
                      <a16:creationId xmlns:a16="http://schemas.microsoft.com/office/drawing/2014/main" id="{20F9DA3E-90EE-46CB-B79E-611655007A97}"/>
                    </a:ext>
                  </a:extLst>
                </p:cNvPr>
                <p:cNvSpPr>
                  <a:spLocks/>
                </p:cNvSpPr>
                <p:nvPr/>
              </p:nvSpPr>
              <p:spPr bwMode="auto">
                <a:xfrm>
                  <a:off x="2938" y="528"/>
                  <a:ext cx="408" cy="265"/>
                </a:xfrm>
                <a:custGeom>
                  <a:avLst/>
                  <a:gdLst>
                    <a:gd name="T0" fmla="*/ 0 w 408"/>
                    <a:gd name="T1" fmla="*/ 264 h 265"/>
                    <a:gd name="T2" fmla="*/ 34 w 408"/>
                    <a:gd name="T3" fmla="*/ 192 h 265"/>
                    <a:gd name="T4" fmla="*/ 68 w 408"/>
                    <a:gd name="T5" fmla="*/ 129 h 265"/>
                    <a:gd name="T6" fmla="*/ 103 w 408"/>
                    <a:gd name="T7" fmla="*/ 76 h 265"/>
                    <a:gd name="T8" fmla="*/ 137 w 408"/>
                    <a:gd name="T9" fmla="*/ 31 h 265"/>
                    <a:gd name="T10" fmla="*/ 166 w 408"/>
                    <a:gd name="T11" fmla="*/ 8 h 265"/>
                    <a:gd name="T12" fmla="*/ 200 w 408"/>
                    <a:gd name="T13" fmla="*/ 0 h 265"/>
                    <a:gd name="T14" fmla="*/ 235 w 408"/>
                    <a:gd name="T15" fmla="*/ 8 h 265"/>
                    <a:gd name="T16" fmla="*/ 269 w 408"/>
                    <a:gd name="T17" fmla="*/ 31 h 265"/>
                    <a:gd name="T18" fmla="*/ 303 w 408"/>
                    <a:gd name="T19" fmla="*/ 76 h 265"/>
                    <a:gd name="T20" fmla="*/ 338 w 408"/>
                    <a:gd name="T21" fmla="*/ 129 h 265"/>
                    <a:gd name="T22" fmla="*/ 372 w 408"/>
                    <a:gd name="T23" fmla="*/ 196 h 265"/>
                    <a:gd name="T24" fmla="*/ 407 w 408"/>
                    <a:gd name="T25" fmla="*/ 264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8" h="265">
                      <a:moveTo>
                        <a:pt x="0" y="264"/>
                      </a:moveTo>
                      <a:lnTo>
                        <a:pt x="34" y="192"/>
                      </a:lnTo>
                      <a:lnTo>
                        <a:pt x="68" y="129"/>
                      </a:lnTo>
                      <a:lnTo>
                        <a:pt x="103" y="76"/>
                      </a:lnTo>
                      <a:lnTo>
                        <a:pt x="137" y="31"/>
                      </a:lnTo>
                      <a:lnTo>
                        <a:pt x="166" y="8"/>
                      </a:lnTo>
                      <a:lnTo>
                        <a:pt x="200" y="0"/>
                      </a:lnTo>
                      <a:lnTo>
                        <a:pt x="235" y="8"/>
                      </a:lnTo>
                      <a:lnTo>
                        <a:pt x="269" y="31"/>
                      </a:lnTo>
                      <a:lnTo>
                        <a:pt x="303" y="76"/>
                      </a:lnTo>
                      <a:lnTo>
                        <a:pt x="338" y="129"/>
                      </a:lnTo>
                      <a:lnTo>
                        <a:pt x="372" y="196"/>
                      </a:lnTo>
                      <a:lnTo>
                        <a:pt x="407" y="264"/>
                      </a:lnTo>
                    </a:path>
                  </a:pathLst>
                </a:custGeom>
                <a:noFill/>
                <a:ln w="31750" cap="flat" cmpd="sng">
                  <a:solidFill>
                    <a:schemeClr val="accent2"/>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67">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 name="Freeform 82">
                  <a:extLst>
                    <a:ext uri="{FF2B5EF4-FFF2-40B4-BE49-F238E27FC236}">
                      <a16:creationId xmlns:a16="http://schemas.microsoft.com/office/drawing/2014/main" id="{FBDFDC39-6364-4E15-9C6C-07899A954374}"/>
                    </a:ext>
                  </a:extLst>
                </p:cNvPr>
                <p:cNvSpPr>
                  <a:spLocks/>
                </p:cNvSpPr>
                <p:nvPr/>
              </p:nvSpPr>
              <p:spPr bwMode="auto">
                <a:xfrm>
                  <a:off x="3345" y="792"/>
                  <a:ext cx="409" cy="265"/>
                </a:xfrm>
                <a:custGeom>
                  <a:avLst/>
                  <a:gdLst>
                    <a:gd name="T0" fmla="*/ 408 w 409"/>
                    <a:gd name="T1" fmla="*/ 0 h 265"/>
                    <a:gd name="T2" fmla="*/ 373 w 409"/>
                    <a:gd name="T3" fmla="*/ 71 h 265"/>
                    <a:gd name="T4" fmla="*/ 339 w 409"/>
                    <a:gd name="T5" fmla="*/ 134 h 265"/>
                    <a:gd name="T6" fmla="*/ 304 w 409"/>
                    <a:gd name="T7" fmla="*/ 187 h 265"/>
                    <a:gd name="T8" fmla="*/ 270 w 409"/>
                    <a:gd name="T9" fmla="*/ 232 h 265"/>
                    <a:gd name="T10" fmla="*/ 241 w 409"/>
                    <a:gd name="T11" fmla="*/ 255 h 265"/>
                    <a:gd name="T12" fmla="*/ 206 w 409"/>
                    <a:gd name="T13" fmla="*/ 264 h 265"/>
                    <a:gd name="T14" fmla="*/ 172 w 409"/>
                    <a:gd name="T15" fmla="*/ 255 h 265"/>
                    <a:gd name="T16" fmla="*/ 137 w 409"/>
                    <a:gd name="T17" fmla="*/ 232 h 265"/>
                    <a:gd name="T18" fmla="*/ 103 w 409"/>
                    <a:gd name="T19" fmla="*/ 187 h 265"/>
                    <a:gd name="T20" fmla="*/ 68 w 409"/>
                    <a:gd name="T21" fmla="*/ 134 h 265"/>
                    <a:gd name="T22" fmla="*/ 34 w 409"/>
                    <a:gd name="T23" fmla="*/ 67 h 265"/>
                    <a:gd name="T24" fmla="*/ 0 w 409"/>
                    <a:gd name="T25" fmla="*/ 0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9" h="265">
                      <a:moveTo>
                        <a:pt x="408" y="0"/>
                      </a:moveTo>
                      <a:lnTo>
                        <a:pt x="373" y="71"/>
                      </a:lnTo>
                      <a:lnTo>
                        <a:pt x="339" y="134"/>
                      </a:lnTo>
                      <a:lnTo>
                        <a:pt x="304" y="187"/>
                      </a:lnTo>
                      <a:lnTo>
                        <a:pt x="270" y="232"/>
                      </a:lnTo>
                      <a:lnTo>
                        <a:pt x="241" y="255"/>
                      </a:lnTo>
                      <a:lnTo>
                        <a:pt x="206" y="264"/>
                      </a:lnTo>
                      <a:lnTo>
                        <a:pt x="172" y="255"/>
                      </a:lnTo>
                      <a:lnTo>
                        <a:pt x="137" y="232"/>
                      </a:lnTo>
                      <a:lnTo>
                        <a:pt x="103" y="187"/>
                      </a:lnTo>
                      <a:lnTo>
                        <a:pt x="68" y="134"/>
                      </a:lnTo>
                      <a:lnTo>
                        <a:pt x="34" y="67"/>
                      </a:lnTo>
                      <a:lnTo>
                        <a:pt x="0" y="0"/>
                      </a:lnTo>
                    </a:path>
                  </a:pathLst>
                </a:custGeom>
                <a:noFill/>
                <a:ln w="31750" cap="flat" cmpd="sng">
                  <a:solidFill>
                    <a:schemeClr val="accent2"/>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67">
                    <a:latin typeface="Times New Roman" panose="02020603050405020304" pitchFamily="18" charset="0"/>
                    <a:ea typeface="黑体" panose="02010609060101010101" pitchFamily="49" charset="-122"/>
                    <a:cs typeface="Times New Roman" panose="02020603050405020304" pitchFamily="18" charset="0"/>
                  </a:endParaRPr>
                </a:p>
              </p:txBody>
            </p:sp>
          </p:grpSp>
        </p:grpSp>
        <p:sp>
          <p:nvSpPr>
            <p:cNvPr id="11" name="AutoShape 83">
              <a:extLst>
                <a:ext uri="{FF2B5EF4-FFF2-40B4-BE49-F238E27FC236}">
                  <a16:creationId xmlns:a16="http://schemas.microsoft.com/office/drawing/2014/main" id="{38F57398-70B2-45B4-9388-1739BC3A258E}"/>
                </a:ext>
              </a:extLst>
            </p:cNvPr>
            <p:cNvSpPr>
              <a:spLocks noChangeArrowheads="1"/>
            </p:cNvSpPr>
            <p:nvPr/>
          </p:nvSpPr>
          <p:spPr bwMode="auto">
            <a:xfrm>
              <a:off x="3840" y="1632"/>
              <a:ext cx="951" cy="492"/>
            </a:xfrm>
            <a:prstGeom prst="wedgeEllipseCallout">
              <a:avLst>
                <a:gd name="adj1" fmla="val -123412"/>
                <a:gd name="adj2" fmla="val -50001"/>
              </a:avLst>
            </a:prstGeom>
            <a:noFill/>
            <a:ln w="12700">
              <a:solidFill>
                <a:srgbClr val="7030A0"/>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ctr"/>
              <a:r>
                <a:rPr kumimoji="1" lang="zh-CN" altLang="en-US" sz="26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基波</a:t>
              </a:r>
              <a:endParaRPr kumimoji="1" lang="zh-CN" altLang="en-US" sz="26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8" name="Group 84">
            <a:extLst>
              <a:ext uri="{FF2B5EF4-FFF2-40B4-BE49-F238E27FC236}">
                <a16:creationId xmlns:a16="http://schemas.microsoft.com/office/drawing/2014/main" id="{5410D2C2-6714-4ABC-9970-B4C8F41C58DB}"/>
              </a:ext>
            </a:extLst>
          </p:cNvPr>
          <p:cNvGrpSpPr>
            <a:grpSpLocks/>
          </p:cNvGrpSpPr>
          <p:nvPr/>
        </p:nvGrpSpPr>
        <p:grpSpPr bwMode="auto">
          <a:xfrm>
            <a:off x="1711110" y="1302520"/>
            <a:ext cx="6023191" cy="727375"/>
            <a:chOff x="674" y="936"/>
            <a:chExt cx="4272" cy="546"/>
          </a:xfrm>
        </p:grpSpPr>
        <p:sp>
          <p:nvSpPr>
            <p:cNvPr id="19" name="Line 85">
              <a:extLst>
                <a:ext uri="{FF2B5EF4-FFF2-40B4-BE49-F238E27FC236}">
                  <a16:creationId xmlns:a16="http://schemas.microsoft.com/office/drawing/2014/main" id="{3DD19AF7-57DE-4769-BB3E-40A4A3A874E0}"/>
                </a:ext>
              </a:extLst>
            </p:cNvPr>
            <p:cNvSpPr>
              <a:spLocks noChangeShapeType="1"/>
            </p:cNvSpPr>
            <p:nvPr/>
          </p:nvSpPr>
          <p:spPr bwMode="auto">
            <a:xfrm>
              <a:off x="674" y="1083"/>
              <a:ext cx="1525" cy="0"/>
            </a:xfrm>
            <a:prstGeom prst="line">
              <a:avLst/>
            </a:prstGeom>
            <a:noFill/>
            <a:ln w="31750">
              <a:solidFill>
                <a:schemeClr val="accent2"/>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67">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Line 86">
              <a:extLst>
                <a:ext uri="{FF2B5EF4-FFF2-40B4-BE49-F238E27FC236}">
                  <a16:creationId xmlns:a16="http://schemas.microsoft.com/office/drawing/2014/main" id="{2C4CC405-2591-45E1-97E1-82C7D41623C1}"/>
                </a:ext>
              </a:extLst>
            </p:cNvPr>
            <p:cNvSpPr>
              <a:spLocks noChangeShapeType="1"/>
            </p:cNvSpPr>
            <p:nvPr/>
          </p:nvSpPr>
          <p:spPr bwMode="auto">
            <a:xfrm>
              <a:off x="1971" y="1083"/>
              <a:ext cx="1525" cy="0"/>
            </a:xfrm>
            <a:prstGeom prst="line">
              <a:avLst/>
            </a:prstGeom>
            <a:noFill/>
            <a:ln w="31750">
              <a:solidFill>
                <a:schemeClr val="accent2"/>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67">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 name="AutoShape 87">
              <a:extLst>
                <a:ext uri="{FF2B5EF4-FFF2-40B4-BE49-F238E27FC236}">
                  <a16:creationId xmlns:a16="http://schemas.microsoft.com/office/drawing/2014/main" id="{5EE4F03C-6B52-4D4E-9674-F15A6D42FB29}"/>
                </a:ext>
              </a:extLst>
            </p:cNvPr>
            <p:cNvSpPr>
              <a:spLocks noChangeArrowheads="1"/>
            </p:cNvSpPr>
            <p:nvPr/>
          </p:nvSpPr>
          <p:spPr bwMode="auto">
            <a:xfrm>
              <a:off x="3905" y="936"/>
              <a:ext cx="1041" cy="546"/>
            </a:xfrm>
            <a:prstGeom prst="wedgeEllipseCallout">
              <a:avLst>
                <a:gd name="adj1" fmla="val -93602"/>
                <a:gd name="adj2" fmla="val -21527"/>
              </a:avLst>
            </a:prstGeom>
            <a:noFill/>
            <a:ln w="12700">
              <a:solidFill>
                <a:srgbClr val="7030A0"/>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ctr"/>
              <a:r>
                <a:rPr kumimoji="1" lang="zh-CN" altLang="en-US" sz="26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直流分量</a:t>
              </a:r>
              <a:endParaRPr kumimoji="1" lang="zh-CN" altLang="en-US" sz="26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22" name="AutoShape 88">
            <a:extLst>
              <a:ext uri="{FF2B5EF4-FFF2-40B4-BE49-F238E27FC236}">
                <a16:creationId xmlns:a16="http://schemas.microsoft.com/office/drawing/2014/main" id="{D68389BE-3EB1-4D27-AB6D-8FD05CB3963D}"/>
              </a:ext>
            </a:extLst>
          </p:cNvPr>
          <p:cNvSpPr>
            <a:spLocks noChangeArrowheads="1"/>
          </p:cNvSpPr>
          <p:nvPr/>
        </p:nvSpPr>
        <p:spPr bwMode="auto">
          <a:xfrm>
            <a:off x="4881599" y="255779"/>
            <a:ext cx="2605052" cy="884883"/>
          </a:xfrm>
          <a:prstGeom prst="wedgeEllipseCallout">
            <a:avLst>
              <a:gd name="adj1" fmla="val -75741"/>
              <a:gd name="adj2" fmla="val 83546"/>
            </a:avLst>
          </a:prstGeom>
          <a:noFill/>
          <a:ln w="12700">
            <a:solidFill>
              <a:srgbClr val="9900CC"/>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ctr"/>
            <a:r>
              <a:rPr kumimoji="1" lang="zh-CN" altLang="en-US" sz="26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直流分量</a:t>
            </a:r>
            <a:r>
              <a:rPr kumimoji="1" lang="en-US" altLang="zh-CN" sz="26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6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基波</a:t>
            </a:r>
            <a:endParaRPr kumimoji="1" lang="zh-CN" altLang="en-US" sz="26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23" name="组合 22">
            <a:extLst>
              <a:ext uri="{FF2B5EF4-FFF2-40B4-BE49-F238E27FC236}">
                <a16:creationId xmlns:a16="http://schemas.microsoft.com/office/drawing/2014/main" id="{D1123838-2973-475C-AC63-BBE277083451}"/>
              </a:ext>
            </a:extLst>
          </p:cNvPr>
          <p:cNvGrpSpPr/>
          <p:nvPr/>
        </p:nvGrpSpPr>
        <p:grpSpPr>
          <a:xfrm>
            <a:off x="1293200" y="537758"/>
            <a:ext cx="4528737" cy="1743297"/>
            <a:chOff x="1547664" y="658891"/>
            <a:chExt cx="4180372" cy="1609197"/>
          </a:xfrm>
        </p:grpSpPr>
        <p:grpSp>
          <p:nvGrpSpPr>
            <p:cNvPr id="24" name="组合 23">
              <a:extLst>
                <a:ext uri="{FF2B5EF4-FFF2-40B4-BE49-F238E27FC236}">
                  <a16:creationId xmlns:a16="http://schemas.microsoft.com/office/drawing/2014/main" id="{BA3533D2-36FE-4622-BC2E-E58FA6B494B2}"/>
                </a:ext>
              </a:extLst>
            </p:cNvPr>
            <p:cNvGrpSpPr/>
            <p:nvPr/>
          </p:nvGrpSpPr>
          <p:grpSpPr>
            <a:xfrm>
              <a:off x="1547664" y="843557"/>
              <a:ext cx="3910771" cy="1298205"/>
              <a:chOff x="1547664" y="843557"/>
              <a:chExt cx="3910771" cy="1298205"/>
            </a:xfrm>
          </p:grpSpPr>
          <p:sp>
            <p:nvSpPr>
              <p:cNvPr id="27" name="Line 36">
                <a:extLst>
                  <a:ext uri="{FF2B5EF4-FFF2-40B4-BE49-F238E27FC236}">
                    <a16:creationId xmlns:a16="http://schemas.microsoft.com/office/drawing/2014/main" id="{58F1DC8A-E0EA-4F6B-B599-21A7B7B02B9F}"/>
                  </a:ext>
                </a:extLst>
              </p:cNvPr>
              <p:cNvSpPr>
                <a:spLocks noChangeShapeType="1"/>
              </p:cNvSpPr>
              <p:nvPr/>
            </p:nvSpPr>
            <p:spPr bwMode="auto">
              <a:xfrm flipV="1">
                <a:off x="1901676" y="843557"/>
                <a:ext cx="0" cy="1298205"/>
              </a:xfrm>
              <a:prstGeom prst="line">
                <a:avLst/>
              </a:prstGeom>
              <a:noFill/>
              <a:ln w="31750">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167">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8" name="Line 37">
                <a:extLst>
                  <a:ext uri="{FF2B5EF4-FFF2-40B4-BE49-F238E27FC236}">
                    <a16:creationId xmlns:a16="http://schemas.microsoft.com/office/drawing/2014/main" id="{D847CA6A-E695-444F-83F5-D595C972B313}"/>
                  </a:ext>
                </a:extLst>
              </p:cNvPr>
              <p:cNvSpPr>
                <a:spLocks noChangeShapeType="1"/>
              </p:cNvSpPr>
              <p:nvPr/>
            </p:nvSpPr>
            <p:spPr bwMode="auto">
              <a:xfrm>
                <a:off x="1547664" y="2020730"/>
                <a:ext cx="3910771" cy="0"/>
              </a:xfrm>
              <a:prstGeom prst="line">
                <a:avLst/>
              </a:prstGeom>
              <a:noFill/>
              <a:ln w="31750">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167">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9" name="Line 50">
                <a:extLst>
                  <a:ext uri="{FF2B5EF4-FFF2-40B4-BE49-F238E27FC236}">
                    <a16:creationId xmlns:a16="http://schemas.microsoft.com/office/drawing/2014/main" id="{6A2BE408-04B4-4632-AC6F-E22543E1D8C3}"/>
                  </a:ext>
                </a:extLst>
              </p:cNvPr>
              <p:cNvSpPr>
                <a:spLocks noChangeShapeType="1"/>
              </p:cNvSpPr>
              <p:nvPr/>
            </p:nvSpPr>
            <p:spPr bwMode="auto">
              <a:xfrm>
                <a:off x="2691414" y="1309514"/>
                <a:ext cx="0" cy="746678"/>
              </a:xfrm>
              <a:prstGeom prst="line">
                <a:avLst/>
              </a:prstGeom>
              <a:noFill/>
              <a:ln w="31750">
                <a:solidFill>
                  <a:schemeClr val="accent5">
                    <a:lumMod val="75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167">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0" name="Line 52">
                <a:extLst>
                  <a:ext uri="{FF2B5EF4-FFF2-40B4-BE49-F238E27FC236}">
                    <a16:creationId xmlns:a16="http://schemas.microsoft.com/office/drawing/2014/main" id="{7ADA4026-F26B-4B97-91D2-88CE0057A361}"/>
                  </a:ext>
                </a:extLst>
              </p:cNvPr>
              <p:cNvSpPr>
                <a:spLocks noChangeShapeType="1"/>
              </p:cNvSpPr>
              <p:nvPr/>
            </p:nvSpPr>
            <p:spPr bwMode="auto">
              <a:xfrm>
                <a:off x="1920009" y="1309514"/>
                <a:ext cx="780930" cy="0"/>
              </a:xfrm>
              <a:prstGeom prst="line">
                <a:avLst/>
              </a:prstGeom>
              <a:noFill/>
              <a:ln w="31750">
                <a:solidFill>
                  <a:schemeClr val="accent5">
                    <a:lumMod val="75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167">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1" name="Line 50">
                <a:extLst>
                  <a:ext uri="{FF2B5EF4-FFF2-40B4-BE49-F238E27FC236}">
                    <a16:creationId xmlns:a16="http://schemas.microsoft.com/office/drawing/2014/main" id="{76503C45-B66C-4A7D-AD44-95A0D555334C}"/>
                  </a:ext>
                </a:extLst>
              </p:cNvPr>
              <p:cNvSpPr>
                <a:spLocks noChangeShapeType="1"/>
              </p:cNvSpPr>
              <p:nvPr/>
            </p:nvSpPr>
            <p:spPr bwMode="auto">
              <a:xfrm>
                <a:off x="3491880" y="1275606"/>
                <a:ext cx="0" cy="746678"/>
              </a:xfrm>
              <a:prstGeom prst="line">
                <a:avLst/>
              </a:prstGeom>
              <a:noFill/>
              <a:ln w="31750">
                <a:solidFill>
                  <a:schemeClr val="accent5">
                    <a:lumMod val="75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167">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2" name="Line 50">
                <a:extLst>
                  <a:ext uri="{FF2B5EF4-FFF2-40B4-BE49-F238E27FC236}">
                    <a16:creationId xmlns:a16="http://schemas.microsoft.com/office/drawing/2014/main" id="{A1E2014E-C346-4E71-AD2B-7D3C67B8F3D0}"/>
                  </a:ext>
                </a:extLst>
              </p:cNvPr>
              <p:cNvSpPr>
                <a:spLocks noChangeShapeType="1"/>
              </p:cNvSpPr>
              <p:nvPr/>
            </p:nvSpPr>
            <p:spPr bwMode="auto">
              <a:xfrm>
                <a:off x="4283968" y="1275606"/>
                <a:ext cx="0" cy="746678"/>
              </a:xfrm>
              <a:prstGeom prst="line">
                <a:avLst/>
              </a:prstGeom>
              <a:noFill/>
              <a:ln w="31750">
                <a:solidFill>
                  <a:schemeClr val="accent5">
                    <a:lumMod val="75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167">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 name="Line 52">
                <a:extLst>
                  <a:ext uri="{FF2B5EF4-FFF2-40B4-BE49-F238E27FC236}">
                    <a16:creationId xmlns:a16="http://schemas.microsoft.com/office/drawing/2014/main" id="{C9B0A68F-F96A-43A3-987F-48CCF9107644}"/>
                  </a:ext>
                </a:extLst>
              </p:cNvPr>
              <p:cNvSpPr>
                <a:spLocks noChangeShapeType="1"/>
              </p:cNvSpPr>
              <p:nvPr/>
            </p:nvSpPr>
            <p:spPr bwMode="auto">
              <a:xfrm>
                <a:off x="3503038" y="1275606"/>
                <a:ext cx="780930" cy="0"/>
              </a:xfrm>
              <a:prstGeom prst="line">
                <a:avLst/>
              </a:prstGeom>
              <a:noFill/>
              <a:ln w="31750">
                <a:solidFill>
                  <a:schemeClr val="accent5">
                    <a:lumMod val="75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167">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25" name="Text Box 61">
              <a:extLst>
                <a:ext uri="{FF2B5EF4-FFF2-40B4-BE49-F238E27FC236}">
                  <a16:creationId xmlns:a16="http://schemas.microsoft.com/office/drawing/2014/main" id="{E196EAC8-6D55-4F88-89A1-AF4FCF58503C}"/>
                </a:ext>
              </a:extLst>
            </p:cNvPr>
            <p:cNvSpPr txBox="1">
              <a:spLocks noChangeArrowheads="1"/>
            </p:cNvSpPr>
            <p:nvPr/>
          </p:nvSpPr>
          <p:spPr bwMode="auto">
            <a:xfrm>
              <a:off x="5458435" y="1752029"/>
              <a:ext cx="269601" cy="516059"/>
            </a:xfrm>
            <a:prstGeom prst="rect">
              <a:avLst/>
            </a:prstGeom>
            <a:noFill/>
            <a:ln w="31750">
              <a:no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kumimoji="1" lang="en-US" altLang="zh-CN" sz="3033" i="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t</a:t>
              </a:r>
            </a:p>
          </p:txBody>
        </p:sp>
        <p:sp>
          <p:nvSpPr>
            <p:cNvPr id="26" name="TextBox 98">
              <a:extLst>
                <a:ext uri="{FF2B5EF4-FFF2-40B4-BE49-F238E27FC236}">
                  <a16:creationId xmlns:a16="http://schemas.microsoft.com/office/drawing/2014/main" id="{D871ABA0-B701-40D1-9D2B-F6F2C66A33CA}"/>
                </a:ext>
              </a:extLst>
            </p:cNvPr>
            <p:cNvSpPr txBox="1"/>
            <p:nvPr/>
          </p:nvSpPr>
          <p:spPr>
            <a:xfrm>
              <a:off x="1920009" y="658891"/>
              <a:ext cx="648072" cy="393066"/>
            </a:xfrm>
            <a:prstGeom prst="rect">
              <a:avLst/>
            </a:prstGeom>
            <a:noFill/>
          </p:spPr>
          <p:txBody>
            <a:bodyPr wrap="square" rtlCol="0">
              <a:spAutoFit/>
            </a:bodyPr>
            <a:lstStyle/>
            <a:p>
              <a:r>
                <a:rPr lang="en-US" altLang="zh-CN" sz="2167" i="1" dirty="0">
                  <a:latin typeface="Times New Roman" panose="02020603050405020304" pitchFamily="18" charset="0"/>
                  <a:ea typeface="黑体" panose="02010609060101010101" pitchFamily="49" charset="-122"/>
                  <a:cs typeface="Times New Roman" panose="02020603050405020304" pitchFamily="18" charset="0"/>
                </a:rPr>
                <a:t>u</a:t>
              </a:r>
              <a:endParaRPr lang="zh-CN" altLang="en-US" sz="2167" i="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34" name="Group 2">
            <a:extLst>
              <a:ext uri="{FF2B5EF4-FFF2-40B4-BE49-F238E27FC236}">
                <a16:creationId xmlns:a16="http://schemas.microsoft.com/office/drawing/2014/main" id="{C17882D7-FBB8-4F6F-AD3A-E80A1385516D}"/>
              </a:ext>
            </a:extLst>
          </p:cNvPr>
          <p:cNvGrpSpPr>
            <a:grpSpLocks/>
          </p:cNvGrpSpPr>
          <p:nvPr/>
        </p:nvGrpSpPr>
        <p:grpSpPr bwMode="auto">
          <a:xfrm>
            <a:off x="1679442" y="5250952"/>
            <a:ext cx="4012359" cy="256553"/>
            <a:chOff x="432" y="1728"/>
            <a:chExt cx="1728" cy="529"/>
          </a:xfrm>
        </p:grpSpPr>
        <p:grpSp>
          <p:nvGrpSpPr>
            <p:cNvPr id="35" name="Group 3">
              <a:extLst>
                <a:ext uri="{FF2B5EF4-FFF2-40B4-BE49-F238E27FC236}">
                  <a16:creationId xmlns:a16="http://schemas.microsoft.com/office/drawing/2014/main" id="{B08F84AE-282A-43F3-8BF8-AB94628009F8}"/>
                </a:ext>
              </a:extLst>
            </p:cNvPr>
            <p:cNvGrpSpPr>
              <a:grpSpLocks/>
            </p:cNvGrpSpPr>
            <p:nvPr/>
          </p:nvGrpSpPr>
          <p:grpSpPr bwMode="auto">
            <a:xfrm>
              <a:off x="432" y="1728"/>
              <a:ext cx="609" cy="529"/>
              <a:chOff x="432" y="1728"/>
              <a:chExt cx="609" cy="529"/>
            </a:xfrm>
          </p:grpSpPr>
          <p:grpSp>
            <p:nvGrpSpPr>
              <p:cNvPr id="58" name="Group 4">
                <a:extLst>
                  <a:ext uri="{FF2B5EF4-FFF2-40B4-BE49-F238E27FC236}">
                    <a16:creationId xmlns:a16="http://schemas.microsoft.com/office/drawing/2014/main" id="{6BC96F58-07B4-4856-BD7A-43998F437B69}"/>
                  </a:ext>
                </a:extLst>
              </p:cNvPr>
              <p:cNvGrpSpPr>
                <a:grpSpLocks/>
              </p:cNvGrpSpPr>
              <p:nvPr/>
            </p:nvGrpSpPr>
            <p:grpSpPr bwMode="auto">
              <a:xfrm>
                <a:off x="432" y="1728"/>
                <a:ext cx="329" cy="529"/>
                <a:chOff x="432" y="1728"/>
                <a:chExt cx="329" cy="529"/>
              </a:xfrm>
            </p:grpSpPr>
            <p:sp>
              <p:nvSpPr>
                <p:cNvPr id="64" name="Line 5">
                  <a:extLst>
                    <a:ext uri="{FF2B5EF4-FFF2-40B4-BE49-F238E27FC236}">
                      <a16:creationId xmlns:a16="http://schemas.microsoft.com/office/drawing/2014/main" id="{7D90BD64-70D3-400B-9806-AEAE7B1E654A}"/>
                    </a:ext>
                  </a:extLst>
                </p:cNvPr>
                <p:cNvSpPr>
                  <a:spLocks noChangeShapeType="1"/>
                </p:cNvSpPr>
                <p:nvPr/>
              </p:nvSpPr>
              <p:spPr bwMode="auto">
                <a:xfrm>
                  <a:off x="432" y="1992"/>
                  <a:ext cx="329" cy="0"/>
                </a:xfrm>
                <a:prstGeom prst="line">
                  <a:avLst/>
                </a:prstGeom>
                <a:noFill/>
                <a:ln w="3175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65" name="Group 6">
                  <a:extLst>
                    <a:ext uri="{FF2B5EF4-FFF2-40B4-BE49-F238E27FC236}">
                      <a16:creationId xmlns:a16="http://schemas.microsoft.com/office/drawing/2014/main" id="{A960438F-E66D-4F2A-B9DD-105713039577}"/>
                    </a:ext>
                  </a:extLst>
                </p:cNvPr>
                <p:cNvGrpSpPr>
                  <a:grpSpLocks/>
                </p:cNvGrpSpPr>
                <p:nvPr/>
              </p:nvGrpSpPr>
              <p:grpSpPr bwMode="auto">
                <a:xfrm>
                  <a:off x="452" y="1728"/>
                  <a:ext cx="280" cy="529"/>
                  <a:chOff x="452" y="1728"/>
                  <a:chExt cx="280" cy="529"/>
                </a:xfrm>
              </p:grpSpPr>
              <p:sp>
                <p:nvSpPr>
                  <p:cNvPr id="66" name="Freeform 7">
                    <a:extLst>
                      <a:ext uri="{FF2B5EF4-FFF2-40B4-BE49-F238E27FC236}">
                        <a16:creationId xmlns:a16="http://schemas.microsoft.com/office/drawing/2014/main" id="{D9D9E591-51DB-4666-9E5C-F34AE3E66715}"/>
                      </a:ext>
                    </a:extLst>
                  </p:cNvPr>
                  <p:cNvSpPr>
                    <a:spLocks/>
                  </p:cNvSpPr>
                  <p:nvPr/>
                </p:nvSpPr>
                <p:spPr bwMode="auto">
                  <a:xfrm>
                    <a:off x="452" y="1728"/>
                    <a:ext cx="140" cy="265"/>
                  </a:xfrm>
                  <a:custGeom>
                    <a:avLst/>
                    <a:gdLst>
                      <a:gd name="T0" fmla="*/ 0 w 140"/>
                      <a:gd name="T1" fmla="*/ 264 h 265"/>
                      <a:gd name="T2" fmla="*/ 11 w 140"/>
                      <a:gd name="T3" fmla="*/ 192 h 265"/>
                      <a:gd name="T4" fmla="*/ 23 w 140"/>
                      <a:gd name="T5" fmla="*/ 129 h 265"/>
                      <a:gd name="T6" fmla="*/ 35 w 140"/>
                      <a:gd name="T7" fmla="*/ 76 h 265"/>
                      <a:gd name="T8" fmla="*/ 46 w 140"/>
                      <a:gd name="T9" fmla="*/ 31 h 265"/>
                      <a:gd name="T10" fmla="*/ 56 w 140"/>
                      <a:gd name="T11" fmla="*/ 8 h 265"/>
                      <a:gd name="T12" fmla="*/ 68 w 140"/>
                      <a:gd name="T13" fmla="*/ 0 h 265"/>
                      <a:gd name="T14" fmla="*/ 80 w 140"/>
                      <a:gd name="T15" fmla="*/ 8 h 265"/>
                      <a:gd name="T16" fmla="*/ 92 w 140"/>
                      <a:gd name="T17" fmla="*/ 31 h 265"/>
                      <a:gd name="T18" fmla="*/ 103 w 140"/>
                      <a:gd name="T19" fmla="*/ 76 h 265"/>
                      <a:gd name="T20" fmla="*/ 115 w 140"/>
                      <a:gd name="T21" fmla="*/ 129 h 265"/>
                      <a:gd name="T22" fmla="*/ 127 w 140"/>
                      <a:gd name="T23" fmla="*/ 196 h 265"/>
                      <a:gd name="T24" fmla="*/ 139 w 140"/>
                      <a:gd name="T25" fmla="*/ 264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0" h="265">
                        <a:moveTo>
                          <a:pt x="0" y="264"/>
                        </a:moveTo>
                        <a:lnTo>
                          <a:pt x="11" y="192"/>
                        </a:lnTo>
                        <a:lnTo>
                          <a:pt x="23" y="129"/>
                        </a:lnTo>
                        <a:lnTo>
                          <a:pt x="35" y="76"/>
                        </a:lnTo>
                        <a:lnTo>
                          <a:pt x="46" y="31"/>
                        </a:lnTo>
                        <a:lnTo>
                          <a:pt x="56" y="8"/>
                        </a:lnTo>
                        <a:lnTo>
                          <a:pt x="68" y="0"/>
                        </a:lnTo>
                        <a:lnTo>
                          <a:pt x="80" y="8"/>
                        </a:lnTo>
                        <a:lnTo>
                          <a:pt x="92" y="31"/>
                        </a:lnTo>
                        <a:lnTo>
                          <a:pt x="103" y="76"/>
                        </a:lnTo>
                        <a:lnTo>
                          <a:pt x="115" y="129"/>
                        </a:lnTo>
                        <a:lnTo>
                          <a:pt x="127" y="196"/>
                        </a:lnTo>
                        <a:lnTo>
                          <a:pt x="139" y="264"/>
                        </a:lnTo>
                      </a:path>
                    </a:pathLst>
                  </a:custGeom>
                  <a:noFill/>
                  <a:ln w="31750" cap="flat" cmpd="sng">
                    <a:solidFill>
                      <a:schemeClr val="accent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7" name="Freeform 8">
                    <a:extLst>
                      <a:ext uri="{FF2B5EF4-FFF2-40B4-BE49-F238E27FC236}">
                        <a16:creationId xmlns:a16="http://schemas.microsoft.com/office/drawing/2014/main" id="{1773F90E-3557-4831-8EA0-A0F0807EF2C5}"/>
                      </a:ext>
                    </a:extLst>
                  </p:cNvPr>
                  <p:cNvSpPr>
                    <a:spLocks/>
                  </p:cNvSpPr>
                  <p:nvPr/>
                </p:nvSpPr>
                <p:spPr bwMode="auto">
                  <a:xfrm>
                    <a:off x="591" y="1992"/>
                    <a:ext cx="141" cy="265"/>
                  </a:xfrm>
                  <a:custGeom>
                    <a:avLst/>
                    <a:gdLst>
                      <a:gd name="T0" fmla="*/ 140 w 141"/>
                      <a:gd name="T1" fmla="*/ 0 h 265"/>
                      <a:gd name="T2" fmla="*/ 128 w 141"/>
                      <a:gd name="T3" fmla="*/ 71 h 265"/>
                      <a:gd name="T4" fmla="*/ 116 w 141"/>
                      <a:gd name="T5" fmla="*/ 134 h 265"/>
                      <a:gd name="T6" fmla="*/ 104 w 141"/>
                      <a:gd name="T7" fmla="*/ 187 h 265"/>
                      <a:gd name="T8" fmla="*/ 92 w 141"/>
                      <a:gd name="T9" fmla="*/ 232 h 265"/>
                      <a:gd name="T10" fmla="*/ 82 w 141"/>
                      <a:gd name="T11" fmla="*/ 255 h 265"/>
                      <a:gd name="T12" fmla="*/ 71 w 141"/>
                      <a:gd name="T13" fmla="*/ 264 h 265"/>
                      <a:gd name="T14" fmla="*/ 59 w 141"/>
                      <a:gd name="T15" fmla="*/ 255 h 265"/>
                      <a:gd name="T16" fmla="*/ 47 w 141"/>
                      <a:gd name="T17" fmla="*/ 232 h 265"/>
                      <a:gd name="T18" fmla="*/ 35 w 141"/>
                      <a:gd name="T19" fmla="*/ 187 h 265"/>
                      <a:gd name="T20" fmla="*/ 23 w 141"/>
                      <a:gd name="T21" fmla="*/ 134 h 265"/>
                      <a:gd name="T22" fmla="*/ 11 w 141"/>
                      <a:gd name="T23" fmla="*/ 67 h 265"/>
                      <a:gd name="T24" fmla="*/ 0 w 141"/>
                      <a:gd name="T25" fmla="*/ 0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1" h="265">
                        <a:moveTo>
                          <a:pt x="140" y="0"/>
                        </a:moveTo>
                        <a:lnTo>
                          <a:pt x="128" y="71"/>
                        </a:lnTo>
                        <a:lnTo>
                          <a:pt x="116" y="134"/>
                        </a:lnTo>
                        <a:lnTo>
                          <a:pt x="104" y="187"/>
                        </a:lnTo>
                        <a:lnTo>
                          <a:pt x="92" y="232"/>
                        </a:lnTo>
                        <a:lnTo>
                          <a:pt x="82" y="255"/>
                        </a:lnTo>
                        <a:lnTo>
                          <a:pt x="71" y="264"/>
                        </a:lnTo>
                        <a:lnTo>
                          <a:pt x="59" y="255"/>
                        </a:lnTo>
                        <a:lnTo>
                          <a:pt x="47" y="232"/>
                        </a:lnTo>
                        <a:lnTo>
                          <a:pt x="35" y="187"/>
                        </a:lnTo>
                        <a:lnTo>
                          <a:pt x="23" y="134"/>
                        </a:lnTo>
                        <a:lnTo>
                          <a:pt x="11" y="67"/>
                        </a:lnTo>
                        <a:lnTo>
                          <a:pt x="0" y="0"/>
                        </a:lnTo>
                      </a:path>
                    </a:pathLst>
                  </a:custGeom>
                  <a:noFill/>
                  <a:ln w="31750" cap="flat" cmpd="sng">
                    <a:solidFill>
                      <a:schemeClr val="accent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grpSp>
          </p:grpSp>
          <p:grpSp>
            <p:nvGrpSpPr>
              <p:cNvPr id="59" name="Group 9">
                <a:extLst>
                  <a:ext uri="{FF2B5EF4-FFF2-40B4-BE49-F238E27FC236}">
                    <a16:creationId xmlns:a16="http://schemas.microsoft.com/office/drawing/2014/main" id="{4E152159-B50F-456B-893C-1E968D5985C3}"/>
                  </a:ext>
                </a:extLst>
              </p:cNvPr>
              <p:cNvGrpSpPr>
                <a:grpSpLocks/>
              </p:cNvGrpSpPr>
              <p:nvPr/>
            </p:nvGrpSpPr>
            <p:grpSpPr bwMode="auto">
              <a:xfrm>
                <a:off x="712" y="1728"/>
                <a:ext cx="329" cy="529"/>
                <a:chOff x="712" y="1728"/>
                <a:chExt cx="329" cy="529"/>
              </a:xfrm>
            </p:grpSpPr>
            <p:sp>
              <p:nvSpPr>
                <p:cNvPr id="60" name="Line 10">
                  <a:extLst>
                    <a:ext uri="{FF2B5EF4-FFF2-40B4-BE49-F238E27FC236}">
                      <a16:creationId xmlns:a16="http://schemas.microsoft.com/office/drawing/2014/main" id="{540BD2D1-B183-45AD-B9A4-79345EBA7CFE}"/>
                    </a:ext>
                  </a:extLst>
                </p:cNvPr>
                <p:cNvSpPr>
                  <a:spLocks noChangeShapeType="1"/>
                </p:cNvSpPr>
                <p:nvPr/>
              </p:nvSpPr>
              <p:spPr bwMode="auto">
                <a:xfrm>
                  <a:off x="712" y="1992"/>
                  <a:ext cx="329" cy="0"/>
                </a:xfrm>
                <a:prstGeom prst="line">
                  <a:avLst/>
                </a:prstGeom>
                <a:noFill/>
                <a:ln w="3175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61" name="Group 11">
                  <a:extLst>
                    <a:ext uri="{FF2B5EF4-FFF2-40B4-BE49-F238E27FC236}">
                      <a16:creationId xmlns:a16="http://schemas.microsoft.com/office/drawing/2014/main" id="{F440075A-585B-4F17-BC6E-DFE8FDF4DEC1}"/>
                    </a:ext>
                  </a:extLst>
                </p:cNvPr>
                <p:cNvGrpSpPr>
                  <a:grpSpLocks/>
                </p:cNvGrpSpPr>
                <p:nvPr/>
              </p:nvGrpSpPr>
              <p:grpSpPr bwMode="auto">
                <a:xfrm>
                  <a:off x="732" y="1728"/>
                  <a:ext cx="280" cy="529"/>
                  <a:chOff x="732" y="1728"/>
                  <a:chExt cx="280" cy="529"/>
                </a:xfrm>
              </p:grpSpPr>
              <p:sp>
                <p:nvSpPr>
                  <p:cNvPr id="62" name="Freeform 12">
                    <a:extLst>
                      <a:ext uri="{FF2B5EF4-FFF2-40B4-BE49-F238E27FC236}">
                        <a16:creationId xmlns:a16="http://schemas.microsoft.com/office/drawing/2014/main" id="{68E7DAEA-9055-4521-9B45-17208E7586D5}"/>
                      </a:ext>
                    </a:extLst>
                  </p:cNvPr>
                  <p:cNvSpPr>
                    <a:spLocks/>
                  </p:cNvSpPr>
                  <p:nvPr/>
                </p:nvSpPr>
                <p:spPr bwMode="auto">
                  <a:xfrm>
                    <a:off x="732" y="1728"/>
                    <a:ext cx="140" cy="265"/>
                  </a:xfrm>
                  <a:custGeom>
                    <a:avLst/>
                    <a:gdLst>
                      <a:gd name="T0" fmla="*/ 0 w 140"/>
                      <a:gd name="T1" fmla="*/ 264 h 265"/>
                      <a:gd name="T2" fmla="*/ 11 w 140"/>
                      <a:gd name="T3" fmla="*/ 192 h 265"/>
                      <a:gd name="T4" fmla="*/ 23 w 140"/>
                      <a:gd name="T5" fmla="*/ 129 h 265"/>
                      <a:gd name="T6" fmla="*/ 35 w 140"/>
                      <a:gd name="T7" fmla="*/ 76 h 265"/>
                      <a:gd name="T8" fmla="*/ 46 w 140"/>
                      <a:gd name="T9" fmla="*/ 31 h 265"/>
                      <a:gd name="T10" fmla="*/ 56 w 140"/>
                      <a:gd name="T11" fmla="*/ 8 h 265"/>
                      <a:gd name="T12" fmla="*/ 68 w 140"/>
                      <a:gd name="T13" fmla="*/ 0 h 265"/>
                      <a:gd name="T14" fmla="*/ 80 w 140"/>
                      <a:gd name="T15" fmla="*/ 8 h 265"/>
                      <a:gd name="T16" fmla="*/ 92 w 140"/>
                      <a:gd name="T17" fmla="*/ 31 h 265"/>
                      <a:gd name="T18" fmla="*/ 103 w 140"/>
                      <a:gd name="T19" fmla="*/ 76 h 265"/>
                      <a:gd name="T20" fmla="*/ 115 w 140"/>
                      <a:gd name="T21" fmla="*/ 129 h 265"/>
                      <a:gd name="T22" fmla="*/ 127 w 140"/>
                      <a:gd name="T23" fmla="*/ 196 h 265"/>
                      <a:gd name="T24" fmla="*/ 139 w 140"/>
                      <a:gd name="T25" fmla="*/ 264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0" h="265">
                        <a:moveTo>
                          <a:pt x="0" y="264"/>
                        </a:moveTo>
                        <a:lnTo>
                          <a:pt x="11" y="192"/>
                        </a:lnTo>
                        <a:lnTo>
                          <a:pt x="23" y="129"/>
                        </a:lnTo>
                        <a:lnTo>
                          <a:pt x="35" y="76"/>
                        </a:lnTo>
                        <a:lnTo>
                          <a:pt x="46" y="31"/>
                        </a:lnTo>
                        <a:lnTo>
                          <a:pt x="56" y="8"/>
                        </a:lnTo>
                        <a:lnTo>
                          <a:pt x="68" y="0"/>
                        </a:lnTo>
                        <a:lnTo>
                          <a:pt x="80" y="8"/>
                        </a:lnTo>
                        <a:lnTo>
                          <a:pt x="92" y="31"/>
                        </a:lnTo>
                        <a:lnTo>
                          <a:pt x="103" y="76"/>
                        </a:lnTo>
                        <a:lnTo>
                          <a:pt x="115" y="129"/>
                        </a:lnTo>
                        <a:lnTo>
                          <a:pt x="127" y="196"/>
                        </a:lnTo>
                        <a:lnTo>
                          <a:pt x="139" y="264"/>
                        </a:lnTo>
                      </a:path>
                    </a:pathLst>
                  </a:custGeom>
                  <a:noFill/>
                  <a:ln w="31750" cap="flat" cmpd="sng">
                    <a:solidFill>
                      <a:schemeClr val="accent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3" name="Freeform 13">
                    <a:extLst>
                      <a:ext uri="{FF2B5EF4-FFF2-40B4-BE49-F238E27FC236}">
                        <a16:creationId xmlns:a16="http://schemas.microsoft.com/office/drawing/2014/main" id="{AB4D4686-6513-4BBC-AC2D-A83EF95472DB}"/>
                      </a:ext>
                    </a:extLst>
                  </p:cNvPr>
                  <p:cNvSpPr>
                    <a:spLocks/>
                  </p:cNvSpPr>
                  <p:nvPr/>
                </p:nvSpPr>
                <p:spPr bwMode="auto">
                  <a:xfrm>
                    <a:off x="871" y="1992"/>
                    <a:ext cx="141" cy="265"/>
                  </a:xfrm>
                  <a:custGeom>
                    <a:avLst/>
                    <a:gdLst>
                      <a:gd name="T0" fmla="*/ 140 w 141"/>
                      <a:gd name="T1" fmla="*/ 0 h 265"/>
                      <a:gd name="T2" fmla="*/ 128 w 141"/>
                      <a:gd name="T3" fmla="*/ 71 h 265"/>
                      <a:gd name="T4" fmla="*/ 116 w 141"/>
                      <a:gd name="T5" fmla="*/ 134 h 265"/>
                      <a:gd name="T6" fmla="*/ 104 w 141"/>
                      <a:gd name="T7" fmla="*/ 187 h 265"/>
                      <a:gd name="T8" fmla="*/ 92 w 141"/>
                      <a:gd name="T9" fmla="*/ 232 h 265"/>
                      <a:gd name="T10" fmla="*/ 82 w 141"/>
                      <a:gd name="T11" fmla="*/ 255 h 265"/>
                      <a:gd name="T12" fmla="*/ 71 w 141"/>
                      <a:gd name="T13" fmla="*/ 264 h 265"/>
                      <a:gd name="T14" fmla="*/ 59 w 141"/>
                      <a:gd name="T15" fmla="*/ 255 h 265"/>
                      <a:gd name="T16" fmla="*/ 47 w 141"/>
                      <a:gd name="T17" fmla="*/ 232 h 265"/>
                      <a:gd name="T18" fmla="*/ 35 w 141"/>
                      <a:gd name="T19" fmla="*/ 187 h 265"/>
                      <a:gd name="T20" fmla="*/ 23 w 141"/>
                      <a:gd name="T21" fmla="*/ 134 h 265"/>
                      <a:gd name="T22" fmla="*/ 11 w 141"/>
                      <a:gd name="T23" fmla="*/ 67 h 265"/>
                      <a:gd name="T24" fmla="*/ 0 w 141"/>
                      <a:gd name="T25" fmla="*/ 0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1" h="265">
                        <a:moveTo>
                          <a:pt x="140" y="0"/>
                        </a:moveTo>
                        <a:lnTo>
                          <a:pt x="128" y="71"/>
                        </a:lnTo>
                        <a:lnTo>
                          <a:pt x="116" y="134"/>
                        </a:lnTo>
                        <a:lnTo>
                          <a:pt x="104" y="187"/>
                        </a:lnTo>
                        <a:lnTo>
                          <a:pt x="92" y="232"/>
                        </a:lnTo>
                        <a:lnTo>
                          <a:pt x="82" y="255"/>
                        </a:lnTo>
                        <a:lnTo>
                          <a:pt x="71" y="264"/>
                        </a:lnTo>
                        <a:lnTo>
                          <a:pt x="59" y="255"/>
                        </a:lnTo>
                        <a:lnTo>
                          <a:pt x="47" y="232"/>
                        </a:lnTo>
                        <a:lnTo>
                          <a:pt x="35" y="187"/>
                        </a:lnTo>
                        <a:lnTo>
                          <a:pt x="23" y="134"/>
                        </a:lnTo>
                        <a:lnTo>
                          <a:pt x="11" y="67"/>
                        </a:lnTo>
                        <a:lnTo>
                          <a:pt x="0" y="0"/>
                        </a:lnTo>
                      </a:path>
                    </a:pathLst>
                  </a:custGeom>
                  <a:noFill/>
                  <a:ln w="31750" cap="flat" cmpd="sng">
                    <a:solidFill>
                      <a:schemeClr val="accent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grpSp>
          </p:grpSp>
        </p:grpSp>
        <p:grpSp>
          <p:nvGrpSpPr>
            <p:cNvPr id="36" name="Group 14">
              <a:extLst>
                <a:ext uri="{FF2B5EF4-FFF2-40B4-BE49-F238E27FC236}">
                  <a16:creationId xmlns:a16="http://schemas.microsoft.com/office/drawing/2014/main" id="{1C0E263D-3E8F-47E8-B730-4DB030B5CE98}"/>
                </a:ext>
              </a:extLst>
            </p:cNvPr>
            <p:cNvGrpSpPr>
              <a:grpSpLocks/>
            </p:cNvGrpSpPr>
            <p:nvPr/>
          </p:nvGrpSpPr>
          <p:grpSpPr bwMode="auto">
            <a:xfrm>
              <a:off x="992" y="1728"/>
              <a:ext cx="608" cy="529"/>
              <a:chOff x="992" y="1728"/>
              <a:chExt cx="608" cy="529"/>
            </a:xfrm>
          </p:grpSpPr>
          <p:grpSp>
            <p:nvGrpSpPr>
              <p:cNvPr id="48" name="Group 15">
                <a:extLst>
                  <a:ext uri="{FF2B5EF4-FFF2-40B4-BE49-F238E27FC236}">
                    <a16:creationId xmlns:a16="http://schemas.microsoft.com/office/drawing/2014/main" id="{11534A42-E4B6-40AF-82FE-47231D56B0BF}"/>
                  </a:ext>
                </a:extLst>
              </p:cNvPr>
              <p:cNvGrpSpPr>
                <a:grpSpLocks/>
              </p:cNvGrpSpPr>
              <p:nvPr/>
            </p:nvGrpSpPr>
            <p:grpSpPr bwMode="auto">
              <a:xfrm>
                <a:off x="992" y="1728"/>
                <a:ext cx="329" cy="529"/>
                <a:chOff x="992" y="1728"/>
                <a:chExt cx="329" cy="529"/>
              </a:xfrm>
            </p:grpSpPr>
            <p:sp>
              <p:nvSpPr>
                <p:cNvPr id="54" name="Line 16">
                  <a:extLst>
                    <a:ext uri="{FF2B5EF4-FFF2-40B4-BE49-F238E27FC236}">
                      <a16:creationId xmlns:a16="http://schemas.microsoft.com/office/drawing/2014/main" id="{D47DC20D-975A-4219-83EB-907864EF97A8}"/>
                    </a:ext>
                  </a:extLst>
                </p:cNvPr>
                <p:cNvSpPr>
                  <a:spLocks noChangeShapeType="1"/>
                </p:cNvSpPr>
                <p:nvPr/>
              </p:nvSpPr>
              <p:spPr bwMode="auto">
                <a:xfrm>
                  <a:off x="992" y="1992"/>
                  <a:ext cx="329" cy="0"/>
                </a:xfrm>
                <a:prstGeom prst="line">
                  <a:avLst/>
                </a:prstGeom>
                <a:noFill/>
                <a:ln w="3175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55" name="Group 17">
                  <a:extLst>
                    <a:ext uri="{FF2B5EF4-FFF2-40B4-BE49-F238E27FC236}">
                      <a16:creationId xmlns:a16="http://schemas.microsoft.com/office/drawing/2014/main" id="{1B399FD8-F297-413C-BF5D-B33B5FD60FF1}"/>
                    </a:ext>
                  </a:extLst>
                </p:cNvPr>
                <p:cNvGrpSpPr>
                  <a:grpSpLocks/>
                </p:cNvGrpSpPr>
                <p:nvPr/>
              </p:nvGrpSpPr>
              <p:grpSpPr bwMode="auto">
                <a:xfrm>
                  <a:off x="1011" y="1728"/>
                  <a:ext cx="281" cy="529"/>
                  <a:chOff x="1011" y="1728"/>
                  <a:chExt cx="281" cy="529"/>
                </a:xfrm>
              </p:grpSpPr>
              <p:sp>
                <p:nvSpPr>
                  <p:cNvPr id="56" name="Freeform 18">
                    <a:extLst>
                      <a:ext uri="{FF2B5EF4-FFF2-40B4-BE49-F238E27FC236}">
                        <a16:creationId xmlns:a16="http://schemas.microsoft.com/office/drawing/2014/main" id="{35AF2F9B-5DAD-4CA0-A3A3-3C468634BAF3}"/>
                      </a:ext>
                    </a:extLst>
                  </p:cNvPr>
                  <p:cNvSpPr>
                    <a:spLocks/>
                  </p:cNvSpPr>
                  <p:nvPr/>
                </p:nvSpPr>
                <p:spPr bwMode="auto">
                  <a:xfrm>
                    <a:off x="1011" y="1728"/>
                    <a:ext cx="141" cy="265"/>
                  </a:xfrm>
                  <a:custGeom>
                    <a:avLst/>
                    <a:gdLst>
                      <a:gd name="T0" fmla="*/ 0 w 141"/>
                      <a:gd name="T1" fmla="*/ 264 h 265"/>
                      <a:gd name="T2" fmla="*/ 11 w 141"/>
                      <a:gd name="T3" fmla="*/ 192 h 265"/>
                      <a:gd name="T4" fmla="*/ 23 w 141"/>
                      <a:gd name="T5" fmla="*/ 129 h 265"/>
                      <a:gd name="T6" fmla="*/ 35 w 141"/>
                      <a:gd name="T7" fmla="*/ 76 h 265"/>
                      <a:gd name="T8" fmla="*/ 47 w 141"/>
                      <a:gd name="T9" fmla="*/ 31 h 265"/>
                      <a:gd name="T10" fmla="*/ 57 w 141"/>
                      <a:gd name="T11" fmla="*/ 8 h 265"/>
                      <a:gd name="T12" fmla="*/ 69 w 141"/>
                      <a:gd name="T13" fmla="*/ 0 h 265"/>
                      <a:gd name="T14" fmla="*/ 80 w 141"/>
                      <a:gd name="T15" fmla="*/ 8 h 265"/>
                      <a:gd name="T16" fmla="*/ 92 w 141"/>
                      <a:gd name="T17" fmla="*/ 31 h 265"/>
                      <a:gd name="T18" fmla="*/ 104 w 141"/>
                      <a:gd name="T19" fmla="*/ 76 h 265"/>
                      <a:gd name="T20" fmla="*/ 116 w 141"/>
                      <a:gd name="T21" fmla="*/ 129 h 265"/>
                      <a:gd name="T22" fmla="*/ 128 w 141"/>
                      <a:gd name="T23" fmla="*/ 196 h 265"/>
                      <a:gd name="T24" fmla="*/ 140 w 141"/>
                      <a:gd name="T25" fmla="*/ 264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1" h="265">
                        <a:moveTo>
                          <a:pt x="0" y="264"/>
                        </a:moveTo>
                        <a:lnTo>
                          <a:pt x="11" y="192"/>
                        </a:lnTo>
                        <a:lnTo>
                          <a:pt x="23" y="129"/>
                        </a:lnTo>
                        <a:lnTo>
                          <a:pt x="35" y="76"/>
                        </a:lnTo>
                        <a:lnTo>
                          <a:pt x="47" y="31"/>
                        </a:lnTo>
                        <a:lnTo>
                          <a:pt x="57" y="8"/>
                        </a:lnTo>
                        <a:lnTo>
                          <a:pt x="69" y="0"/>
                        </a:lnTo>
                        <a:lnTo>
                          <a:pt x="80" y="8"/>
                        </a:lnTo>
                        <a:lnTo>
                          <a:pt x="92" y="31"/>
                        </a:lnTo>
                        <a:lnTo>
                          <a:pt x="104" y="76"/>
                        </a:lnTo>
                        <a:lnTo>
                          <a:pt x="116" y="129"/>
                        </a:lnTo>
                        <a:lnTo>
                          <a:pt x="128" y="196"/>
                        </a:lnTo>
                        <a:lnTo>
                          <a:pt x="140" y="264"/>
                        </a:lnTo>
                      </a:path>
                    </a:pathLst>
                  </a:custGeom>
                  <a:noFill/>
                  <a:ln w="31750" cap="flat" cmpd="sng">
                    <a:solidFill>
                      <a:schemeClr val="accent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7" name="Freeform 19">
                    <a:extLst>
                      <a:ext uri="{FF2B5EF4-FFF2-40B4-BE49-F238E27FC236}">
                        <a16:creationId xmlns:a16="http://schemas.microsoft.com/office/drawing/2014/main" id="{06A10FA5-EC7B-4A17-B6AA-3504E38CFF86}"/>
                      </a:ext>
                    </a:extLst>
                  </p:cNvPr>
                  <p:cNvSpPr>
                    <a:spLocks/>
                  </p:cNvSpPr>
                  <p:nvPr/>
                </p:nvSpPr>
                <p:spPr bwMode="auto">
                  <a:xfrm>
                    <a:off x="1151" y="1992"/>
                    <a:ext cx="141" cy="265"/>
                  </a:xfrm>
                  <a:custGeom>
                    <a:avLst/>
                    <a:gdLst>
                      <a:gd name="T0" fmla="*/ 140 w 141"/>
                      <a:gd name="T1" fmla="*/ 0 h 265"/>
                      <a:gd name="T2" fmla="*/ 128 w 141"/>
                      <a:gd name="T3" fmla="*/ 71 h 265"/>
                      <a:gd name="T4" fmla="*/ 116 w 141"/>
                      <a:gd name="T5" fmla="*/ 134 h 265"/>
                      <a:gd name="T6" fmla="*/ 104 w 141"/>
                      <a:gd name="T7" fmla="*/ 187 h 265"/>
                      <a:gd name="T8" fmla="*/ 92 w 141"/>
                      <a:gd name="T9" fmla="*/ 232 h 265"/>
                      <a:gd name="T10" fmla="*/ 82 w 141"/>
                      <a:gd name="T11" fmla="*/ 255 h 265"/>
                      <a:gd name="T12" fmla="*/ 71 w 141"/>
                      <a:gd name="T13" fmla="*/ 264 h 265"/>
                      <a:gd name="T14" fmla="*/ 59 w 141"/>
                      <a:gd name="T15" fmla="*/ 255 h 265"/>
                      <a:gd name="T16" fmla="*/ 47 w 141"/>
                      <a:gd name="T17" fmla="*/ 232 h 265"/>
                      <a:gd name="T18" fmla="*/ 35 w 141"/>
                      <a:gd name="T19" fmla="*/ 187 h 265"/>
                      <a:gd name="T20" fmla="*/ 23 w 141"/>
                      <a:gd name="T21" fmla="*/ 134 h 265"/>
                      <a:gd name="T22" fmla="*/ 11 w 141"/>
                      <a:gd name="T23" fmla="*/ 67 h 265"/>
                      <a:gd name="T24" fmla="*/ 0 w 141"/>
                      <a:gd name="T25" fmla="*/ 0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1" h="265">
                        <a:moveTo>
                          <a:pt x="140" y="0"/>
                        </a:moveTo>
                        <a:lnTo>
                          <a:pt x="128" y="71"/>
                        </a:lnTo>
                        <a:lnTo>
                          <a:pt x="116" y="134"/>
                        </a:lnTo>
                        <a:lnTo>
                          <a:pt x="104" y="187"/>
                        </a:lnTo>
                        <a:lnTo>
                          <a:pt x="92" y="232"/>
                        </a:lnTo>
                        <a:lnTo>
                          <a:pt x="82" y="255"/>
                        </a:lnTo>
                        <a:lnTo>
                          <a:pt x="71" y="264"/>
                        </a:lnTo>
                        <a:lnTo>
                          <a:pt x="59" y="255"/>
                        </a:lnTo>
                        <a:lnTo>
                          <a:pt x="47" y="232"/>
                        </a:lnTo>
                        <a:lnTo>
                          <a:pt x="35" y="187"/>
                        </a:lnTo>
                        <a:lnTo>
                          <a:pt x="23" y="134"/>
                        </a:lnTo>
                        <a:lnTo>
                          <a:pt x="11" y="67"/>
                        </a:lnTo>
                        <a:lnTo>
                          <a:pt x="0" y="0"/>
                        </a:lnTo>
                      </a:path>
                    </a:pathLst>
                  </a:custGeom>
                  <a:noFill/>
                  <a:ln w="31750" cap="flat" cmpd="sng">
                    <a:solidFill>
                      <a:schemeClr val="accent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grpSp>
          </p:grpSp>
          <p:grpSp>
            <p:nvGrpSpPr>
              <p:cNvPr id="49" name="Group 20">
                <a:extLst>
                  <a:ext uri="{FF2B5EF4-FFF2-40B4-BE49-F238E27FC236}">
                    <a16:creationId xmlns:a16="http://schemas.microsoft.com/office/drawing/2014/main" id="{7728770D-8E5C-43A9-9561-D670C466A50A}"/>
                  </a:ext>
                </a:extLst>
              </p:cNvPr>
              <p:cNvGrpSpPr>
                <a:grpSpLocks/>
              </p:cNvGrpSpPr>
              <p:nvPr/>
            </p:nvGrpSpPr>
            <p:grpSpPr bwMode="auto">
              <a:xfrm>
                <a:off x="1271" y="1728"/>
                <a:ext cx="329" cy="529"/>
                <a:chOff x="1271" y="1728"/>
                <a:chExt cx="329" cy="529"/>
              </a:xfrm>
            </p:grpSpPr>
            <p:sp>
              <p:nvSpPr>
                <p:cNvPr id="50" name="Line 21">
                  <a:extLst>
                    <a:ext uri="{FF2B5EF4-FFF2-40B4-BE49-F238E27FC236}">
                      <a16:creationId xmlns:a16="http://schemas.microsoft.com/office/drawing/2014/main" id="{4B02A71F-EDE5-4291-9A89-8B3D401DBAC3}"/>
                    </a:ext>
                  </a:extLst>
                </p:cNvPr>
                <p:cNvSpPr>
                  <a:spLocks noChangeShapeType="1"/>
                </p:cNvSpPr>
                <p:nvPr/>
              </p:nvSpPr>
              <p:spPr bwMode="auto">
                <a:xfrm>
                  <a:off x="1271" y="1992"/>
                  <a:ext cx="329" cy="0"/>
                </a:xfrm>
                <a:prstGeom prst="line">
                  <a:avLst/>
                </a:prstGeom>
                <a:noFill/>
                <a:ln w="3175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51" name="Group 22">
                  <a:extLst>
                    <a:ext uri="{FF2B5EF4-FFF2-40B4-BE49-F238E27FC236}">
                      <a16:creationId xmlns:a16="http://schemas.microsoft.com/office/drawing/2014/main" id="{AAE11282-BBDA-4E10-8EE3-5ED412E0C07A}"/>
                    </a:ext>
                  </a:extLst>
                </p:cNvPr>
                <p:cNvGrpSpPr>
                  <a:grpSpLocks/>
                </p:cNvGrpSpPr>
                <p:nvPr/>
              </p:nvGrpSpPr>
              <p:grpSpPr bwMode="auto">
                <a:xfrm>
                  <a:off x="1291" y="1728"/>
                  <a:ext cx="281" cy="529"/>
                  <a:chOff x="1291" y="1728"/>
                  <a:chExt cx="281" cy="529"/>
                </a:xfrm>
              </p:grpSpPr>
              <p:sp>
                <p:nvSpPr>
                  <p:cNvPr id="52" name="Freeform 23">
                    <a:extLst>
                      <a:ext uri="{FF2B5EF4-FFF2-40B4-BE49-F238E27FC236}">
                        <a16:creationId xmlns:a16="http://schemas.microsoft.com/office/drawing/2014/main" id="{40645C4B-9DA9-4E1B-AA78-9E9122D8D9E4}"/>
                      </a:ext>
                    </a:extLst>
                  </p:cNvPr>
                  <p:cNvSpPr>
                    <a:spLocks/>
                  </p:cNvSpPr>
                  <p:nvPr/>
                </p:nvSpPr>
                <p:spPr bwMode="auto">
                  <a:xfrm>
                    <a:off x="1291" y="1728"/>
                    <a:ext cx="141" cy="265"/>
                  </a:xfrm>
                  <a:custGeom>
                    <a:avLst/>
                    <a:gdLst>
                      <a:gd name="T0" fmla="*/ 0 w 141"/>
                      <a:gd name="T1" fmla="*/ 264 h 265"/>
                      <a:gd name="T2" fmla="*/ 11 w 141"/>
                      <a:gd name="T3" fmla="*/ 192 h 265"/>
                      <a:gd name="T4" fmla="*/ 23 w 141"/>
                      <a:gd name="T5" fmla="*/ 129 h 265"/>
                      <a:gd name="T6" fmla="*/ 35 w 141"/>
                      <a:gd name="T7" fmla="*/ 76 h 265"/>
                      <a:gd name="T8" fmla="*/ 47 w 141"/>
                      <a:gd name="T9" fmla="*/ 31 h 265"/>
                      <a:gd name="T10" fmla="*/ 57 w 141"/>
                      <a:gd name="T11" fmla="*/ 8 h 265"/>
                      <a:gd name="T12" fmla="*/ 69 w 141"/>
                      <a:gd name="T13" fmla="*/ 0 h 265"/>
                      <a:gd name="T14" fmla="*/ 80 w 141"/>
                      <a:gd name="T15" fmla="*/ 8 h 265"/>
                      <a:gd name="T16" fmla="*/ 92 w 141"/>
                      <a:gd name="T17" fmla="*/ 31 h 265"/>
                      <a:gd name="T18" fmla="*/ 104 w 141"/>
                      <a:gd name="T19" fmla="*/ 76 h 265"/>
                      <a:gd name="T20" fmla="*/ 116 w 141"/>
                      <a:gd name="T21" fmla="*/ 129 h 265"/>
                      <a:gd name="T22" fmla="*/ 128 w 141"/>
                      <a:gd name="T23" fmla="*/ 196 h 265"/>
                      <a:gd name="T24" fmla="*/ 140 w 141"/>
                      <a:gd name="T25" fmla="*/ 264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1" h="265">
                        <a:moveTo>
                          <a:pt x="0" y="264"/>
                        </a:moveTo>
                        <a:lnTo>
                          <a:pt x="11" y="192"/>
                        </a:lnTo>
                        <a:lnTo>
                          <a:pt x="23" y="129"/>
                        </a:lnTo>
                        <a:lnTo>
                          <a:pt x="35" y="76"/>
                        </a:lnTo>
                        <a:lnTo>
                          <a:pt x="47" y="31"/>
                        </a:lnTo>
                        <a:lnTo>
                          <a:pt x="57" y="8"/>
                        </a:lnTo>
                        <a:lnTo>
                          <a:pt x="69" y="0"/>
                        </a:lnTo>
                        <a:lnTo>
                          <a:pt x="80" y="8"/>
                        </a:lnTo>
                        <a:lnTo>
                          <a:pt x="92" y="31"/>
                        </a:lnTo>
                        <a:lnTo>
                          <a:pt x="104" y="76"/>
                        </a:lnTo>
                        <a:lnTo>
                          <a:pt x="116" y="129"/>
                        </a:lnTo>
                        <a:lnTo>
                          <a:pt x="128" y="196"/>
                        </a:lnTo>
                        <a:lnTo>
                          <a:pt x="140" y="264"/>
                        </a:lnTo>
                      </a:path>
                    </a:pathLst>
                  </a:custGeom>
                  <a:noFill/>
                  <a:ln w="31750" cap="flat" cmpd="sng">
                    <a:solidFill>
                      <a:schemeClr val="accent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3" name="Freeform 24">
                    <a:extLst>
                      <a:ext uri="{FF2B5EF4-FFF2-40B4-BE49-F238E27FC236}">
                        <a16:creationId xmlns:a16="http://schemas.microsoft.com/office/drawing/2014/main" id="{64170886-DC57-495B-A659-2DF3FA355D18}"/>
                      </a:ext>
                    </a:extLst>
                  </p:cNvPr>
                  <p:cNvSpPr>
                    <a:spLocks/>
                  </p:cNvSpPr>
                  <p:nvPr/>
                </p:nvSpPr>
                <p:spPr bwMode="auto">
                  <a:xfrm>
                    <a:off x="1431" y="1992"/>
                    <a:ext cx="141" cy="265"/>
                  </a:xfrm>
                  <a:custGeom>
                    <a:avLst/>
                    <a:gdLst>
                      <a:gd name="T0" fmla="*/ 140 w 141"/>
                      <a:gd name="T1" fmla="*/ 0 h 265"/>
                      <a:gd name="T2" fmla="*/ 128 w 141"/>
                      <a:gd name="T3" fmla="*/ 71 h 265"/>
                      <a:gd name="T4" fmla="*/ 116 w 141"/>
                      <a:gd name="T5" fmla="*/ 134 h 265"/>
                      <a:gd name="T6" fmla="*/ 104 w 141"/>
                      <a:gd name="T7" fmla="*/ 187 h 265"/>
                      <a:gd name="T8" fmla="*/ 92 w 141"/>
                      <a:gd name="T9" fmla="*/ 232 h 265"/>
                      <a:gd name="T10" fmla="*/ 82 w 141"/>
                      <a:gd name="T11" fmla="*/ 255 h 265"/>
                      <a:gd name="T12" fmla="*/ 71 w 141"/>
                      <a:gd name="T13" fmla="*/ 264 h 265"/>
                      <a:gd name="T14" fmla="*/ 59 w 141"/>
                      <a:gd name="T15" fmla="*/ 255 h 265"/>
                      <a:gd name="T16" fmla="*/ 47 w 141"/>
                      <a:gd name="T17" fmla="*/ 232 h 265"/>
                      <a:gd name="T18" fmla="*/ 35 w 141"/>
                      <a:gd name="T19" fmla="*/ 187 h 265"/>
                      <a:gd name="T20" fmla="*/ 23 w 141"/>
                      <a:gd name="T21" fmla="*/ 134 h 265"/>
                      <a:gd name="T22" fmla="*/ 11 w 141"/>
                      <a:gd name="T23" fmla="*/ 67 h 265"/>
                      <a:gd name="T24" fmla="*/ 0 w 141"/>
                      <a:gd name="T25" fmla="*/ 0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1" h="265">
                        <a:moveTo>
                          <a:pt x="140" y="0"/>
                        </a:moveTo>
                        <a:lnTo>
                          <a:pt x="128" y="71"/>
                        </a:lnTo>
                        <a:lnTo>
                          <a:pt x="116" y="134"/>
                        </a:lnTo>
                        <a:lnTo>
                          <a:pt x="104" y="187"/>
                        </a:lnTo>
                        <a:lnTo>
                          <a:pt x="92" y="232"/>
                        </a:lnTo>
                        <a:lnTo>
                          <a:pt x="82" y="255"/>
                        </a:lnTo>
                        <a:lnTo>
                          <a:pt x="71" y="264"/>
                        </a:lnTo>
                        <a:lnTo>
                          <a:pt x="59" y="255"/>
                        </a:lnTo>
                        <a:lnTo>
                          <a:pt x="47" y="232"/>
                        </a:lnTo>
                        <a:lnTo>
                          <a:pt x="35" y="187"/>
                        </a:lnTo>
                        <a:lnTo>
                          <a:pt x="23" y="134"/>
                        </a:lnTo>
                        <a:lnTo>
                          <a:pt x="11" y="67"/>
                        </a:lnTo>
                        <a:lnTo>
                          <a:pt x="0" y="0"/>
                        </a:lnTo>
                      </a:path>
                    </a:pathLst>
                  </a:custGeom>
                  <a:noFill/>
                  <a:ln w="31750" cap="flat" cmpd="sng">
                    <a:solidFill>
                      <a:schemeClr val="accent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grpSp>
          </p:grpSp>
        </p:grpSp>
        <p:grpSp>
          <p:nvGrpSpPr>
            <p:cNvPr id="37" name="Group 25">
              <a:extLst>
                <a:ext uri="{FF2B5EF4-FFF2-40B4-BE49-F238E27FC236}">
                  <a16:creationId xmlns:a16="http://schemas.microsoft.com/office/drawing/2014/main" id="{A49DAACD-4976-4BC3-80F0-23D882F4DBE3}"/>
                </a:ext>
              </a:extLst>
            </p:cNvPr>
            <p:cNvGrpSpPr>
              <a:grpSpLocks/>
            </p:cNvGrpSpPr>
            <p:nvPr/>
          </p:nvGrpSpPr>
          <p:grpSpPr bwMode="auto">
            <a:xfrm>
              <a:off x="1551" y="1728"/>
              <a:ext cx="609" cy="529"/>
              <a:chOff x="1551" y="1728"/>
              <a:chExt cx="609" cy="529"/>
            </a:xfrm>
          </p:grpSpPr>
          <p:grpSp>
            <p:nvGrpSpPr>
              <p:cNvPr id="38" name="Group 26">
                <a:extLst>
                  <a:ext uri="{FF2B5EF4-FFF2-40B4-BE49-F238E27FC236}">
                    <a16:creationId xmlns:a16="http://schemas.microsoft.com/office/drawing/2014/main" id="{26E0CA62-8F30-486F-B827-CB27B7BA15CF}"/>
                  </a:ext>
                </a:extLst>
              </p:cNvPr>
              <p:cNvGrpSpPr>
                <a:grpSpLocks/>
              </p:cNvGrpSpPr>
              <p:nvPr/>
            </p:nvGrpSpPr>
            <p:grpSpPr bwMode="auto">
              <a:xfrm>
                <a:off x="1551" y="1728"/>
                <a:ext cx="329" cy="529"/>
                <a:chOff x="1551" y="1728"/>
                <a:chExt cx="329" cy="529"/>
              </a:xfrm>
            </p:grpSpPr>
            <p:sp>
              <p:nvSpPr>
                <p:cNvPr id="44" name="Line 27">
                  <a:extLst>
                    <a:ext uri="{FF2B5EF4-FFF2-40B4-BE49-F238E27FC236}">
                      <a16:creationId xmlns:a16="http://schemas.microsoft.com/office/drawing/2014/main" id="{30F05BA8-1718-49C0-B41E-412853579848}"/>
                    </a:ext>
                  </a:extLst>
                </p:cNvPr>
                <p:cNvSpPr>
                  <a:spLocks noChangeShapeType="1"/>
                </p:cNvSpPr>
                <p:nvPr/>
              </p:nvSpPr>
              <p:spPr bwMode="auto">
                <a:xfrm>
                  <a:off x="1551" y="1992"/>
                  <a:ext cx="329" cy="0"/>
                </a:xfrm>
                <a:prstGeom prst="line">
                  <a:avLst/>
                </a:prstGeom>
                <a:noFill/>
                <a:ln w="3175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45" name="Group 28">
                  <a:extLst>
                    <a:ext uri="{FF2B5EF4-FFF2-40B4-BE49-F238E27FC236}">
                      <a16:creationId xmlns:a16="http://schemas.microsoft.com/office/drawing/2014/main" id="{2BE66001-A4BC-458A-B285-74A1ABAA1A10}"/>
                    </a:ext>
                  </a:extLst>
                </p:cNvPr>
                <p:cNvGrpSpPr>
                  <a:grpSpLocks/>
                </p:cNvGrpSpPr>
                <p:nvPr/>
              </p:nvGrpSpPr>
              <p:grpSpPr bwMode="auto">
                <a:xfrm>
                  <a:off x="1571" y="1728"/>
                  <a:ext cx="280" cy="529"/>
                  <a:chOff x="1571" y="1728"/>
                  <a:chExt cx="280" cy="529"/>
                </a:xfrm>
              </p:grpSpPr>
              <p:sp>
                <p:nvSpPr>
                  <p:cNvPr id="46" name="Freeform 29">
                    <a:extLst>
                      <a:ext uri="{FF2B5EF4-FFF2-40B4-BE49-F238E27FC236}">
                        <a16:creationId xmlns:a16="http://schemas.microsoft.com/office/drawing/2014/main" id="{69E04074-842B-47AE-AA72-DB401E99DBE4}"/>
                      </a:ext>
                    </a:extLst>
                  </p:cNvPr>
                  <p:cNvSpPr>
                    <a:spLocks/>
                  </p:cNvSpPr>
                  <p:nvPr/>
                </p:nvSpPr>
                <p:spPr bwMode="auto">
                  <a:xfrm>
                    <a:off x="1571" y="1728"/>
                    <a:ext cx="141" cy="265"/>
                  </a:xfrm>
                  <a:custGeom>
                    <a:avLst/>
                    <a:gdLst>
                      <a:gd name="T0" fmla="*/ 0 w 141"/>
                      <a:gd name="T1" fmla="*/ 264 h 265"/>
                      <a:gd name="T2" fmla="*/ 11 w 141"/>
                      <a:gd name="T3" fmla="*/ 192 h 265"/>
                      <a:gd name="T4" fmla="*/ 23 w 141"/>
                      <a:gd name="T5" fmla="*/ 129 h 265"/>
                      <a:gd name="T6" fmla="*/ 35 w 141"/>
                      <a:gd name="T7" fmla="*/ 76 h 265"/>
                      <a:gd name="T8" fmla="*/ 47 w 141"/>
                      <a:gd name="T9" fmla="*/ 31 h 265"/>
                      <a:gd name="T10" fmla="*/ 57 w 141"/>
                      <a:gd name="T11" fmla="*/ 8 h 265"/>
                      <a:gd name="T12" fmla="*/ 69 w 141"/>
                      <a:gd name="T13" fmla="*/ 0 h 265"/>
                      <a:gd name="T14" fmla="*/ 80 w 141"/>
                      <a:gd name="T15" fmla="*/ 8 h 265"/>
                      <a:gd name="T16" fmla="*/ 92 w 141"/>
                      <a:gd name="T17" fmla="*/ 31 h 265"/>
                      <a:gd name="T18" fmla="*/ 104 w 141"/>
                      <a:gd name="T19" fmla="*/ 76 h 265"/>
                      <a:gd name="T20" fmla="*/ 116 w 141"/>
                      <a:gd name="T21" fmla="*/ 129 h 265"/>
                      <a:gd name="T22" fmla="*/ 128 w 141"/>
                      <a:gd name="T23" fmla="*/ 196 h 265"/>
                      <a:gd name="T24" fmla="*/ 140 w 141"/>
                      <a:gd name="T25" fmla="*/ 264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1" h="265">
                        <a:moveTo>
                          <a:pt x="0" y="264"/>
                        </a:moveTo>
                        <a:lnTo>
                          <a:pt x="11" y="192"/>
                        </a:lnTo>
                        <a:lnTo>
                          <a:pt x="23" y="129"/>
                        </a:lnTo>
                        <a:lnTo>
                          <a:pt x="35" y="76"/>
                        </a:lnTo>
                        <a:lnTo>
                          <a:pt x="47" y="31"/>
                        </a:lnTo>
                        <a:lnTo>
                          <a:pt x="57" y="8"/>
                        </a:lnTo>
                        <a:lnTo>
                          <a:pt x="69" y="0"/>
                        </a:lnTo>
                        <a:lnTo>
                          <a:pt x="80" y="8"/>
                        </a:lnTo>
                        <a:lnTo>
                          <a:pt x="92" y="31"/>
                        </a:lnTo>
                        <a:lnTo>
                          <a:pt x="104" y="76"/>
                        </a:lnTo>
                        <a:lnTo>
                          <a:pt x="116" y="129"/>
                        </a:lnTo>
                        <a:lnTo>
                          <a:pt x="128" y="196"/>
                        </a:lnTo>
                        <a:lnTo>
                          <a:pt x="140" y="264"/>
                        </a:lnTo>
                      </a:path>
                    </a:pathLst>
                  </a:custGeom>
                  <a:noFill/>
                  <a:ln w="31750" cap="flat" cmpd="sng">
                    <a:solidFill>
                      <a:schemeClr val="accent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 name="Freeform 30">
                    <a:extLst>
                      <a:ext uri="{FF2B5EF4-FFF2-40B4-BE49-F238E27FC236}">
                        <a16:creationId xmlns:a16="http://schemas.microsoft.com/office/drawing/2014/main" id="{D083C43A-2CA2-4AB6-A07C-5A8099B1E4A3}"/>
                      </a:ext>
                    </a:extLst>
                  </p:cNvPr>
                  <p:cNvSpPr>
                    <a:spLocks/>
                  </p:cNvSpPr>
                  <p:nvPr/>
                </p:nvSpPr>
                <p:spPr bwMode="auto">
                  <a:xfrm>
                    <a:off x="1711" y="1992"/>
                    <a:ext cx="140" cy="265"/>
                  </a:xfrm>
                  <a:custGeom>
                    <a:avLst/>
                    <a:gdLst>
                      <a:gd name="T0" fmla="*/ 139 w 140"/>
                      <a:gd name="T1" fmla="*/ 0 h 265"/>
                      <a:gd name="T2" fmla="*/ 127 w 140"/>
                      <a:gd name="T3" fmla="*/ 71 h 265"/>
                      <a:gd name="T4" fmla="*/ 115 w 140"/>
                      <a:gd name="T5" fmla="*/ 134 h 265"/>
                      <a:gd name="T6" fmla="*/ 103 w 140"/>
                      <a:gd name="T7" fmla="*/ 187 h 265"/>
                      <a:gd name="T8" fmla="*/ 92 w 140"/>
                      <a:gd name="T9" fmla="*/ 232 h 265"/>
                      <a:gd name="T10" fmla="*/ 82 w 140"/>
                      <a:gd name="T11" fmla="*/ 255 h 265"/>
                      <a:gd name="T12" fmla="*/ 70 w 140"/>
                      <a:gd name="T13" fmla="*/ 264 h 265"/>
                      <a:gd name="T14" fmla="*/ 58 w 140"/>
                      <a:gd name="T15" fmla="*/ 255 h 265"/>
                      <a:gd name="T16" fmla="*/ 46 w 140"/>
                      <a:gd name="T17" fmla="*/ 232 h 265"/>
                      <a:gd name="T18" fmla="*/ 35 w 140"/>
                      <a:gd name="T19" fmla="*/ 187 h 265"/>
                      <a:gd name="T20" fmla="*/ 23 w 140"/>
                      <a:gd name="T21" fmla="*/ 134 h 265"/>
                      <a:gd name="T22" fmla="*/ 11 w 140"/>
                      <a:gd name="T23" fmla="*/ 67 h 265"/>
                      <a:gd name="T24" fmla="*/ 0 w 140"/>
                      <a:gd name="T25" fmla="*/ 0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0" h="265">
                        <a:moveTo>
                          <a:pt x="139" y="0"/>
                        </a:moveTo>
                        <a:lnTo>
                          <a:pt x="127" y="71"/>
                        </a:lnTo>
                        <a:lnTo>
                          <a:pt x="115" y="134"/>
                        </a:lnTo>
                        <a:lnTo>
                          <a:pt x="103" y="187"/>
                        </a:lnTo>
                        <a:lnTo>
                          <a:pt x="92" y="232"/>
                        </a:lnTo>
                        <a:lnTo>
                          <a:pt x="82" y="255"/>
                        </a:lnTo>
                        <a:lnTo>
                          <a:pt x="70" y="264"/>
                        </a:lnTo>
                        <a:lnTo>
                          <a:pt x="58" y="255"/>
                        </a:lnTo>
                        <a:lnTo>
                          <a:pt x="46" y="232"/>
                        </a:lnTo>
                        <a:lnTo>
                          <a:pt x="35" y="187"/>
                        </a:lnTo>
                        <a:lnTo>
                          <a:pt x="23" y="134"/>
                        </a:lnTo>
                        <a:lnTo>
                          <a:pt x="11" y="67"/>
                        </a:lnTo>
                        <a:lnTo>
                          <a:pt x="0" y="0"/>
                        </a:lnTo>
                      </a:path>
                    </a:pathLst>
                  </a:custGeom>
                  <a:noFill/>
                  <a:ln w="31750" cap="flat" cmpd="sng">
                    <a:solidFill>
                      <a:schemeClr val="accent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grpSp>
          </p:grpSp>
          <p:grpSp>
            <p:nvGrpSpPr>
              <p:cNvPr id="39" name="Group 31">
                <a:extLst>
                  <a:ext uri="{FF2B5EF4-FFF2-40B4-BE49-F238E27FC236}">
                    <a16:creationId xmlns:a16="http://schemas.microsoft.com/office/drawing/2014/main" id="{DA0A3B9A-75D7-4F54-A29F-820E1B4A4EF1}"/>
                  </a:ext>
                </a:extLst>
              </p:cNvPr>
              <p:cNvGrpSpPr>
                <a:grpSpLocks/>
              </p:cNvGrpSpPr>
              <p:nvPr/>
            </p:nvGrpSpPr>
            <p:grpSpPr bwMode="auto">
              <a:xfrm>
                <a:off x="1831" y="1728"/>
                <a:ext cx="329" cy="529"/>
                <a:chOff x="1831" y="1728"/>
                <a:chExt cx="329" cy="529"/>
              </a:xfrm>
            </p:grpSpPr>
            <p:sp>
              <p:nvSpPr>
                <p:cNvPr id="40" name="Line 32">
                  <a:extLst>
                    <a:ext uri="{FF2B5EF4-FFF2-40B4-BE49-F238E27FC236}">
                      <a16:creationId xmlns:a16="http://schemas.microsoft.com/office/drawing/2014/main" id="{9A30F43A-BA7C-4748-9B7A-70EE64707B6B}"/>
                    </a:ext>
                  </a:extLst>
                </p:cNvPr>
                <p:cNvSpPr>
                  <a:spLocks noChangeShapeType="1"/>
                </p:cNvSpPr>
                <p:nvPr/>
              </p:nvSpPr>
              <p:spPr bwMode="auto">
                <a:xfrm>
                  <a:off x="1831" y="1992"/>
                  <a:ext cx="329" cy="0"/>
                </a:xfrm>
                <a:prstGeom prst="line">
                  <a:avLst/>
                </a:prstGeom>
                <a:noFill/>
                <a:ln w="3175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41" name="Group 33">
                  <a:extLst>
                    <a:ext uri="{FF2B5EF4-FFF2-40B4-BE49-F238E27FC236}">
                      <a16:creationId xmlns:a16="http://schemas.microsoft.com/office/drawing/2014/main" id="{29316FDD-46E9-4B09-B115-6BEE54157AAC}"/>
                    </a:ext>
                  </a:extLst>
                </p:cNvPr>
                <p:cNvGrpSpPr>
                  <a:grpSpLocks/>
                </p:cNvGrpSpPr>
                <p:nvPr/>
              </p:nvGrpSpPr>
              <p:grpSpPr bwMode="auto">
                <a:xfrm>
                  <a:off x="1851" y="1728"/>
                  <a:ext cx="280" cy="529"/>
                  <a:chOff x="1851" y="1728"/>
                  <a:chExt cx="280" cy="529"/>
                </a:xfrm>
              </p:grpSpPr>
              <p:sp>
                <p:nvSpPr>
                  <p:cNvPr id="42" name="Freeform 34">
                    <a:extLst>
                      <a:ext uri="{FF2B5EF4-FFF2-40B4-BE49-F238E27FC236}">
                        <a16:creationId xmlns:a16="http://schemas.microsoft.com/office/drawing/2014/main" id="{974FEFCD-B757-4D7C-A193-F406E016E77F}"/>
                      </a:ext>
                    </a:extLst>
                  </p:cNvPr>
                  <p:cNvSpPr>
                    <a:spLocks/>
                  </p:cNvSpPr>
                  <p:nvPr/>
                </p:nvSpPr>
                <p:spPr bwMode="auto">
                  <a:xfrm>
                    <a:off x="1851" y="1728"/>
                    <a:ext cx="140" cy="265"/>
                  </a:xfrm>
                  <a:custGeom>
                    <a:avLst/>
                    <a:gdLst>
                      <a:gd name="T0" fmla="*/ 0 w 140"/>
                      <a:gd name="T1" fmla="*/ 264 h 265"/>
                      <a:gd name="T2" fmla="*/ 11 w 140"/>
                      <a:gd name="T3" fmla="*/ 192 h 265"/>
                      <a:gd name="T4" fmla="*/ 23 w 140"/>
                      <a:gd name="T5" fmla="*/ 129 h 265"/>
                      <a:gd name="T6" fmla="*/ 35 w 140"/>
                      <a:gd name="T7" fmla="*/ 76 h 265"/>
                      <a:gd name="T8" fmla="*/ 46 w 140"/>
                      <a:gd name="T9" fmla="*/ 31 h 265"/>
                      <a:gd name="T10" fmla="*/ 56 w 140"/>
                      <a:gd name="T11" fmla="*/ 8 h 265"/>
                      <a:gd name="T12" fmla="*/ 68 w 140"/>
                      <a:gd name="T13" fmla="*/ 0 h 265"/>
                      <a:gd name="T14" fmla="*/ 80 w 140"/>
                      <a:gd name="T15" fmla="*/ 8 h 265"/>
                      <a:gd name="T16" fmla="*/ 92 w 140"/>
                      <a:gd name="T17" fmla="*/ 31 h 265"/>
                      <a:gd name="T18" fmla="*/ 103 w 140"/>
                      <a:gd name="T19" fmla="*/ 76 h 265"/>
                      <a:gd name="T20" fmla="*/ 115 w 140"/>
                      <a:gd name="T21" fmla="*/ 129 h 265"/>
                      <a:gd name="T22" fmla="*/ 127 w 140"/>
                      <a:gd name="T23" fmla="*/ 196 h 265"/>
                      <a:gd name="T24" fmla="*/ 139 w 140"/>
                      <a:gd name="T25" fmla="*/ 264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0" h="265">
                        <a:moveTo>
                          <a:pt x="0" y="264"/>
                        </a:moveTo>
                        <a:lnTo>
                          <a:pt x="11" y="192"/>
                        </a:lnTo>
                        <a:lnTo>
                          <a:pt x="23" y="129"/>
                        </a:lnTo>
                        <a:lnTo>
                          <a:pt x="35" y="76"/>
                        </a:lnTo>
                        <a:lnTo>
                          <a:pt x="46" y="31"/>
                        </a:lnTo>
                        <a:lnTo>
                          <a:pt x="56" y="8"/>
                        </a:lnTo>
                        <a:lnTo>
                          <a:pt x="68" y="0"/>
                        </a:lnTo>
                        <a:lnTo>
                          <a:pt x="80" y="8"/>
                        </a:lnTo>
                        <a:lnTo>
                          <a:pt x="92" y="31"/>
                        </a:lnTo>
                        <a:lnTo>
                          <a:pt x="103" y="76"/>
                        </a:lnTo>
                        <a:lnTo>
                          <a:pt x="115" y="129"/>
                        </a:lnTo>
                        <a:lnTo>
                          <a:pt x="127" y="196"/>
                        </a:lnTo>
                        <a:lnTo>
                          <a:pt x="139" y="264"/>
                        </a:lnTo>
                      </a:path>
                    </a:pathLst>
                  </a:custGeom>
                  <a:noFill/>
                  <a:ln w="31750" cap="flat" cmpd="sng">
                    <a:solidFill>
                      <a:schemeClr val="accent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3" name="Freeform 35">
                    <a:extLst>
                      <a:ext uri="{FF2B5EF4-FFF2-40B4-BE49-F238E27FC236}">
                        <a16:creationId xmlns:a16="http://schemas.microsoft.com/office/drawing/2014/main" id="{F9DF9CA6-0BB9-40C6-A491-79E839AFF992}"/>
                      </a:ext>
                    </a:extLst>
                  </p:cNvPr>
                  <p:cNvSpPr>
                    <a:spLocks/>
                  </p:cNvSpPr>
                  <p:nvPr/>
                </p:nvSpPr>
                <p:spPr bwMode="auto">
                  <a:xfrm>
                    <a:off x="1990" y="1992"/>
                    <a:ext cx="141" cy="265"/>
                  </a:xfrm>
                  <a:custGeom>
                    <a:avLst/>
                    <a:gdLst>
                      <a:gd name="T0" fmla="*/ 140 w 141"/>
                      <a:gd name="T1" fmla="*/ 0 h 265"/>
                      <a:gd name="T2" fmla="*/ 128 w 141"/>
                      <a:gd name="T3" fmla="*/ 71 h 265"/>
                      <a:gd name="T4" fmla="*/ 116 w 141"/>
                      <a:gd name="T5" fmla="*/ 134 h 265"/>
                      <a:gd name="T6" fmla="*/ 104 w 141"/>
                      <a:gd name="T7" fmla="*/ 187 h 265"/>
                      <a:gd name="T8" fmla="*/ 92 w 141"/>
                      <a:gd name="T9" fmla="*/ 232 h 265"/>
                      <a:gd name="T10" fmla="*/ 82 w 141"/>
                      <a:gd name="T11" fmla="*/ 255 h 265"/>
                      <a:gd name="T12" fmla="*/ 71 w 141"/>
                      <a:gd name="T13" fmla="*/ 264 h 265"/>
                      <a:gd name="T14" fmla="*/ 59 w 141"/>
                      <a:gd name="T15" fmla="*/ 255 h 265"/>
                      <a:gd name="T16" fmla="*/ 47 w 141"/>
                      <a:gd name="T17" fmla="*/ 232 h 265"/>
                      <a:gd name="T18" fmla="*/ 35 w 141"/>
                      <a:gd name="T19" fmla="*/ 187 h 265"/>
                      <a:gd name="T20" fmla="*/ 23 w 141"/>
                      <a:gd name="T21" fmla="*/ 134 h 265"/>
                      <a:gd name="T22" fmla="*/ 11 w 141"/>
                      <a:gd name="T23" fmla="*/ 67 h 265"/>
                      <a:gd name="T24" fmla="*/ 0 w 141"/>
                      <a:gd name="T25" fmla="*/ 0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1" h="265">
                        <a:moveTo>
                          <a:pt x="140" y="0"/>
                        </a:moveTo>
                        <a:lnTo>
                          <a:pt x="128" y="71"/>
                        </a:lnTo>
                        <a:lnTo>
                          <a:pt x="116" y="134"/>
                        </a:lnTo>
                        <a:lnTo>
                          <a:pt x="104" y="187"/>
                        </a:lnTo>
                        <a:lnTo>
                          <a:pt x="92" y="232"/>
                        </a:lnTo>
                        <a:lnTo>
                          <a:pt x="82" y="255"/>
                        </a:lnTo>
                        <a:lnTo>
                          <a:pt x="71" y="264"/>
                        </a:lnTo>
                        <a:lnTo>
                          <a:pt x="59" y="255"/>
                        </a:lnTo>
                        <a:lnTo>
                          <a:pt x="47" y="232"/>
                        </a:lnTo>
                        <a:lnTo>
                          <a:pt x="35" y="187"/>
                        </a:lnTo>
                        <a:lnTo>
                          <a:pt x="23" y="134"/>
                        </a:lnTo>
                        <a:lnTo>
                          <a:pt x="11" y="67"/>
                        </a:lnTo>
                        <a:lnTo>
                          <a:pt x="0" y="0"/>
                        </a:lnTo>
                      </a:path>
                    </a:pathLst>
                  </a:custGeom>
                  <a:noFill/>
                  <a:ln w="31750" cap="flat" cmpd="sng">
                    <a:solidFill>
                      <a:schemeClr val="accent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grpSp>
          </p:grpSp>
        </p:grpSp>
      </p:grpSp>
      <p:grpSp>
        <p:nvGrpSpPr>
          <p:cNvPr id="68" name="Group 53">
            <a:extLst>
              <a:ext uri="{FF2B5EF4-FFF2-40B4-BE49-F238E27FC236}">
                <a16:creationId xmlns:a16="http://schemas.microsoft.com/office/drawing/2014/main" id="{40E369E0-AE9C-477C-9EAE-A5296EDCC0D6}"/>
              </a:ext>
            </a:extLst>
          </p:cNvPr>
          <p:cNvGrpSpPr>
            <a:grpSpLocks/>
          </p:cNvGrpSpPr>
          <p:nvPr/>
        </p:nvGrpSpPr>
        <p:grpSpPr bwMode="auto">
          <a:xfrm>
            <a:off x="1772716" y="4224812"/>
            <a:ext cx="4107730" cy="1386163"/>
            <a:chOff x="2122" y="528"/>
            <a:chExt cx="1718" cy="529"/>
          </a:xfrm>
        </p:grpSpPr>
        <p:grpSp>
          <p:nvGrpSpPr>
            <p:cNvPr id="69" name="Group 54">
              <a:extLst>
                <a:ext uri="{FF2B5EF4-FFF2-40B4-BE49-F238E27FC236}">
                  <a16:creationId xmlns:a16="http://schemas.microsoft.com/office/drawing/2014/main" id="{C55A1ACA-E0C4-45C4-B5CD-C72A091F0DA2}"/>
                </a:ext>
              </a:extLst>
            </p:cNvPr>
            <p:cNvGrpSpPr>
              <a:grpSpLocks/>
            </p:cNvGrpSpPr>
            <p:nvPr/>
          </p:nvGrpSpPr>
          <p:grpSpPr bwMode="auto">
            <a:xfrm>
              <a:off x="2122" y="528"/>
              <a:ext cx="1718" cy="529"/>
              <a:chOff x="2122" y="528"/>
              <a:chExt cx="1718" cy="529"/>
            </a:xfrm>
          </p:grpSpPr>
          <p:sp>
            <p:nvSpPr>
              <p:cNvPr id="73" name="Line 55">
                <a:extLst>
                  <a:ext uri="{FF2B5EF4-FFF2-40B4-BE49-F238E27FC236}">
                    <a16:creationId xmlns:a16="http://schemas.microsoft.com/office/drawing/2014/main" id="{C8C16DB6-C50C-46F4-94BB-B9CAD1E0F1F5}"/>
                  </a:ext>
                </a:extLst>
              </p:cNvPr>
              <p:cNvSpPr>
                <a:spLocks noChangeShapeType="1"/>
              </p:cNvSpPr>
              <p:nvPr/>
            </p:nvSpPr>
            <p:spPr bwMode="auto">
              <a:xfrm>
                <a:off x="2150" y="792"/>
                <a:ext cx="1690" cy="0"/>
              </a:xfrm>
              <a:prstGeom prst="line">
                <a:avLst/>
              </a:prstGeom>
              <a:noFill/>
              <a:ln w="31750">
                <a:solidFill>
                  <a:srgbClr val="CC99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74" name="Group 56">
                <a:extLst>
                  <a:ext uri="{FF2B5EF4-FFF2-40B4-BE49-F238E27FC236}">
                    <a16:creationId xmlns:a16="http://schemas.microsoft.com/office/drawing/2014/main" id="{4F485CAC-EEFE-430A-AE52-5773DB9E222D}"/>
                  </a:ext>
                </a:extLst>
              </p:cNvPr>
              <p:cNvGrpSpPr>
                <a:grpSpLocks/>
              </p:cNvGrpSpPr>
              <p:nvPr/>
            </p:nvGrpSpPr>
            <p:grpSpPr bwMode="auto">
              <a:xfrm>
                <a:off x="2122" y="528"/>
                <a:ext cx="816" cy="529"/>
                <a:chOff x="2122" y="528"/>
                <a:chExt cx="816" cy="529"/>
              </a:xfrm>
            </p:grpSpPr>
            <p:sp>
              <p:nvSpPr>
                <p:cNvPr id="75" name="Freeform 57">
                  <a:extLst>
                    <a:ext uri="{FF2B5EF4-FFF2-40B4-BE49-F238E27FC236}">
                      <a16:creationId xmlns:a16="http://schemas.microsoft.com/office/drawing/2014/main" id="{3B2B2D3D-FA82-4476-97E1-550B3AF6C3C5}"/>
                    </a:ext>
                  </a:extLst>
                </p:cNvPr>
                <p:cNvSpPr>
                  <a:spLocks/>
                </p:cNvSpPr>
                <p:nvPr/>
              </p:nvSpPr>
              <p:spPr bwMode="auto">
                <a:xfrm>
                  <a:off x="2122" y="528"/>
                  <a:ext cx="408" cy="265"/>
                </a:xfrm>
                <a:custGeom>
                  <a:avLst/>
                  <a:gdLst>
                    <a:gd name="T0" fmla="*/ 0 w 408"/>
                    <a:gd name="T1" fmla="*/ 264 h 265"/>
                    <a:gd name="T2" fmla="*/ 34 w 408"/>
                    <a:gd name="T3" fmla="*/ 192 h 265"/>
                    <a:gd name="T4" fmla="*/ 68 w 408"/>
                    <a:gd name="T5" fmla="*/ 129 h 265"/>
                    <a:gd name="T6" fmla="*/ 103 w 408"/>
                    <a:gd name="T7" fmla="*/ 76 h 265"/>
                    <a:gd name="T8" fmla="*/ 137 w 408"/>
                    <a:gd name="T9" fmla="*/ 31 h 265"/>
                    <a:gd name="T10" fmla="*/ 166 w 408"/>
                    <a:gd name="T11" fmla="*/ 8 h 265"/>
                    <a:gd name="T12" fmla="*/ 200 w 408"/>
                    <a:gd name="T13" fmla="*/ 0 h 265"/>
                    <a:gd name="T14" fmla="*/ 235 w 408"/>
                    <a:gd name="T15" fmla="*/ 8 h 265"/>
                    <a:gd name="T16" fmla="*/ 269 w 408"/>
                    <a:gd name="T17" fmla="*/ 31 h 265"/>
                    <a:gd name="T18" fmla="*/ 303 w 408"/>
                    <a:gd name="T19" fmla="*/ 76 h 265"/>
                    <a:gd name="T20" fmla="*/ 338 w 408"/>
                    <a:gd name="T21" fmla="*/ 129 h 265"/>
                    <a:gd name="T22" fmla="*/ 372 w 408"/>
                    <a:gd name="T23" fmla="*/ 196 h 265"/>
                    <a:gd name="T24" fmla="*/ 407 w 408"/>
                    <a:gd name="T25" fmla="*/ 264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8" h="265">
                      <a:moveTo>
                        <a:pt x="0" y="264"/>
                      </a:moveTo>
                      <a:lnTo>
                        <a:pt x="34" y="192"/>
                      </a:lnTo>
                      <a:lnTo>
                        <a:pt x="68" y="129"/>
                      </a:lnTo>
                      <a:lnTo>
                        <a:pt x="103" y="76"/>
                      </a:lnTo>
                      <a:lnTo>
                        <a:pt x="137" y="31"/>
                      </a:lnTo>
                      <a:lnTo>
                        <a:pt x="166" y="8"/>
                      </a:lnTo>
                      <a:lnTo>
                        <a:pt x="200" y="0"/>
                      </a:lnTo>
                      <a:lnTo>
                        <a:pt x="235" y="8"/>
                      </a:lnTo>
                      <a:lnTo>
                        <a:pt x="269" y="31"/>
                      </a:lnTo>
                      <a:lnTo>
                        <a:pt x="303" y="76"/>
                      </a:lnTo>
                      <a:lnTo>
                        <a:pt x="338" y="129"/>
                      </a:lnTo>
                      <a:lnTo>
                        <a:pt x="372" y="196"/>
                      </a:lnTo>
                      <a:lnTo>
                        <a:pt x="407" y="264"/>
                      </a:lnTo>
                    </a:path>
                  </a:pathLst>
                </a:custGeom>
                <a:noFill/>
                <a:ln w="31750" cap="flat" cmpd="sng">
                  <a:solidFill>
                    <a:srgbClr val="CC99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6" name="Freeform 58">
                  <a:extLst>
                    <a:ext uri="{FF2B5EF4-FFF2-40B4-BE49-F238E27FC236}">
                      <a16:creationId xmlns:a16="http://schemas.microsoft.com/office/drawing/2014/main" id="{73112A3A-65AD-4240-948F-2135FBEBA2C3}"/>
                    </a:ext>
                  </a:extLst>
                </p:cNvPr>
                <p:cNvSpPr>
                  <a:spLocks/>
                </p:cNvSpPr>
                <p:nvPr/>
              </p:nvSpPr>
              <p:spPr bwMode="auto">
                <a:xfrm>
                  <a:off x="2529" y="792"/>
                  <a:ext cx="409" cy="265"/>
                </a:xfrm>
                <a:custGeom>
                  <a:avLst/>
                  <a:gdLst>
                    <a:gd name="T0" fmla="*/ 408 w 409"/>
                    <a:gd name="T1" fmla="*/ 0 h 265"/>
                    <a:gd name="T2" fmla="*/ 373 w 409"/>
                    <a:gd name="T3" fmla="*/ 71 h 265"/>
                    <a:gd name="T4" fmla="*/ 339 w 409"/>
                    <a:gd name="T5" fmla="*/ 134 h 265"/>
                    <a:gd name="T6" fmla="*/ 304 w 409"/>
                    <a:gd name="T7" fmla="*/ 187 h 265"/>
                    <a:gd name="T8" fmla="*/ 270 w 409"/>
                    <a:gd name="T9" fmla="*/ 232 h 265"/>
                    <a:gd name="T10" fmla="*/ 241 w 409"/>
                    <a:gd name="T11" fmla="*/ 255 h 265"/>
                    <a:gd name="T12" fmla="*/ 206 w 409"/>
                    <a:gd name="T13" fmla="*/ 264 h 265"/>
                    <a:gd name="T14" fmla="*/ 172 w 409"/>
                    <a:gd name="T15" fmla="*/ 255 h 265"/>
                    <a:gd name="T16" fmla="*/ 137 w 409"/>
                    <a:gd name="T17" fmla="*/ 232 h 265"/>
                    <a:gd name="T18" fmla="*/ 103 w 409"/>
                    <a:gd name="T19" fmla="*/ 187 h 265"/>
                    <a:gd name="T20" fmla="*/ 68 w 409"/>
                    <a:gd name="T21" fmla="*/ 134 h 265"/>
                    <a:gd name="T22" fmla="*/ 34 w 409"/>
                    <a:gd name="T23" fmla="*/ 67 h 265"/>
                    <a:gd name="T24" fmla="*/ 0 w 409"/>
                    <a:gd name="T25" fmla="*/ 0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9" h="265">
                      <a:moveTo>
                        <a:pt x="408" y="0"/>
                      </a:moveTo>
                      <a:lnTo>
                        <a:pt x="373" y="71"/>
                      </a:lnTo>
                      <a:lnTo>
                        <a:pt x="339" y="134"/>
                      </a:lnTo>
                      <a:lnTo>
                        <a:pt x="304" y="187"/>
                      </a:lnTo>
                      <a:lnTo>
                        <a:pt x="270" y="232"/>
                      </a:lnTo>
                      <a:lnTo>
                        <a:pt x="241" y="255"/>
                      </a:lnTo>
                      <a:lnTo>
                        <a:pt x="206" y="264"/>
                      </a:lnTo>
                      <a:lnTo>
                        <a:pt x="172" y="255"/>
                      </a:lnTo>
                      <a:lnTo>
                        <a:pt x="137" y="232"/>
                      </a:lnTo>
                      <a:lnTo>
                        <a:pt x="103" y="187"/>
                      </a:lnTo>
                      <a:lnTo>
                        <a:pt x="68" y="134"/>
                      </a:lnTo>
                      <a:lnTo>
                        <a:pt x="34" y="67"/>
                      </a:lnTo>
                      <a:lnTo>
                        <a:pt x="0" y="0"/>
                      </a:lnTo>
                    </a:path>
                  </a:pathLst>
                </a:custGeom>
                <a:noFill/>
                <a:ln w="31750" cap="flat" cmpd="sng">
                  <a:solidFill>
                    <a:srgbClr val="CC99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grpSp>
        </p:grpSp>
        <p:grpSp>
          <p:nvGrpSpPr>
            <p:cNvPr id="70" name="Group 61">
              <a:extLst>
                <a:ext uri="{FF2B5EF4-FFF2-40B4-BE49-F238E27FC236}">
                  <a16:creationId xmlns:a16="http://schemas.microsoft.com/office/drawing/2014/main" id="{D2B32D27-6DA4-4DCF-8B47-FAA3343EEDF9}"/>
                </a:ext>
              </a:extLst>
            </p:cNvPr>
            <p:cNvGrpSpPr>
              <a:grpSpLocks/>
            </p:cNvGrpSpPr>
            <p:nvPr/>
          </p:nvGrpSpPr>
          <p:grpSpPr bwMode="auto">
            <a:xfrm>
              <a:off x="2938" y="528"/>
              <a:ext cx="816" cy="529"/>
              <a:chOff x="2938" y="528"/>
              <a:chExt cx="816" cy="529"/>
            </a:xfrm>
          </p:grpSpPr>
          <p:sp>
            <p:nvSpPr>
              <p:cNvPr id="71" name="Freeform 62">
                <a:extLst>
                  <a:ext uri="{FF2B5EF4-FFF2-40B4-BE49-F238E27FC236}">
                    <a16:creationId xmlns:a16="http://schemas.microsoft.com/office/drawing/2014/main" id="{3CBD1722-2493-4AD8-B10C-2D3A956C47E8}"/>
                  </a:ext>
                </a:extLst>
              </p:cNvPr>
              <p:cNvSpPr>
                <a:spLocks/>
              </p:cNvSpPr>
              <p:nvPr/>
            </p:nvSpPr>
            <p:spPr bwMode="auto">
              <a:xfrm>
                <a:off x="2938" y="528"/>
                <a:ext cx="408" cy="265"/>
              </a:xfrm>
              <a:custGeom>
                <a:avLst/>
                <a:gdLst>
                  <a:gd name="T0" fmla="*/ 0 w 408"/>
                  <a:gd name="T1" fmla="*/ 264 h 265"/>
                  <a:gd name="T2" fmla="*/ 34 w 408"/>
                  <a:gd name="T3" fmla="*/ 192 h 265"/>
                  <a:gd name="T4" fmla="*/ 68 w 408"/>
                  <a:gd name="T5" fmla="*/ 129 h 265"/>
                  <a:gd name="T6" fmla="*/ 103 w 408"/>
                  <a:gd name="T7" fmla="*/ 76 h 265"/>
                  <a:gd name="T8" fmla="*/ 137 w 408"/>
                  <a:gd name="T9" fmla="*/ 31 h 265"/>
                  <a:gd name="T10" fmla="*/ 166 w 408"/>
                  <a:gd name="T11" fmla="*/ 8 h 265"/>
                  <a:gd name="T12" fmla="*/ 200 w 408"/>
                  <a:gd name="T13" fmla="*/ 0 h 265"/>
                  <a:gd name="T14" fmla="*/ 235 w 408"/>
                  <a:gd name="T15" fmla="*/ 8 h 265"/>
                  <a:gd name="T16" fmla="*/ 269 w 408"/>
                  <a:gd name="T17" fmla="*/ 31 h 265"/>
                  <a:gd name="T18" fmla="*/ 303 w 408"/>
                  <a:gd name="T19" fmla="*/ 76 h 265"/>
                  <a:gd name="T20" fmla="*/ 338 w 408"/>
                  <a:gd name="T21" fmla="*/ 129 h 265"/>
                  <a:gd name="T22" fmla="*/ 372 w 408"/>
                  <a:gd name="T23" fmla="*/ 196 h 265"/>
                  <a:gd name="T24" fmla="*/ 407 w 408"/>
                  <a:gd name="T25" fmla="*/ 264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8" h="265">
                    <a:moveTo>
                      <a:pt x="0" y="264"/>
                    </a:moveTo>
                    <a:lnTo>
                      <a:pt x="34" y="192"/>
                    </a:lnTo>
                    <a:lnTo>
                      <a:pt x="68" y="129"/>
                    </a:lnTo>
                    <a:lnTo>
                      <a:pt x="103" y="76"/>
                    </a:lnTo>
                    <a:lnTo>
                      <a:pt x="137" y="31"/>
                    </a:lnTo>
                    <a:lnTo>
                      <a:pt x="166" y="8"/>
                    </a:lnTo>
                    <a:lnTo>
                      <a:pt x="200" y="0"/>
                    </a:lnTo>
                    <a:lnTo>
                      <a:pt x="235" y="8"/>
                    </a:lnTo>
                    <a:lnTo>
                      <a:pt x="269" y="31"/>
                    </a:lnTo>
                    <a:lnTo>
                      <a:pt x="303" y="76"/>
                    </a:lnTo>
                    <a:lnTo>
                      <a:pt x="338" y="129"/>
                    </a:lnTo>
                    <a:lnTo>
                      <a:pt x="372" y="196"/>
                    </a:lnTo>
                    <a:lnTo>
                      <a:pt x="407" y="264"/>
                    </a:lnTo>
                  </a:path>
                </a:pathLst>
              </a:custGeom>
              <a:noFill/>
              <a:ln w="31750" cap="flat" cmpd="sng">
                <a:solidFill>
                  <a:srgbClr val="CC99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2" name="Freeform 63">
                <a:extLst>
                  <a:ext uri="{FF2B5EF4-FFF2-40B4-BE49-F238E27FC236}">
                    <a16:creationId xmlns:a16="http://schemas.microsoft.com/office/drawing/2014/main" id="{AB194DF9-E652-4E95-BE31-42CC749F34FD}"/>
                  </a:ext>
                </a:extLst>
              </p:cNvPr>
              <p:cNvSpPr>
                <a:spLocks/>
              </p:cNvSpPr>
              <p:nvPr/>
            </p:nvSpPr>
            <p:spPr bwMode="auto">
              <a:xfrm>
                <a:off x="3345" y="792"/>
                <a:ext cx="409" cy="265"/>
              </a:xfrm>
              <a:custGeom>
                <a:avLst/>
                <a:gdLst>
                  <a:gd name="T0" fmla="*/ 408 w 409"/>
                  <a:gd name="T1" fmla="*/ 0 h 265"/>
                  <a:gd name="T2" fmla="*/ 373 w 409"/>
                  <a:gd name="T3" fmla="*/ 71 h 265"/>
                  <a:gd name="T4" fmla="*/ 339 w 409"/>
                  <a:gd name="T5" fmla="*/ 134 h 265"/>
                  <a:gd name="T6" fmla="*/ 304 w 409"/>
                  <a:gd name="T7" fmla="*/ 187 h 265"/>
                  <a:gd name="T8" fmla="*/ 270 w 409"/>
                  <a:gd name="T9" fmla="*/ 232 h 265"/>
                  <a:gd name="T10" fmla="*/ 241 w 409"/>
                  <a:gd name="T11" fmla="*/ 255 h 265"/>
                  <a:gd name="T12" fmla="*/ 206 w 409"/>
                  <a:gd name="T13" fmla="*/ 264 h 265"/>
                  <a:gd name="T14" fmla="*/ 172 w 409"/>
                  <a:gd name="T15" fmla="*/ 255 h 265"/>
                  <a:gd name="T16" fmla="*/ 137 w 409"/>
                  <a:gd name="T17" fmla="*/ 232 h 265"/>
                  <a:gd name="T18" fmla="*/ 103 w 409"/>
                  <a:gd name="T19" fmla="*/ 187 h 265"/>
                  <a:gd name="T20" fmla="*/ 68 w 409"/>
                  <a:gd name="T21" fmla="*/ 134 h 265"/>
                  <a:gd name="T22" fmla="*/ 34 w 409"/>
                  <a:gd name="T23" fmla="*/ 67 h 265"/>
                  <a:gd name="T24" fmla="*/ 0 w 409"/>
                  <a:gd name="T25" fmla="*/ 0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9" h="265">
                    <a:moveTo>
                      <a:pt x="408" y="0"/>
                    </a:moveTo>
                    <a:lnTo>
                      <a:pt x="373" y="71"/>
                    </a:lnTo>
                    <a:lnTo>
                      <a:pt x="339" y="134"/>
                    </a:lnTo>
                    <a:lnTo>
                      <a:pt x="304" y="187"/>
                    </a:lnTo>
                    <a:lnTo>
                      <a:pt x="270" y="232"/>
                    </a:lnTo>
                    <a:lnTo>
                      <a:pt x="241" y="255"/>
                    </a:lnTo>
                    <a:lnTo>
                      <a:pt x="206" y="264"/>
                    </a:lnTo>
                    <a:lnTo>
                      <a:pt x="172" y="255"/>
                    </a:lnTo>
                    <a:lnTo>
                      <a:pt x="137" y="232"/>
                    </a:lnTo>
                    <a:lnTo>
                      <a:pt x="103" y="187"/>
                    </a:lnTo>
                    <a:lnTo>
                      <a:pt x="68" y="134"/>
                    </a:lnTo>
                    <a:lnTo>
                      <a:pt x="34" y="67"/>
                    </a:lnTo>
                    <a:lnTo>
                      <a:pt x="0" y="0"/>
                    </a:lnTo>
                  </a:path>
                </a:pathLst>
              </a:custGeom>
              <a:noFill/>
              <a:ln w="31750" cap="flat" cmpd="sng">
                <a:solidFill>
                  <a:srgbClr val="CC99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grpSp>
      </p:grpSp>
      <p:sp>
        <p:nvSpPr>
          <p:cNvPr id="77" name="AutoShape 89">
            <a:extLst>
              <a:ext uri="{FF2B5EF4-FFF2-40B4-BE49-F238E27FC236}">
                <a16:creationId xmlns:a16="http://schemas.microsoft.com/office/drawing/2014/main" id="{8563C070-549A-47A3-9BEB-7D40F48CC3D5}"/>
              </a:ext>
            </a:extLst>
          </p:cNvPr>
          <p:cNvSpPr>
            <a:spLocks noChangeArrowheads="1"/>
          </p:cNvSpPr>
          <p:nvPr/>
        </p:nvSpPr>
        <p:spPr bwMode="auto">
          <a:xfrm>
            <a:off x="7039444" y="5366216"/>
            <a:ext cx="1885481" cy="613465"/>
          </a:xfrm>
          <a:prstGeom prst="wedgeEllipseCallout">
            <a:avLst>
              <a:gd name="adj1" fmla="val -131081"/>
              <a:gd name="adj2" fmla="val -44919"/>
            </a:avLst>
          </a:prstGeom>
          <a:noFill/>
          <a:ln w="12700">
            <a:solidFill>
              <a:srgbClr val="9900CC"/>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ctr"/>
            <a:r>
              <a:rPr kumimoji="1" lang="zh-CN" altLang="en-US" sz="2600" b="1">
                <a:solidFill>
                  <a:srgbClr val="0000FF"/>
                </a:solidFill>
                <a:latin typeface="Times New Roman" panose="02020603050405020304" pitchFamily="18" charset="0"/>
                <a:ea typeface="黑体" panose="02010609060101010101" pitchFamily="49" charset="-122"/>
                <a:cs typeface="Times New Roman" panose="02020603050405020304" pitchFamily="18" charset="0"/>
              </a:rPr>
              <a:t>三次谐波</a:t>
            </a:r>
            <a:endParaRPr kumimoji="1" lang="zh-CN" altLang="en-US"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8" name="AutoShape 113">
            <a:extLst>
              <a:ext uri="{FF2B5EF4-FFF2-40B4-BE49-F238E27FC236}">
                <a16:creationId xmlns:a16="http://schemas.microsoft.com/office/drawing/2014/main" id="{6538B045-FDC2-4247-A947-B15023CEB1F6}"/>
              </a:ext>
            </a:extLst>
          </p:cNvPr>
          <p:cNvSpPr>
            <a:spLocks noChangeArrowheads="1"/>
          </p:cNvSpPr>
          <p:nvPr/>
        </p:nvSpPr>
        <p:spPr bwMode="auto">
          <a:xfrm>
            <a:off x="5185861" y="3222213"/>
            <a:ext cx="3982391" cy="1210601"/>
          </a:xfrm>
          <a:prstGeom prst="wedgeEllipseCallout">
            <a:avLst>
              <a:gd name="adj1" fmla="val -63375"/>
              <a:gd name="adj2" fmla="val 42685"/>
            </a:avLst>
          </a:prstGeom>
          <a:noFill/>
          <a:ln w="12700">
            <a:solidFill>
              <a:srgbClr val="9900CC"/>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ctr"/>
            <a:r>
              <a:rPr kumimoji="1" lang="zh-CN" altLang="en-US" sz="26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直流分量</a:t>
            </a:r>
            <a:r>
              <a:rPr kumimoji="1" lang="en-US" altLang="zh-CN" sz="26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6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基波</a:t>
            </a:r>
            <a:r>
              <a:rPr kumimoji="1" lang="en-US" altLang="zh-CN" sz="26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6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三次谐波</a:t>
            </a:r>
            <a:endParaRPr kumimoji="1" lang="zh-CN" altLang="en-US" sz="26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79" name="Group 90">
            <a:extLst>
              <a:ext uri="{FF2B5EF4-FFF2-40B4-BE49-F238E27FC236}">
                <a16:creationId xmlns:a16="http://schemas.microsoft.com/office/drawing/2014/main" id="{09F08C84-96D0-4AAB-91BE-473B18CB7B25}"/>
              </a:ext>
            </a:extLst>
          </p:cNvPr>
          <p:cNvGrpSpPr>
            <a:grpSpLocks/>
          </p:cNvGrpSpPr>
          <p:nvPr/>
        </p:nvGrpSpPr>
        <p:grpSpPr bwMode="auto">
          <a:xfrm>
            <a:off x="1777800" y="4264816"/>
            <a:ext cx="3818078" cy="1232891"/>
            <a:chOff x="1456" y="2544"/>
            <a:chExt cx="2491" cy="1001"/>
          </a:xfrm>
        </p:grpSpPr>
        <p:sp>
          <p:nvSpPr>
            <p:cNvPr id="80" name="Freeform 91">
              <a:extLst>
                <a:ext uri="{FF2B5EF4-FFF2-40B4-BE49-F238E27FC236}">
                  <a16:creationId xmlns:a16="http://schemas.microsoft.com/office/drawing/2014/main" id="{76D8B546-0AD3-4C1E-9488-CA8128226BBB}"/>
                </a:ext>
              </a:extLst>
            </p:cNvPr>
            <p:cNvSpPr>
              <a:spLocks/>
            </p:cNvSpPr>
            <p:nvPr/>
          </p:nvSpPr>
          <p:spPr bwMode="auto">
            <a:xfrm>
              <a:off x="1456" y="2619"/>
              <a:ext cx="32" cy="413"/>
            </a:xfrm>
            <a:custGeom>
              <a:avLst/>
              <a:gdLst>
                <a:gd name="T0" fmla="*/ 0 w 48"/>
                <a:gd name="T1" fmla="*/ 413 h 240"/>
                <a:gd name="T2" fmla="*/ 54 w 48"/>
                <a:gd name="T3" fmla="*/ 0 h 240"/>
                <a:gd name="T4" fmla="*/ 0 60000 65536"/>
                <a:gd name="T5" fmla="*/ 0 60000 65536"/>
              </a:gdLst>
              <a:ahLst/>
              <a:cxnLst>
                <a:cxn ang="T4">
                  <a:pos x="T0" y="T1"/>
                </a:cxn>
                <a:cxn ang="T5">
                  <a:pos x="T2" y="T3"/>
                </a:cxn>
              </a:cxnLst>
              <a:rect l="0" t="0" r="r" b="b"/>
              <a:pathLst>
                <a:path w="48" h="240">
                  <a:moveTo>
                    <a:pt x="0" y="240"/>
                  </a:moveTo>
                  <a:cubicBezTo>
                    <a:pt x="0" y="240"/>
                    <a:pt x="24" y="120"/>
                    <a:pt x="48" y="0"/>
                  </a:cubicBezTo>
                </a:path>
              </a:pathLst>
            </a:custGeom>
            <a:noFill/>
            <a:ln w="31750" cap="flat" cmpd="sng">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81" name="Group 92">
              <a:extLst>
                <a:ext uri="{FF2B5EF4-FFF2-40B4-BE49-F238E27FC236}">
                  <a16:creationId xmlns:a16="http://schemas.microsoft.com/office/drawing/2014/main" id="{B2D138BA-EFD5-485F-8CFA-F74C73CD8648}"/>
                </a:ext>
              </a:extLst>
            </p:cNvPr>
            <p:cNvGrpSpPr>
              <a:grpSpLocks/>
            </p:cNvGrpSpPr>
            <p:nvPr/>
          </p:nvGrpSpPr>
          <p:grpSpPr bwMode="auto">
            <a:xfrm>
              <a:off x="1488" y="2544"/>
              <a:ext cx="556" cy="135"/>
              <a:chOff x="233" y="2344"/>
              <a:chExt cx="321" cy="135"/>
            </a:xfrm>
          </p:grpSpPr>
          <p:sp>
            <p:nvSpPr>
              <p:cNvPr id="99" name="Freeform 93">
                <a:extLst>
                  <a:ext uri="{FF2B5EF4-FFF2-40B4-BE49-F238E27FC236}">
                    <a16:creationId xmlns:a16="http://schemas.microsoft.com/office/drawing/2014/main" id="{5ED8BFCB-9C3A-43B4-98EC-9FB6F207E075}"/>
                  </a:ext>
                </a:extLst>
              </p:cNvPr>
              <p:cNvSpPr>
                <a:spLocks/>
              </p:cNvSpPr>
              <p:nvPr/>
            </p:nvSpPr>
            <p:spPr bwMode="auto">
              <a:xfrm>
                <a:off x="233" y="2344"/>
                <a:ext cx="108" cy="68"/>
              </a:xfrm>
              <a:custGeom>
                <a:avLst/>
                <a:gdLst>
                  <a:gd name="T0" fmla="*/ 0 w 192"/>
                  <a:gd name="T1" fmla="*/ 68 h 240"/>
                  <a:gd name="T2" fmla="*/ 54 w 192"/>
                  <a:gd name="T3" fmla="*/ 0 h 240"/>
                  <a:gd name="T4" fmla="*/ 108 w 192"/>
                  <a:gd name="T5" fmla="*/ 68 h 240"/>
                  <a:gd name="T6" fmla="*/ 0 60000 65536"/>
                  <a:gd name="T7" fmla="*/ 0 60000 65536"/>
                  <a:gd name="T8" fmla="*/ 0 60000 65536"/>
                </a:gdLst>
                <a:ahLst/>
                <a:cxnLst>
                  <a:cxn ang="T6">
                    <a:pos x="T0" y="T1"/>
                  </a:cxn>
                  <a:cxn ang="T7">
                    <a:pos x="T2" y="T3"/>
                  </a:cxn>
                  <a:cxn ang="T8">
                    <a:pos x="T4" y="T5"/>
                  </a:cxn>
                </a:cxnLst>
                <a:rect l="0" t="0" r="r" b="b"/>
                <a:pathLst>
                  <a:path w="192" h="240">
                    <a:moveTo>
                      <a:pt x="0" y="240"/>
                    </a:moveTo>
                    <a:cubicBezTo>
                      <a:pt x="32" y="120"/>
                      <a:pt x="64" y="0"/>
                      <a:pt x="96" y="0"/>
                    </a:cubicBezTo>
                    <a:cubicBezTo>
                      <a:pt x="128" y="0"/>
                      <a:pt x="160" y="120"/>
                      <a:pt x="192" y="240"/>
                    </a:cubicBezTo>
                  </a:path>
                </a:pathLst>
              </a:custGeom>
              <a:solidFill>
                <a:srgbClr val="FFFFCC"/>
              </a:solidFill>
              <a:ln w="31750" cap="flat" cmpd="sng">
                <a:solidFill>
                  <a:srgbClr val="FF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0" name="Freeform 94">
                <a:extLst>
                  <a:ext uri="{FF2B5EF4-FFF2-40B4-BE49-F238E27FC236}">
                    <a16:creationId xmlns:a16="http://schemas.microsoft.com/office/drawing/2014/main" id="{E502899F-9B2B-4389-AE79-5ED05AA6498D}"/>
                  </a:ext>
                </a:extLst>
              </p:cNvPr>
              <p:cNvSpPr>
                <a:spLocks/>
              </p:cNvSpPr>
              <p:nvPr/>
            </p:nvSpPr>
            <p:spPr bwMode="auto">
              <a:xfrm>
                <a:off x="447" y="2344"/>
                <a:ext cx="107" cy="68"/>
              </a:xfrm>
              <a:custGeom>
                <a:avLst/>
                <a:gdLst>
                  <a:gd name="T0" fmla="*/ 0 w 192"/>
                  <a:gd name="T1" fmla="*/ 68 h 240"/>
                  <a:gd name="T2" fmla="*/ 54 w 192"/>
                  <a:gd name="T3" fmla="*/ 0 h 240"/>
                  <a:gd name="T4" fmla="*/ 107 w 192"/>
                  <a:gd name="T5" fmla="*/ 68 h 240"/>
                  <a:gd name="T6" fmla="*/ 0 60000 65536"/>
                  <a:gd name="T7" fmla="*/ 0 60000 65536"/>
                  <a:gd name="T8" fmla="*/ 0 60000 65536"/>
                </a:gdLst>
                <a:ahLst/>
                <a:cxnLst>
                  <a:cxn ang="T6">
                    <a:pos x="T0" y="T1"/>
                  </a:cxn>
                  <a:cxn ang="T7">
                    <a:pos x="T2" y="T3"/>
                  </a:cxn>
                  <a:cxn ang="T8">
                    <a:pos x="T4" y="T5"/>
                  </a:cxn>
                </a:cxnLst>
                <a:rect l="0" t="0" r="r" b="b"/>
                <a:pathLst>
                  <a:path w="192" h="240">
                    <a:moveTo>
                      <a:pt x="0" y="240"/>
                    </a:moveTo>
                    <a:cubicBezTo>
                      <a:pt x="32" y="120"/>
                      <a:pt x="64" y="0"/>
                      <a:pt x="96" y="0"/>
                    </a:cubicBezTo>
                    <a:cubicBezTo>
                      <a:pt x="128" y="0"/>
                      <a:pt x="160" y="120"/>
                      <a:pt x="192" y="240"/>
                    </a:cubicBezTo>
                  </a:path>
                </a:pathLst>
              </a:custGeom>
              <a:solidFill>
                <a:srgbClr val="FFFFCC"/>
              </a:solidFill>
              <a:ln w="31750" cap="flat" cmpd="sng">
                <a:solidFill>
                  <a:srgbClr val="FF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1" name="Freeform 95">
                <a:extLst>
                  <a:ext uri="{FF2B5EF4-FFF2-40B4-BE49-F238E27FC236}">
                    <a16:creationId xmlns:a16="http://schemas.microsoft.com/office/drawing/2014/main" id="{7A26EB69-01E0-446B-A18C-E6677748D18F}"/>
                  </a:ext>
                </a:extLst>
              </p:cNvPr>
              <p:cNvSpPr>
                <a:spLocks/>
              </p:cNvSpPr>
              <p:nvPr/>
            </p:nvSpPr>
            <p:spPr bwMode="auto">
              <a:xfrm flipV="1">
                <a:off x="340" y="2412"/>
                <a:ext cx="108" cy="67"/>
              </a:xfrm>
              <a:custGeom>
                <a:avLst/>
                <a:gdLst>
                  <a:gd name="T0" fmla="*/ 0 w 192"/>
                  <a:gd name="T1" fmla="*/ 67 h 240"/>
                  <a:gd name="T2" fmla="*/ 54 w 192"/>
                  <a:gd name="T3" fmla="*/ 0 h 240"/>
                  <a:gd name="T4" fmla="*/ 108 w 192"/>
                  <a:gd name="T5" fmla="*/ 67 h 240"/>
                  <a:gd name="T6" fmla="*/ 0 60000 65536"/>
                  <a:gd name="T7" fmla="*/ 0 60000 65536"/>
                  <a:gd name="T8" fmla="*/ 0 60000 65536"/>
                </a:gdLst>
                <a:ahLst/>
                <a:cxnLst>
                  <a:cxn ang="T6">
                    <a:pos x="T0" y="T1"/>
                  </a:cxn>
                  <a:cxn ang="T7">
                    <a:pos x="T2" y="T3"/>
                  </a:cxn>
                  <a:cxn ang="T8">
                    <a:pos x="T4" y="T5"/>
                  </a:cxn>
                </a:cxnLst>
                <a:rect l="0" t="0" r="r" b="b"/>
                <a:pathLst>
                  <a:path w="192" h="240">
                    <a:moveTo>
                      <a:pt x="0" y="240"/>
                    </a:moveTo>
                    <a:cubicBezTo>
                      <a:pt x="32" y="120"/>
                      <a:pt x="64" y="0"/>
                      <a:pt x="96" y="0"/>
                    </a:cubicBezTo>
                    <a:cubicBezTo>
                      <a:pt x="128" y="0"/>
                      <a:pt x="160" y="120"/>
                      <a:pt x="192" y="240"/>
                    </a:cubicBezTo>
                  </a:path>
                </a:pathLst>
              </a:custGeom>
              <a:solidFill>
                <a:srgbClr val="FFFFCC"/>
              </a:solidFill>
              <a:ln w="31750" cap="flat" cmpd="sng">
                <a:solidFill>
                  <a:srgbClr val="FF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82" name="Freeform 96">
              <a:extLst>
                <a:ext uri="{FF2B5EF4-FFF2-40B4-BE49-F238E27FC236}">
                  <a16:creationId xmlns:a16="http://schemas.microsoft.com/office/drawing/2014/main" id="{D7B5BFC2-E74B-4F9B-81FE-4CA127E4690B}"/>
                </a:ext>
              </a:extLst>
            </p:cNvPr>
            <p:cNvSpPr>
              <a:spLocks/>
            </p:cNvSpPr>
            <p:nvPr/>
          </p:nvSpPr>
          <p:spPr bwMode="auto">
            <a:xfrm flipV="1">
              <a:off x="2044" y="2619"/>
              <a:ext cx="71" cy="836"/>
            </a:xfrm>
            <a:custGeom>
              <a:avLst/>
              <a:gdLst>
                <a:gd name="T0" fmla="*/ 0 w 48"/>
                <a:gd name="T1" fmla="*/ 826 h 240"/>
                <a:gd name="T2" fmla="*/ 106 w 48"/>
                <a:gd name="T3" fmla="*/ 0 h 240"/>
                <a:gd name="T4" fmla="*/ 0 60000 65536"/>
                <a:gd name="T5" fmla="*/ 0 60000 65536"/>
              </a:gdLst>
              <a:ahLst/>
              <a:cxnLst>
                <a:cxn ang="T4">
                  <a:pos x="T0" y="T1"/>
                </a:cxn>
                <a:cxn ang="T5">
                  <a:pos x="T2" y="T3"/>
                </a:cxn>
              </a:cxnLst>
              <a:rect l="0" t="0" r="r" b="b"/>
              <a:pathLst>
                <a:path w="48" h="240">
                  <a:moveTo>
                    <a:pt x="0" y="240"/>
                  </a:moveTo>
                  <a:cubicBezTo>
                    <a:pt x="0" y="240"/>
                    <a:pt x="24" y="120"/>
                    <a:pt x="48" y="0"/>
                  </a:cubicBezTo>
                </a:path>
              </a:pathLst>
            </a:custGeom>
            <a:noFill/>
            <a:ln w="31750" cap="flat" cmpd="sng">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3" name="Freeform 97">
              <a:extLst>
                <a:ext uri="{FF2B5EF4-FFF2-40B4-BE49-F238E27FC236}">
                  <a16:creationId xmlns:a16="http://schemas.microsoft.com/office/drawing/2014/main" id="{1239C842-014E-4513-B404-221CF76B2869}"/>
                </a:ext>
              </a:extLst>
            </p:cNvPr>
            <p:cNvSpPr>
              <a:spLocks/>
            </p:cNvSpPr>
            <p:nvPr/>
          </p:nvSpPr>
          <p:spPr bwMode="auto">
            <a:xfrm flipV="1">
              <a:off x="3304" y="2619"/>
              <a:ext cx="53" cy="413"/>
            </a:xfrm>
            <a:custGeom>
              <a:avLst/>
              <a:gdLst>
                <a:gd name="T0" fmla="*/ 0 w 48"/>
                <a:gd name="T1" fmla="*/ 413 h 240"/>
                <a:gd name="T2" fmla="*/ 53 w 48"/>
                <a:gd name="T3" fmla="*/ 0 h 240"/>
                <a:gd name="T4" fmla="*/ 0 60000 65536"/>
                <a:gd name="T5" fmla="*/ 0 60000 65536"/>
              </a:gdLst>
              <a:ahLst/>
              <a:cxnLst>
                <a:cxn ang="T4">
                  <a:pos x="T0" y="T1"/>
                </a:cxn>
                <a:cxn ang="T5">
                  <a:pos x="T2" y="T3"/>
                </a:cxn>
              </a:cxnLst>
              <a:rect l="0" t="0" r="r" b="b"/>
              <a:pathLst>
                <a:path w="48" h="240">
                  <a:moveTo>
                    <a:pt x="0" y="240"/>
                  </a:moveTo>
                  <a:cubicBezTo>
                    <a:pt x="0" y="240"/>
                    <a:pt x="24" y="120"/>
                    <a:pt x="48" y="0"/>
                  </a:cubicBezTo>
                </a:path>
              </a:pathLst>
            </a:custGeom>
            <a:noFill/>
            <a:ln w="31750" cap="flat" cmpd="sng">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4" name="Freeform 98">
              <a:extLst>
                <a:ext uri="{FF2B5EF4-FFF2-40B4-BE49-F238E27FC236}">
                  <a16:creationId xmlns:a16="http://schemas.microsoft.com/office/drawing/2014/main" id="{ABAAAED2-6697-4E1C-9569-33C15380E455}"/>
                </a:ext>
              </a:extLst>
            </p:cNvPr>
            <p:cNvSpPr>
              <a:spLocks/>
            </p:cNvSpPr>
            <p:nvPr/>
          </p:nvSpPr>
          <p:spPr bwMode="auto">
            <a:xfrm rot="10800000">
              <a:off x="2723" y="2619"/>
              <a:ext cx="54" cy="413"/>
            </a:xfrm>
            <a:custGeom>
              <a:avLst/>
              <a:gdLst>
                <a:gd name="T0" fmla="*/ 0 w 48"/>
                <a:gd name="T1" fmla="*/ 413 h 240"/>
                <a:gd name="T2" fmla="*/ 54 w 48"/>
                <a:gd name="T3" fmla="*/ 0 h 240"/>
                <a:gd name="T4" fmla="*/ 0 60000 65536"/>
                <a:gd name="T5" fmla="*/ 0 60000 65536"/>
              </a:gdLst>
              <a:ahLst/>
              <a:cxnLst>
                <a:cxn ang="T4">
                  <a:pos x="T0" y="T1"/>
                </a:cxn>
                <a:cxn ang="T5">
                  <a:pos x="T2" y="T3"/>
                </a:cxn>
              </a:cxnLst>
              <a:rect l="0" t="0" r="r" b="b"/>
              <a:pathLst>
                <a:path w="48" h="240">
                  <a:moveTo>
                    <a:pt x="0" y="240"/>
                  </a:moveTo>
                  <a:cubicBezTo>
                    <a:pt x="0" y="240"/>
                    <a:pt x="24" y="120"/>
                    <a:pt x="48" y="0"/>
                  </a:cubicBezTo>
                </a:path>
              </a:pathLst>
            </a:custGeom>
            <a:noFill/>
            <a:ln w="31750" cap="flat" cmpd="sng">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5" name="Freeform 99">
              <a:extLst>
                <a:ext uri="{FF2B5EF4-FFF2-40B4-BE49-F238E27FC236}">
                  <a16:creationId xmlns:a16="http://schemas.microsoft.com/office/drawing/2014/main" id="{387F8883-068C-415D-81EB-11D376020289}"/>
                </a:ext>
              </a:extLst>
            </p:cNvPr>
            <p:cNvSpPr>
              <a:spLocks/>
            </p:cNvSpPr>
            <p:nvPr/>
          </p:nvSpPr>
          <p:spPr bwMode="auto">
            <a:xfrm>
              <a:off x="2690" y="3023"/>
              <a:ext cx="32" cy="421"/>
            </a:xfrm>
            <a:custGeom>
              <a:avLst/>
              <a:gdLst>
                <a:gd name="T0" fmla="*/ 0 w 48"/>
                <a:gd name="T1" fmla="*/ 413 h 240"/>
                <a:gd name="T2" fmla="*/ 53 w 48"/>
                <a:gd name="T3" fmla="*/ 0 h 240"/>
                <a:gd name="T4" fmla="*/ 0 60000 65536"/>
                <a:gd name="T5" fmla="*/ 0 60000 65536"/>
              </a:gdLst>
              <a:ahLst/>
              <a:cxnLst>
                <a:cxn ang="T4">
                  <a:pos x="T0" y="T1"/>
                </a:cxn>
                <a:cxn ang="T5">
                  <a:pos x="T2" y="T3"/>
                </a:cxn>
              </a:cxnLst>
              <a:rect l="0" t="0" r="r" b="b"/>
              <a:pathLst>
                <a:path w="48" h="240">
                  <a:moveTo>
                    <a:pt x="0" y="240"/>
                  </a:moveTo>
                  <a:cubicBezTo>
                    <a:pt x="0" y="240"/>
                    <a:pt x="24" y="120"/>
                    <a:pt x="48" y="0"/>
                  </a:cubicBezTo>
                </a:path>
              </a:pathLst>
            </a:custGeom>
            <a:noFill/>
            <a:ln w="31750" cap="flat" cmpd="sng">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6" name="Freeform 100">
              <a:extLst>
                <a:ext uri="{FF2B5EF4-FFF2-40B4-BE49-F238E27FC236}">
                  <a16:creationId xmlns:a16="http://schemas.microsoft.com/office/drawing/2014/main" id="{6317CA66-9D41-4023-9879-755563F7E7AD}"/>
                </a:ext>
              </a:extLst>
            </p:cNvPr>
            <p:cNvSpPr>
              <a:spLocks/>
            </p:cNvSpPr>
            <p:nvPr/>
          </p:nvSpPr>
          <p:spPr bwMode="auto">
            <a:xfrm flipV="1">
              <a:off x="3357" y="3032"/>
              <a:ext cx="54" cy="413"/>
            </a:xfrm>
            <a:custGeom>
              <a:avLst/>
              <a:gdLst>
                <a:gd name="T0" fmla="*/ 0 w 48"/>
                <a:gd name="T1" fmla="*/ 413 h 240"/>
                <a:gd name="T2" fmla="*/ 54 w 48"/>
                <a:gd name="T3" fmla="*/ 0 h 240"/>
                <a:gd name="T4" fmla="*/ 0 60000 65536"/>
                <a:gd name="T5" fmla="*/ 0 60000 65536"/>
              </a:gdLst>
              <a:ahLst/>
              <a:cxnLst>
                <a:cxn ang="T4">
                  <a:pos x="T0" y="T1"/>
                </a:cxn>
                <a:cxn ang="T5">
                  <a:pos x="T2" y="T3"/>
                </a:cxn>
              </a:cxnLst>
              <a:rect l="0" t="0" r="r" b="b"/>
              <a:pathLst>
                <a:path w="48" h="240">
                  <a:moveTo>
                    <a:pt x="0" y="240"/>
                  </a:moveTo>
                  <a:cubicBezTo>
                    <a:pt x="0" y="240"/>
                    <a:pt x="24" y="120"/>
                    <a:pt x="48" y="0"/>
                  </a:cubicBezTo>
                </a:path>
              </a:pathLst>
            </a:custGeom>
            <a:noFill/>
            <a:ln w="31750" cap="flat" cmpd="sng">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87" name="Group 101">
              <a:extLst>
                <a:ext uri="{FF2B5EF4-FFF2-40B4-BE49-F238E27FC236}">
                  <a16:creationId xmlns:a16="http://schemas.microsoft.com/office/drawing/2014/main" id="{556FBE56-FB27-479E-8B82-A367B2FAAFDA}"/>
                </a:ext>
              </a:extLst>
            </p:cNvPr>
            <p:cNvGrpSpPr>
              <a:grpSpLocks/>
            </p:cNvGrpSpPr>
            <p:nvPr/>
          </p:nvGrpSpPr>
          <p:grpSpPr bwMode="auto">
            <a:xfrm>
              <a:off x="2108" y="3357"/>
              <a:ext cx="593" cy="188"/>
              <a:chOff x="4272" y="2592"/>
              <a:chExt cx="358" cy="188"/>
            </a:xfrm>
          </p:grpSpPr>
          <p:sp>
            <p:nvSpPr>
              <p:cNvPr id="96" name="Freeform 102">
                <a:extLst>
                  <a:ext uri="{FF2B5EF4-FFF2-40B4-BE49-F238E27FC236}">
                    <a16:creationId xmlns:a16="http://schemas.microsoft.com/office/drawing/2014/main" id="{DBB1DEE2-8E91-4E1B-83E1-5482A857C224}"/>
                  </a:ext>
                </a:extLst>
              </p:cNvPr>
              <p:cNvSpPr>
                <a:spLocks/>
              </p:cNvSpPr>
              <p:nvPr/>
            </p:nvSpPr>
            <p:spPr bwMode="auto">
              <a:xfrm flipV="1">
                <a:off x="4272" y="2698"/>
                <a:ext cx="108" cy="82"/>
              </a:xfrm>
              <a:custGeom>
                <a:avLst/>
                <a:gdLst>
                  <a:gd name="T0" fmla="*/ 0 w 192"/>
                  <a:gd name="T1" fmla="*/ 82 h 240"/>
                  <a:gd name="T2" fmla="*/ 54 w 192"/>
                  <a:gd name="T3" fmla="*/ 0 h 240"/>
                  <a:gd name="T4" fmla="*/ 108 w 192"/>
                  <a:gd name="T5" fmla="*/ 82 h 240"/>
                  <a:gd name="T6" fmla="*/ 0 60000 65536"/>
                  <a:gd name="T7" fmla="*/ 0 60000 65536"/>
                  <a:gd name="T8" fmla="*/ 0 60000 65536"/>
                </a:gdLst>
                <a:ahLst/>
                <a:cxnLst>
                  <a:cxn ang="T6">
                    <a:pos x="T0" y="T1"/>
                  </a:cxn>
                  <a:cxn ang="T7">
                    <a:pos x="T2" y="T3"/>
                  </a:cxn>
                  <a:cxn ang="T8">
                    <a:pos x="T4" y="T5"/>
                  </a:cxn>
                </a:cxnLst>
                <a:rect l="0" t="0" r="r" b="b"/>
                <a:pathLst>
                  <a:path w="192" h="240">
                    <a:moveTo>
                      <a:pt x="0" y="240"/>
                    </a:moveTo>
                    <a:cubicBezTo>
                      <a:pt x="32" y="120"/>
                      <a:pt x="64" y="0"/>
                      <a:pt x="96" y="0"/>
                    </a:cubicBezTo>
                    <a:cubicBezTo>
                      <a:pt x="128" y="0"/>
                      <a:pt x="160" y="120"/>
                      <a:pt x="192" y="240"/>
                    </a:cubicBezTo>
                  </a:path>
                </a:pathLst>
              </a:custGeom>
              <a:solidFill>
                <a:srgbClr val="FFFFCC"/>
              </a:solidFill>
              <a:ln w="31750" cap="flat" cmpd="sng">
                <a:solidFill>
                  <a:srgbClr val="FF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7" name="Freeform 103">
                <a:extLst>
                  <a:ext uri="{FF2B5EF4-FFF2-40B4-BE49-F238E27FC236}">
                    <a16:creationId xmlns:a16="http://schemas.microsoft.com/office/drawing/2014/main" id="{1B169599-787C-4BE6-BBE2-B88A2AD2CAD8}"/>
                  </a:ext>
                </a:extLst>
              </p:cNvPr>
              <p:cNvSpPr>
                <a:spLocks/>
              </p:cNvSpPr>
              <p:nvPr/>
            </p:nvSpPr>
            <p:spPr bwMode="auto">
              <a:xfrm flipV="1">
                <a:off x="4522" y="2692"/>
                <a:ext cx="108" cy="82"/>
              </a:xfrm>
              <a:custGeom>
                <a:avLst/>
                <a:gdLst>
                  <a:gd name="T0" fmla="*/ 0 w 192"/>
                  <a:gd name="T1" fmla="*/ 82 h 240"/>
                  <a:gd name="T2" fmla="*/ 54 w 192"/>
                  <a:gd name="T3" fmla="*/ 0 h 240"/>
                  <a:gd name="T4" fmla="*/ 108 w 192"/>
                  <a:gd name="T5" fmla="*/ 82 h 240"/>
                  <a:gd name="T6" fmla="*/ 0 60000 65536"/>
                  <a:gd name="T7" fmla="*/ 0 60000 65536"/>
                  <a:gd name="T8" fmla="*/ 0 60000 65536"/>
                </a:gdLst>
                <a:ahLst/>
                <a:cxnLst>
                  <a:cxn ang="T6">
                    <a:pos x="T0" y="T1"/>
                  </a:cxn>
                  <a:cxn ang="T7">
                    <a:pos x="T2" y="T3"/>
                  </a:cxn>
                  <a:cxn ang="T8">
                    <a:pos x="T4" y="T5"/>
                  </a:cxn>
                </a:cxnLst>
                <a:rect l="0" t="0" r="r" b="b"/>
                <a:pathLst>
                  <a:path w="192" h="240">
                    <a:moveTo>
                      <a:pt x="0" y="240"/>
                    </a:moveTo>
                    <a:cubicBezTo>
                      <a:pt x="32" y="120"/>
                      <a:pt x="64" y="0"/>
                      <a:pt x="96" y="0"/>
                    </a:cubicBezTo>
                    <a:cubicBezTo>
                      <a:pt x="128" y="0"/>
                      <a:pt x="160" y="120"/>
                      <a:pt x="192" y="240"/>
                    </a:cubicBezTo>
                  </a:path>
                </a:pathLst>
              </a:custGeom>
              <a:solidFill>
                <a:srgbClr val="FFFFCC"/>
              </a:solidFill>
              <a:ln w="31750" cap="flat" cmpd="sng">
                <a:solidFill>
                  <a:srgbClr val="FF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8" name="Freeform 104">
                <a:extLst>
                  <a:ext uri="{FF2B5EF4-FFF2-40B4-BE49-F238E27FC236}">
                    <a16:creationId xmlns:a16="http://schemas.microsoft.com/office/drawing/2014/main" id="{E5E9F799-7170-4DFD-8BA4-3905E824BAC6}"/>
                  </a:ext>
                </a:extLst>
              </p:cNvPr>
              <p:cNvSpPr>
                <a:spLocks/>
              </p:cNvSpPr>
              <p:nvPr/>
            </p:nvSpPr>
            <p:spPr bwMode="auto">
              <a:xfrm>
                <a:off x="4385" y="2592"/>
                <a:ext cx="124" cy="83"/>
              </a:xfrm>
              <a:custGeom>
                <a:avLst/>
                <a:gdLst>
                  <a:gd name="T0" fmla="*/ 0 w 192"/>
                  <a:gd name="T1" fmla="*/ 83 h 240"/>
                  <a:gd name="T2" fmla="*/ 54 w 192"/>
                  <a:gd name="T3" fmla="*/ 0 h 240"/>
                  <a:gd name="T4" fmla="*/ 108 w 192"/>
                  <a:gd name="T5" fmla="*/ 83 h 240"/>
                  <a:gd name="T6" fmla="*/ 0 60000 65536"/>
                  <a:gd name="T7" fmla="*/ 0 60000 65536"/>
                  <a:gd name="T8" fmla="*/ 0 60000 65536"/>
                </a:gdLst>
                <a:ahLst/>
                <a:cxnLst>
                  <a:cxn ang="T6">
                    <a:pos x="T0" y="T1"/>
                  </a:cxn>
                  <a:cxn ang="T7">
                    <a:pos x="T2" y="T3"/>
                  </a:cxn>
                  <a:cxn ang="T8">
                    <a:pos x="T4" y="T5"/>
                  </a:cxn>
                </a:cxnLst>
                <a:rect l="0" t="0" r="r" b="b"/>
                <a:pathLst>
                  <a:path w="192" h="240">
                    <a:moveTo>
                      <a:pt x="0" y="240"/>
                    </a:moveTo>
                    <a:cubicBezTo>
                      <a:pt x="32" y="120"/>
                      <a:pt x="64" y="0"/>
                      <a:pt x="96" y="0"/>
                    </a:cubicBezTo>
                    <a:cubicBezTo>
                      <a:pt x="128" y="0"/>
                      <a:pt x="160" y="120"/>
                      <a:pt x="192" y="240"/>
                    </a:cubicBezTo>
                  </a:path>
                </a:pathLst>
              </a:custGeom>
              <a:solidFill>
                <a:srgbClr val="FFFFCC"/>
              </a:solidFill>
              <a:ln w="31750" cap="flat" cmpd="sng">
                <a:solidFill>
                  <a:srgbClr val="FF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8" name="Group 105">
              <a:extLst>
                <a:ext uri="{FF2B5EF4-FFF2-40B4-BE49-F238E27FC236}">
                  <a16:creationId xmlns:a16="http://schemas.microsoft.com/office/drawing/2014/main" id="{9BDB6351-4E0E-4E49-A004-F91C9F0EA004}"/>
                </a:ext>
              </a:extLst>
            </p:cNvPr>
            <p:cNvGrpSpPr>
              <a:grpSpLocks/>
            </p:cNvGrpSpPr>
            <p:nvPr/>
          </p:nvGrpSpPr>
          <p:grpSpPr bwMode="auto">
            <a:xfrm>
              <a:off x="2770" y="2544"/>
              <a:ext cx="556" cy="135"/>
              <a:chOff x="233" y="2344"/>
              <a:chExt cx="321" cy="135"/>
            </a:xfrm>
          </p:grpSpPr>
          <p:sp>
            <p:nvSpPr>
              <p:cNvPr id="93" name="Freeform 106">
                <a:extLst>
                  <a:ext uri="{FF2B5EF4-FFF2-40B4-BE49-F238E27FC236}">
                    <a16:creationId xmlns:a16="http://schemas.microsoft.com/office/drawing/2014/main" id="{8FAF6868-AD25-4D98-890B-1E342FA03AC4}"/>
                  </a:ext>
                </a:extLst>
              </p:cNvPr>
              <p:cNvSpPr>
                <a:spLocks/>
              </p:cNvSpPr>
              <p:nvPr/>
            </p:nvSpPr>
            <p:spPr bwMode="auto">
              <a:xfrm>
                <a:off x="233" y="2344"/>
                <a:ext cx="108" cy="68"/>
              </a:xfrm>
              <a:custGeom>
                <a:avLst/>
                <a:gdLst>
                  <a:gd name="T0" fmla="*/ 0 w 192"/>
                  <a:gd name="T1" fmla="*/ 68 h 240"/>
                  <a:gd name="T2" fmla="*/ 54 w 192"/>
                  <a:gd name="T3" fmla="*/ 0 h 240"/>
                  <a:gd name="T4" fmla="*/ 108 w 192"/>
                  <a:gd name="T5" fmla="*/ 68 h 240"/>
                  <a:gd name="T6" fmla="*/ 0 60000 65536"/>
                  <a:gd name="T7" fmla="*/ 0 60000 65536"/>
                  <a:gd name="T8" fmla="*/ 0 60000 65536"/>
                </a:gdLst>
                <a:ahLst/>
                <a:cxnLst>
                  <a:cxn ang="T6">
                    <a:pos x="T0" y="T1"/>
                  </a:cxn>
                  <a:cxn ang="T7">
                    <a:pos x="T2" y="T3"/>
                  </a:cxn>
                  <a:cxn ang="T8">
                    <a:pos x="T4" y="T5"/>
                  </a:cxn>
                </a:cxnLst>
                <a:rect l="0" t="0" r="r" b="b"/>
                <a:pathLst>
                  <a:path w="192" h="240">
                    <a:moveTo>
                      <a:pt x="0" y="240"/>
                    </a:moveTo>
                    <a:cubicBezTo>
                      <a:pt x="32" y="120"/>
                      <a:pt x="64" y="0"/>
                      <a:pt x="96" y="0"/>
                    </a:cubicBezTo>
                    <a:cubicBezTo>
                      <a:pt x="128" y="0"/>
                      <a:pt x="160" y="120"/>
                      <a:pt x="192" y="240"/>
                    </a:cubicBezTo>
                  </a:path>
                </a:pathLst>
              </a:custGeom>
              <a:solidFill>
                <a:srgbClr val="FFFFCC"/>
              </a:solidFill>
              <a:ln w="31750" cap="flat" cmpd="sng">
                <a:solidFill>
                  <a:srgbClr val="FF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4" name="Freeform 107">
                <a:extLst>
                  <a:ext uri="{FF2B5EF4-FFF2-40B4-BE49-F238E27FC236}">
                    <a16:creationId xmlns:a16="http://schemas.microsoft.com/office/drawing/2014/main" id="{D373A251-CE93-4950-B109-892CABB203B0}"/>
                  </a:ext>
                </a:extLst>
              </p:cNvPr>
              <p:cNvSpPr>
                <a:spLocks/>
              </p:cNvSpPr>
              <p:nvPr/>
            </p:nvSpPr>
            <p:spPr bwMode="auto">
              <a:xfrm>
                <a:off x="447" y="2344"/>
                <a:ext cx="107" cy="68"/>
              </a:xfrm>
              <a:custGeom>
                <a:avLst/>
                <a:gdLst>
                  <a:gd name="T0" fmla="*/ 0 w 192"/>
                  <a:gd name="T1" fmla="*/ 68 h 240"/>
                  <a:gd name="T2" fmla="*/ 54 w 192"/>
                  <a:gd name="T3" fmla="*/ 0 h 240"/>
                  <a:gd name="T4" fmla="*/ 107 w 192"/>
                  <a:gd name="T5" fmla="*/ 68 h 240"/>
                  <a:gd name="T6" fmla="*/ 0 60000 65536"/>
                  <a:gd name="T7" fmla="*/ 0 60000 65536"/>
                  <a:gd name="T8" fmla="*/ 0 60000 65536"/>
                </a:gdLst>
                <a:ahLst/>
                <a:cxnLst>
                  <a:cxn ang="T6">
                    <a:pos x="T0" y="T1"/>
                  </a:cxn>
                  <a:cxn ang="T7">
                    <a:pos x="T2" y="T3"/>
                  </a:cxn>
                  <a:cxn ang="T8">
                    <a:pos x="T4" y="T5"/>
                  </a:cxn>
                </a:cxnLst>
                <a:rect l="0" t="0" r="r" b="b"/>
                <a:pathLst>
                  <a:path w="192" h="240">
                    <a:moveTo>
                      <a:pt x="0" y="240"/>
                    </a:moveTo>
                    <a:cubicBezTo>
                      <a:pt x="32" y="120"/>
                      <a:pt x="64" y="0"/>
                      <a:pt x="96" y="0"/>
                    </a:cubicBezTo>
                    <a:cubicBezTo>
                      <a:pt x="128" y="0"/>
                      <a:pt x="160" y="120"/>
                      <a:pt x="192" y="240"/>
                    </a:cubicBezTo>
                  </a:path>
                </a:pathLst>
              </a:custGeom>
              <a:solidFill>
                <a:srgbClr val="FFFFCC"/>
              </a:solidFill>
              <a:ln w="31750" cap="flat" cmpd="sng">
                <a:solidFill>
                  <a:srgbClr val="FF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5" name="Freeform 108">
                <a:extLst>
                  <a:ext uri="{FF2B5EF4-FFF2-40B4-BE49-F238E27FC236}">
                    <a16:creationId xmlns:a16="http://schemas.microsoft.com/office/drawing/2014/main" id="{886A10AB-F656-4DC3-A5C1-19F5FB47468A}"/>
                  </a:ext>
                </a:extLst>
              </p:cNvPr>
              <p:cNvSpPr>
                <a:spLocks/>
              </p:cNvSpPr>
              <p:nvPr/>
            </p:nvSpPr>
            <p:spPr bwMode="auto">
              <a:xfrm flipV="1">
                <a:off x="340" y="2412"/>
                <a:ext cx="108" cy="67"/>
              </a:xfrm>
              <a:custGeom>
                <a:avLst/>
                <a:gdLst>
                  <a:gd name="T0" fmla="*/ 0 w 192"/>
                  <a:gd name="T1" fmla="*/ 67 h 240"/>
                  <a:gd name="T2" fmla="*/ 54 w 192"/>
                  <a:gd name="T3" fmla="*/ 0 h 240"/>
                  <a:gd name="T4" fmla="*/ 108 w 192"/>
                  <a:gd name="T5" fmla="*/ 67 h 240"/>
                  <a:gd name="T6" fmla="*/ 0 60000 65536"/>
                  <a:gd name="T7" fmla="*/ 0 60000 65536"/>
                  <a:gd name="T8" fmla="*/ 0 60000 65536"/>
                </a:gdLst>
                <a:ahLst/>
                <a:cxnLst>
                  <a:cxn ang="T6">
                    <a:pos x="T0" y="T1"/>
                  </a:cxn>
                  <a:cxn ang="T7">
                    <a:pos x="T2" y="T3"/>
                  </a:cxn>
                  <a:cxn ang="T8">
                    <a:pos x="T4" y="T5"/>
                  </a:cxn>
                </a:cxnLst>
                <a:rect l="0" t="0" r="r" b="b"/>
                <a:pathLst>
                  <a:path w="192" h="240">
                    <a:moveTo>
                      <a:pt x="0" y="240"/>
                    </a:moveTo>
                    <a:cubicBezTo>
                      <a:pt x="32" y="120"/>
                      <a:pt x="64" y="0"/>
                      <a:pt x="96" y="0"/>
                    </a:cubicBezTo>
                    <a:cubicBezTo>
                      <a:pt x="128" y="0"/>
                      <a:pt x="160" y="120"/>
                      <a:pt x="192" y="240"/>
                    </a:cubicBezTo>
                  </a:path>
                </a:pathLst>
              </a:custGeom>
              <a:solidFill>
                <a:srgbClr val="FFFFCC"/>
              </a:solidFill>
              <a:ln w="31750" cap="flat" cmpd="sng">
                <a:solidFill>
                  <a:srgbClr val="FF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9" name="Group 109">
              <a:extLst>
                <a:ext uri="{FF2B5EF4-FFF2-40B4-BE49-F238E27FC236}">
                  <a16:creationId xmlns:a16="http://schemas.microsoft.com/office/drawing/2014/main" id="{9B2C5587-BF69-479D-8FA6-A1B6CBDB203B}"/>
                </a:ext>
              </a:extLst>
            </p:cNvPr>
            <p:cNvGrpSpPr>
              <a:grpSpLocks/>
            </p:cNvGrpSpPr>
            <p:nvPr/>
          </p:nvGrpSpPr>
          <p:grpSpPr bwMode="auto">
            <a:xfrm>
              <a:off x="3411" y="3377"/>
              <a:ext cx="536" cy="165"/>
              <a:chOff x="4264" y="2598"/>
              <a:chExt cx="323" cy="165"/>
            </a:xfrm>
          </p:grpSpPr>
          <p:sp>
            <p:nvSpPr>
              <p:cNvPr id="90" name="Freeform 110">
                <a:extLst>
                  <a:ext uri="{FF2B5EF4-FFF2-40B4-BE49-F238E27FC236}">
                    <a16:creationId xmlns:a16="http://schemas.microsoft.com/office/drawing/2014/main" id="{5835E876-6EB3-4E08-88D3-5ACB14AFC6B8}"/>
                  </a:ext>
                </a:extLst>
              </p:cNvPr>
              <p:cNvSpPr>
                <a:spLocks/>
              </p:cNvSpPr>
              <p:nvPr/>
            </p:nvSpPr>
            <p:spPr bwMode="auto">
              <a:xfrm flipV="1">
                <a:off x="4264" y="2681"/>
                <a:ext cx="108" cy="82"/>
              </a:xfrm>
              <a:custGeom>
                <a:avLst/>
                <a:gdLst>
                  <a:gd name="T0" fmla="*/ 0 w 192"/>
                  <a:gd name="T1" fmla="*/ 82 h 240"/>
                  <a:gd name="T2" fmla="*/ 54 w 192"/>
                  <a:gd name="T3" fmla="*/ 0 h 240"/>
                  <a:gd name="T4" fmla="*/ 108 w 192"/>
                  <a:gd name="T5" fmla="*/ 82 h 240"/>
                  <a:gd name="T6" fmla="*/ 0 60000 65536"/>
                  <a:gd name="T7" fmla="*/ 0 60000 65536"/>
                  <a:gd name="T8" fmla="*/ 0 60000 65536"/>
                </a:gdLst>
                <a:ahLst/>
                <a:cxnLst>
                  <a:cxn ang="T6">
                    <a:pos x="T0" y="T1"/>
                  </a:cxn>
                  <a:cxn ang="T7">
                    <a:pos x="T2" y="T3"/>
                  </a:cxn>
                  <a:cxn ang="T8">
                    <a:pos x="T4" y="T5"/>
                  </a:cxn>
                </a:cxnLst>
                <a:rect l="0" t="0" r="r" b="b"/>
                <a:pathLst>
                  <a:path w="192" h="240">
                    <a:moveTo>
                      <a:pt x="0" y="240"/>
                    </a:moveTo>
                    <a:cubicBezTo>
                      <a:pt x="32" y="120"/>
                      <a:pt x="64" y="0"/>
                      <a:pt x="96" y="0"/>
                    </a:cubicBezTo>
                    <a:cubicBezTo>
                      <a:pt x="128" y="0"/>
                      <a:pt x="160" y="120"/>
                      <a:pt x="192" y="240"/>
                    </a:cubicBezTo>
                  </a:path>
                </a:pathLst>
              </a:custGeom>
              <a:solidFill>
                <a:srgbClr val="FFFFCC"/>
              </a:solidFill>
              <a:ln w="31750" cap="flat" cmpd="sng">
                <a:solidFill>
                  <a:srgbClr val="FF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1" name="Freeform 111">
                <a:extLst>
                  <a:ext uri="{FF2B5EF4-FFF2-40B4-BE49-F238E27FC236}">
                    <a16:creationId xmlns:a16="http://schemas.microsoft.com/office/drawing/2014/main" id="{219918F4-08D6-4927-A622-56A5537340A6}"/>
                  </a:ext>
                </a:extLst>
              </p:cNvPr>
              <p:cNvSpPr>
                <a:spLocks/>
              </p:cNvSpPr>
              <p:nvPr/>
            </p:nvSpPr>
            <p:spPr bwMode="auto">
              <a:xfrm flipV="1">
                <a:off x="4479" y="2681"/>
                <a:ext cx="108" cy="82"/>
              </a:xfrm>
              <a:custGeom>
                <a:avLst/>
                <a:gdLst>
                  <a:gd name="T0" fmla="*/ 0 w 192"/>
                  <a:gd name="T1" fmla="*/ 82 h 240"/>
                  <a:gd name="T2" fmla="*/ 54 w 192"/>
                  <a:gd name="T3" fmla="*/ 0 h 240"/>
                  <a:gd name="T4" fmla="*/ 108 w 192"/>
                  <a:gd name="T5" fmla="*/ 82 h 240"/>
                  <a:gd name="T6" fmla="*/ 0 60000 65536"/>
                  <a:gd name="T7" fmla="*/ 0 60000 65536"/>
                  <a:gd name="T8" fmla="*/ 0 60000 65536"/>
                </a:gdLst>
                <a:ahLst/>
                <a:cxnLst>
                  <a:cxn ang="T6">
                    <a:pos x="T0" y="T1"/>
                  </a:cxn>
                  <a:cxn ang="T7">
                    <a:pos x="T2" y="T3"/>
                  </a:cxn>
                  <a:cxn ang="T8">
                    <a:pos x="T4" y="T5"/>
                  </a:cxn>
                </a:cxnLst>
                <a:rect l="0" t="0" r="r" b="b"/>
                <a:pathLst>
                  <a:path w="192" h="240">
                    <a:moveTo>
                      <a:pt x="0" y="240"/>
                    </a:moveTo>
                    <a:cubicBezTo>
                      <a:pt x="32" y="120"/>
                      <a:pt x="64" y="0"/>
                      <a:pt x="96" y="0"/>
                    </a:cubicBezTo>
                    <a:cubicBezTo>
                      <a:pt x="128" y="0"/>
                      <a:pt x="160" y="120"/>
                      <a:pt x="192" y="240"/>
                    </a:cubicBezTo>
                  </a:path>
                </a:pathLst>
              </a:custGeom>
              <a:solidFill>
                <a:srgbClr val="FFFFCC"/>
              </a:solidFill>
              <a:ln w="31750" cap="flat" cmpd="sng">
                <a:solidFill>
                  <a:srgbClr val="FF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2" name="Freeform 112">
                <a:extLst>
                  <a:ext uri="{FF2B5EF4-FFF2-40B4-BE49-F238E27FC236}">
                    <a16:creationId xmlns:a16="http://schemas.microsoft.com/office/drawing/2014/main" id="{C5171C8F-15A7-4197-A328-39AAA55BF887}"/>
                  </a:ext>
                </a:extLst>
              </p:cNvPr>
              <p:cNvSpPr>
                <a:spLocks/>
              </p:cNvSpPr>
              <p:nvPr/>
            </p:nvSpPr>
            <p:spPr bwMode="auto">
              <a:xfrm>
                <a:off x="4372" y="2598"/>
                <a:ext cx="108" cy="83"/>
              </a:xfrm>
              <a:custGeom>
                <a:avLst/>
                <a:gdLst>
                  <a:gd name="T0" fmla="*/ 0 w 192"/>
                  <a:gd name="T1" fmla="*/ 83 h 240"/>
                  <a:gd name="T2" fmla="*/ 54 w 192"/>
                  <a:gd name="T3" fmla="*/ 0 h 240"/>
                  <a:gd name="T4" fmla="*/ 108 w 192"/>
                  <a:gd name="T5" fmla="*/ 83 h 240"/>
                  <a:gd name="T6" fmla="*/ 0 60000 65536"/>
                  <a:gd name="T7" fmla="*/ 0 60000 65536"/>
                  <a:gd name="T8" fmla="*/ 0 60000 65536"/>
                </a:gdLst>
                <a:ahLst/>
                <a:cxnLst>
                  <a:cxn ang="T6">
                    <a:pos x="T0" y="T1"/>
                  </a:cxn>
                  <a:cxn ang="T7">
                    <a:pos x="T2" y="T3"/>
                  </a:cxn>
                  <a:cxn ang="T8">
                    <a:pos x="T4" y="T5"/>
                  </a:cxn>
                </a:cxnLst>
                <a:rect l="0" t="0" r="r" b="b"/>
                <a:pathLst>
                  <a:path w="192" h="240">
                    <a:moveTo>
                      <a:pt x="0" y="240"/>
                    </a:moveTo>
                    <a:cubicBezTo>
                      <a:pt x="32" y="120"/>
                      <a:pt x="64" y="0"/>
                      <a:pt x="96" y="0"/>
                    </a:cubicBezTo>
                    <a:cubicBezTo>
                      <a:pt x="128" y="0"/>
                      <a:pt x="160" y="120"/>
                      <a:pt x="192" y="240"/>
                    </a:cubicBezTo>
                  </a:path>
                </a:pathLst>
              </a:custGeom>
              <a:solidFill>
                <a:srgbClr val="FFFFCC"/>
              </a:solidFill>
              <a:ln w="31750" cap="flat" cmpd="sng">
                <a:solidFill>
                  <a:srgbClr val="FF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grpSp>
      </p:grpSp>
      <p:grpSp>
        <p:nvGrpSpPr>
          <p:cNvPr id="102" name="组合 101">
            <a:extLst>
              <a:ext uri="{FF2B5EF4-FFF2-40B4-BE49-F238E27FC236}">
                <a16:creationId xmlns:a16="http://schemas.microsoft.com/office/drawing/2014/main" id="{026CFE68-1713-4390-8B47-1A97C012A335}"/>
              </a:ext>
            </a:extLst>
          </p:cNvPr>
          <p:cNvGrpSpPr/>
          <p:nvPr/>
        </p:nvGrpSpPr>
        <p:grpSpPr>
          <a:xfrm>
            <a:off x="1439973" y="3824702"/>
            <a:ext cx="5057242" cy="1869346"/>
            <a:chOff x="978685" y="2739186"/>
            <a:chExt cx="4668224" cy="1725550"/>
          </a:xfrm>
        </p:grpSpPr>
        <p:grpSp>
          <p:nvGrpSpPr>
            <p:cNvPr id="103" name="Group 64">
              <a:extLst>
                <a:ext uri="{FF2B5EF4-FFF2-40B4-BE49-F238E27FC236}">
                  <a16:creationId xmlns:a16="http://schemas.microsoft.com/office/drawing/2014/main" id="{75025152-ECB0-4873-963E-C26224C602E4}"/>
                </a:ext>
              </a:extLst>
            </p:cNvPr>
            <p:cNvGrpSpPr>
              <a:grpSpLocks/>
            </p:cNvGrpSpPr>
            <p:nvPr/>
          </p:nvGrpSpPr>
          <p:grpSpPr bwMode="auto">
            <a:xfrm>
              <a:off x="978685" y="3148788"/>
              <a:ext cx="4351378" cy="1315948"/>
              <a:chOff x="-1576" y="3452"/>
              <a:chExt cx="3194" cy="1339"/>
            </a:xfrm>
          </p:grpSpPr>
          <p:sp>
            <p:nvSpPr>
              <p:cNvPr id="106" name="Line 65">
                <a:extLst>
                  <a:ext uri="{FF2B5EF4-FFF2-40B4-BE49-F238E27FC236}">
                    <a16:creationId xmlns:a16="http://schemas.microsoft.com/office/drawing/2014/main" id="{36F6521C-6732-4EBD-82A8-81B6DA3DE694}"/>
                  </a:ext>
                </a:extLst>
              </p:cNvPr>
              <p:cNvSpPr>
                <a:spLocks noChangeShapeType="1"/>
              </p:cNvSpPr>
              <p:nvPr/>
            </p:nvSpPr>
            <p:spPr bwMode="auto">
              <a:xfrm>
                <a:off x="-38" y="4059"/>
                <a:ext cx="0" cy="428"/>
              </a:xfrm>
              <a:prstGeom prst="line">
                <a:avLst/>
              </a:prstGeom>
              <a:noFill/>
              <a:ln w="317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7" name="Line 66">
                <a:extLst>
                  <a:ext uri="{FF2B5EF4-FFF2-40B4-BE49-F238E27FC236}">
                    <a16:creationId xmlns:a16="http://schemas.microsoft.com/office/drawing/2014/main" id="{5794FEC5-B3E0-49BD-AAC8-BFD75AD7EB73}"/>
                  </a:ext>
                </a:extLst>
              </p:cNvPr>
              <p:cNvSpPr>
                <a:spLocks noChangeShapeType="1"/>
              </p:cNvSpPr>
              <p:nvPr/>
            </p:nvSpPr>
            <p:spPr bwMode="auto">
              <a:xfrm>
                <a:off x="609" y="4059"/>
                <a:ext cx="0" cy="428"/>
              </a:xfrm>
              <a:prstGeom prst="line">
                <a:avLst/>
              </a:prstGeom>
              <a:noFill/>
              <a:ln w="317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8" name="Line 67">
                <a:extLst>
                  <a:ext uri="{FF2B5EF4-FFF2-40B4-BE49-F238E27FC236}">
                    <a16:creationId xmlns:a16="http://schemas.microsoft.com/office/drawing/2014/main" id="{70F94D0B-8558-4475-9E79-4209BADB9848}"/>
                  </a:ext>
                </a:extLst>
              </p:cNvPr>
              <p:cNvSpPr>
                <a:spLocks noChangeShapeType="1"/>
              </p:cNvSpPr>
              <p:nvPr/>
            </p:nvSpPr>
            <p:spPr bwMode="auto">
              <a:xfrm>
                <a:off x="-686" y="3632"/>
                <a:ext cx="0" cy="427"/>
              </a:xfrm>
              <a:prstGeom prst="line">
                <a:avLst/>
              </a:prstGeom>
              <a:noFill/>
              <a:ln w="317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9" name="Line 68">
                <a:extLst>
                  <a:ext uri="{FF2B5EF4-FFF2-40B4-BE49-F238E27FC236}">
                    <a16:creationId xmlns:a16="http://schemas.microsoft.com/office/drawing/2014/main" id="{6FF80E1C-7882-49A1-B7C5-4DB7CDC2DB40}"/>
                  </a:ext>
                </a:extLst>
              </p:cNvPr>
              <p:cNvSpPr>
                <a:spLocks noChangeShapeType="1"/>
              </p:cNvSpPr>
              <p:nvPr/>
            </p:nvSpPr>
            <p:spPr bwMode="auto">
              <a:xfrm flipV="1">
                <a:off x="-1353" y="3452"/>
                <a:ext cx="0" cy="1339"/>
              </a:xfrm>
              <a:prstGeom prst="line">
                <a:avLst/>
              </a:prstGeom>
              <a:noFill/>
              <a:ln w="31750">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0" name="Line 69">
                <a:extLst>
                  <a:ext uri="{FF2B5EF4-FFF2-40B4-BE49-F238E27FC236}">
                    <a16:creationId xmlns:a16="http://schemas.microsoft.com/office/drawing/2014/main" id="{AC597C5B-1735-476D-BE7A-5E7F153BE564}"/>
                  </a:ext>
                </a:extLst>
              </p:cNvPr>
              <p:cNvSpPr>
                <a:spLocks noChangeShapeType="1"/>
              </p:cNvSpPr>
              <p:nvPr/>
            </p:nvSpPr>
            <p:spPr bwMode="auto">
              <a:xfrm>
                <a:off x="-1576" y="4487"/>
                <a:ext cx="3194" cy="0"/>
              </a:xfrm>
              <a:prstGeom prst="line">
                <a:avLst/>
              </a:prstGeom>
              <a:noFill/>
              <a:ln w="31750">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1" name="Line 70">
                <a:extLst>
                  <a:ext uri="{FF2B5EF4-FFF2-40B4-BE49-F238E27FC236}">
                    <a16:creationId xmlns:a16="http://schemas.microsoft.com/office/drawing/2014/main" id="{652705EE-63D4-4E23-9096-E0D7EE4936B1}"/>
                  </a:ext>
                </a:extLst>
              </p:cNvPr>
              <p:cNvSpPr>
                <a:spLocks noChangeShapeType="1"/>
              </p:cNvSpPr>
              <p:nvPr/>
            </p:nvSpPr>
            <p:spPr bwMode="auto">
              <a:xfrm>
                <a:off x="-38" y="3635"/>
                <a:ext cx="0" cy="427"/>
              </a:xfrm>
              <a:prstGeom prst="line">
                <a:avLst/>
              </a:prstGeom>
              <a:noFill/>
              <a:ln w="317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2" name="Line 71">
                <a:extLst>
                  <a:ext uri="{FF2B5EF4-FFF2-40B4-BE49-F238E27FC236}">
                    <a16:creationId xmlns:a16="http://schemas.microsoft.com/office/drawing/2014/main" id="{9C44C5AD-98C0-49B5-9ADE-93D1E1E24302}"/>
                  </a:ext>
                </a:extLst>
              </p:cNvPr>
              <p:cNvSpPr>
                <a:spLocks noChangeShapeType="1"/>
              </p:cNvSpPr>
              <p:nvPr/>
            </p:nvSpPr>
            <p:spPr bwMode="auto">
              <a:xfrm>
                <a:off x="609" y="3635"/>
                <a:ext cx="0" cy="427"/>
              </a:xfrm>
              <a:prstGeom prst="line">
                <a:avLst/>
              </a:prstGeom>
              <a:noFill/>
              <a:ln w="317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3" name="Line 72">
                <a:extLst>
                  <a:ext uri="{FF2B5EF4-FFF2-40B4-BE49-F238E27FC236}">
                    <a16:creationId xmlns:a16="http://schemas.microsoft.com/office/drawing/2014/main" id="{8708EA3F-38E4-43EF-83B6-19B5F4DCDF5A}"/>
                  </a:ext>
                </a:extLst>
              </p:cNvPr>
              <p:cNvSpPr>
                <a:spLocks noChangeShapeType="1"/>
              </p:cNvSpPr>
              <p:nvPr/>
            </p:nvSpPr>
            <p:spPr bwMode="auto">
              <a:xfrm>
                <a:off x="-38" y="3635"/>
                <a:ext cx="647" cy="0"/>
              </a:xfrm>
              <a:prstGeom prst="line">
                <a:avLst/>
              </a:prstGeom>
              <a:noFill/>
              <a:ln w="317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4" name="Line 73">
                <a:extLst>
                  <a:ext uri="{FF2B5EF4-FFF2-40B4-BE49-F238E27FC236}">
                    <a16:creationId xmlns:a16="http://schemas.microsoft.com/office/drawing/2014/main" id="{A970D00E-47FF-4ADA-9134-DEF2882AE858}"/>
                  </a:ext>
                </a:extLst>
              </p:cNvPr>
              <p:cNvSpPr>
                <a:spLocks noChangeShapeType="1"/>
              </p:cNvSpPr>
              <p:nvPr/>
            </p:nvSpPr>
            <p:spPr bwMode="auto">
              <a:xfrm>
                <a:off x="-686" y="4062"/>
                <a:ext cx="0" cy="427"/>
              </a:xfrm>
              <a:prstGeom prst="line">
                <a:avLst/>
              </a:prstGeom>
              <a:noFill/>
              <a:ln w="317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5" name="Line 74">
                <a:extLst>
                  <a:ext uri="{FF2B5EF4-FFF2-40B4-BE49-F238E27FC236}">
                    <a16:creationId xmlns:a16="http://schemas.microsoft.com/office/drawing/2014/main" id="{75AADFBC-B977-48C9-94B9-D744A5925BC2}"/>
                  </a:ext>
                </a:extLst>
              </p:cNvPr>
              <p:cNvSpPr>
                <a:spLocks noChangeShapeType="1"/>
              </p:cNvSpPr>
              <p:nvPr/>
            </p:nvSpPr>
            <p:spPr bwMode="auto">
              <a:xfrm>
                <a:off x="-1333" y="3632"/>
                <a:ext cx="647" cy="0"/>
              </a:xfrm>
              <a:prstGeom prst="line">
                <a:avLst/>
              </a:prstGeom>
              <a:noFill/>
              <a:ln w="317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04" name="TextBox 214">
              <a:extLst>
                <a:ext uri="{FF2B5EF4-FFF2-40B4-BE49-F238E27FC236}">
                  <a16:creationId xmlns:a16="http://schemas.microsoft.com/office/drawing/2014/main" id="{F7DF10EC-4C1A-4108-8967-431A203DFD48}"/>
                </a:ext>
              </a:extLst>
            </p:cNvPr>
            <p:cNvSpPr txBox="1"/>
            <p:nvPr/>
          </p:nvSpPr>
          <p:spPr>
            <a:xfrm>
              <a:off x="1151801" y="2739186"/>
              <a:ext cx="648072" cy="362229"/>
            </a:xfrm>
            <a:prstGeom prst="rect">
              <a:avLst/>
            </a:prstGeom>
            <a:noFill/>
          </p:spPr>
          <p:txBody>
            <a:bodyPr wrap="square" rtlCol="0">
              <a:spAutoFit/>
            </a:bodyPr>
            <a:lstStyle/>
            <a:p>
              <a:r>
                <a:rPr lang="en-US" altLang="zh-CN" sz="1950" i="1" dirty="0">
                  <a:latin typeface="Times New Roman" panose="02020603050405020304" pitchFamily="18" charset="0"/>
                  <a:ea typeface="黑体" panose="02010609060101010101" pitchFamily="49" charset="-122"/>
                  <a:cs typeface="Times New Roman" panose="02020603050405020304" pitchFamily="18" charset="0"/>
                </a:rPr>
                <a:t>u</a:t>
              </a:r>
              <a:endParaRPr lang="zh-CN" altLang="en-US" sz="1950" i="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5" name="Text Box 61">
              <a:extLst>
                <a:ext uri="{FF2B5EF4-FFF2-40B4-BE49-F238E27FC236}">
                  <a16:creationId xmlns:a16="http://schemas.microsoft.com/office/drawing/2014/main" id="{B5CD7382-E3C0-48E3-99C4-DDD85B8594D9}"/>
                </a:ext>
              </a:extLst>
            </p:cNvPr>
            <p:cNvSpPr txBox="1">
              <a:spLocks noChangeArrowheads="1"/>
            </p:cNvSpPr>
            <p:nvPr/>
          </p:nvSpPr>
          <p:spPr bwMode="auto">
            <a:xfrm>
              <a:off x="5390626" y="3869639"/>
              <a:ext cx="256283" cy="454563"/>
            </a:xfrm>
            <a:prstGeom prst="rect">
              <a:avLst/>
            </a:prstGeom>
            <a:noFill/>
            <a:ln w="31750">
              <a:no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p>
              <a:r>
                <a:rPr kumimoji="1" lang="en-US" altLang="zh-CN" sz="2600" i="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t</a:t>
              </a:r>
            </a:p>
          </p:txBody>
        </p:sp>
      </p:grpSp>
      <p:sp>
        <p:nvSpPr>
          <p:cNvPr id="116" name="灯片编号占位符 115">
            <a:extLst>
              <a:ext uri="{FF2B5EF4-FFF2-40B4-BE49-F238E27FC236}">
                <a16:creationId xmlns:a16="http://schemas.microsoft.com/office/drawing/2014/main" id="{3221EEF8-D72D-43B7-81AF-1F1071207220}"/>
              </a:ext>
            </a:extLst>
          </p:cNvPr>
          <p:cNvSpPr>
            <a:spLocks noGrp="1"/>
          </p:cNvSpPr>
          <p:nvPr>
            <p:ph type="sldNum" sz="quarter" idx="12"/>
          </p:nvPr>
        </p:nvSpPr>
        <p:spPr/>
        <p:txBody>
          <a:bodyPr/>
          <a:lstStyle/>
          <a:p>
            <a:fld id="{DD7B16FF-69CA-4A0B-BD3A-C4B4E2184A49}" type="slidenum">
              <a:rPr lang="zh-CN" altLang="en-US" smtClean="0"/>
              <a:pPr/>
              <a:t>149</a:t>
            </a:fld>
            <a:endParaRPr lang="zh-CN" altLang="en-US" dirty="0"/>
          </a:p>
        </p:txBody>
      </p:sp>
    </p:spTree>
    <p:extLst>
      <p:ext uri="{BB962C8B-B14F-4D97-AF65-F5344CB8AC3E}">
        <p14:creationId xmlns:p14="http://schemas.microsoft.com/office/powerpoint/2010/main" val="123316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500" fill="hold"/>
                                        <p:tgtEl>
                                          <p:spTgt spid="22"/>
                                        </p:tgtEl>
                                        <p:attrNameLst>
                                          <p:attrName>ppt_x</p:attrName>
                                        </p:attrNameLst>
                                      </p:cBhvr>
                                      <p:tavLst>
                                        <p:tav tm="0">
                                          <p:val>
                                            <p:strVal val="#ppt_x"/>
                                          </p:val>
                                        </p:tav>
                                        <p:tav tm="100000">
                                          <p:val>
                                            <p:strVal val="#ppt_x"/>
                                          </p:val>
                                        </p:tav>
                                      </p:tavLst>
                                    </p:anim>
                                    <p:anim calcmode="lin" valueType="num">
                                      <p:cBhvr additive="base">
                                        <p:cTn id="23"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02"/>
                                        </p:tgtEl>
                                        <p:attrNameLst>
                                          <p:attrName>style.visibility</p:attrName>
                                        </p:attrNameLst>
                                      </p:cBhvr>
                                      <p:to>
                                        <p:strVal val="visible"/>
                                      </p:to>
                                    </p:set>
                                    <p:animEffect transition="in" filter="wipe(left)">
                                      <p:cBhvr>
                                        <p:cTn id="28" dur="500"/>
                                        <p:tgtEl>
                                          <p:spTgt spid="102"/>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68"/>
                                        </p:tgtEl>
                                        <p:attrNameLst>
                                          <p:attrName>style.visibility</p:attrName>
                                        </p:attrNameLst>
                                      </p:cBhvr>
                                      <p:to>
                                        <p:strVal val="visible"/>
                                      </p:to>
                                    </p:set>
                                    <p:animEffect transition="in" filter="box(in)">
                                      <p:cBhvr>
                                        <p:cTn id="33" dur="500"/>
                                        <p:tgtEl>
                                          <p:spTgt spid="68"/>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5" fill="hold" nodeType="click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blinds(vertical)">
                                      <p:cBhvr>
                                        <p:cTn id="38" dur="500"/>
                                        <p:tgtEl>
                                          <p:spTgt spid="3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7"/>
                                        </p:tgtEl>
                                        <p:attrNameLst>
                                          <p:attrName>style.visibility</p:attrName>
                                        </p:attrNameLst>
                                      </p:cBhvr>
                                      <p:to>
                                        <p:strVal val="visible"/>
                                      </p:to>
                                    </p:set>
                                    <p:anim calcmode="lin" valueType="num">
                                      <p:cBhvr additive="base">
                                        <p:cTn id="43" dur="500" fill="hold"/>
                                        <p:tgtEl>
                                          <p:spTgt spid="77"/>
                                        </p:tgtEl>
                                        <p:attrNameLst>
                                          <p:attrName>ppt_x</p:attrName>
                                        </p:attrNameLst>
                                      </p:cBhvr>
                                      <p:tavLst>
                                        <p:tav tm="0">
                                          <p:val>
                                            <p:strVal val="#ppt_x"/>
                                          </p:val>
                                        </p:tav>
                                        <p:tav tm="100000">
                                          <p:val>
                                            <p:strVal val="#ppt_x"/>
                                          </p:val>
                                        </p:tav>
                                      </p:tavLst>
                                    </p:anim>
                                    <p:anim calcmode="lin" valueType="num">
                                      <p:cBhvr additive="base">
                                        <p:cTn id="44"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 presetClass="entr" presetSubtype="32" fill="hold" nodeType="clickEffect">
                                  <p:stCondLst>
                                    <p:cond delay="0"/>
                                  </p:stCondLst>
                                  <p:childTnLst>
                                    <p:set>
                                      <p:cBhvr>
                                        <p:cTn id="48" dur="1" fill="hold">
                                          <p:stCondLst>
                                            <p:cond delay="0"/>
                                          </p:stCondLst>
                                        </p:cTn>
                                        <p:tgtEl>
                                          <p:spTgt spid="79"/>
                                        </p:tgtEl>
                                        <p:attrNameLst>
                                          <p:attrName>style.visibility</p:attrName>
                                        </p:attrNameLst>
                                      </p:cBhvr>
                                      <p:to>
                                        <p:strVal val="visible"/>
                                      </p:to>
                                    </p:set>
                                    <p:animEffect transition="in" filter="box(out)">
                                      <p:cBhvr>
                                        <p:cTn id="49" dur="500"/>
                                        <p:tgtEl>
                                          <p:spTgt spid="79"/>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78"/>
                                        </p:tgtEl>
                                        <p:attrNameLst>
                                          <p:attrName>style.visibility</p:attrName>
                                        </p:attrNameLst>
                                      </p:cBhvr>
                                      <p:to>
                                        <p:strVal val="visible"/>
                                      </p:to>
                                    </p:set>
                                    <p:anim calcmode="lin" valueType="num">
                                      <p:cBhvr additive="base">
                                        <p:cTn id="54" dur="500" fill="hold"/>
                                        <p:tgtEl>
                                          <p:spTgt spid="78"/>
                                        </p:tgtEl>
                                        <p:attrNameLst>
                                          <p:attrName>ppt_x</p:attrName>
                                        </p:attrNameLst>
                                      </p:cBhvr>
                                      <p:tavLst>
                                        <p:tav tm="0">
                                          <p:val>
                                            <p:strVal val="1+#ppt_w/2"/>
                                          </p:val>
                                        </p:tav>
                                        <p:tav tm="100000">
                                          <p:val>
                                            <p:strVal val="#ppt_x"/>
                                          </p:val>
                                        </p:tav>
                                      </p:tavLst>
                                    </p:anim>
                                    <p:anim calcmode="lin" valueType="num">
                                      <p:cBhvr additive="base">
                                        <p:cTn id="55" dur="5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autoUpdateAnimBg="0"/>
      <p:bldP spid="77" grpId="0" animBg="1" autoUpdateAnimBg="0"/>
      <p:bldP spid="78"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651" name="Group 315">
            <a:extLst>
              <a:ext uri="{FF2B5EF4-FFF2-40B4-BE49-F238E27FC236}">
                <a16:creationId xmlns:a16="http://schemas.microsoft.com/office/drawing/2014/main" id="{F3F8A17B-9CCD-4B62-989F-51EE546A3C82}"/>
              </a:ext>
            </a:extLst>
          </p:cNvPr>
          <p:cNvGrpSpPr>
            <a:grpSpLocks/>
          </p:cNvGrpSpPr>
          <p:nvPr/>
        </p:nvGrpSpPr>
        <p:grpSpPr bwMode="auto">
          <a:xfrm>
            <a:off x="5030392" y="2410883"/>
            <a:ext cx="510778" cy="997479"/>
            <a:chOff x="3245" y="1568"/>
            <a:chExt cx="297" cy="580"/>
          </a:xfrm>
        </p:grpSpPr>
        <p:sp>
          <p:nvSpPr>
            <p:cNvPr id="14355" name="Rectangle 19">
              <a:extLst>
                <a:ext uri="{FF2B5EF4-FFF2-40B4-BE49-F238E27FC236}">
                  <a16:creationId xmlns:a16="http://schemas.microsoft.com/office/drawing/2014/main" id="{C79C6835-81D7-4E57-89D0-4EF265273273}"/>
                </a:ext>
              </a:extLst>
            </p:cNvPr>
            <p:cNvSpPr>
              <a:spLocks noChangeArrowheads="1"/>
            </p:cNvSpPr>
            <p:nvPr/>
          </p:nvSpPr>
          <p:spPr bwMode="auto">
            <a:xfrm>
              <a:off x="3315" y="1704"/>
              <a:ext cx="17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600" i="1" dirty="0">
                  <a:solidFill>
                    <a:srgbClr val="FF33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600" u="sng" dirty="0">
                <a:latin typeface="Times New Roman" panose="02020603050405020304" pitchFamily="18" charset="0"/>
                <a:ea typeface="宋体" panose="02010600030101010101" pitchFamily="2" charset="-122"/>
              </a:endParaRPr>
            </a:p>
          </p:txBody>
        </p:sp>
        <p:sp>
          <p:nvSpPr>
            <p:cNvPr id="14347" name="Line 11">
              <a:extLst>
                <a:ext uri="{FF2B5EF4-FFF2-40B4-BE49-F238E27FC236}">
                  <a16:creationId xmlns:a16="http://schemas.microsoft.com/office/drawing/2014/main" id="{263B198E-BC4D-4ADE-8A69-B400DC68E1C2}"/>
                </a:ext>
              </a:extLst>
            </p:cNvPr>
            <p:cNvSpPr>
              <a:spLocks noChangeShapeType="1"/>
            </p:cNvSpPr>
            <p:nvPr/>
          </p:nvSpPr>
          <p:spPr bwMode="auto">
            <a:xfrm>
              <a:off x="3245" y="1568"/>
              <a:ext cx="0" cy="58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4348" name="Line 12">
              <a:extLst>
                <a:ext uri="{FF2B5EF4-FFF2-40B4-BE49-F238E27FC236}">
                  <a16:creationId xmlns:a16="http://schemas.microsoft.com/office/drawing/2014/main" id="{42F82675-4FCA-442D-8AAC-34D15BCB25E2}"/>
                </a:ext>
              </a:extLst>
            </p:cNvPr>
            <p:cNvSpPr>
              <a:spLocks noChangeShapeType="1"/>
            </p:cNvSpPr>
            <p:nvPr/>
          </p:nvSpPr>
          <p:spPr bwMode="auto">
            <a:xfrm>
              <a:off x="3245" y="1990"/>
              <a:ext cx="297" cy="0"/>
            </a:xfrm>
            <a:prstGeom prst="line">
              <a:avLst/>
            </a:prstGeom>
            <a:noFill/>
            <a:ln w="2857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grpSp>
        <p:nvGrpSpPr>
          <p:cNvPr id="14648" name="Group 312">
            <a:extLst>
              <a:ext uri="{FF2B5EF4-FFF2-40B4-BE49-F238E27FC236}">
                <a16:creationId xmlns:a16="http://schemas.microsoft.com/office/drawing/2014/main" id="{FF39CBA1-512A-49C7-BBDB-D198C5E1CBBF}"/>
              </a:ext>
            </a:extLst>
          </p:cNvPr>
          <p:cNvGrpSpPr>
            <a:grpSpLocks/>
          </p:cNvGrpSpPr>
          <p:nvPr/>
        </p:nvGrpSpPr>
        <p:grpSpPr bwMode="auto">
          <a:xfrm>
            <a:off x="4877329" y="1052248"/>
            <a:ext cx="4492096" cy="2356115"/>
            <a:chOff x="3156" y="778"/>
            <a:chExt cx="2612" cy="1370"/>
          </a:xfrm>
        </p:grpSpPr>
        <p:sp>
          <p:nvSpPr>
            <p:cNvPr id="14346" name="Line 10">
              <a:extLst>
                <a:ext uri="{FF2B5EF4-FFF2-40B4-BE49-F238E27FC236}">
                  <a16:creationId xmlns:a16="http://schemas.microsoft.com/office/drawing/2014/main" id="{6924D0EF-67E8-4FFE-953A-F09376CFD4EB}"/>
                </a:ext>
              </a:extLst>
            </p:cNvPr>
            <p:cNvSpPr>
              <a:spLocks noChangeShapeType="1"/>
            </p:cNvSpPr>
            <p:nvPr/>
          </p:nvSpPr>
          <p:spPr bwMode="auto">
            <a:xfrm flipV="1">
              <a:off x="3542" y="936"/>
              <a:ext cx="0" cy="1212"/>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nvGrpSpPr>
            <p:cNvPr id="14647" name="Group 311">
              <a:extLst>
                <a:ext uri="{FF2B5EF4-FFF2-40B4-BE49-F238E27FC236}">
                  <a16:creationId xmlns:a16="http://schemas.microsoft.com/office/drawing/2014/main" id="{50FC06C5-2B49-421E-9DEE-1BF04F755916}"/>
                </a:ext>
              </a:extLst>
            </p:cNvPr>
            <p:cNvGrpSpPr>
              <a:grpSpLocks/>
            </p:cNvGrpSpPr>
            <p:nvPr/>
          </p:nvGrpSpPr>
          <p:grpSpPr bwMode="auto">
            <a:xfrm>
              <a:off x="3156" y="778"/>
              <a:ext cx="2612" cy="1159"/>
              <a:chOff x="3156" y="778"/>
              <a:chExt cx="2612" cy="1159"/>
            </a:xfrm>
          </p:grpSpPr>
          <p:sp>
            <p:nvSpPr>
              <p:cNvPr id="14340" name="Line 4">
                <a:extLst>
                  <a:ext uri="{FF2B5EF4-FFF2-40B4-BE49-F238E27FC236}">
                    <a16:creationId xmlns:a16="http://schemas.microsoft.com/office/drawing/2014/main" id="{E0E5A6F5-08EA-420F-AF1A-8FB21B02C15D}"/>
                  </a:ext>
                </a:extLst>
              </p:cNvPr>
              <p:cNvSpPr>
                <a:spLocks noChangeShapeType="1"/>
              </p:cNvSpPr>
              <p:nvPr/>
            </p:nvSpPr>
            <p:spPr bwMode="auto">
              <a:xfrm>
                <a:off x="3410" y="1568"/>
                <a:ext cx="1627" cy="0"/>
              </a:xfrm>
              <a:prstGeom prst="line">
                <a:avLst/>
              </a:prstGeom>
              <a:noFill/>
              <a:ln w="38100">
                <a:solidFill>
                  <a:srgbClr val="FF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4339" name="Rectangle 3">
                <a:extLst>
                  <a:ext uri="{FF2B5EF4-FFF2-40B4-BE49-F238E27FC236}">
                    <a16:creationId xmlns:a16="http://schemas.microsoft.com/office/drawing/2014/main" id="{751AF41E-5AB8-4F7C-80C3-64B703B07CC9}"/>
                  </a:ext>
                </a:extLst>
              </p:cNvPr>
              <p:cNvSpPr>
                <a:spLocks noChangeArrowheads="1"/>
              </p:cNvSpPr>
              <p:nvPr/>
            </p:nvSpPr>
            <p:spPr bwMode="auto">
              <a:xfrm>
                <a:off x="3593" y="778"/>
                <a:ext cx="129"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p>
                <a:pPr algn="ctr" eaLnBrk="0" hangingPunct="0"/>
                <a:r>
                  <a:rPr lang="en-US" altLang="zh-CN" sz="3033" i="1" dirty="0" err="1">
                    <a:latin typeface="Times New Roman" panose="02020603050405020304" pitchFamily="18" charset="0"/>
                    <a:ea typeface="宋体" panose="02010600030101010101" pitchFamily="2" charset="-122"/>
                  </a:rPr>
                  <a:t>i</a:t>
                </a:r>
                <a:endParaRPr lang="en-US" altLang="zh-CN" sz="3033" i="1" dirty="0">
                  <a:latin typeface="Times New Roman" panose="02020603050405020304" pitchFamily="18" charset="0"/>
                  <a:ea typeface="宋体" panose="02010600030101010101" pitchFamily="2" charset="-122"/>
                </a:endParaRPr>
              </a:p>
            </p:txBody>
          </p:sp>
          <p:sp>
            <p:nvSpPr>
              <p:cNvPr id="14345" name="Line 9">
                <a:extLst>
                  <a:ext uri="{FF2B5EF4-FFF2-40B4-BE49-F238E27FC236}">
                    <a16:creationId xmlns:a16="http://schemas.microsoft.com/office/drawing/2014/main" id="{CF9953D7-6E4D-4061-BF53-E92AA607A40A}"/>
                  </a:ext>
                </a:extLst>
              </p:cNvPr>
              <p:cNvSpPr>
                <a:spLocks noChangeShapeType="1"/>
              </p:cNvSpPr>
              <p:nvPr/>
            </p:nvSpPr>
            <p:spPr bwMode="auto">
              <a:xfrm>
                <a:off x="3156" y="1568"/>
                <a:ext cx="2464"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14350" name="Object 14">
                <a:extLst>
                  <a:ext uri="{FF2B5EF4-FFF2-40B4-BE49-F238E27FC236}">
                    <a16:creationId xmlns:a16="http://schemas.microsoft.com/office/drawing/2014/main" id="{D4C3D286-297E-4F15-B047-093DD568D8F7}"/>
                  </a:ext>
                </a:extLst>
              </p:cNvPr>
              <p:cNvGraphicFramePr>
                <a:graphicFrameLocks noChangeAspect="1"/>
              </p:cNvGraphicFramePr>
              <p:nvPr>
                <p:extLst>
                  <p:ext uri="{D42A27DB-BD31-4B8C-83A1-F6EECF244321}">
                    <p14:modId xmlns:p14="http://schemas.microsoft.com/office/powerpoint/2010/main" val="2546196282"/>
                  </p:ext>
                </p:extLst>
              </p:nvPr>
            </p:nvGraphicFramePr>
            <p:xfrm>
              <a:off x="5523" y="1570"/>
              <a:ext cx="245" cy="209"/>
            </p:xfrm>
            <a:graphic>
              <a:graphicData uri="http://schemas.openxmlformats.org/presentationml/2006/ole">
                <mc:AlternateContent xmlns:mc="http://schemas.openxmlformats.org/markup-compatibility/2006">
                  <mc:Choice xmlns:v="urn:schemas-microsoft-com:vml" Requires="v">
                    <p:oleObj spid="_x0000_s273684" name="公式" r:id="rId3" imgW="228600" imgH="152280" progId="Equation.3">
                      <p:embed/>
                    </p:oleObj>
                  </mc:Choice>
                  <mc:Fallback>
                    <p:oleObj name="公式" r:id="rId3" imgW="228600" imgH="15228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3" y="1570"/>
                            <a:ext cx="245" cy="209"/>
                          </a:xfrm>
                          <a:prstGeom prst="rect">
                            <a:avLst/>
                          </a:prstGeom>
                          <a:noFill/>
                          <a:ln>
                            <a:noFill/>
                          </a:ln>
                          <a:effectLst/>
                        </p:spPr>
                      </p:pic>
                    </p:oleObj>
                  </mc:Fallback>
                </mc:AlternateContent>
              </a:graphicData>
            </a:graphic>
          </p:graphicFrame>
          <p:grpSp>
            <p:nvGrpSpPr>
              <p:cNvPr id="14646" name="Group 310">
                <a:extLst>
                  <a:ext uri="{FF2B5EF4-FFF2-40B4-BE49-F238E27FC236}">
                    <a16:creationId xmlns:a16="http://schemas.microsoft.com/office/drawing/2014/main" id="{4DF1DB1A-80F6-49CB-BFD4-DCE323919A7B}"/>
                  </a:ext>
                </a:extLst>
              </p:cNvPr>
              <p:cNvGrpSpPr>
                <a:grpSpLocks/>
              </p:cNvGrpSpPr>
              <p:nvPr/>
            </p:nvGrpSpPr>
            <p:grpSpPr bwMode="auto">
              <a:xfrm>
                <a:off x="3239" y="1199"/>
                <a:ext cx="2062" cy="738"/>
                <a:chOff x="3239" y="1199"/>
                <a:chExt cx="2062" cy="738"/>
              </a:xfrm>
            </p:grpSpPr>
            <p:sp>
              <p:nvSpPr>
                <p:cNvPr id="14341" name="Freeform 5">
                  <a:extLst>
                    <a:ext uri="{FF2B5EF4-FFF2-40B4-BE49-F238E27FC236}">
                      <a16:creationId xmlns:a16="http://schemas.microsoft.com/office/drawing/2014/main" id="{F678F60D-FF58-4F74-8DE0-6C083627FA69}"/>
                    </a:ext>
                  </a:extLst>
                </p:cNvPr>
                <p:cNvSpPr>
                  <a:spLocks/>
                </p:cNvSpPr>
                <p:nvPr/>
              </p:nvSpPr>
              <p:spPr bwMode="auto">
                <a:xfrm>
                  <a:off x="3758" y="1568"/>
                  <a:ext cx="515" cy="369"/>
                </a:xfrm>
                <a:custGeom>
                  <a:avLst/>
                  <a:gdLst>
                    <a:gd name="T0" fmla="*/ 615 w 616"/>
                    <a:gd name="T1" fmla="*/ 0 h 289"/>
                    <a:gd name="T2" fmla="*/ 563 w 616"/>
                    <a:gd name="T3" fmla="*/ 78 h 289"/>
                    <a:gd name="T4" fmla="*/ 511 w 616"/>
                    <a:gd name="T5" fmla="*/ 146 h 289"/>
                    <a:gd name="T6" fmla="*/ 459 w 616"/>
                    <a:gd name="T7" fmla="*/ 205 h 289"/>
                    <a:gd name="T8" fmla="*/ 407 w 616"/>
                    <a:gd name="T9" fmla="*/ 254 h 289"/>
                    <a:gd name="T10" fmla="*/ 364 w 616"/>
                    <a:gd name="T11" fmla="*/ 278 h 289"/>
                    <a:gd name="T12" fmla="*/ 312 w 616"/>
                    <a:gd name="T13" fmla="*/ 288 h 289"/>
                    <a:gd name="T14" fmla="*/ 259 w 616"/>
                    <a:gd name="T15" fmla="*/ 278 h 289"/>
                    <a:gd name="T16" fmla="*/ 207 w 616"/>
                    <a:gd name="T17" fmla="*/ 254 h 289"/>
                    <a:gd name="T18" fmla="*/ 156 w 616"/>
                    <a:gd name="T19" fmla="*/ 205 h 289"/>
                    <a:gd name="T20" fmla="*/ 104 w 616"/>
                    <a:gd name="T21" fmla="*/ 146 h 289"/>
                    <a:gd name="T22" fmla="*/ 52 w 616"/>
                    <a:gd name="T23" fmla="*/ 73 h 289"/>
                    <a:gd name="T24" fmla="*/ 0 w 616"/>
                    <a:gd name="T2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6" h="289">
                      <a:moveTo>
                        <a:pt x="615" y="0"/>
                      </a:moveTo>
                      <a:lnTo>
                        <a:pt x="563" y="78"/>
                      </a:lnTo>
                      <a:lnTo>
                        <a:pt x="511" y="146"/>
                      </a:lnTo>
                      <a:lnTo>
                        <a:pt x="459" y="205"/>
                      </a:lnTo>
                      <a:lnTo>
                        <a:pt x="407" y="254"/>
                      </a:lnTo>
                      <a:lnTo>
                        <a:pt x="364" y="278"/>
                      </a:lnTo>
                      <a:lnTo>
                        <a:pt x="312" y="288"/>
                      </a:lnTo>
                      <a:lnTo>
                        <a:pt x="259" y="278"/>
                      </a:lnTo>
                      <a:lnTo>
                        <a:pt x="207" y="254"/>
                      </a:lnTo>
                      <a:lnTo>
                        <a:pt x="156" y="205"/>
                      </a:lnTo>
                      <a:lnTo>
                        <a:pt x="104" y="146"/>
                      </a:lnTo>
                      <a:lnTo>
                        <a:pt x="52" y="73"/>
                      </a:lnTo>
                      <a:lnTo>
                        <a:pt x="0" y="0"/>
                      </a:lnTo>
                    </a:path>
                  </a:pathLst>
                </a:custGeom>
                <a:noFill/>
                <a:ln w="38100" cap="rnd" cmpd="sng">
                  <a:solidFill>
                    <a:srgbClr val="CC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grpSp>
              <p:nvGrpSpPr>
                <p:cNvPr id="14342" name="Group 6">
                  <a:extLst>
                    <a:ext uri="{FF2B5EF4-FFF2-40B4-BE49-F238E27FC236}">
                      <a16:creationId xmlns:a16="http://schemas.microsoft.com/office/drawing/2014/main" id="{A696E898-6E0D-4161-B2A4-C4C85FAEF1F6}"/>
                    </a:ext>
                  </a:extLst>
                </p:cNvPr>
                <p:cNvGrpSpPr>
                  <a:grpSpLocks/>
                </p:cNvGrpSpPr>
                <p:nvPr/>
              </p:nvGrpSpPr>
              <p:grpSpPr bwMode="auto">
                <a:xfrm>
                  <a:off x="4273" y="1199"/>
                  <a:ext cx="1028" cy="738"/>
                  <a:chOff x="2602" y="1536"/>
                  <a:chExt cx="1230" cy="577"/>
                </a:xfrm>
              </p:grpSpPr>
              <p:sp>
                <p:nvSpPr>
                  <p:cNvPr id="14343" name="Freeform 7">
                    <a:extLst>
                      <a:ext uri="{FF2B5EF4-FFF2-40B4-BE49-F238E27FC236}">
                        <a16:creationId xmlns:a16="http://schemas.microsoft.com/office/drawing/2014/main" id="{0DFAE79F-6945-4609-8923-F617C6346CC0}"/>
                      </a:ext>
                    </a:extLst>
                  </p:cNvPr>
                  <p:cNvSpPr>
                    <a:spLocks/>
                  </p:cNvSpPr>
                  <p:nvPr/>
                </p:nvSpPr>
                <p:spPr bwMode="auto">
                  <a:xfrm>
                    <a:off x="2602" y="1536"/>
                    <a:ext cx="615" cy="289"/>
                  </a:xfrm>
                  <a:custGeom>
                    <a:avLst/>
                    <a:gdLst>
                      <a:gd name="T0" fmla="*/ 0 w 615"/>
                      <a:gd name="T1" fmla="*/ 288 h 289"/>
                      <a:gd name="T2" fmla="*/ 52 w 615"/>
                      <a:gd name="T3" fmla="*/ 210 h 289"/>
                      <a:gd name="T4" fmla="*/ 104 w 615"/>
                      <a:gd name="T5" fmla="*/ 141 h 289"/>
                      <a:gd name="T6" fmla="*/ 156 w 615"/>
                      <a:gd name="T7" fmla="*/ 83 h 289"/>
                      <a:gd name="T8" fmla="*/ 208 w 615"/>
                      <a:gd name="T9" fmla="*/ 34 h 289"/>
                      <a:gd name="T10" fmla="*/ 251 w 615"/>
                      <a:gd name="T11" fmla="*/ 9 h 289"/>
                      <a:gd name="T12" fmla="*/ 303 w 615"/>
                      <a:gd name="T13" fmla="*/ 0 h 289"/>
                      <a:gd name="T14" fmla="*/ 355 w 615"/>
                      <a:gd name="T15" fmla="*/ 9 h 289"/>
                      <a:gd name="T16" fmla="*/ 407 w 615"/>
                      <a:gd name="T17" fmla="*/ 34 h 289"/>
                      <a:gd name="T18" fmla="*/ 458 w 615"/>
                      <a:gd name="T19" fmla="*/ 83 h 289"/>
                      <a:gd name="T20" fmla="*/ 510 w 615"/>
                      <a:gd name="T21" fmla="*/ 141 h 289"/>
                      <a:gd name="T22" fmla="*/ 562 w 615"/>
                      <a:gd name="T23" fmla="*/ 215 h 289"/>
                      <a:gd name="T24" fmla="*/ 614 w 615"/>
                      <a:gd name="T25" fmla="*/ 28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5" h="289">
                        <a:moveTo>
                          <a:pt x="0" y="288"/>
                        </a:moveTo>
                        <a:lnTo>
                          <a:pt x="52" y="210"/>
                        </a:lnTo>
                        <a:lnTo>
                          <a:pt x="104" y="141"/>
                        </a:lnTo>
                        <a:lnTo>
                          <a:pt x="156" y="83"/>
                        </a:lnTo>
                        <a:lnTo>
                          <a:pt x="208" y="34"/>
                        </a:lnTo>
                        <a:lnTo>
                          <a:pt x="251" y="9"/>
                        </a:lnTo>
                        <a:lnTo>
                          <a:pt x="303" y="0"/>
                        </a:lnTo>
                        <a:lnTo>
                          <a:pt x="355" y="9"/>
                        </a:lnTo>
                        <a:lnTo>
                          <a:pt x="407" y="34"/>
                        </a:lnTo>
                        <a:lnTo>
                          <a:pt x="458" y="83"/>
                        </a:lnTo>
                        <a:lnTo>
                          <a:pt x="510" y="141"/>
                        </a:lnTo>
                        <a:lnTo>
                          <a:pt x="562" y="215"/>
                        </a:lnTo>
                        <a:lnTo>
                          <a:pt x="614" y="288"/>
                        </a:lnTo>
                      </a:path>
                    </a:pathLst>
                  </a:custGeom>
                  <a:noFill/>
                  <a:ln w="38100" cap="rnd" cmpd="sng">
                    <a:solidFill>
                      <a:srgbClr val="CC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14344" name="Freeform 8">
                    <a:extLst>
                      <a:ext uri="{FF2B5EF4-FFF2-40B4-BE49-F238E27FC236}">
                        <a16:creationId xmlns:a16="http://schemas.microsoft.com/office/drawing/2014/main" id="{1ECD7B9E-746C-41D0-B4AA-D8ED3D64E43B}"/>
                      </a:ext>
                    </a:extLst>
                  </p:cNvPr>
                  <p:cNvSpPr>
                    <a:spLocks/>
                  </p:cNvSpPr>
                  <p:nvPr/>
                </p:nvSpPr>
                <p:spPr bwMode="auto">
                  <a:xfrm>
                    <a:off x="3216" y="1824"/>
                    <a:ext cx="616" cy="289"/>
                  </a:xfrm>
                  <a:custGeom>
                    <a:avLst/>
                    <a:gdLst>
                      <a:gd name="T0" fmla="*/ 615 w 616"/>
                      <a:gd name="T1" fmla="*/ 0 h 289"/>
                      <a:gd name="T2" fmla="*/ 563 w 616"/>
                      <a:gd name="T3" fmla="*/ 78 h 289"/>
                      <a:gd name="T4" fmla="*/ 511 w 616"/>
                      <a:gd name="T5" fmla="*/ 146 h 289"/>
                      <a:gd name="T6" fmla="*/ 459 w 616"/>
                      <a:gd name="T7" fmla="*/ 205 h 289"/>
                      <a:gd name="T8" fmla="*/ 407 w 616"/>
                      <a:gd name="T9" fmla="*/ 254 h 289"/>
                      <a:gd name="T10" fmla="*/ 364 w 616"/>
                      <a:gd name="T11" fmla="*/ 278 h 289"/>
                      <a:gd name="T12" fmla="*/ 312 w 616"/>
                      <a:gd name="T13" fmla="*/ 288 h 289"/>
                      <a:gd name="T14" fmla="*/ 259 w 616"/>
                      <a:gd name="T15" fmla="*/ 278 h 289"/>
                      <a:gd name="T16" fmla="*/ 207 w 616"/>
                      <a:gd name="T17" fmla="*/ 254 h 289"/>
                      <a:gd name="T18" fmla="*/ 156 w 616"/>
                      <a:gd name="T19" fmla="*/ 205 h 289"/>
                      <a:gd name="T20" fmla="*/ 104 w 616"/>
                      <a:gd name="T21" fmla="*/ 146 h 289"/>
                      <a:gd name="T22" fmla="*/ 52 w 616"/>
                      <a:gd name="T23" fmla="*/ 73 h 289"/>
                      <a:gd name="T24" fmla="*/ 0 w 616"/>
                      <a:gd name="T2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6" h="289">
                        <a:moveTo>
                          <a:pt x="615" y="0"/>
                        </a:moveTo>
                        <a:lnTo>
                          <a:pt x="563" y="78"/>
                        </a:lnTo>
                        <a:lnTo>
                          <a:pt x="511" y="146"/>
                        </a:lnTo>
                        <a:lnTo>
                          <a:pt x="459" y="205"/>
                        </a:lnTo>
                        <a:lnTo>
                          <a:pt x="407" y="254"/>
                        </a:lnTo>
                        <a:lnTo>
                          <a:pt x="364" y="278"/>
                        </a:lnTo>
                        <a:lnTo>
                          <a:pt x="312" y="288"/>
                        </a:lnTo>
                        <a:lnTo>
                          <a:pt x="259" y="278"/>
                        </a:lnTo>
                        <a:lnTo>
                          <a:pt x="207" y="254"/>
                        </a:lnTo>
                        <a:lnTo>
                          <a:pt x="156" y="205"/>
                        </a:lnTo>
                        <a:lnTo>
                          <a:pt x="104" y="146"/>
                        </a:lnTo>
                        <a:lnTo>
                          <a:pt x="52" y="73"/>
                        </a:lnTo>
                        <a:lnTo>
                          <a:pt x="0" y="0"/>
                        </a:lnTo>
                      </a:path>
                    </a:pathLst>
                  </a:custGeom>
                  <a:noFill/>
                  <a:ln w="38100" cap="rnd" cmpd="sng">
                    <a:solidFill>
                      <a:srgbClr val="CC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grpSp>
            <p:sp>
              <p:nvSpPr>
                <p:cNvPr id="14351" name="Freeform 15">
                  <a:extLst>
                    <a:ext uri="{FF2B5EF4-FFF2-40B4-BE49-F238E27FC236}">
                      <a16:creationId xmlns:a16="http://schemas.microsoft.com/office/drawing/2014/main" id="{38E8B14D-81B4-4B6E-9507-CC437AFA1821}"/>
                    </a:ext>
                  </a:extLst>
                </p:cNvPr>
                <p:cNvSpPr>
                  <a:spLocks/>
                </p:cNvSpPr>
                <p:nvPr/>
              </p:nvSpPr>
              <p:spPr bwMode="auto">
                <a:xfrm>
                  <a:off x="3544" y="1239"/>
                  <a:ext cx="211" cy="326"/>
                </a:xfrm>
                <a:custGeom>
                  <a:avLst/>
                  <a:gdLst>
                    <a:gd name="T0" fmla="*/ 0 w 366"/>
                    <a:gd name="T1" fmla="*/ 0 h 300"/>
                    <a:gd name="T2" fmla="*/ 156 w 366"/>
                    <a:gd name="T3" fmla="*/ 90 h 300"/>
                    <a:gd name="T4" fmla="*/ 366 w 366"/>
                    <a:gd name="T5" fmla="*/ 300 h 300"/>
                  </a:gdLst>
                  <a:ahLst/>
                  <a:cxnLst>
                    <a:cxn ang="0">
                      <a:pos x="T0" y="T1"/>
                    </a:cxn>
                    <a:cxn ang="0">
                      <a:pos x="T2" y="T3"/>
                    </a:cxn>
                    <a:cxn ang="0">
                      <a:pos x="T4" y="T5"/>
                    </a:cxn>
                  </a:cxnLst>
                  <a:rect l="0" t="0" r="r" b="b"/>
                  <a:pathLst>
                    <a:path w="366" h="300">
                      <a:moveTo>
                        <a:pt x="0" y="0"/>
                      </a:moveTo>
                      <a:cubicBezTo>
                        <a:pt x="47" y="20"/>
                        <a:pt x="95" y="40"/>
                        <a:pt x="156" y="90"/>
                      </a:cubicBezTo>
                      <a:cubicBezTo>
                        <a:pt x="217" y="140"/>
                        <a:pt x="330" y="265"/>
                        <a:pt x="366" y="300"/>
                      </a:cubicBezTo>
                    </a:path>
                  </a:pathLst>
                </a:custGeom>
                <a:noFill/>
                <a:ln w="57150" cap="flat" cmpd="sng">
                  <a:solidFill>
                    <a:srgbClr val="CC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4352" name="Freeform 16">
                  <a:extLst>
                    <a:ext uri="{FF2B5EF4-FFF2-40B4-BE49-F238E27FC236}">
                      <a16:creationId xmlns:a16="http://schemas.microsoft.com/office/drawing/2014/main" id="{38A78021-AA14-4F65-8ADB-CB83FA7AA3B2}"/>
                    </a:ext>
                  </a:extLst>
                </p:cNvPr>
                <p:cNvSpPr>
                  <a:spLocks/>
                </p:cNvSpPr>
                <p:nvPr/>
              </p:nvSpPr>
              <p:spPr bwMode="auto">
                <a:xfrm>
                  <a:off x="3239" y="1236"/>
                  <a:ext cx="298" cy="309"/>
                </a:xfrm>
                <a:custGeom>
                  <a:avLst/>
                  <a:gdLst>
                    <a:gd name="T0" fmla="*/ 0 w 516"/>
                    <a:gd name="T1" fmla="*/ 350 h 350"/>
                    <a:gd name="T2" fmla="*/ 144 w 516"/>
                    <a:gd name="T3" fmla="*/ 182 h 350"/>
                    <a:gd name="T4" fmla="*/ 252 w 516"/>
                    <a:gd name="T5" fmla="*/ 86 h 350"/>
                    <a:gd name="T6" fmla="*/ 360 w 516"/>
                    <a:gd name="T7" fmla="*/ 14 h 350"/>
                    <a:gd name="T8" fmla="*/ 432 w 516"/>
                    <a:gd name="T9" fmla="*/ 2 h 350"/>
                    <a:gd name="T10" fmla="*/ 516 w 516"/>
                    <a:gd name="T11" fmla="*/ 26 h 350"/>
                  </a:gdLst>
                  <a:ahLst/>
                  <a:cxnLst>
                    <a:cxn ang="0">
                      <a:pos x="T0" y="T1"/>
                    </a:cxn>
                    <a:cxn ang="0">
                      <a:pos x="T2" y="T3"/>
                    </a:cxn>
                    <a:cxn ang="0">
                      <a:pos x="T4" y="T5"/>
                    </a:cxn>
                    <a:cxn ang="0">
                      <a:pos x="T6" y="T7"/>
                    </a:cxn>
                    <a:cxn ang="0">
                      <a:pos x="T8" y="T9"/>
                    </a:cxn>
                    <a:cxn ang="0">
                      <a:pos x="T10" y="T11"/>
                    </a:cxn>
                  </a:cxnLst>
                  <a:rect l="0" t="0" r="r" b="b"/>
                  <a:pathLst>
                    <a:path w="516" h="350">
                      <a:moveTo>
                        <a:pt x="0" y="350"/>
                      </a:moveTo>
                      <a:cubicBezTo>
                        <a:pt x="51" y="288"/>
                        <a:pt x="102" y="226"/>
                        <a:pt x="144" y="182"/>
                      </a:cubicBezTo>
                      <a:cubicBezTo>
                        <a:pt x="186" y="138"/>
                        <a:pt x="216" y="114"/>
                        <a:pt x="252" y="86"/>
                      </a:cubicBezTo>
                      <a:cubicBezTo>
                        <a:pt x="288" y="58"/>
                        <a:pt x="330" y="28"/>
                        <a:pt x="360" y="14"/>
                      </a:cubicBezTo>
                      <a:cubicBezTo>
                        <a:pt x="390" y="0"/>
                        <a:pt x="406" y="0"/>
                        <a:pt x="432" y="2"/>
                      </a:cubicBezTo>
                      <a:cubicBezTo>
                        <a:pt x="458" y="4"/>
                        <a:pt x="502" y="22"/>
                        <a:pt x="516" y="26"/>
                      </a:cubicBezTo>
                    </a:path>
                  </a:pathLst>
                </a:custGeom>
                <a:noFill/>
                <a:ln w="57150" cap="flat" cmpd="sng">
                  <a:solidFill>
                    <a:srgbClr val="CC0000"/>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grpSp>
      </p:grpSp>
      <p:sp>
        <p:nvSpPr>
          <p:cNvPr id="14353" name="Rectangle 17">
            <a:extLst>
              <a:ext uri="{FF2B5EF4-FFF2-40B4-BE49-F238E27FC236}">
                <a16:creationId xmlns:a16="http://schemas.microsoft.com/office/drawing/2014/main" id="{3CE38FBC-848E-4A24-94E5-9BD8BA8255A7}"/>
              </a:ext>
            </a:extLst>
          </p:cNvPr>
          <p:cNvSpPr>
            <a:spLocks noChangeArrowheads="1"/>
          </p:cNvSpPr>
          <p:nvPr/>
        </p:nvSpPr>
        <p:spPr bwMode="auto">
          <a:xfrm>
            <a:off x="557212" y="179303"/>
            <a:ext cx="2579688" cy="559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033" b="1" i="1" dirty="0">
                <a:latin typeface="Times New Roman" panose="02020603050405020304" pitchFamily="18" charset="0"/>
                <a:ea typeface="宋体" panose="02010600030101010101" pitchFamily="2" charset="-122"/>
                <a:sym typeface="Symbol" panose="05050102010706020507" pitchFamily="18" charset="2"/>
              </a:rPr>
              <a:t></a:t>
            </a:r>
            <a:r>
              <a:rPr lang="zh-CN" altLang="en-US" sz="3033" b="1" dirty="0">
                <a:latin typeface="Times New Roman" panose="02020603050405020304" pitchFamily="18" charset="0"/>
                <a:ea typeface="宋体" panose="02010600030101010101" pitchFamily="2" charset="-122"/>
              </a:rPr>
              <a:t>：</a:t>
            </a:r>
            <a:r>
              <a:rPr lang="zh-CN" altLang="en-US" sz="3033" b="1" dirty="0">
                <a:latin typeface="黑体" panose="02010609060101010101" pitchFamily="49" charset="-122"/>
                <a:ea typeface="黑体" panose="02010609060101010101" pitchFamily="49" charset="-122"/>
              </a:rPr>
              <a:t>初相位</a:t>
            </a:r>
          </a:p>
        </p:txBody>
      </p:sp>
      <p:sp>
        <p:nvSpPr>
          <p:cNvPr id="14354" name="Text Box 18">
            <a:extLst>
              <a:ext uri="{FF2B5EF4-FFF2-40B4-BE49-F238E27FC236}">
                <a16:creationId xmlns:a16="http://schemas.microsoft.com/office/drawing/2014/main" id="{B1152FFF-4C46-496D-8086-1DBD56D9BD7C}"/>
              </a:ext>
            </a:extLst>
          </p:cNvPr>
          <p:cNvSpPr txBox="1">
            <a:spLocks noChangeArrowheads="1"/>
          </p:cNvSpPr>
          <p:nvPr/>
        </p:nvSpPr>
        <p:spPr bwMode="auto">
          <a:xfrm>
            <a:off x="3040592" y="204391"/>
            <a:ext cx="470535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dirty="0">
                <a:latin typeface="黑体" panose="02010609060101010101" pitchFamily="49" charset="-122"/>
                <a:ea typeface="黑体" panose="02010609060101010101" pitchFamily="49" charset="-122"/>
              </a:rPr>
              <a:t>时间起点距离变化起点的角度</a:t>
            </a:r>
          </a:p>
        </p:txBody>
      </p:sp>
      <p:sp>
        <p:nvSpPr>
          <p:cNvPr id="14358" name="Text Box 22">
            <a:extLst>
              <a:ext uri="{FF2B5EF4-FFF2-40B4-BE49-F238E27FC236}">
                <a16:creationId xmlns:a16="http://schemas.microsoft.com/office/drawing/2014/main" id="{56B9F741-8716-4393-A2D5-D87B9D1434AA}"/>
              </a:ext>
            </a:extLst>
          </p:cNvPr>
          <p:cNvSpPr txBox="1">
            <a:spLocks noChangeArrowheads="1"/>
          </p:cNvSpPr>
          <p:nvPr/>
        </p:nvSpPr>
        <p:spPr bwMode="auto">
          <a:xfrm>
            <a:off x="853017" y="1156456"/>
            <a:ext cx="1988079" cy="492443"/>
          </a:xfrm>
          <a:prstGeom prst="rect">
            <a:avLst/>
          </a:prstGeom>
          <a:gradFill rotWithShape="0">
            <a:gsLst>
              <a:gs pos="0">
                <a:srgbClr val="CC99FF"/>
              </a:gs>
              <a:gs pos="50000">
                <a:schemeClr val="bg1"/>
              </a:gs>
              <a:gs pos="100000">
                <a:srgbClr val="CC99FF"/>
              </a:gs>
            </a:gsLst>
            <a:lin ang="5400000" scaled="1"/>
          </a:gradFill>
          <a:ln>
            <a:noFill/>
          </a:ln>
          <a:effectLst/>
          <a:extLs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可正可负</a:t>
            </a:r>
            <a:r>
              <a:rPr lang="zh-CN" altLang="en-US" sz="2600" b="1" i="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p>
        </p:txBody>
      </p:sp>
      <p:sp>
        <p:nvSpPr>
          <p:cNvPr id="14359" name="Text Box 23">
            <a:extLst>
              <a:ext uri="{FF2B5EF4-FFF2-40B4-BE49-F238E27FC236}">
                <a16:creationId xmlns:a16="http://schemas.microsoft.com/office/drawing/2014/main" id="{5B600128-157A-4A79-833D-FC4BCE760145}"/>
              </a:ext>
            </a:extLst>
          </p:cNvPr>
          <p:cNvSpPr txBox="1">
            <a:spLocks noChangeArrowheads="1"/>
          </p:cNvSpPr>
          <p:nvPr/>
        </p:nvSpPr>
        <p:spPr bwMode="auto">
          <a:xfrm>
            <a:off x="439408" y="2292218"/>
            <a:ext cx="3962400" cy="892552"/>
          </a:xfrm>
          <a:prstGeom prst="rect">
            <a:avLst/>
          </a:prstGeom>
          <a:gradFill rotWithShape="0">
            <a:gsLst>
              <a:gs pos="0">
                <a:srgbClr val="CC99FF"/>
              </a:gs>
              <a:gs pos="50000">
                <a:srgbClr val="FFFFFF"/>
              </a:gs>
              <a:gs pos="100000">
                <a:srgbClr val="CC99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若时间起点在变化起点的右边，则</a:t>
            </a:r>
            <a:r>
              <a:rPr lang="zh-CN" altLang="en-US" sz="2600" b="1" i="1"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为正</a:t>
            </a:r>
          </a:p>
        </p:txBody>
      </p:sp>
      <p:sp>
        <p:nvSpPr>
          <p:cNvPr id="14361" name="Text Box 25">
            <a:extLst>
              <a:ext uri="{FF2B5EF4-FFF2-40B4-BE49-F238E27FC236}">
                <a16:creationId xmlns:a16="http://schemas.microsoft.com/office/drawing/2014/main" id="{328C6D87-99E9-432E-B03D-F3057C949D5D}"/>
              </a:ext>
            </a:extLst>
          </p:cNvPr>
          <p:cNvSpPr txBox="1">
            <a:spLocks noChangeArrowheads="1"/>
          </p:cNvSpPr>
          <p:nvPr/>
        </p:nvSpPr>
        <p:spPr bwMode="auto">
          <a:xfrm>
            <a:off x="439408" y="4903851"/>
            <a:ext cx="3962400" cy="892552"/>
          </a:xfrm>
          <a:prstGeom prst="rect">
            <a:avLst/>
          </a:prstGeom>
          <a:gradFill rotWithShape="0">
            <a:gsLst>
              <a:gs pos="0">
                <a:srgbClr val="CC99FF"/>
              </a:gs>
              <a:gs pos="50000">
                <a:srgbClr val="FFFFFF"/>
              </a:gs>
              <a:gs pos="100000">
                <a:srgbClr val="CC99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若时间起点在变化起点的左边，则</a:t>
            </a:r>
            <a:r>
              <a:rPr lang="zh-CN" altLang="en-US" sz="2600" b="1" i="1"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为负</a:t>
            </a:r>
          </a:p>
        </p:txBody>
      </p:sp>
      <p:grpSp>
        <p:nvGrpSpPr>
          <p:cNvPr id="14652" name="Group 316">
            <a:extLst>
              <a:ext uri="{FF2B5EF4-FFF2-40B4-BE49-F238E27FC236}">
                <a16:creationId xmlns:a16="http://schemas.microsoft.com/office/drawing/2014/main" id="{6366C874-C938-45B1-A6F9-C4B660BAEB47}"/>
              </a:ext>
            </a:extLst>
          </p:cNvPr>
          <p:cNvGrpSpPr>
            <a:grpSpLocks/>
          </p:cNvGrpSpPr>
          <p:nvPr/>
        </p:nvGrpSpPr>
        <p:grpSpPr bwMode="auto">
          <a:xfrm>
            <a:off x="5618558" y="4951017"/>
            <a:ext cx="488421" cy="1110986"/>
            <a:chOff x="3328" y="3000"/>
            <a:chExt cx="284" cy="646"/>
          </a:xfrm>
        </p:grpSpPr>
        <p:sp>
          <p:nvSpPr>
            <p:cNvPr id="14372" name="Line 36">
              <a:extLst>
                <a:ext uri="{FF2B5EF4-FFF2-40B4-BE49-F238E27FC236}">
                  <a16:creationId xmlns:a16="http://schemas.microsoft.com/office/drawing/2014/main" id="{44BA2FED-B347-4AE7-AD5F-A7CE8E33B238}"/>
                </a:ext>
              </a:extLst>
            </p:cNvPr>
            <p:cNvSpPr>
              <a:spLocks noChangeShapeType="1"/>
            </p:cNvSpPr>
            <p:nvPr/>
          </p:nvSpPr>
          <p:spPr bwMode="auto">
            <a:xfrm>
              <a:off x="3612" y="3000"/>
              <a:ext cx="0" cy="63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4373" name="Line 37">
              <a:extLst>
                <a:ext uri="{FF2B5EF4-FFF2-40B4-BE49-F238E27FC236}">
                  <a16:creationId xmlns:a16="http://schemas.microsoft.com/office/drawing/2014/main" id="{B3F83C3B-9624-4A81-A90A-EAA12055D3F5}"/>
                </a:ext>
              </a:extLst>
            </p:cNvPr>
            <p:cNvSpPr>
              <a:spLocks noChangeShapeType="1"/>
            </p:cNvSpPr>
            <p:nvPr/>
          </p:nvSpPr>
          <p:spPr bwMode="auto">
            <a:xfrm>
              <a:off x="3328" y="3432"/>
              <a:ext cx="284" cy="0"/>
            </a:xfrm>
            <a:prstGeom prst="line">
              <a:avLst/>
            </a:prstGeom>
            <a:noFill/>
            <a:ln w="2857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4374" name="Rectangle 38">
              <a:extLst>
                <a:ext uri="{FF2B5EF4-FFF2-40B4-BE49-F238E27FC236}">
                  <a16:creationId xmlns:a16="http://schemas.microsoft.com/office/drawing/2014/main" id="{41E4BFF5-22E1-4BD9-A4AD-4F21FB394E05}"/>
                </a:ext>
              </a:extLst>
            </p:cNvPr>
            <p:cNvSpPr>
              <a:spLocks noChangeArrowheads="1"/>
            </p:cNvSpPr>
            <p:nvPr/>
          </p:nvSpPr>
          <p:spPr bwMode="auto">
            <a:xfrm>
              <a:off x="3394" y="3413"/>
              <a:ext cx="20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600" i="1" dirty="0">
                  <a:solidFill>
                    <a:srgbClr val="FF33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600" u="sng" dirty="0">
                <a:latin typeface="Times New Roman" panose="02020603050405020304" pitchFamily="18" charset="0"/>
                <a:ea typeface="宋体" panose="02010600030101010101" pitchFamily="2" charset="-122"/>
              </a:endParaRPr>
            </a:p>
          </p:txBody>
        </p:sp>
      </p:grpSp>
      <p:grpSp>
        <p:nvGrpSpPr>
          <p:cNvPr id="14650" name="Group 314">
            <a:extLst>
              <a:ext uri="{FF2B5EF4-FFF2-40B4-BE49-F238E27FC236}">
                <a16:creationId xmlns:a16="http://schemas.microsoft.com/office/drawing/2014/main" id="{63829159-C628-4E27-8852-1ED48F4B1394}"/>
              </a:ext>
            </a:extLst>
          </p:cNvPr>
          <p:cNvGrpSpPr>
            <a:grpSpLocks/>
          </p:cNvGrpSpPr>
          <p:nvPr/>
        </p:nvGrpSpPr>
        <p:grpSpPr bwMode="auto">
          <a:xfrm>
            <a:off x="5020072" y="3771238"/>
            <a:ext cx="4502416" cy="2232290"/>
            <a:chOff x="3012" y="2338"/>
            <a:chExt cx="2618" cy="1298"/>
          </a:xfrm>
        </p:grpSpPr>
        <p:sp>
          <p:nvSpPr>
            <p:cNvPr id="14364" name="Rectangle 28">
              <a:extLst>
                <a:ext uri="{FF2B5EF4-FFF2-40B4-BE49-F238E27FC236}">
                  <a16:creationId xmlns:a16="http://schemas.microsoft.com/office/drawing/2014/main" id="{FBE23FCA-5A77-48ED-902F-4567A404650A}"/>
                </a:ext>
              </a:extLst>
            </p:cNvPr>
            <p:cNvSpPr>
              <a:spLocks noChangeArrowheads="1"/>
            </p:cNvSpPr>
            <p:nvPr/>
          </p:nvSpPr>
          <p:spPr bwMode="auto">
            <a:xfrm>
              <a:off x="3415" y="2338"/>
              <a:ext cx="129"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p>
              <a:pPr algn="ctr" eaLnBrk="0" hangingPunct="0"/>
              <a:r>
                <a:rPr lang="en-US" altLang="zh-CN" sz="3033" i="1" dirty="0" err="1">
                  <a:latin typeface="Times New Roman" panose="02020603050405020304" pitchFamily="18" charset="0"/>
                  <a:ea typeface="宋体" panose="02010600030101010101" pitchFamily="2" charset="-122"/>
                </a:rPr>
                <a:t>i</a:t>
              </a:r>
              <a:endParaRPr lang="en-US" altLang="zh-CN" sz="3033" i="1" dirty="0">
                <a:latin typeface="Times New Roman" panose="02020603050405020304" pitchFamily="18" charset="0"/>
                <a:ea typeface="宋体" panose="02010600030101010101" pitchFamily="2" charset="-122"/>
              </a:endParaRPr>
            </a:p>
          </p:txBody>
        </p:sp>
        <p:sp>
          <p:nvSpPr>
            <p:cNvPr id="14370" name="Line 34">
              <a:extLst>
                <a:ext uri="{FF2B5EF4-FFF2-40B4-BE49-F238E27FC236}">
                  <a16:creationId xmlns:a16="http://schemas.microsoft.com/office/drawing/2014/main" id="{58928D55-BE41-4D03-9555-7722B9D919A7}"/>
                </a:ext>
              </a:extLst>
            </p:cNvPr>
            <p:cNvSpPr>
              <a:spLocks noChangeShapeType="1"/>
            </p:cNvSpPr>
            <p:nvPr/>
          </p:nvSpPr>
          <p:spPr bwMode="auto">
            <a:xfrm>
              <a:off x="3012" y="3044"/>
              <a:ext cx="2464"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4371" name="Line 35">
              <a:extLst>
                <a:ext uri="{FF2B5EF4-FFF2-40B4-BE49-F238E27FC236}">
                  <a16:creationId xmlns:a16="http://schemas.microsoft.com/office/drawing/2014/main" id="{297C0FBC-D7E6-4F03-A340-F0378D3009A9}"/>
                </a:ext>
              </a:extLst>
            </p:cNvPr>
            <p:cNvSpPr>
              <a:spLocks noChangeShapeType="1"/>
            </p:cNvSpPr>
            <p:nvPr/>
          </p:nvSpPr>
          <p:spPr bwMode="auto">
            <a:xfrm flipV="1">
              <a:off x="3360" y="2424"/>
              <a:ext cx="0" cy="1212"/>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14375" name="Object 39">
              <a:extLst>
                <a:ext uri="{FF2B5EF4-FFF2-40B4-BE49-F238E27FC236}">
                  <a16:creationId xmlns:a16="http://schemas.microsoft.com/office/drawing/2014/main" id="{9F6CAA26-A780-4CCF-8DFF-E2EDD262C193}"/>
                </a:ext>
              </a:extLst>
            </p:cNvPr>
            <p:cNvGraphicFramePr>
              <a:graphicFrameLocks noChangeAspect="1"/>
            </p:cNvGraphicFramePr>
            <p:nvPr>
              <p:extLst>
                <p:ext uri="{D42A27DB-BD31-4B8C-83A1-F6EECF244321}">
                  <p14:modId xmlns:p14="http://schemas.microsoft.com/office/powerpoint/2010/main" val="1913444587"/>
                </p:ext>
              </p:extLst>
            </p:nvPr>
          </p:nvGraphicFramePr>
          <p:xfrm>
            <a:off x="5368" y="3053"/>
            <a:ext cx="262" cy="215"/>
          </p:xfrm>
          <a:graphic>
            <a:graphicData uri="http://schemas.openxmlformats.org/presentationml/2006/ole">
              <mc:AlternateContent xmlns:mc="http://schemas.openxmlformats.org/markup-compatibility/2006">
                <mc:Choice xmlns:v="urn:schemas-microsoft-com:vml" Requires="v">
                  <p:oleObj spid="_x0000_s273685" name="公式" r:id="rId5" imgW="228600" imgH="152280" progId="Equation.3">
                    <p:embed/>
                  </p:oleObj>
                </mc:Choice>
                <mc:Fallback>
                  <p:oleObj name="公式" r:id="rId5" imgW="228600" imgH="152280" progId="Equation.3">
                    <p:embed/>
                    <p:pic>
                      <p:nvPicPr>
                        <p:cNvPr id="0" name="Object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8" y="3053"/>
                          <a:ext cx="262" cy="215"/>
                        </a:xfrm>
                        <a:prstGeom prst="rect">
                          <a:avLst/>
                        </a:prstGeom>
                        <a:noFill/>
                        <a:ln>
                          <a:noFill/>
                        </a:ln>
                        <a:effectLst/>
                      </p:spPr>
                    </p:pic>
                  </p:oleObj>
                </mc:Fallback>
              </mc:AlternateContent>
            </a:graphicData>
          </a:graphic>
        </p:graphicFrame>
        <p:grpSp>
          <p:nvGrpSpPr>
            <p:cNvPr id="14649" name="Group 313">
              <a:extLst>
                <a:ext uri="{FF2B5EF4-FFF2-40B4-BE49-F238E27FC236}">
                  <a16:creationId xmlns:a16="http://schemas.microsoft.com/office/drawing/2014/main" id="{2A7ECC35-FC5A-4F49-8A52-C7903FD64E14}"/>
                </a:ext>
              </a:extLst>
            </p:cNvPr>
            <p:cNvGrpSpPr>
              <a:grpSpLocks/>
            </p:cNvGrpSpPr>
            <p:nvPr/>
          </p:nvGrpSpPr>
          <p:grpSpPr bwMode="auto">
            <a:xfrm>
              <a:off x="3072" y="2675"/>
              <a:ext cx="2085" cy="742"/>
              <a:chOff x="3072" y="2675"/>
              <a:chExt cx="2085" cy="742"/>
            </a:xfrm>
          </p:grpSpPr>
          <p:sp>
            <p:nvSpPr>
              <p:cNvPr id="14366" name="Freeform 30">
                <a:extLst>
                  <a:ext uri="{FF2B5EF4-FFF2-40B4-BE49-F238E27FC236}">
                    <a16:creationId xmlns:a16="http://schemas.microsoft.com/office/drawing/2014/main" id="{F4BCEAAB-E0F8-473F-8495-4D0C1B1511A0}"/>
                  </a:ext>
                </a:extLst>
              </p:cNvPr>
              <p:cNvSpPr>
                <a:spLocks/>
              </p:cNvSpPr>
              <p:nvPr/>
            </p:nvSpPr>
            <p:spPr bwMode="auto">
              <a:xfrm flipV="1">
                <a:off x="3600" y="2675"/>
                <a:ext cx="515" cy="369"/>
              </a:xfrm>
              <a:custGeom>
                <a:avLst/>
                <a:gdLst>
                  <a:gd name="T0" fmla="*/ 615 w 616"/>
                  <a:gd name="T1" fmla="*/ 0 h 289"/>
                  <a:gd name="T2" fmla="*/ 563 w 616"/>
                  <a:gd name="T3" fmla="*/ 78 h 289"/>
                  <a:gd name="T4" fmla="*/ 511 w 616"/>
                  <a:gd name="T5" fmla="*/ 146 h 289"/>
                  <a:gd name="T6" fmla="*/ 459 w 616"/>
                  <a:gd name="T7" fmla="*/ 205 h 289"/>
                  <a:gd name="T8" fmla="*/ 407 w 616"/>
                  <a:gd name="T9" fmla="*/ 254 h 289"/>
                  <a:gd name="T10" fmla="*/ 364 w 616"/>
                  <a:gd name="T11" fmla="*/ 278 h 289"/>
                  <a:gd name="T12" fmla="*/ 312 w 616"/>
                  <a:gd name="T13" fmla="*/ 288 h 289"/>
                  <a:gd name="T14" fmla="*/ 259 w 616"/>
                  <a:gd name="T15" fmla="*/ 278 h 289"/>
                  <a:gd name="T16" fmla="*/ 207 w 616"/>
                  <a:gd name="T17" fmla="*/ 254 h 289"/>
                  <a:gd name="T18" fmla="*/ 156 w 616"/>
                  <a:gd name="T19" fmla="*/ 205 h 289"/>
                  <a:gd name="T20" fmla="*/ 104 w 616"/>
                  <a:gd name="T21" fmla="*/ 146 h 289"/>
                  <a:gd name="T22" fmla="*/ 52 w 616"/>
                  <a:gd name="T23" fmla="*/ 73 h 289"/>
                  <a:gd name="T24" fmla="*/ 0 w 616"/>
                  <a:gd name="T2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6" h="289">
                    <a:moveTo>
                      <a:pt x="615" y="0"/>
                    </a:moveTo>
                    <a:lnTo>
                      <a:pt x="563" y="78"/>
                    </a:lnTo>
                    <a:lnTo>
                      <a:pt x="511" y="146"/>
                    </a:lnTo>
                    <a:lnTo>
                      <a:pt x="459" y="205"/>
                    </a:lnTo>
                    <a:lnTo>
                      <a:pt x="407" y="254"/>
                    </a:lnTo>
                    <a:lnTo>
                      <a:pt x="364" y="278"/>
                    </a:lnTo>
                    <a:lnTo>
                      <a:pt x="312" y="288"/>
                    </a:lnTo>
                    <a:lnTo>
                      <a:pt x="259" y="278"/>
                    </a:lnTo>
                    <a:lnTo>
                      <a:pt x="207" y="254"/>
                    </a:lnTo>
                    <a:lnTo>
                      <a:pt x="156" y="205"/>
                    </a:lnTo>
                    <a:lnTo>
                      <a:pt x="104" y="146"/>
                    </a:lnTo>
                    <a:lnTo>
                      <a:pt x="52" y="73"/>
                    </a:lnTo>
                    <a:lnTo>
                      <a:pt x="0" y="0"/>
                    </a:lnTo>
                  </a:path>
                </a:pathLst>
              </a:custGeom>
              <a:noFill/>
              <a:ln w="38100" cap="rnd" cmpd="sng">
                <a:solidFill>
                  <a:srgbClr val="CC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grpSp>
            <p:nvGrpSpPr>
              <p:cNvPr id="14367" name="Group 31">
                <a:extLst>
                  <a:ext uri="{FF2B5EF4-FFF2-40B4-BE49-F238E27FC236}">
                    <a16:creationId xmlns:a16="http://schemas.microsoft.com/office/drawing/2014/main" id="{3FE4C291-5465-40E9-B457-F5CB966EE8EB}"/>
                  </a:ext>
                </a:extLst>
              </p:cNvPr>
              <p:cNvGrpSpPr>
                <a:grpSpLocks/>
              </p:cNvGrpSpPr>
              <p:nvPr/>
            </p:nvGrpSpPr>
            <p:grpSpPr bwMode="auto">
              <a:xfrm flipV="1">
                <a:off x="4129" y="2679"/>
                <a:ext cx="1028" cy="738"/>
                <a:chOff x="2602" y="1536"/>
                <a:chExt cx="1230" cy="577"/>
              </a:xfrm>
            </p:grpSpPr>
            <p:sp>
              <p:nvSpPr>
                <p:cNvPr id="14368" name="Freeform 32">
                  <a:extLst>
                    <a:ext uri="{FF2B5EF4-FFF2-40B4-BE49-F238E27FC236}">
                      <a16:creationId xmlns:a16="http://schemas.microsoft.com/office/drawing/2014/main" id="{3AAE28E0-81AB-45C8-B20E-DD022F0D1B2F}"/>
                    </a:ext>
                  </a:extLst>
                </p:cNvPr>
                <p:cNvSpPr>
                  <a:spLocks/>
                </p:cNvSpPr>
                <p:nvPr/>
              </p:nvSpPr>
              <p:spPr bwMode="auto">
                <a:xfrm>
                  <a:off x="2602" y="1536"/>
                  <a:ext cx="615" cy="289"/>
                </a:xfrm>
                <a:custGeom>
                  <a:avLst/>
                  <a:gdLst>
                    <a:gd name="T0" fmla="*/ 0 w 615"/>
                    <a:gd name="T1" fmla="*/ 288 h 289"/>
                    <a:gd name="T2" fmla="*/ 52 w 615"/>
                    <a:gd name="T3" fmla="*/ 210 h 289"/>
                    <a:gd name="T4" fmla="*/ 104 w 615"/>
                    <a:gd name="T5" fmla="*/ 141 h 289"/>
                    <a:gd name="T6" fmla="*/ 156 w 615"/>
                    <a:gd name="T7" fmla="*/ 83 h 289"/>
                    <a:gd name="T8" fmla="*/ 208 w 615"/>
                    <a:gd name="T9" fmla="*/ 34 h 289"/>
                    <a:gd name="T10" fmla="*/ 251 w 615"/>
                    <a:gd name="T11" fmla="*/ 9 h 289"/>
                    <a:gd name="T12" fmla="*/ 303 w 615"/>
                    <a:gd name="T13" fmla="*/ 0 h 289"/>
                    <a:gd name="T14" fmla="*/ 355 w 615"/>
                    <a:gd name="T15" fmla="*/ 9 h 289"/>
                    <a:gd name="T16" fmla="*/ 407 w 615"/>
                    <a:gd name="T17" fmla="*/ 34 h 289"/>
                    <a:gd name="T18" fmla="*/ 458 w 615"/>
                    <a:gd name="T19" fmla="*/ 83 h 289"/>
                    <a:gd name="T20" fmla="*/ 510 w 615"/>
                    <a:gd name="T21" fmla="*/ 141 h 289"/>
                    <a:gd name="T22" fmla="*/ 562 w 615"/>
                    <a:gd name="T23" fmla="*/ 215 h 289"/>
                    <a:gd name="T24" fmla="*/ 614 w 615"/>
                    <a:gd name="T25" fmla="*/ 28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5" h="289">
                      <a:moveTo>
                        <a:pt x="0" y="288"/>
                      </a:moveTo>
                      <a:lnTo>
                        <a:pt x="52" y="210"/>
                      </a:lnTo>
                      <a:lnTo>
                        <a:pt x="104" y="141"/>
                      </a:lnTo>
                      <a:lnTo>
                        <a:pt x="156" y="83"/>
                      </a:lnTo>
                      <a:lnTo>
                        <a:pt x="208" y="34"/>
                      </a:lnTo>
                      <a:lnTo>
                        <a:pt x="251" y="9"/>
                      </a:lnTo>
                      <a:lnTo>
                        <a:pt x="303" y="0"/>
                      </a:lnTo>
                      <a:lnTo>
                        <a:pt x="355" y="9"/>
                      </a:lnTo>
                      <a:lnTo>
                        <a:pt x="407" y="34"/>
                      </a:lnTo>
                      <a:lnTo>
                        <a:pt x="458" y="83"/>
                      </a:lnTo>
                      <a:lnTo>
                        <a:pt x="510" y="141"/>
                      </a:lnTo>
                      <a:lnTo>
                        <a:pt x="562" y="215"/>
                      </a:lnTo>
                      <a:lnTo>
                        <a:pt x="614" y="288"/>
                      </a:lnTo>
                    </a:path>
                  </a:pathLst>
                </a:custGeom>
                <a:noFill/>
                <a:ln w="38100" cap="rnd" cmpd="sng">
                  <a:solidFill>
                    <a:srgbClr val="CC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14369" name="Freeform 33">
                  <a:extLst>
                    <a:ext uri="{FF2B5EF4-FFF2-40B4-BE49-F238E27FC236}">
                      <a16:creationId xmlns:a16="http://schemas.microsoft.com/office/drawing/2014/main" id="{BC88D4D4-30E3-4F5C-BE4C-3D71DCA945D2}"/>
                    </a:ext>
                  </a:extLst>
                </p:cNvPr>
                <p:cNvSpPr>
                  <a:spLocks/>
                </p:cNvSpPr>
                <p:nvPr/>
              </p:nvSpPr>
              <p:spPr bwMode="auto">
                <a:xfrm>
                  <a:off x="3216" y="1824"/>
                  <a:ext cx="616" cy="289"/>
                </a:xfrm>
                <a:custGeom>
                  <a:avLst/>
                  <a:gdLst>
                    <a:gd name="T0" fmla="*/ 615 w 616"/>
                    <a:gd name="T1" fmla="*/ 0 h 289"/>
                    <a:gd name="T2" fmla="*/ 563 w 616"/>
                    <a:gd name="T3" fmla="*/ 78 h 289"/>
                    <a:gd name="T4" fmla="*/ 511 w 616"/>
                    <a:gd name="T5" fmla="*/ 146 h 289"/>
                    <a:gd name="T6" fmla="*/ 459 w 616"/>
                    <a:gd name="T7" fmla="*/ 205 h 289"/>
                    <a:gd name="T8" fmla="*/ 407 w 616"/>
                    <a:gd name="T9" fmla="*/ 254 h 289"/>
                    <a:gd name="T10" fmla="*/ 364 w 616"/>
                    <a:gd name="T11" fmla="*/ 278 h 289"/>
                    <a:gd name="T12" fmla="*/ 312 w 616"/>
                    <a:gd name="T13" fmla="*/ 288 h 289"/>
                    <a:gd name="T14" fmla="*/ 259 w 616"/>
                    <a:gd name="T15" fmla="*/ 278 h 289"/>
                    <a:gd name="T16" fmla="*/ 207 w 616"/>
                    <a:gd name="T17" fmla="*/ 254 h 289"/>
                    <a:gd name="T18" fmla="*/ 156 w 616"/>
                    <a:gd name="T19" fmla="*/ 205 h 289"/>
                    <a:gd name="T20" fmla="*/ 104 w 616"/>
                    <a:gd name="T21" fmla="*/ 146 h 289"/>
                    <a:gd name="T22" fmla="*/ 52 w 616"/>
                    <a:gd name="T23" fmla="*/ 73 h 289"/>
                    <a:gd name="T24" fmla="*/ 0 w 616"/>
                    <a:gd name="T2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6" h="289">
                      <a:moveTo>
                        <a:pt x="615" y="0"/>
                      </a:moveTo>
                      <a:lnTo>
                        <a:pt x="563" y="78"/>
                      </a:lnTo>
                      <a:lnTo>
                        <a:pt x="511" y="146"/>
                      </a:lnTo>
                      <a:lnTo>
                        <a:pt x="459" y="205"/>
                      </a:lnTo>
                      <a:lnTo>
                        <a:pt x="407" y="254"/>
                      </a:lnTo>
                      <a:lnTo>
                        <a:pt x="364" y="278"/>
                      </a:lnTo>
                      <a:lnTo>
                        <a:pt x="312" y="288"/>
                      </a:lnTo>
                      <a:lnTo>
                        <a:pt x="259" y="278"/>
                      </a:lnTo>
                      <a:lnTo>
                        <a:pt x="207" y="254"/>
                      </a:lnTo>
                      <a:lnTo>
                        <a:pt x="156" y="205"/>
                      </a:lnTo>
                      <a:lnTo>
                        <a:pt x="104" y="146"/>
                      </a:lnTo>
                      <a:lnTo>
                        <a:pt x="52" y="73"/>
                      </a:lnTo>
                      <a:lnTo>
                        <a:pt x="0" y="0"/>
                      </a:lnTo>
                    </a:path>
                  </a:pathLst>
                </a:custGeom>
                <a:noFill/>
                <a:ln w="38100" cap="rnd" cmpd="sng">
                  <a:solidFill>
                    <a:srgbClr val="CC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grpSp>
          <p:sp>
            <p:nvSpPr>
              <p:cNvPr id="14376" name="Freeform 40">
                <a:extLst>
                  <a:ext uri="{FF2B5EF4-FFF2-40B4-BE49-F238E27FC236}">
                    <a16:creationId xmlns:a16="http://schemas.microsoft.com/office/drawing/2014/main" id="{8B7195CC-527B-4323-B35F-2B5B6BF60394}"/>
                  </a:ext>
                </a:extLst>
              </p:cNvPr>
              <p:cNvSpPr>
                <a:spLocks/>
              </p:cNvSpPr>
              <p:nvPr/>
            </p:nvSpPr>
            <p:spPr bwMode="auto">
              <a:xfrm flipV="1">
                <a:off x="3360" y="3048"/>
                <a:ext cx="240" cy="336"/>
              </a:xfrm>
              <a:custGeom>
                <a:avLst/>
                <a:gdLst>
                  <a:gd name="T0" fmla="*/ 0 w 366"/>
                  <a:gd name="T1" fmla="*/ 0 h 300"/>
                  <a:gd name="T2" fmla="*/ 156 w 366"/>
                  <a:gd name="T3" fmla="*/ 90 h 300"/>
                  <a:gd name="T4" fmla="*/ 366 w 366"/>
                  <a:gd name="T5" fmla="*/ 300 h 300"/>
                </a:gdLst>
                <a:ahLst/>
                <a:cxnLst>
                  <a:cxn ang="0">
                    <a:pos x="T0" y="T1"/>
                  </a:cxn>
                  <a:cxn ang="0">
                    <a:pos x="T2" y="T3"/>
                  </a:cxn>
                  <a:cxn ang="0">
                    <a:pos x="T4" y="T5"/>
                  </a:cxn>
                </a:cxnLst>
                <a:rect l="0" t="0" r="r" b="b"/>
                <a:pathLst>
                  <a:path w="366" h="300">
                    <a:moveTo>
                      <a:pt x="0" y="0"/>
                    </a:moveTo>
                    <a:cubicBezTo>
                      <a:pt x="47" y="20"/>
                      <a:pt x="95" y="40"/>
                      <a:pt x="156" y="90"/>
                    </a:cubicBezTo>
                    <a:cubicBezTo>
                      <a:pt x="217" y="140"/>
                      <a:pt x="330" y="265"/>
                      <a:pt x="366" y="300"/>
                    </a:cubicBezTo>
                  </a:path>
                </a:pathLst>
              </a:custGeom>
              <a:noFill/>
              <a:ln w="38100" cap="flat" cmpd="sng">
                <a:solidFill>
                  <a:srgbClr val="CC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4377" name="Freeform 41">
                <a:extLst>
                  <a:ext uri="{FF2B5EF4-FFF2-40B4-BE49-F238E27FC236}">
                    <a16:creationId xmlns:a16="http://schemas.microsoft.com/office/drawing/2014/main" id="{540FB2EE-87E6-4EC0-8B9E-EDE5474CBB2C}"/>
                  </a:ext>
                </a:extLst>
              </p:cNvPr>
              <p:cNvSpPr>
                <a:spLocks/>
              </p:cNvSpPr>
              <p:nvPr/>
            </p:nvSpPr>
            <p:spPr bwMode="auto">
              <a:xfrm flipV="1">
                <a:off x="3072" y="3048"/>
                <a:ext cx="298" cy="336"/>
              </a:xfrm>
              <a:custGeom>
                <a:avLst/>
                <a:gdLst>
                  <a:gd name="T0" fmla="*/ 0 w 516"/>
                  <a:gd name="T1" fmla="*/ 350 h 350"/>
                  <a:gd name="T2" fmla="*/ 144 w 516"/>
                  <a:gd name="T3" fmla="*/ 182 h 350"/>
                  <a:gd name="T4" fmla="*/ 252 w 516"/>
                  <a:gd name="T5" fmla="*/ 86 h 350"/>
                  <a:gd name="T6" fmla="*/ 360 w 516"/>
                  <a:gd name="T7" fmla="*/ 14 h 350"/>
                  <a:gd name="T8" fmla="*/ 432 w 516"/>
                  <a:gd name="T9" fmla="*/ 2 h 350"/>
                  <a:gd name="T10" fmla="*/ 516 w 516"/>
                  <a:gd name="T11" fmla="*/ 26 h 350"/>
                </a:gdLst>
                <a:ahLst/>
                <a:cxnLst>
                  <a:cxn ang="0">
                    <a:pos x="T0" y="T1"/>
                  </a:cxn>
                  <a:cxn ang="0">
                    <a:pos x="T2" y="T3"/>
                  </a:cxn>
                  <a:cxn ang="0">
                    <a:pos x="T4" y="T5"/>
                  </a:cxn>
                  <a:cxn ang="0">
                    <a:pos x="T6" y="T7"/>
                  </a:cxn>
                  <a:cxn ang="0">
                    <a:pos x="T8" y="T9"/>
                  </a:cxn>
                  <a:cxn ang="0">
                    <a:pos x="T10" y="T11"/>
                  </a:cxn>
                </a:cxnLst>
                <a:rect l="0" t="0" r="r" b="b"/>
                <a:pathLst>
                  <a:path w="516" h="350">
                    <a:moveTo>
                      <a:pt x="0" y="350"/>
                    </a:moveTo>
                    <a:cubicBezTo>
                      <a:pt x="51" y="288"/>
                      <a:pt x="102" y="226"/>
                      <a:pt x="144" y="182"/>
                    </a:cubicBezTo>
                    <a:cubicBezTo>
                      <a:pt x="186" y="138"/>
                      <a:pt x="216" y="114"/>
                      <a:pt x="252" y="86"/>
                    </a:cubicBezTo>
                    <a:cubicBezTo>
                      <a:pt x="288" y="58"/>
                      <a:pt x="330" y="28"/>
                      <a:pt x="360" y="14"/>
                    </a:cubicBezTo>
                    <a:cubicBezTo>
                      <a:pt x="390" y="0"/>
                      <a:pt x="406" y="0"/>
                      <a:pt x="432" y="2"/>
                    </a:cubicBezTo>
                    <a:cubicBezTo>
                      <a:pt x="458" y="4"/>
                      <a:pt x="502" y="22"/>
                      <a:pt x="516" y="26"/>
                    </a:cubicBezTo>
                  </a:path>
                </a:pathLst>
              </a:custGeom>
              <a:noFill/>
              <a:ln w="38100" cap="flat" cmpd="sng">
                <a:solidFill>
                  <a:srgbClr val="CC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grpSp>
      <p:sp>
        <p:nvSpPr>
          <p:cNvPr id="14382" name="AutoShape 46">
            <a:extLst>
              <a:ext uri="{FF2B5EF4-FFF2-40B4-BE49-F238E27FC236}">
                <a16:creationId xmlns:a16="http://schemas.microsoft.com/office/drawing/2014/main" id="{2A59E897-EF66-474A-95D4-E2E8D5CBC357}"/>
              </a:ext>
            </a:extLst>
          </p:cNvPr>
          <p:cNvSpPr>
            <a:spLocks noChangeArrowheads="1"/>
          </p:cNvSpPr>
          <p:nvPr/>
        </p:nvSpPr>
        <p:spPr bwMode="auto">
          <a:xfrm>
            <a:off x="6301317" y="1035050"/>
            <a:ext cx="1651000" cy="577850"/>
          </a:xfrm>
          <a:prstGeom prst="wedgeRoundRectCallout">
            <a:avLst>
              <a:gd name="adj1" fmla="val -98440"/>
              <a:gd name="adj2" fmla="val 190773"/>
              <a:gd name="adj3" fmla="val 16667"/>
            </a:avLst>
          </a:prstGeom>
          <a:solidFill>
            <a:schemeClr val="bg2"/>
          </a:solidFill>
          <a:ln w="9525">
            <a:solidFill>
              <a:schemeClr val="tx1"/>
            </a:solidFill>
            <a:miter lim="800000"/>
            <a:headEnd/>
            <a:tailEnd/>
          </a:ln>
          <a:effectLst/>
        </p:spPr>
        <p:txBody>
          <a:bodyPr wrap="none" anchor="ctr"/>
          <a:lstStyle/>
          <a:p>
            <a:pPr algn="ctr">
              <a:spcBef>
                <a:spcPct val="0"/>
              </a:spcBef>
            </a:pPr>
            <a:r>
              <a:rPr lang="zh-CN" altLang="en-US" sz="2600" b="1">
                <a:latin typeface="黑体" panose="02010609060101010101" pitchFamily="49" charset="-122"/>
                <a:ea typeface="黑体" panose="02010609060101010101" pitchFamily="49" charset="-122"/>
              </a:rPr>
              <a:t>时间起点</a:t>
            </a:r>
          </a:p>
        </p:txBody>
      </p:sp>
      <p:sp>
        <p:nvSpPr>
          <p:cNvPr id="14383" name="AutoShape 47">
            <a:extLst>
              <a:ext uri="{FF2B5EF4-FFF2-40B4-BE49-F238E27FC236}">
                <a16:creationId xmlns:a16="http://schemas.microsoft.com/office/drawing/2014/main" id="{824BDB86-087E-46E4-9088-B949EBE208F1}"/>
              </a:ext>
            </a:extLst>
          </p:cNvPr>
          <p:cNvSpPr>
            <a:spLocks noChangeArrowheads="1"/>
          </p:cNvSpPr>
          <p:nvPr/>
        </p:nvSpPr>
        <p:spPr bwMode="auto">
          <a:xfrm>
            <a:off x="3577167" y="1117600"/>
            <a:ext cx="1568450" cy="577850"/>
          </a:xfrm>
          <a:prstGeom prst="wedgeRoundRectCallout">
            <a:avLst>
              <a:gd name="adj1" fmla="val 39144"/>
              <a:gd name="adj2" fmla="val 166370"/>
              <a:gd name="adj3" fmla="val 16667"/>
            </a:avLst>
          </a:prstGeom>
          <a:solidFill>
            <a:schemeClr val="bg2"/>
          </a:solidFill>
          <a:ln w="9525">
            <a:solidFill>
              <a:schemeClr val="tx1"/>
            </a:solidFill>
            <a:miter lim="800000"/>
            <a:headEnd/>
            <a:tailEnd/>
          </a:ln>
          <a:effectLst/>
        </p:spPr>
        <p:txBody>
          <a:bodyPr wrap="none" anchor="ctr"/>
          <a:lstStyle/>
          <a:p>
            <a:pPr algn="ctr">
              <a:spcBef>
                <a:spcPct val="0"/>
              </a:spcBef>
            </a:pPr>
            <a:r>
              <a:rPr lang="zh-CN" altLang="en-US" sz="2600" b="1">
                <a:latin typeface="黑体" panose="02010609060101010101" pitchFamily="49" charset="-122"/>
                <a:ea typeface="黑体" panose="02010609060101010101" pitchFamily="49" charset="-122"/>
              </a:rPr>
              <a:t>变化起点</a:t>
            </a:r>
          </a:p>
        </p:txBody>
      </p:sp>
      <p:sp>
        <p:nvSpPr>
          <p:cNvPr id="2" name="灯片编号占位符 1">
            <a:extLst>
              <a:ext uri="{FF2B5EF4-FFF2-40B4-BE49-F238E27FC236}">
                <a16:creationId xmlns:a16="http://schemas.microsoft.com/office/drawing/2014/main" id="{580F4219-91B0-4DCC-AA17-A649045ED01F}"/>
              </a:ext>
            </a:extLst>
          </p:cNvPr>
          <p:cNvSpPr>
            <a:spLocks noGrp="1"/>
          </p:cNvSpPr>
          <p:nvPr>
            <p:ph type="sldNum" sz="quarter" idx="12"/>
          </p:nvPr>
        </p:nvSpPr>
        <p:spPr/>
        <p:txBody>
          <a:bodyPr/>
          <a:lstStyle/>
          <a:p>
            <a:fld id="{DD7B16FF-69CA-4A0B-BD3A-C4B4E2184A49}" type="slidenum">
              <a:rPr lang="zh-CN" altLang="en-US" smtClean="0"/>
              <a:pPr/>
              <a:t>15</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53"/>
                                        </p:tgtEl>
                                        <p:attrNameLst>
                                          <p:attrName>style.visibility</p:attrName>
                                        </p:attrNameLst>
                                      </p:cBhvr>
                                      <p:to>
                                        <p:strVal val="visible"/>
                                      </p:to>
                                    </p:set>
                                    <p:animEffect transition="in" filter="wipe(left)">
                                      <p:cBhvr>
                                        <p:cTn id="7" dur="500"/>
                                        <p:tgtEl>
                                          <p:spTgt spid="143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4354">
                                            <p:txEl>
                                              <p:pRg st="0" end="0"/>
                                            </p:txEl>
                                          </p:spTgt>
                                        </p:tgtEl>
                                        <p:attrNameLst>
                                          <p:attrName>style.visibility</p:attrName>
                                        </p:attrNameLst>
                                      </p:cBhvr>
                                      <p:to>
                                        <p:strVal val="visible"/>
                                      </p:to>
                                    </p:set>
                                    <p:animEffect transition="in" filter="wipe(up)">
                                      <p:cBhvr>
                                        <p:cTn id="12" dur="75"/>
                                        <p:tgtEl>
                                          <p:spTgt spid="1435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8" fill="hold" nodeType="clickEffect">
                                  <p:stCondLst>
                                    <p:cond delay="0"/>
                                  </p:stCondLst>
                                  <p:childTnLst>
                                    <p:set>
                                      <p:cBhvr>
                                        <p:cTn id="16" dur="1" fill="hold">
                                          <p:stCondLst>
                                            <p:cond delay="0"/>
                                          </p:stCondLst>
                                        </p:cTn>
                                        <p:tgtEl>
                                          <p:spTgt spid="14648"/>
                                        </p:tgtEl>
                                        <p:attrNameLst>
                                          <p:attrName>style.visibility</p:attrName>
                                        </p:attrNameLst>
                                      </p:cBhvr>
                                      <p:to>
                                        <p:strVal val="visible"/>
                                      </p:to>
                                    </p:set>
                                    <p:anim calcmode="lin" valueType="num">
                                      <p:cBhvr>
                                        <p:cTn id="17" dur="500" fill="hold"/>
                                        <p:tgtEl>
                                          <p:spTgt spid="14648"/>
                                        </p:tgtEl>
                                        <p:attrNameLst>
                                          <p:attrName>ppt_x</p:attrName>
                                        </p:attrNameLst>
                                      </p:cBhvr>
                                      <p:tavLst>
                                        <p:tav tm="0">
                                          <p:val>
                                            <p:strVal val="#ppt_x-#ppt_w/2"/>
                                          </p:val>
                                        </p:tav>
                                        <p:tav tm="100000">
                                          <p:val>
                                            <p:strVal val="#ppt_x"/>
                                          </p:val>
                                        </p:tav>
                                      </p:tavLst>
                                    </p:anim>
                                    <p:anim calcmode="lin" valueType="num">
                                      <p:cBhvr>
                                        <p:cTn id="18" dur="500" fill="hold"/>
                                        <p:tgtEl>
                                          <p:spTgt spid="14648"/>
                                        </p:tgtEl>
                                        <p:attrNameLst>
                                          <p:attrName>ppt_y</p:attrName>
                                        </p:attrNameLst>
                                      </p:cBhvr>
                                      <p:tavLst>
                                        <p:tav tm="0">
                                          <p:val>
                                            <p:strVal val="#ppt_y"/>
                                          </p:val>
                                        </p:tav>
                                        <p:tav tm="100000">
                                          <p:val>
                                            <p:strVal val="#ppt_y"/>
                                          </p:val>
                                        </p:tav>
                                      </p:tavLst>
                                    </p:anim>
                                    <p:anim calcmode="lin" valueType="num">
                                      <p:cBhvr>
                                        <p:cTn id="19" dur="500" fill="hold"/>
                                        <p:tgtEl>
                                          <p:spTgt spid="14648"/>
                                        </p:tgtEl>
                                        <p:attrNameLst>
                                          <p:attrName>ppt_w</p:attrName>
                                        </p:attrNameLst>
                                      </p:cBhvr>
                                      <p:tavLst>
                                        <p:tav tm="0">
                                          <p:val>
                                            <p:fltVal val="0"/>
                                          </p:val>
                                        </p:tav>
                                        <p:tav tm="100000">
                                          <p:val>
                                            <p:strVal val="#ppt_w"/>
                                          </p:val>
                                        </p:tav>
                                      </p:tavLst>
                                    </p:anim>
                                    <p:anim calcmode="lin" valueType="num">
                                      <p:cBhvr>
                                        <p:cTn id="20" dur="500" fill="hold"/>
                                        <p:tgtEl>
                                          <p:spTgt spid="14648"/>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4651"/>
                                        </p:tgtEl>
                                        <p:attrNameLst>
                                          <p:attrName>style.visibility</p:attrName>
                                        </p:attrNameLst>
                                      </p:cBhvr>
                                      <p:to>
                                        <p:strVal val="visible"/>
                                      </p:to>
                                    </p:set>
                                    <p:animEffect transition="in" filter="wipe(left)">
                                      <p:cBhvr>
                                        <p:cTn id="25" dur="500"/>
                                        <p:tgtEl>
                                          <p:spTgt spid="1465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1" fill="hold" grpId="0" nodeType="clickEffect">
                                  <p:stCondLst>
                                    <p:cond delay="0"/>
                                  </p:stCondLst>
                                  <p:childTnLst>
                                    <p:set>
                                      <p:cBhvr>
                                        <p:cTn id="29" dur="1" fill="hold">
                                          <p:stCondLst>
                                            <p:cond delay="0"/>
                                          </p:stCondLst>
                                        </p:cTn>
                                        <p:tgtEl>
                                          <p:spTgt spid="14382"/>
                                        </p:tgtEl>
                                        <p:attrNameLst>
                                          <p:attrName>style.visibility</p:attrName>
                                        </p:attrNameLst>
                                      </p:cBhvr>
                                      <p:to>
                                        <p:strVal val="visible"/>
                                      </p:to>
                                    </p:set>
                                    <p:anim calcmode="lin" valueType="num">
                                      <p:cBhvr additive="base">
                                        <p:cTn id="30" dur="500" fill="hold"/>
                                        <p:tgtEl>
                                          <p:spTgt spid="14382"/>
                                        </p:tgtEl>
                                        <p:attrNameLst>
                                          <p:attrName>ppt_x</p:attrName>
                                        </p:attrNameLst>
                                      </p:cBhvr>
                                      <p:tavLst>
                                        <p:tav tm="0">
                                          <p:val>
                                            <p:strVal val="#ppt_x"/>
                                          </p:val>
                                        </p:tav>
                                        <p:tav tm="100000">
                                          <p:val>
                                            <p:strVal val="#ppt_x"/>
                                          </p:val>
                                        </p:tav>
                                      </p:tavLst>
                                    </p:anim>
                                    <p:anim calcmode="lin" valueType="num">
                                      <p:cBhvr additive="base">
                                        <p:cTn id="31" dur="500" fill="hold"/>
                                        <p:tgtEl>
                                          <p:spTgt spid="14382"/>
                                        </p:tgtEl>
                                        <p:attrNameLst>
                                          <p:attrName>ppt_y</p:attrName>
                                        </p:attrNameLst>
                                      </p:cBhvr>
                                      <p:tavLst>
                                        <p:tav tm="0">
                                          <p:val>
                                            <p:strVal val="0-#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14383"/>
                                        </p:tgtEl>
                                        <p:attrNameLst>
                                          <p:attrName>style.visibility</p:attrName>
                                        </p:attrNameLst>
                                      </p:cBhvr>
                                      <p:to>
                                        <p:strVal val="visible"/>
                                      </p:to>
                                    </p:set>
                                    <p:anim calcmode="lin" valueType="num">
                                      <p:cBhvr additive="base">
                                        <p:cTn id="36" dur="500" fill="hold"/>
                                        <p:tgtEl>
                                          <p:spTgt spid="14383"/>
                                        </p:tgtEl>
                                        <p:attrNameLst>
                                          <p:attrName>ppt_x</p:attrName>
                                        </p:attrNameLst>
                                      </p:cBhvr>
                                      <p:tavLst>
                                        <p:tav tm="0">
                                          <p:val>
                                            <p:strVal val="0-#ppt_w/2"/>
                                          </p:val>
                                        </p:tav>
                                        <p:tav tm="100000">
                                          <p:val>
                                            <p:strVal val="#ppt_x"/>
                                          </p:val>
                                        </p:tav>
                                      </p:tavLst>
                                    </p:anim>
                                    <p:anim calcmode="lin" valueType="num">
                                      <p:cBhvr additive="base">
                                        <p:cTn id="37" dur="500" fill="hold"/>
                                        <p:tgtEl>
                                          <p:spTgt spid="14383"/>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3" presetClass="entr" presetSubtype="528" fill="hold" grpId="0" nodeType="clickEffect">
                                  <p:stCondLst>
                                    <p:cond delay="0"/>
                                  </p:stCondLst>
                                  <p:childTnLst>
                                    <p:set>
                                      <p:cBhvr>
                                        <p:cTn id="41" dur="1" fill="hold">
                                          <p:stCondLst>
                                            <p:cond delay="0"/>
                                          </p:stCondLst>
                                        </p:cTn>
                                        <p:tgtEl>
                                          <p:spTgt spid="14358"/>
                                        </p:tgtEl>
                                        <p:attrNameLst>
                                          <p:attrName>style.visibility</p:attrName>
                                        </p:attrNameLst>
                                      </p:cBhvr>
                                      <p:to>
                                        <p:strVal val="visible"/>
                                      </p:to>
                                    </p:set>
                                    <p:anim calcmode="lin" valueType="num">
                                      <p:cBhvr>
                                        <p:cTn id="42" dur="500" fill="hold"/>
                                        <p:tgtEl>
                                          <p:spTgt spid="14358"/>
                                        </p:tgtEl>
                                        <p:attrNameLst>
                                          <p:attrName>ppt_w</p:attrName>
                                        </p:attrNameLst>
                                      </p:cBhvr>
                                      <p:tavLst>
                                        <p:tav tm="0">
                                          <p:val>
                                            <p:fltVal val="0"/>
                                          </p:val>
                                        </p:tav>
                                        <p:tav tm="100000">
                                          <p:val>
                                            <p:strVal val="#ppt_w"/>
                                          </p:val>
                                        </p:tav>
                                      </p:tavLst>
                                    </p:anim>
                                    <p:anim calcmode="lin" valueType="num">
                                      <p:cBhvr>
                                        <p:cTn id="43" dur="500" fill="hold"/>
                                        <p:tgtEl>
                                          <p:spTgt spid="14358"/>
                                        </p:tgtEl>
                                        <p:attrNameLst>
                                          <p:attrName>ppt_h</p:attrName>
                                        </p:attrNameLst>
                                      </p:cBhvr>
                                      <p:tavLst>
                                        <p:tav tm="0">
                                          <p:val>
                                            <p:fltVal val="0"/>
                                          </p:val>
                                        </p:tav>
                                        <p:tav tm="100000">
                                          <p:val>
                                            <p:strVal val="#ppt_h"/>
                                          </p:val>
                                        </p:tav>
                                      </p:tavLst>
                                    </p:anim>
                                    <p:anim calcmode="lin" valueType="num">
                                      <p:cBhvr>
                                        <p:cTn id="44" dur="500" fill="hold"/>
                                        <p:tgtEl>
                                          <p:spTgt spid="14358"/>
                                        </p:tgtEl>
                                        <p:attrNameLst>
                                          <p:attrName>ppt_x</p:attrName>
                                        </p:attrNameLst>
                                      </p:cBhvr>
                                      <p:tavLst>
                                        <p:tav tm="0">
                                          <p:val>
                                            <p:fltVal val="0.5"/>
                                          </p:val>
                                        </p:tav>
                                        <p:tav tm="100000">
                                          <p:val>
                                            <p:strVal val="#ppt_x"/>
                                          </p:val>
                                        </p:tav>
                                      </p:tavLst>
                                    </p:anim>
                                    <p:anim calcmode="lin" valueType="num">
                                      <p:cBhvr>
                                        <p:cTn id="45" dur="500" fill="hold"/>
                                        <p:tgtEl>
                                          <p:spTgt spid="14358"/>
                                        </p:tgtEl>
                                        <p:attrNameLst>
                                          <p:attrName>ppt_y</p:attrName>
                                        </p:attrNameLst>
                                      </p:cBhvr>
                                      <p:tavLst>
                                        <p:tav tm="0">
                                          <p:val>
                                            <p:fltVal val="0.5"/>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4359"/>
                                        </p:tgtEl>
                                        <p:attrNameLst>
                                          <p:attrName>style.visibility</p:attrName>
                                        </p:attrNameLst>
                                      </p:cBhvr>
                                      <p:to>
                                        <p:strVal val="visible"/>
                                      </p:to>
                                    </p:set>
                                    <p:animEffect transition="in" filter="wipe(left)">
                                      <p:cBhvr>
                                        <p:cTn id="50" dur="500"/>
                                        <p:tgtEl>
                                          <p:spTgt spid="14359"/>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32" fill="hold" grpId="0" nodeType="clickEffect">
                                  <p:stCondLst>
                                    <p:cond delay="0"/>
                                  </p:stCondLst>
                                  <p:childTnLst>
                                    <p:set>
                                      <p:cBhvr>
                                        <p:cTn id="54" dur="1" fill="hold">
                                          <p:stCondLst>
                                            <p:cond delay="0"/>
                                          </p:stCondLst>
                                        </p:cTn>
                                        <p:tgtEl>
                                          <p:spTgt spid="14361"/>
                                        </p:tgtEl>
                                        <p:attrNameLst>
                                          <p:attrName>style.visibility</p:attrName>
                                        </p:attrNameLst>
                                      </p:cBhvr>
                                      <p:to>
                                        <p:strVal val="visible"/>
                                      </p:to>
                                    </p:set>
                                    <p:animEffect transition="in" filter="box(out)">
                                      <p:cBhvr>
                                        <p:cTn id="55" dur="500"/>
                                        <p:tgtEl>
                                          <p:spTgt spid="14361"/>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7" presetClass="entr" presetSubtype="8" fill="hold" nodeType="clickEffect">
                                  <p:stCondLst>
                                    <p:cond delay="0"/>
                                  </p:stCondLst>
                                  <p:childTnLst>
                                    <p:set>
                                      <p:cBhvr>
                                        <p:cTn id="59" dur="1" fill="hold">
                                          <p:stCondLst>
                                            <p:cond delay="0"/>
                                          </p:stCondLst>
                                        </p:cTn>
                                        <p:tgtEl>
                                          <p:spTgt spid="14650"/>
                                        </p:tgtEl>
                                        <p:attrNameLst>
                                          <p:attrName>style.visibility</p:attrName>
                                        </p:attrNameLst>
                                      </p:cBhvr>
                                      <p:to>
                                        <p:strVal val="visible"/>
                                      </p:to>
                                    </p:set>
                                    <p:anim calcmode="lin" valueType="num">
                                      <p:cBhvr>
                                        <p:cTn id="60" dur="500" fill="hold"/>
                                        <p:tgtEl>
                                          <p:spTgt spid="14650"/>
                                        </p:tgtEl>
                                        <p:attrNameLst>
                                          <p:attrName>ppt_x</p:attrName>
                                        </p:attrNameLst>
                                      </p:cBhvr>
                                      <p:tavLst>
                                        <p:tav tm="0">
                                          <p:val>
                                            <p:strVal val="#ppt_x-#ppt_w/2"/>
                                          </p:val>
                                        </p:tav>
                                        <p:tav tm="100000">
                                          <p:val>
                                            <p:strVal val="#ppt_x"/>
                                          </p:val>
                                        </p:tav>
                                      </p:tavLst>
                                    </p:anim>
                                    <p:anim calcmode="lin" valueType="num">
                                      <p:cBhvr>
                                        <p:cTn id="61" dur="500" fill="hold"/>
                                        <p:tgtEl>
                                          <p:spTgt spid="14650"/>
                                        </p:tgtEl>
                                        <p:attrNameLst>
                                          <p:attrName>ppt_y</p:attrName>
                                        </p:attrNameLst>
                                      </p:cBhvr>
                                      <p:tavLst>
                                        <p:tav tm="0">
                                          <p:val>
                                            <p:strVal val="#ppt_y"/>
                                          </p:val>
                                        </p:tav>
                                        <p:tav tm="100000">
                                          <p:val>
                                            <p:strVal val="#ppt_y"/>
                                          </p:val>
                                        </p:tav>
                                      </p:tavLst>
                                    </p:anim>
                                    <p:anim calcmode="lin" valueType="num">
                                      <p:cBhvr>
                                        <p:cTn id="62" dur="500" fill="hold"/>
                                        <p:tgtEl>
                                          <p:spTgt spid="14650"/>
                                        </p:tgtEl>
                                        <p:attrNameLst>
                                          <p:attrName>ppt_w</p:attrName>
                                        </p:attrNameLst>
                                      </p:cBhvr>
                                      <p:tavLst>
                                        <p:tav tm="0">
                                          <p:val>
                                            <p:fltVal val="0"/>
                                          </p:val>
                                        </p:tav>
                                        <p:tav tm="100000">
                                          <p:val>
                                            <p:strVal val="#ppt_w"/>
                                          </p:val>
                                        </p:tav>
                                      </p:tavLst>
                                    </p:anim>
                                    <p:anim calcmode="lin" valueType="num">
                                      <p:cBhvr>
                                        <p:cTn id="63" dur="500" fill="hold"/>
                                        <p:tgtEl>
                                          <p:spTgt spid="14650"/>
                                        </p:tgtEl>
                                        <p:attrNameLst>
                                          <p:attrName>ppt_h</p:attrName>
                                        </p:attrNameLst>
                                      </p:cBhvr>
                                      <p:tavLst>
                                        <p:tav tm="0">
                                          <p:val>
                                            <p:strVal val="#ppt_h"/>
                                          </p:val>
                                        </p:tav>
                                        <p:tav tm="100000">
                                          <p:val>
                                            <p:strVal val="#ppt_h"/>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14652"/>
                                        </p:tgtEl>
                                        <p:attrNameLst>
                                          <p:attrName>style.visibility</p:attrName>
                                        </p:attrNameLst>
                                      </p:cBhvr>
                                      <p:to>
                                        <p:strVal val="visible"/>
                                      </p:to>
                                    </p:set>
                                    <p:animEffect transition="in" filter="wipe(left)">
                                      <p:cBhvr>
                                        <p:cTn id="68" dur="500"/>
                                        <p:tgtEl>
                                          <p:spTgt spid="14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3" grpId="0" autoUpdateAnimBg="0"/>
      <p:bldP spid="14354" grpId="0" build="p" autoUpdateAnimBg="0"/>
      <p:bldP spid="14358" grpId="0" animBg="1" autoUpdateAnimBg="0"/>
      <p:bldP spid="14359" grpId="0" animBg="1" autoUpdateAnimBg="0"/>
      <p:bldP spid="14361" grpId="0" animBg="1" autoUpdateAnimBg="0"/>
      <p:bldP spid="14382" grpId="0" animBg="1" autoUpdateAnimBg="0"/>
      <p:bldP spid="14383" grpId="0" animBg="1" autoUpdateAnimBg="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a:extLst>
              <a:ext uri="{FF2B5EF4-FFF2-40B4-BE49-F238E27FC236}">
                <a16:creationId xmlns:a16="http://schemas.microsoft.com/office/drawing/2014/main" id="{2FA938BC-4A0D-4FF1-A5D7-B247A5144D1F}"/>
              </a:ext>
            </a:extLst>
          </p:cNvPr>
          <p:cNvGraphicFramePr>
            <a:graphicFrameLocks noChangeAspect="1"/>
          </p:cNvGraphicFramePr>
          <p:nvPr>
            <p:extLst>
              <p:ext uri="{D42A27DB-BD31-4B8C-83A1-F6EECF244321}">
                <p14:modId xmlns:p14="http://schemas.microsoft.com/office/powerpoint/2010/main" val="723243200"/>
              </p:ext>
            </p:extLst>
          </p:nvPr>
        </p:nvGraphicFramePr>
        <p:xfrm>
          <a:off x="834074" y="2589083"/>
          <a:ext cx="8426420" cy="842953"/>
        </p:xfrm>
        <a:graphic>
          <a:graphicData uri="http://schemas.openxmlformats.org/presentationml/2006/ole">
            <mc:AlternateContent xmlns:mc="http://schemas.openxmlformats.org/markup-compatibility/2006">
              <mc:Choice xmlns:v="urn:schemas-microsoft-com:vml" Requires="v">
                <p:oleObj spid="_x0000_s393294" name="Equation" r:id="rId3" imgW="3276600" imgH="393700" progId="Equation.3">
                  <p:embed/>
                </p:oleObj>
              </mc:Choice>
              <mc:Fallback>
                <p:oleObj name="Equation" r:id="rId3" imgW="3276600" imgH="393700" progId="Equation.3">
                  <p:embed/>
                  <p:pic>
                    <p:nvPicPr>
                      <p:cNvPr id="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074" y="2589083"/>
                        <a:ext cx="8426420" cy="842953"/>
                      </a:xfrm>
                      <a:prstGeom prst="rect">
                        <a:avLst/>
                      </a:prstGeom>
                      <a:solidFill>
                        <a:schemeClr val="bg1">
                          <a:lumMod val="95000"/>
                        </a:schemeClr>
                      </a:solidFill>
                      <a:ln>
                        <a:solidFill>
                          <a:srgbClr val="C00000"/>
                        </a:solidFill>
                      </a:ln>
                      <a:effectLst/>
                    </p:spPr>
                  </p:pic>
                </p:oleObj>
              </mc:Fallback>
            </mc:AlternateContent>
          </a:graphicData>
        </a:graphic>
      </p:graphicFrame>
      <p:graphicFrame>
        <p:nvGraphicFramePr>
          <p:cNvPr id="3" name="对象 2">
            <a:extLst>
              <a:ext uri="{FF2B5EF4-FFF2-40B4-BE49-F238E27FC236}">
                <a16:creationId xmlns:a16="http://schemas.microsoft.com/office/drawing/2014/main" id="{70D0A9B3-DA35-4503-803F-E1A22B965B86}"/>
              </a:ext>
            </a:extLst>
          </p:cNvPr>
          <p:cNvGraphicFramePr>
            <a:graphicFrameLocks noChangeAspect="1"/>
          </p:cNvGraphicFramePr>
          <p:nvPr>
            <p:extLst>
              <p:ext uri="{D42A27DB-BD31-4B8C-83A1-F6EECF244321}">
                <p14:modId xmlns:p14="http://schemas.microsoft.com/office/powerpoint/2010/main" val="1614828728"/>
              </p:ext>
            </p:extLst>
          </p:nvPr>
        </p:nvGraphicFramePr>
        <p:xfrm>
          <a:off x="1266122" y="5772955"/>
          <a:ext cx="7562324" cy="871466"/>
        </p:xfrm>
        <a:graphic>
          <a:graphicData uri="http://schemas.openxmlformats.org/presentationml/2006/ole">
            <mc:AlternateContent xmlns:mc="http://schemas.openxmlformats.org/markup-compatibility/2006">
              <mc:Choice xmlns:v="urn:schemas-microsoft-com:vml" Requires="v">
                <p:oleObj spid="_x0000_s393295" name="Equation" r:id="rId5" imgW="2844800" imgH="393700" progId="Equation.3">
                  <p:embed/>
                </p:oleObj>
              </mc:Choice>
              <mc:Fallback>
                <p:oleObj name="Equation" r:id="rId5" imgW="2844800" imgH="393700" progId="Equation.3">
                  <p:embed/>
                  <p:pic>
                    <p:nvPicPr>
                      <p:cNvPr id="43" name="对象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6122" y="5772955"/>
                        <a:ext cx="7562324" cy="871466"/>
                      </a:xfrm>
                      <a:prstGeom prst="rect">
                        <a:avLst/>
                      </a:prstGeom>
                      <a:solidFill>
                        <a:schemeClr val="bg1">
                          <a:lumMod val="95000"/>
                        </a:schemeClr>
                      </a:solidFill>
                      <a:ln>
                        <a:solidFill>
                          <a:srgbClr val="C00000"/>
                        </a:solidFill>
                      </a:ln>
                      <a:effectLst/>
                    </p:spPr>
                  </p:pic>
                </p:oleObj>
              </mc:Fallback>
            </mc:AlternateContent>
          </a:graphicData>
        </a:graphic>
      </p:graphicFrame>
      <p:grpSp>
        <p:nvGrpSpPr>
          <p:cNvPr id="4" name="组合 3">
            <a:extLst>
              <a:ext uri="{FF2B5EF4-FFF2-40B4-BE49-F238E27FC236}">
                <a16:creationId xmlns:a16="http://schemas.microsoft.com/office/drawing/2014/main" id="{28195AF8-D632-4DED-B71D-879EAD4811D0}"/>
              </a:ext>
            </a:extLst>
          </p:cNvPr>
          <p:cNvGrpSpPr/>
          <p:nvPr/>
        </p:nvGrpSpPr>
        <p:grpSpPr>
          <a:xfrm>
            <a:off x="1395059" y="250582"/>
            <a:ext cx="5628879" cy="1836738"/>
            <a:chOff x="425493" y="-28747"/>
            <a:chExt cx="5195888" cy="1695450"/>
          </a:xfrm>
        </p:grpSpPr>
        <p:grpSp>
          <p:nvGrpSpPr>
            <p:cNvPr id="5" name="Group 3">
              <a:extLst>
                <a:ext uri="{FF2B5EF4-FFF2-40B4-BE49-F238E27FC236}">
                  <a16:creationId xmlns:a16="http://schemas.microsoft.com/office/drawing/2014/main" id="{57F6B71D-F58A-48B2-A8EA-A14F4B9B7D95}"/>
                </a:ext>
              </a:extLst>
            </p:cNvPr>
            <p:cNvGrpSpPr>
              <a:grpSpLocks/>
            </p:cNvGrpSpPr>
            <p:nvPr/>
          </p:nvGrpSpPr>
          <p:grpSpPr bwMode="auto">
            <a:xfrm>
              <a:off x="425493" y="-28747"/>
              <a:ext cx="5195888" cy="1695450"/>
              <a:chOff x="-849" y="140"/>
              <a:chExt cx="3273" cy="1068"/>
            </a:xfrm>
          </p:grpSpPr>
          <p:sp>
            <p:nvSpPr>
              <p:cNvPr id="7" name="Line 4">
                <a:extLst>
                  <a:ext uri="{FF2B5EF4-FFF2-40B4-BE49-F238E27FC236}">
                    <a16:creationId xmlns:a16="http://schemas.microsoft.com/office/drawing/2014/main" id="{DBCD97E7-DC32-4D2F-A68E-5864C34484D0}"/>
                  </a:ext>
                </a:extLst>
              </p:cNvPr>
              <p:cNvSpPr>
                <a:spLocks noChangeShapeType="1"/>
              </p:cNvSpPr>
              <p:nvPr/>
            </p:nvSpPr>
            <p:spPr bwMode="auto">
              <a:xfrm>
                <a:off x="336" y="952"/>
                <a:ext cx="168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8" name="Line 5">
                <a:extLst>
                  <a:ext uri="{FF2B5EF4-FFF2-40B4-BE49-F238E27FC236}">
                    <a16:creationId xmlns:a16="http://schemas.microsoft.com/office/drawing/2014/main" id="{69FAB457-E077-44DE-9C17-D23CDB436A60}"/>
                  </a:ext>
                </a:extLst>
              </p:cNvPr>
              <p:cNvSpPr>
                <a:spLocks noChangeShapeType="1"/>
              </p:cNvSpPr>
              <p:nvPr/>
            </p:nvSpPr>
            <p:spPr bwMode="auto">
              <a:xfrm flipV="1">
                <a:off x="531" y="200"/>
                <a:ext cx="0" cy="1008"/>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grpSp>
            <p:nvGrpSpPr>
              <p:cNvPr id="9" name="Group 6">
                <a:extLst>
                  <a:ext uri="{FF2B5EF4-FFF2-40B4-BE49-F238E27FC236}">
                    <a16:creationId xmlns:a16="http://schemas.microsoft.com/office/drawing/2014/main" id="{ECD53CFD-2C41-49DC-862A-10375575AAF1}"/>
                  </a:ext>
                </a:extLst>
              </p:cNvPr>
              <p:cNvGrpSpPr>
                <a:grpSpLocks/>
              </p:cNvGrpSpPr>
              <p:nvPr/>
            </p:nvGrpSpPr>
            <p:grpSpPr bwMode="auto">
              <a:xfrm>
                <a:off x="528" y="552"/>
                <a:ext cx="1152" cy="431"/>
                <a:chOff x="576" y="2496"/>
                <a:chExt cx="690" cy="258"/>
              </a:xfrm>
            </p:grpSpPr>
            <p:grpSp>
              <p:nvGrpSpPr>
                <p:cNvPr id="16" name="Group 7">
                  <a:extLst>
                    <a:ext uri="{FF2B5EF4-FFF2-40B4-BE49-F238E27FC236}">
                      <a16:creationId xmlns:a16="http://schemas.microsoft.com/office/drawing/2014/main" id="{80488E8B-1969-4718-B6A9-890137038106}"/>
                    </a:ext>
                  </a:extLst>
                </p:cNvPr>
                <p:cNvGrpSpPr>
                  <a:grpSpLocks/>
                </p:cNvGrpSpPr>
                <p:nvPr/>
              </p:nvGrpSpPr>
              <p:grpSpPr bwMode="auto">
                <a:xfrm>
                  <a:off x="576" y="2496"/>
                  <a:ext cx="240" cy="249"/>
                  <a:chOff x="576" y="2496"/>
                  <a:chExt cx="240" cy="249"/>
                </a:xfrm>
              </p:grpSpPr>
              <p:sp>
                <p:nvSpPr>
                  <p:cNvPr id="23" name="Line 8">
                    <a:extLst>
                      <a:ext uri="{FF2B5EF4-FFF2-40B4-BE49-F238E27FC236}">
                        <a16:creationId xmlns:a16="http://schemas.microsoft.com/office/drawing/2014/main" id="{255C0257-6659-46CD-B041-AC8BB86DCF65}"/>
                      </a:ext>
                    </a:extLst>
                  </p:cNvPr>
                  <p:cNvSpPr>
                    <a:spLocks noChangeShapeType="1"/>
                  </p:cNvSpPr>
                  <p:nvPr/>
                </p:nvSpPr>
                <p:spPr bwMode="auto">
                  <a:xfrm flipV="1">
                    <a:off x="576" y="2496"/>
                    <a:ext cx="240" cy="24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24" name="Line 9">
                    <a:extLst>
                      <a:ext uri="{FF2B5EF4-FFF2-40B4-BE49-F238E27FC236}">
                        <a16:creationId xmlns:a16="http://schemas.microsoft.com/office/drawing/2014/main" id="{173A3A43-05A8-4B92-A348-D03AD9E3E4D4}"/>
                      </a:ext>
                    </a:extLst>
                  </p:cNvPr>
                  <p:cNvSpPr>
                    <a:spLocks noChangeShapeType="1"/>
                  </p:cNvSpPr>
                  <p:nvPr/>
                </p:nvSpPr>
                <p:spPr bwMode="auto">
                  <a:xfrm>
                    <a:off x="807" y="2505"/>
                    <a:ext cx="0" cy="24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grpSp>
            <p:grpSp>
              <p:nvGrpSpPr>
                <p:cNvPr id="17" name="Group 10">
                  <a:extLst>
                    <a:ext uri="{FF2B5EF4-FFF2-40B4-BE49-F238E27FC236}">
                      <a16:creationId xmlns:a16="http://schemas.microsoft.com/office/drawing/2014/main" id="{3F9215D5-9650-47B5-AB3C-910E1E58FD45}"/>
                    </a:ext>
                  </a:extLst>
                </p:cNvPr>
                <p:cNvGrpSpPr>
                  <a:grpSpLocks/>
                </p:cNvGrpSpPr>
                <p:nvPr/>
              </p:nvGrpSpPr>
              <p:grpSpPr bwMode="auto">
                <a:xfrm>
                  <a:off x="807" y="2496"/>
                  <a:ext cx="240" cy="249"/>
                  <a:chOff x="576" y="2496"/>
                  <a:chExt cx="240" cy="249"/>
                </a:xfrm>
              </p:grpSpPr>
              <p:sp>
                <p:nvSpPr>
                  <p:cNvPr id="21" name="Line 11">
                    <a:extLst>
                      <a:ext uri="{FF2B5EF4-FFF2-40B4-BE49-F238E27FC236}">
                        <a16:creationId xmlns:a16="http://schemas.microsoft.com/office/drawing/2014/main" id="{E168DFDF-9CD4-4DA1-AE69-4D9DB21F491C}"/>
                      </a:ext>
                    </a:extLst>
                  </p:cNvPr>
                  <p:cNvSpPr>
                    <a:spLocks noChangeShapeType="1"/>
                  </p:cNvSpPr>
                  <p:nvPr/>
                </p:nvSpPr>
                <p:spPr bwMode="auto">
                  <a:xfrm flipV="1">
                    <a:off x="576" y="2496"/>
                    <a:ext cx="240" cy="24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22" name="Line 12">
                    <a:extLst>
                      <a:ext uri="{FF2B5EF4-FFF2-40B4-BE49-F238E27FC236}">
                        <a16:creationId xmlns:a16="http://schemas.microsoft.com/office/drawing/2014/main" id="{DD5F3953-292F-421D-8111-0DF48CF59EB3}"/>
                      </a:ext>
                    </a:extLst>
                  </p:cNvPr>
                  <p:cNvSpPr>
                    <a:spLocks noChangeShapeType="1"/>
                  </p:cNvSpPr>
                  <p:nvPr/>
                </p:nvSpPr>
                <p:spPr bwMode="auto">
                  <a:xfrm>
                    <a:off x="807" y="2505"/>
                    <a:ext cx="0" cy="24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grpSp>
            <p:grpSp>
              <p:nvGrpSpPr>
                <p:cNvPr id="18" name="Group 13">
                  <a:extLst>
                    <a:ext uri="{FF2B5EF4-FFF2-40B4-BE49-F238E27FC236}">
                      <a16:creationId xmlns:a16="http://schemas.microsoft.com/office/drawing/2014/main" id="{4BD29B84-953A-485F-B01A-2F5FCD668F69}"/>
                    </a:ext>
                  </a:extLst>
                </p:cNvPr>
                <p:cNvGrpSpPr>
                  <a:grpSpLocks/>
                </p:cNvGrpSpPr>
                <p:nvPr/>
              </p:nvGrpSpPr>
              <p:grpSpPr bwMode="auto">
                <a:xfrm>
                  <a:off x="1026" y="2505"/>
                  <a:ext cx="240" cy="249"/>
                  <a:chOff x="576" y="2496"/>
                  <a:chExt cx="240" cy="249"/>
                </a:xfrm>
              </p:grpSpPr>
              <p:sp>
                <p:nvSpPr>
                  <p:cNvPr id="19" name="Line 14">
                    <a:extLst>
                      <a:ext uri="{FF2B5EF4-FFF2-40B4-BE49-F238E27FC236}">
                        <a16:creationId xmlns:a16="http://schemas.microsoft.com/office/drawing/2014/main" id="{A207F209-D432-4BC7-B4F8-558910FCC820}"/>
                      </a:ext>
                    </a:extLst>
                  </p:cNvPr>
                  <p:cNvSpPr>
                    <a:spLocks noChangeShapeType="1"/>
                  </p:cNvSpPr>
                  <p:nvPr/>
                </p:nvSpPr>
                <p:spPr bwMode="auto">
                  <a:xfrm flipV="1">
                    <a:off x="576" y="2496"/>
                    <a:ext cx="240" cy="24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20" name="Line 15">
                    <a:extLst>
                      <a:ext uri="{FF2B5EF4-FFF2-40B4-BE49-F238E27FC236}">
                        <a16:creationId xmlns:a16="http://schemas.microsoft.com/office/drawing/2014/main" id="{7F16457D-686D-43BF-BF09-EE8DB4F0B511}"/>
                      </a:ext>
                    </a:extLst>
                  </p:cNvPr>
                  <p:cNvSpPr>
                    <a:spLocks noChangeShapeType="1"/>
                  </p:cNvSpPr>
                  <p:nvPr/>
                </p:nvSpPr>
                <p:spPr bwMode="auto">
                  <a:xfrm>
                    <a:off x="807" y="2505"/>
                    <a:ext cx="0" cy="24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grpSp>
          </p:grpSp>
          <p:sp>
            <p:nvSpPr>
              <p:cNvPr id="10" name="Text Box 16">
                <a:extLst>
                  <a:ext uri="{FF2B5EF4-FFF2-40B4-BE49-F238E27FC236}">
                    <a16:creationId xmlns:a16="http://schemas.microsoft.com/office/drawing/2014/main" id="{08011B15-7E6B-4F73-AFBC-4128435C84AF}"/>
                  </a:ext>
                </a:extLst>
              </p:cNvPr>
              <p:cNvSpPr txBox="1">
                <a:spLocks noChangeArrowheads="1"/>
              </p:cNvSpPr>
              <p:nvPr/>
            </p:nvSpPr>
            <p:spPr bwMode="auto">
              <a:xfrm>
                <a:off x="-849" y="582"/>
                <a:ext cx="1104"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kumimoji="1" lang="zh-CN" altLang="en-US" sz="2600" dirty="0">
                    <a:solidFill>
                      <a:srgbClr val="414195"/>
                    </a:solidFill>
                    <a:latin typeface="黑体" panose="02010609060101010101" pitchFamily="49" charset="-122"/>
                    <a:ea typeface="黑体" panose="02010609060101010101" pitchFamily="49" charset="-122"/>
                  </a:rPr>
                  <a:t>锯齿波</a:t>
                </a:r>
              </a:p>
            </p:txBody>
          </p:sp>
          <p:sp>
            <p:nvSpPr>
              <p:cNvPr id="11" name="Line 17">
                <a:extLst>
                  <a:ext uri="{FF2B5EF4-FFF2-40B4-BE49-F238E27FC236}">
                    <a16:creationId xmlns:a16="http://schemas.microsoft.com/office/drawing/2014/main" id="{5D7825D5-C5D4-4597-84EB-44E737A2DEDD}"/>
                  </a:ext>
                </a:extLst>
              </p:cNvPr>
              <p:cNvSpPr>
                <a:spLocks noChangeShapeType="1"/>
              </p:cNvSpPr>
              <p:nvPr/>
            </p:nvSpPr>
            <p:spPr bwMode="auto">
              <a:xfrm>
                <a:off x="528" y="536"/>
                <a:ext cx="1200" cy="0"/>
              </a:xfrm>
              <a:prstGeom prst="line">
                <a:avLst/>
              </a:prstGeom>
              <a:noFill/>
              <a:ln w="38100">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12" name="Text Box 18">
                <a:extLst>
                  <a:ext uri="{FF2B5EF4-FFF2-40B4-BE49-F238E27FC236}">
                    <a16:creationId xmlns:a16="http://schemas.microsoft.com/office/drawing/2014/main" id="{2F583AAB-FD62-4AF5-8E8F-EEEC983F755C}"/>
                  </a:ext>
                </a:extLst>
              </p:cNvPr>
              <p:cNvSpPr txBox="1">
                <a:spLocks noChangeArrowheads="1"/>
              </p:cNvSpPr>
              <p:nvPr/>
            </p:nvSpPr>
            <p:spPr bwMode="auto">
              <a:xfrm>
                <a:off x="192" y="392"/>
                <a:ext cx="43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kumimoji="1" lang="en-US" altLang="zh-CN" sz="2167" dirty="0">
                    <a:solidFill>
                      <a:schemeClr val="accent2"/>
                    </a:solidFill>
                    <a:latin typeface="Times New Roman" pitchFamily="18" charset="0"/>
                    <a:ea typeface="方正姚体" pitchFamily="2" charset="-122"/>
                  </a:rPr>
                  <a:t>U</a:t>
                </a:r>
                <a:r>
                  <a:rPr kumimoji="1" lang="en-US" altLang="zh-CN" sz="2167" baseline="-25000" dirty="0">
                    <a:solidFill>
                      <a:schemeClr val="accent2"/>
                    </a:solidFill>
                    <a:latin typeface="Times New Roman" pitchFamily="18" charset="0"/>
                    <a:ea typeface="方正姚体" pitchFamily="2" charset="-122"/>
                  </a:rPr>
                  <a:t>m</a:t>
                </a:r>
                <a:endParaRPr kumimoji="1" lang="en-US" altLang="zh-CN" sz="2167" dirty="0">
                  <a:solidFill>
                    <a:schemeClr val="accent2"/>
                  </a:solidFill>
                  <a:latin typeface="Times New Roman" pitchFamily="18" charset="0"/>
                  <a:ea typeface="方正姚体" pitchFamily="2" charset="-122"/>
                </a:endParaRPr>
              </a:p>
            </p:txBody>
          </p:sp>
          <p:sp>
            <p:nvSpPr>
              <p:cNvPr id="13" name="Text Box 19">
                <a:extLst>
                  <a:ext uri="{FF2B5EF4-FFF2-40B4-BE49-F238E27FC236}">
                    <a16:creationId xmlns:a16="http://schemas.microsoft.com/office/drawing/2014/main" id="{7765117C-F30E-4A3A-A8E8-75541434ED2C}"/>
                  </a:ext>
                </a:extLst>
              </p:cNvPr>
              <p:cNvSpPr txBox="1">
                <a:spLocks noChangeArrowheads="1"/>
              </p:cNvSpPr>
              <p:nvPr/>
            </p:nvSpPr>
            <p:spPr bwMode="auto">
              <a:xfrm>
                <a:off x="540" y="140"/>
                <a:ext cx="33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kumimoji="1" lang="en-US" altLang="zh-CN" sz="2167" i="1" dirty="0">
                    <a:solidFill>
                      <a:schemeClr val="accent2"/>
                    </a:solidFill>
                    <a:latin typeface="Times New Roman" pitchFamily="18" charset="0"/>
                    <a:ea typeface="方正姚体" pitchFamily="2" charset="-122"/>
                  </a:rPr>
                  <a:t>u</a:t>
                </a:r>
              </a:p>
            </p:txBody>
          </p:sp>
          <p:sp>
            <p:nvSpPr>
              <p:cNvPr id="14" name="Text Box 20">
                <a:extLst>
                  <a:ext uri="{FF2B5EF4-FFF2-40B4-BE49-F238E27FC236}">
                    <a16:creationId xmlns:a16="http://schemas.microsoft.com/office/drawing/2014/main" id="{646ADCCA-0513-4982-9388-BEFF16390CA8}"/>
                  </a:ext>
                </a:extLst>
              </p:cNvPr>
              <p:cNvSpPr txBox="1">
                <a:spLocks noChangeArrowheads="1"/>
              </p:cNvSpPr>
              <p:nvPr/>
            </p:nvSpPr>
            <p:spPr bwMode="auto">
              <a:xfrm>
                <a:off x="1896" y="920"/>
                <a:ext cx="528"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kumimoji="1" lang="en-US" altLang="zh-CN" sz="2167" i="1" dirty="0">
                    <a:solidFill>
                      <a:schemeClr val="accent2"/>
                    </a:solidFill>
                    <a:latin typeface="Times New Roman" pitchFamily="18" charset="0"/>
                    <a:ea typeface="方正姚体" pitchFamily="2" charset="-122"/>
                    <a:sym typeface="Symbol" pitchFamily="18" charset="2"/>
                  </a:rPr>
                  <a:t></a:t>
                </a:r>
                <a:r>
                  <a:rPr kumimoji="1" lang="en-US" altLang="zh-CN" sz="2167" i="1" dirty="0">
                    <a:solidFill>
                      <a:schemeClr val="accent2"/>
                    </a:solidFill>
                    <a:latin typeface="Times New Roman" pitchFamily="18" charset="0"/>
                    <a:ea typeface="方正姚体" pitchFamily="2" charset="-122"/>
                  </a:rPr>
                  <a:t>t</a:t>
                </a:r>
              </a:p>
            </p:txBody>
          </p:sp>
          <p:sp>
            <p:nvSpPr>
              <p:cNvPr id="15" name="Text Box 21">
                <a:extLst>
                  <a:ext uri="{FF2B5EF4-FFF2-40B4-BE49-F238E27FC236}">
                    <a16:creationId xmlns:a16="http://schemas.microsoft.com/office/drawing/2014/main" id="{408E8CED-EEF8-443D-A3C4-CA15BFBA56DD}"/>
                  </a:ext>
                </a:extLst>
              </p:cNvPr>
              <p:cNvSpPr txBox="1">
                <a:spLocks noChangeArrowheads="1"/>
              </p:cNvSpPr>
              <p:nvPr/>
            </p:nvSpPr>
            <p:spPr bwMode="auto">
              <a:xfrm>
                <a:off x="771" y="896"/>
                <a:ext cx="67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kumimoji="1" lang="en-US" altLang="zh-CN" sz="2167" i="1" dirty="0">
                    <a:solidFill>
                      <a:schemeClr val="accent2"/>
                    </a:solidFill>
                    <a:latin typeface="Times New Roman" pitchFamily="18" charset="0"/>
                    <a:ea typeface="方正姚体" pitchFamily="2" charset="-122"/>
                  </a:rPr>
                  <a:t>2</a:t>
                </a:r>
                <a:r>
                  <a:rPr kumimoji="1" lang="en-US" altLang="zh-CN" sz="2167" i="1" dirty="0">
                    <a:solidFill>
                      <a:schemeClr val="accent2"/>
                    </a:solidFill>
                    <a:latin typeface="Times New Roman" pitchFamily="18" charset="0"/>
                    <a:ea typeface="方正姚体" pitchFamily="2" charset="-122"/>
                    <a:sym typeface="Symbol" pitchFamily="18" charset="2"/>
                  </a:rPr>
                  <a:t></a:t>
                </a:r>
                <a:endParaRPr kumimoji="1" lang="en-US" altLang="zh-CN" sz="2167" i="1" dirty="0">
                  <a:solidFill>
                    <a:schemeClr val="accent2"/>
                  </a:solidFill>
                  <a:latin typeface="Times New Roman" pitchFamily="18" charset="0"/>
                  <a:ea typeface="方正姚体" pitchFamily="2" charset="-122"/>
                </a:endParaRPr>
              </a:p>
            </p:txBody>
          </p:sp>
        </p:grpSp>
        <p:sp>
          <p:nvSpPr>
            <p:cNvPr id="6" name="TextBox 43">
              <a:extLst>
                <a:ext uri="{FF2B5EF4-FFF2-40B4-BE49-F238E27FC236}">
                  <a16:creationId xmlns:a16="http://schemas.microsoft.com/office/drawing/2014/main" id="{8EA24749-880D-4FBC-A48E-6610AAA970E4}"/>
                </a:ext>
              </a:extLst>
            </p:cNvPr>
            <p:cNvSpPr txBox="1"/>
            <p:nvPr/>
          </p:nvSpPr>
          <p:spPr>
            <a:xfrm>
              <a:off x="2243180" y="1228381"/>
              <a:ext cx="1080120" cy="393066"/>
            </a:xfrm>
            <a:prstGeom prst="rect">
              <a:avLst/>
            </a:prstGeom>
            <a:noFill/>
          </p:spPr>
          <p:txBody>
            <a:bodyPr wrap="square" rtlCol="0">
              <a:spAutoFit/>
            </a:bodyPr>
            <a:lstStyle/>
            <a:p>
              <a:r>
                <a:rPr lang="en-US" altLang="zh-CN" sz="2167" i="1" dirty="0">
                  <a:solidFill>
                    <a:srgbClr val="414195"/>
                  </a:solidFill>
                  <a:latin typeface="Times New Roman" pitchFamily="18" charset="0"/>
                  <a:cs typeface="Times New Roman" pitchFamily="18" charset="0"/>
                </a:rPr>
                <a:t>O</a:t>
              </a:r>
              <a:endParaRPr lang="zh-CN" altLang="en-US" sz="2167" i="1" dirty="0">
                <a:solidFill>
                  <a:srgbClr val="414195"/>
                </a:solidFill>
                <a:latin typeface="Times New Roman" pitchFamily="18" charset="0"/>
                <a:cs typeface="Times New Roman" pitchFamily="18" charset="0"/>
              </a:endParaRPr>
            </a:p>
          </p:txBody>
        </p:sp>
      </p:grpSp>
      <p:grpSp>
        <p:nvGrpSpPr>
          <p:cNvPr id="25" name="组合 24">
            <a:extLst>
              <a:ext uri="{FF2B5EF4-FFF2-40B4-BE49-F238E27FC236}">
                <a16:creationId xmlns:a16="http://schemas.microsoft.com/office/drawing/2014/main" id="{6EBBCD91-8552-414F-8EA6-9FAFC0396653}"/>
              </a:ext>
            </a:extLst>
          </p:cNvPr>
          <p:cNvGrpSpPr/>
          <p:nvPr/>
        </p:nvGrpSpPr>
        <p:grpSpPr>
          <a:xfrm>
            <a:off x="1680545" y="3659250"/>
            <a:ext cx="5443143" cy="1702594"/>
            <a:chOff x="448821" y="2510461"/>
            <a:chExt cx="5024439" cy="1571625"/>
          </a:xfrm>
        </p:grpSpPr>
        <p:grpSp>
          <p:nvGrpSpPr>
            <p:cNvPr id="26" name="Group 22">
              <a:extLst>
                <a:ext uri="{FF2B5EF4-FFF2-40B4-BE49-F238E27FC236}">
                  <a16:creationId xmlns:a16="http://schemas.microsoft.com/office/drawing/2014/main" id="{CB131B15-C84B-40BB-8EFD-C4EE40E88AD8}"/>
                </a:ext>
              </a:extLst>
            </p:cNvPr>
            <p:cNvGrpSpPr>
              <a:grpSpLocks/>
            </p:cNvGrpSpPr>
            <p:nvPr/>
          </p:nvGrpSpPr>
          <p:grpSpPr bwMode="auto">
            <a:xfrm>
              <a:off x="448821" y="2510461"/>
              <a:ext cx="5024439" cy="1571625"/>
              <a:chOff x="-838" y="2187"/>
              <a:chExt cx="3165" cy="990"/>
            </a:xfrm>
          </p:grpSpPr>
          <p:sp>
            <p:nvSpPr>
              <p:cNvPr id="28" name="Text Box 23">
                <a:extLst>
                  <a:ext uri="{FF2B5EF4-FFF2-40B4-BE49-F238E27FC236}">
                    <a16:creationId xmlns:a16="http://schemas.microsoft.com/office/drawing/2014/main" id="{7694D9A3-D801-44DA-BB66-42CF9B8B1F15}"/>
                  </a:ext>
                </a:extLst>
              </p:cNvPr>
              <p:cNvSpPr txBox="1">
                <a:spLocks noChangeArrowheads="1"/>
              </p:cNvSpPr>
              <p:nvPr/>
            </p:nvSpPr>
            <p:spPr bwMode="auto">
              <a:xfrm>
                <a:off x="-838" y="2619"/>
                <a:ext cx="91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kumimoji="1" lang="zh-CN" altLang="en-US" sz="2600" dirty="0">
                    <a:solidFill>
                      <a:srgbClr val="414195"/>
                    </a:solidFill>
                    <a:latin typeface="黑体" panose="02010609060101010101" pitchFamily="49" charset="-122"/>
                    <a:ea typeface="黑体" panose="02010609060101010101" pitchFamily="49" charset="-122"/>
                  </a:rPr>
                  <a:t>三角波</a:t>
                </a:r>
              </a:p>
            </p:txBody>
          </p:sp>
          <p:grpSp>
            <p:nvGrpSpPr>
              <p:cNvPr id="29" name="Group 24">
                <a:extLst>
                  <a:ext uri="{FF2B5EF4-FFF2-40B4-BE49-F238E27FC236}">
                    <a16:creationId xmlns:a16="http://schemas.microsoft.com/office/drawing/2014/main" id="{4B182250-3856-4200-9152-72ECEE21C8ED}"/>
                  </a:ext>
                </a:extLst>
              </p:cNvPr>
              <p:cNvGrpSpPr>
                <a:grpSpLocks/>
              </p:cNvGrpSpPr>
              <p:nvPr/>
            </p:nvGrpSpPr>
            <p:grpSpPr bwMode="auto">
              <a:xfrm>
                <a:off x="205" y="2187"/>
                <a:ext cx="2122" cy="990"/>
                <a:chOff x="205" y="2187"/>
                <a:chExt cx="2122" cy="990"/>
              </a:xfrm>
            </p:grpSpPr>
            <p:grpSp>
              <p:nvGrpSpPr>
                <p:cNvPr id="30" name="Group 25">
                  <a:extLst>
                    <a:ext uri="{FF2B5EF4-FFF2-40B4-BE49-F238E27FC236}">
                      <a16:creationId xmlns:a16="http://schemas.microsoft.com/office/drawing/2014/main" id="{7C323E01-D374-4880-9291-4A890E095D47}"/>
                    </a:ext>
                  </a:extLst>
                </p:cNvPr>
                <p:cNvGrpSpPr>
                  <a:grpSpLocks/>
                </p:cNvGrpSpPr>
                <p:nvPr/>
              </p:nvGrpSpPr>
              <p:grpSpPr bwMode="auto">
                <a:xfrm>
                  <a:off x="297" y="2313"/>
                  <a:ext cx="2016" cy="840"/>
                  <a:chOff x="432" y="1400"/>
                  <a:chExt cx="1680" cy="840"/>
                </a:xfrm>
              </p:grpSpPr>
              <p:sp>
                <p:nvSpPr>
                  <p:cNvPr id="44" name="Line 26">
                    <a:extLst>
                      <a:ext uri="{FF2B5EF4-FFF2-40B4-BE49-F238E27FC236}">
                        <a16:creationId xmlns:a16="http://schemas.microsoft.com/office/drawing/2014/main" id="{A8D686B3-23EF-48D5-B977-B1FA400EBF16}"/>
                      </a:ext>
                    </a:extLst>
                  </p:cNvPr>
                  <p:cNvSpPr>
                    <a:spLocks noChangeShapeType="1"/>
                  </p:cNvSpPr>
                  <p:nvPr/>
                </p:nvSpPr>
                <p:spPr bwMode="auto">
                  <a:xfrm>
                    <a:off x="432" y="1920"/>
                    <a:ext cx="168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45" name="Line 27">
                    <a:extLst>
                      <a:ext uri="{FF2B5EF4-FFF2-40B4-BE49-F238E27FC236}">
                        <a16:creationId xmlns:a16="http://schemas.microsoft.com/office/drawing/2014/main" id="{6C93D8C2-A454-4AAC-A5C0-84FEF396CF95}"/>
                      </a:ext>
                    </a:extLst>
                  </p:cNvPr>
                  <p:cNvSpPr>
                    <a:spLocks noChangeShapeType="1"/>
                  </p:cNvSpPr>
                  <p:nvPr/>
                </p:nvSpPr>
                <p:spPr bwMode="auto">
                  <a:xfrm flipV="1">
                    <a:off x="625" y="1400"/>
                    <a:ext cx="2" cy="84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grpSp>
            <p:grpSp>
              <p:nvGrpSpPr>
                <p:cNvPr id="31" name="Group 28">
                  <a:extLst>
                    <a:ext uri="{FF2B5EF4-FFF2-40B4-BE49-F238E27FC236}">
                      <a16:creationId xmlns:a16="http://schemas.microsoft.com/office/drawing/2014/main" id="{91D595F4-286D-45A2-8609-B4522B3CD900}"/>
                    </a:ext>
                  </a:extLst>
                </p:cNvPr>
                <p:cNvGrpSpPr>
                  <a:grpSpLocks/>
                </p:cNvGrpSpPr>
                <p:nvPr/>
              </p:nvGrpSpPr>
              <p:grpSpPr bwMode="auto">
                <a:xfrm>
                  <a:off x="633" y="2505"/>
                  <a:ext cx="933" cy="672"/>
                  <a:chOff x="3456" y="1488"/>
                  <a:chExt cx="933" cy="672"/>
                </a:xfrm>
              </p:grpSpPr>
              <p:sp>
                <p:nvSpPr>
                  <p:cNvPr id="38" name="Line 29">
                    <a:extLst>
                      <a:ext uri="{FF2B5EF4-FFF2-40B4-BE49-F238E27FC236}">
                        <a16:creationId xmlns:a16="http://schemas.microsoft.com/office/drawing/2014/main" id="{4F4C1AFA-81BC-41EA-A888-3A184FAC9906}"/>
                      </a:ext>
                    </a:extLst>
                  </p:cNvPr>
                  <p:cNvSpPr>
                    <a:spLocks noChangeShapeType="1"/>
                  </p:cNvSpPr>
                  <p:nvPr/>
                </p:nvSpPr>
                <p:spPr bwMode="auto">
                  <a:xfrm rot="-3600000">
                    <a:off x="3272" y="1672"/>
                    <a:ext cx="367"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39" name="Line 30">
                    <a:extLst>
                      <a:ext uri="{FF2B5EF4-FFF2-40B4-BE49-F238E27FC236}">
                        <a16:creationId xmlns:a16="http://schemas.microsoft.com/office/drawing/2014/main" id="{B8E6BC71-3801-4A4C-87E1-7AFFD34C7B45}"/>
                      </a:ext>
                    </a:extLst>
                  </p:cNvPr>
                  <p:cNvSpPr>
                    <a:spLocks noChangeShapeType="1"/>
                  </p:cNvSpPr>
                  <p:nvPr/>
                </p:nvSpPr>
                <p:spPr bwMode="auto">
                  <a:xfrm rot="3600000">
                    <a:off x="3464" y="1672"/>
                    <a:ext cx="367"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40" name="Line 31">
                    <a:extLst>
                      <a:ext uri="{FF2B5EF4-FFF2-40B4-BE49-F238E27FC236}">
                        <a16:creationId xmlns:a16="http://schemas.microsoft.com/office/drawing/2014/main" id="{8893EBAC-A22D-4175-9D35-0868B7247CCB}"/>
                      </a:ext>
                    </a:extLst>
                  </p:cNvPr>
                  <p:cNvSpPr>
                    <a:spLocks noChangeShapeType="1"/>
                  </p:cNvSpPr>
                  <p:nvPr/>
                </p:nvSpPr>
                <p:spPr bwMode="auto">
                  <a:xfrm rot="3600000" flipV="1">
                    <a:off x="3638" y="1977"/>
                    <a:ext cx="367"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41" name="Line 32">
                    <a:extLst>
                      <a:ext uri="{FF2B5EF4-FFF2-40B4-BE49-F238E27FC236}">
                        <a16:creationId xmlns:a16="http://schemas.microsoft.com/office/drawing/2014/main" id="{040C1039-5450-4F91-84BE-60EEDA46C556}"/>
                      </a:ext>
                    </a:extLst>
                  </p:cNvPr>
                  <p:cNvSpPr>
                    <a:spLocks noChangeShapeType="1"/>
                  </p:cNvSpPr>
                  <p:nvPr/>
                </p:nvSpPr>
                <p:spPr bwMode="auto">
                  <a:xfrm rot="18000000" flipV="1">
                    <a:off x="3830" y="1977"/>
                    <a:ext cx="367"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42" name="Line 33">
                    <a:extLst>
                      <a:ext uri="{FF2B5EF4-FFF2-40B4-BE49-F238E27FC236}">
                        <a16:creationId xmlns:a16="http://schemas.microsoft.com/office/drawing/2014/main" id="{E2D7CA83-BEB5-4DEE-8334-D196E02B5E5B}"/>
                      </a:ext>
                    </a:extLst>
                  </p:cNvPr>
                  <p:cNvSpPr>
                    <a:spLocks noChangeShapeType="1"/>
                  </p:cNvSpPr>
                  <p:nvPr/>
                </p:nvSpPr>
                <p:spPr bwMode="auto">
                  <a:xfrm rot="-3600000">
                    <a:off x="4004" y="1672"/>
                    <a:ext cx="367"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43" name="Line 34">
                    <a:extLst>
                      <a:ext uri="{FF2B5EF4-FFF2-40B4-BE49-F238E27FC236}">
                        <a16:creationId xmlns:a16="http://schemas.microsoft.com/office/drawing/2014/main" id="{B33C1C6B-9E54-4D3D-BCA2-D9FC85F58DA1}"/>
                      </a:ext>
                    </a:extLst>
                  </p:cNvPr>
                  <p:cNvSpPr>
                    <a:spLocks noChangeShapeType="1"/>
                  </p:cNvSpPr>
                  <p:nvPr/>
                </p:nvSpPr>
                <p:spPr bwMode="auto">
                  <a:xfrm rot="3600000">
                    <a:off x="4205" y="1672"/>
                    <a:ext cx="367"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grpSp>
            <p:sp>
              <p:nvSpPr>
                <p:cNvPr id="32" name="Rectangle 35">
                  <a:extLst>
                    <a:ext uri="{FF2B5EF4-FFF2-40B4-BE49-F238E27FC236}">
                      <a16:creationId xmlns:a16="http://schemas.microsoft.com/office/drawing/2014/main" id="{9CBE48D8-2EE2-424F-A74A-154FC5FBF60B}"/>
                    </a:ext>
                  </a:extLst>
                </p:cNvPr>
                <p:cNvSpPr>
                  <a:spLocks noChangeArrowheads="1"/>
                </p:cNvSpPr>
                <p:nvPr/>
              </p:nvSpPr>
              <p:spPr bwMode="auto">
                <a:xfrm>
                  <a:off x="575" y="2187"/>
                  <a:ext cx="203"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167" b="1" i="1" dirty="0">
                      <a:solidFill>
                        <a:schemeClr val="accent2"/>
                      </a:solidFill>
                      <a:latin typeface="Times New Roman" pitchFamily="18" charset="0"/>
                      <a:ea typeface="方正姚体" pitchFamily="2" charset="-122"/>
                    </a:rPr>
                    <a:t>u</a:t>
                  </a:r>
                </a:p>
              </p:txBody>
            </p:sp>
            <p:sp>
              <p:nvSpPr>
                <p:cNvPr id="33" name="Rectangle 36">
                  <a:extLst>
                    <a:ext uri="{FF2B5EF4-FFF2-40B4-BE49-F238E27FC236}">
                      <a16:creationId xmlns:a16="http://schemas.microsoft.com/office/drawing/2014/main" id="{9685381E-0708-42F9-8F2B-82678703C80B}"/>
                    </a:ext>
                  </a:extLst>
                </p:cNvPr>
                <p:cNvSpPr>
                  <a:spLocks noChangeArrowheads="1"/>
                </p:cNvSpPr>
                <p:nvPr/>
              </p:nvSpPr>
              <p:spPr bwMode="auto">
                <a:xfrm>
                  <a:off x="2064" y="2793"/>
                  <a:ext cx="263"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167" b="1" i="1" dirty="0">
                      <a:solidFill>
                        <a:schemeClr val="accent2"/>
                      </a:solidFill>
                      <a:latin typeface="Times New Roman" pitchFamily="18" charset="0"/>
                      <a:ea typeface="方正姚体" pitchFamily="2" charset="-122"/>
                      <a:sym typeface="Symbol" pitchFamily="18" charset="2"/>
                    </a:rPr>
                    <a:t></a:t>
                  </a:r>
                  <a:r>
                    <a:rPr kumimoji="1" lang="en-US" altLang="zh-CN" sz="2167" b="1" i="1" dirty="0">
                      <a:solidFill>
                        <a:schemeClr val="accent2"/>
                      </a:solidFill>
                      <a:latin typeface="Times New Roman" pitchFamily="18" charset="0"/>
                      <a:ea typeface="方正姚体" pitchFamily="2" charset="-122"/>
                    </a:rPr>
                    <a:t>t</a:t>
                  </a:r>
                </a:p>
              </p:txBody>
            </p:sp>
            <p:sp>
              <p:nvSpPr>
                <p:cNvPr id="34" name="Rectangle 37">
                  <a:extLst>
                    <a:ext uri="{FF2B5EF4-FFF2-40B4-BE49-F238E27FC236}">
                      <a16:creationId xmlns:a16="http://schemas.microsoft.com/office/drawing/2014/main" id="{EAD77F5E-10C0-4F81-A25B-29B16CA69DBB}"/>
                    </a:ext>
                  </a:extLst>
                </p:cNvPr>
                <p:cNvSpPr>
                  <a:spLocks noChangeArrowheads="1"/>
                </p:cNvSpPr>
                <p:nvPr/>
              </p:nvSpPr>
              <p:spPr bwMode="auto">
                <a:xfrm>
                  <a:off x="722" y="2784"/>
                  <a:ext cx="19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167" b="1" i="1" dirty="0">
                      <a:solidFill>
                        <a:schemeClr val="accent2"/>
                      </a:solidFill>
                      <a:latin typeface="Times New Roman" pitchFamily="18" charset="0"/>
                      <a:ea typeface="方正姚体" pitchFamily="2" charset="-122"/>
                      <a:sym typeface="Symbol" pitchFamily="18" charset="2"/>
                    </a:rPr>
                    <a:t></a:t>
                  </a:r>
                </a:p>
              </p:txBody>
            </p:sp>
            <p:sp>
              <p:nvSpPr>
                <p:cNvPr id="35" name="Rectangle 38">
                  <a:extLst>
                    <a:ext uri="{FF2B5EF4-FFF2-40B4-BE49-F238E27FC236}">
                      <a16:creationId xmlns:a16="http://schemas.microsoft.com/office/drawing/2014/main" id="{B6087DA2-4156-4452-B976-A60AD65B2ED7}"/>
                    </a:ext>
                  </a:extLst>
                </p:cNvPr>
                <p:cNvSpPr>
                  <a:spLocks noChangeArrowheads="1"/>
                </p:cNvSpPr>
                <p:nvPr/>
              </p:nvSpPr>
              <p:spPr bwMode="auto">
                <a:xfrm>
                  <a:off x="1230" y="2784"/>
                  <a:ext cx="33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167" b="1" i="1" dirty="0">
                      <a:solidFill>
                        <a:schemeClr val="accent2"/>
                      </a:solidFill>
                      <a:latin typeface="Times New Roman" pitchFamily="18" charset="0"/>
                      <a:ea typeface="方正姚体" pitchFamily="2" charset="-122"/>
                      <a:sym typeface="Symbol" pitchFamily="18" charset="2"/>
                    </a:rPr>
                    <a:t>2</a:t>
                  </a:r>
                </a:p>
              </p:txBody>
            </p:sp>
            <p:sp>
              <p:nvSpPr>
                <p:cNvPr id="36" name="Line 39">
                  <a:extLst>
                    <a:ext uri="{FF2B5EF4-FFF2-40B4-BE49-F238E27FC236}">
                      <a16:creationId xmlns:a16="http://schemas.microsoft.com/office/drawing/2014/main" id="{C5EEEDD5-E25B-460C-9169-C1F0FEB496D1}"/>
                    </a:ext>
                  </a:extLst>
                </p:cNvPr>
                <p:cNvSpPr>
                  <a:spLocks noChangeShapeType="1"/>
                </p:cNvSpPr>
                <p:nvPr/>
              </p:nvSpPr>
              <p:spPr bwMode="auto">
                <a:xfrm>
                  <a:off x="528" y="2508"/>
                  <a:ext cx="1104" cy="0"/>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37" name="Rectangle 40">
                  <a:extLst>
                    <a:ext uri="{FF2B5EF4-FFF2-40B4-BE49-F238E27FC236}">
                      <a16:creationId xmlns:a16="http://schemas.microsoft.com/office/drawing/2014/main" id="{0200BC58-8FB9-4EC7-8437-C780208F46C7}"/>
                    </a:ext>
                  </a:extLst>
                </p:cNvPr>
                <p:cNvSpPr>
                  <a:spLocks noChangeArrowheads="1"/>
                </p:cNvSpPr>
                <p:nvPr/>
              </p:nvSpPr>
              <p:spPr bwMode="auto">
                <a:xfrm>
                  <a:off x="205" y="2404"/>
                  <a:ext cx="313"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167" b="1" dirty="0">
                      <a:solidFill>
                        <a:schemeClr val="accent2"/>
                      </a:solidFill>
                      <a:latin typeface="Times New Roman" pitchFamily="18" charset="0"/>
                      <a:ea typeface="方正姚体" pitchFamily="2" charset="-122"/>
                    </a:rPr>
                    <a:t>U</a:t>
                  </a:r>
                  <a:r>
                    <a:rPr kumimoji="1" lang="en-US" altLang="zh-CN" sz="2167" b="1" baseline="-25000" dirty="0">
                      <a:solidFill>
                        <a:schemeClr val="accent2"/>
                      </a:solidFill>
                      <a:latin typeface="Times New Roman" pitchFamily="18" charset="0"/>
                      <a:ea typeface="方正姚体" pitchFamily="2" charset="-122"/>
                    </a:rPr>
                    <a:t>m</a:t>
                  </a:r>
                </a:p>
              </p:txBody>
            </p:sp>
          </p:grpSp>
        </p:grpSp>
        <p:sp>
          <p:nvSpPr>
            <p:cNvPr id="27" name="TextBox 44">
              <a:extLst>
                <a:ext uri="{FF2B5EF4-FFF2-40B4-BE49-F238E27FC236}">
                  <a16:creationId xmlns:a16="http://schemas.microsoft.com/office/drawing/2014/main" id="{87FBA0F5-7EAB-4BEE-B12A-755B4164AFCB}"/>
                </a:ext>
              </a:extLst>
            </p:cNvPr>
            <p:cNvSpPr txBox="1"/>
            <p:nvPr/>
          </p:nvSpPr>
          <p:spPr>
            <a:xfrm>
              <a:off x="2193218" y="3497431"/>
              <a:ext cx="1080120" cy="393066"/>
            </a:xfrm>
            <a:prstGeom prst="rect">
              <a:avLst/>
            </a:prstGeom>
            <a:noFill/>
          </p:spPr>
          <p:txBody>
            <a:bodyPr wrap="square" rtlCol="0">
              <a:spAutoFit/>
            </a:bodyPr>
            <a:lstStyle/>
            <a:p>
              <a:r>
                <a:rPr lang="en-US" altLang="zh-CN" sz="2167" i="1" dirty="0">
                  <a:solidFill>
                    <a:srgbClr val="414195"/>
                  </a:solidFill>
                  <a:latin typeface="Times New Roman" pitchFamily="18" charset="0"/>
                  <a:cs typeface="Times New Roman" pitchFamily="18" charset="0"/>
                </a:rPr>
                <a:t>O</a:t>
              </a:r>
              <a:endParaRPr lang="zh-CN" altLang="en-US" sz="2167" i="1" dirty="0">
                <a:solidFill>
                  <a:srgbClr val="414195"/>
                </a:solidFill>
                <a:latin typeface="Times New Roman" pitchFamily="18" charset="0"/>
                <a:cs typeface="Times New Roman" pitchFamily="18" charset="0"/>
              </a:endParaRPr>
            </a:p>
          </p:txBody>
        </p:sp>
      </p:grpSp>
      <p:sp>
        <p:nvSpPr>
          <p:cNvPr id="46" name="灯片编号占位符 45">
            <a:extLst>
              <a:ext uri="{FF2B5EF4-FFF2-40B4-BE49-F238E27FC236}">
                <a16:creationId xmlns:a16="http://schemas.microsoft.com/office/drawing/2014/main" id="{BB5373D6-6ECD-4C8F-82F2-BF6C0F11B87B}"/>
              </a:ext>
            </a:extLst>
          </p:cNvPr>
          <p:cNvSpPr>
            <a:spLocks noGrp="1"/>
          </p:cNvSpPr>
          <p:nvPr>
            <p:ph type="sldNum" sz="quarter" idx="12"/>
          </p:nvPr>
        </p:nvSpPr>
        <p:spPr/>
        <p:txBody>
          <a:bodyPr/>
          <a:lstStyle/>
          <a:p>
            <a:fld id="{DD7B16FF-69CA-4A0B-BD3A-C4B4E2184A49}" type="slidenum">
              <a:rPr lang="zh-CN" altLang="en-US" smtClean="0"/>
              <a:pPr/>
              <a:t>150</a:t>
            </a:fld>
            <a:endParaRPr lang="zh-CN" altLang="en-US" dirty="0"/>
          </a:p>
        </p:txBody>
      </p:sp>
    </p:spTree>
    <p:extLst>
      <p:ext uri="{BB962C8B-B14F-4D97-AF65-F5344CB8AC3E}">
        <p14:creationId xmlns:p14="http://schemas.microsoft.com/office/powerpoint/2010/main" val="2023898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9">
            <a:extLst>
              <a:ext uri="{FF2B5EF4-FFF2-40B4-BE49-F238E27FC236}">
                <a16:creationId xmlns:a16="http://schemas.microsoft.com/office/drawing/2014/main" id="{8F36ED02-9EE8-4FF8-8136-47D1C5065B42}"/>
              </a:ext>
            </a:extLst>
          </p:cNvPr>
          <p:cNvGraphicFramePr>
            <a:graphicFrameLocks noChangeAspect="1"/>
          </p:cNvGraphicFramePr>
          <p:nvPr>
            <p:extLst>
              <p:ext uri="{D42A27DB-BD31-4B8C-83A1-F6EECF244321}">
                <p14:modId xmlns:p14="http://schemas.microsoft.com/office/powerpoint/2010/main" val="1705277618"/>
              </p:ext>
            </p:extLst>
          </p:nvPr>
        </p:nvGraphicFramePr>
        <p:xfrm>
          <a:off x="1657424" y="2599902"/>
          <a:ext cx="7000801" cy="877119"/>
        </p:xfrm>
        <a:graphic>
          <a:graphicData uri="http://schemas.openxmlformats.org/presentationml/2006/ole">
            <mc:AlternateContent xmlns:mc="http://schemas.openxmlformats.org/markup-compatibility/2006">
              <mc:Choice xmlns:v="urn:schemas-microsoft-com:vml" Requires="v">
                <p:oleObj spid="_x0000_s394280" name="Equation" r:id="rId3" imgW="2616200" imgH="393700" progId="Equation.3">
                  <p:embed/>
                </p:oleObj>
              </mc:Choice>
              <mc:Fallback>
                <p:oleObj name="Equation" r:id="rId3" imgW="2616200" imgH="393700" progId="Equation.3">
                  <p:embed/>
                  <p:pic>
                    <p:nvPicPr>
                      <p:cNvPr id="21"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7424" y="2599902"/>
                        <a:ext cx="7000801" cy="877119"/>
                      </a:xfrm>
                      <a:prstGeom prst="rect">
                        <a:avLst/>
                      </a:prstGeom>
                      <a:solidFill>
                        <a:schemeClr val="bg1">
                          <a:lumMod val="95000"/>
                        </a:schemeClr>
                      </a:solidFill>
                      <a:ln>
                        <a:solidFill>
                          <a:srgbClr val="C00000"/>
                        </a:solidFill>
                      </a:ln>
                      <a:effectLst/>
                    </p:spPr>
                  </p:pic>
                </p:oleObj>
              </mc:Fallback>
            </mc:AlternateContent>
          </a:graphicData>
        </a:graphic>
      </p:graphicFrame>
      <p:grpSp>
        <p:nvGrpSpPr>
          <p:cNvPr id="3" name="组合 2">
            <a:extLst>
              <a:ext uri="{FF2B5EF4-FFF2-40B4-BE49-F238E27FC236}">
                <a16:creationId xmlns:a16="http://schemas.microsoft.com/office/drawing/2014/main" id="{635AFF89-AD35-4471-ADB9-9421C2BCDE90}"/>
              </a:ext>
            </a:extLst>
          </p:cNvPr>
          <p:cNvGrpSpPr/>
          <p:nvPr/>
        </p:nvGrpSpPr>
        <p:grpSpPr>
          <a:xfrm>
            <a:off x="1083958" y="534907"/>
            <a:ext cx="6801778" cy="1747308"/>
            <a:chOff x="1460202" y="438746"/>
            <a:chExt cx="6278564" cy="1612900"/>
          </a:xfrm>
        </p:grpSpPr>
        <p:grpSp>
          <p:nvGrpSpPr>
            <p:cNvPr id="4" name="Group 2">
              <a:extLst>
                <a:ext uri="{FF2B5EF4-FFF2-40B4-BE49-F238E27FC236}">
                  <a16:creationId xmlns:a16="http://schemas.microsoft.com/office/drawing/2014/main" id="{FBA37C88-62CD-46A0-A3E9-1E62FE04BF84}"/>
                </a:ext>
              </a:extLst>
            </p:cNvPr>
            <p:cNvGrpSpPr>
              <a:grpSpLocks/>
            </p:cNvGrpSpPr>
            <p:nvPr/>
          </p:nvGrpSpPr>
          <p:grpSpPr bwMode="auto">
            <a:xfrm>
              <a:off x="1460202" y="438746"/>
              <a:ext cx="6278564" cy="1612900"/>
              <a:chOff x="-1203" y="240"/>
              <a:chExt cx="3955" cy="1016"/>
            </a:xfrm>
          </p:grpSpPr>
          <p:sp>
            <p:nvSpPr>
              <p:cNvPr id="6" name="Text Box 3">
                <a:extLst>
                  <a:ext uri="{FF2B5EF4-FFF2-40B4-BE49-F238E27FC236}">
                    <a16:creationId xmlns:a16="http://schemas.microsoft.com/office/drawing/2014/main" id="{175B2C42-678D-43F3-927F-080936513BDB}"/>
                  </a:ext>
                </a:extLst>
              </p:cNvPr>
              <p:cNvSpPr txBox="1">
                <a:spLocks noChangeArrowheads="1"/>
              </p:cNvSpPr>
              <p:nvPr/>
            </p:nvSpPr>
            <p:spPr bwMode="auto">
              <a:xfrm>
                <a:off x="-1203" y="655"/>
                <a:ext cx="136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kumimoji="1" lang="zh-CN" altLang="en-US" sz="2600" dirty="0">
                    <a:solidFill>
                      <a:srgbClr val="002060"/>
                    </a:solidFill>
                    <a:latin typeface="黑体" panose="02010609060101010101" pitchFamily="49" charset="-122"/>
                    <a:ea typeface="黑体" panose="02010609060101010101" pitchFamily="49" charset="-122"/>
                  </a:rPr>
                  <a:t>全波整流波形</a:t>
                </a:r>
              </a:p>
            </p:txBody>
          </p:sp>
          <p:grpSp>
            <p:nvGrpSpPr>
              <p:cNvPr id="7" name="Group 4">
                <a:extLst>
                  <a:ext uri="{FF2B5EF4-FFF2-40B4-BE49-F238E27FC236}">
                    <a16:creationId xmlns:a16="http://schemas.microsoft.com/office/drawing/2014/main" id="{DD102196-E9F9-49E7-8105-EB616E43A445}"/>
                  </a:ext>
                </a:extLst>
              </p:cNvPr>
              <p:cNvGrpSpPr>
                <a:grpSpLocks/>
              </p:cNvGrpSpPr>
              <p:nvPr/>
            </p:nvGrpSpPr>
            <p:grpSpPr bwMode="auto">
              <a:xfrm>
                <a:off x="207" y="240"/>
                <a:ext cx="2545" cy="1016"/>
                <a:chOff x="255" y="471"/>
                <a:chExt cx="2545" cy="1016"/>
              </a:xfrm>
            </p:grpSpPr>
            <p:grpSp>
              <p:nvGrpSpPr>
                <p:cNvPr id="10" name="Group 5">
                  <a:extLst>
                    <a:ext uri="{FF2B5EF4-FFF2-40B4-BE49-F238E27FC236}">
                      <a16:creationId xmlns:a16="http://schemas.microsoft.com/office/drawing/2014/main" id="{B20FFE75-2736-4434-9EED-64E0C3FC26A3}"/>
                    </a:ext>
                  </a:extLst>
                </p:cNvPr>
                <p:cNvGrpSpPr>
                  <a:grpSpLocks/>
                </p:cNvGrpSpPr>
                <p:nvPr/>
              </p:nvGrpSpPr>
              <p:grpSpPr bwMode="auto">
                <a:xfrm>
                  <a:off x="420" y="959"/>
                  <a:ext cx="1916" cy="275"/>
                  <a:chOff x="772" y="2824"/>
                  <a:chExt cx="1916" cy="275"/>
                </a:xfrm>
              </p:grpSpPr>
              <p:sp>
                <p:nvSpPr>
                  <p:cNvPr id="18" name="Freeform 6">
                    <a:extLst>
                      <a:ext uri="{FF2B5EF4-FFF2-40B4-BE49-F238E27FC236}">
                        <a16:creationId xmlns:a16="http://schemas.microsoft.com/office/drawing/2014/main" id="{CEA3CD0E-855A-4A58-8F07-37179CAF0FAB}"/>
                      </a:ext>
                    </a:extLst>
                  </p:cNvPr>
                  <p:cNvSpPr>
                    <a:spLocks/>
                  </p:cNvSpPr>
                  <p:nvPr/>
                </p:nvSpPr>
                <p:spPr bwMode="auto">
                  <a:xfrm>
                    <a:off x="772" y="2824"/>
                    <a:ext cx="470" cy="267"/>
                  </a:xfrm>
                  <a:custGeom>
                    <a:avLst/>
                    <a:gdLst>
                      <a:gd name="T0" fmla="*/ 0 w 391"/>
                      <a:gd name="T1" fmla="*/ 266 h 385"/>
                      <a:gd name="T2" fmla="*/ 40 w 391"/>
                      <a:gd name="T3" fmla="*/ 193 h 385"/>
                      <a:gd name="T4" fmla="*/ 79 w 391"/>
                      <a:gd name="T5" fmla="*/ 130 h 385"/>
                      <a:gd name="T6" fmla="*/ 119 w 391"/>
                      <a:gd name="T7" fmla="*/ 76 h 385"/>
                      <a:gd name="T8" fmla="*/ 159 w 391"/>
                      <a:gd name="T9" fmla="*/ 31 h 385"/>
                      <a:gd name="T10" fmla="*/ 191 w 391"/>
                      <a:gd name="T11" fmla="*/ 8 h 385"/>
                      <a:gd name="T12" fmla="*/ 231 w 391"/>
                      <a:gd name="T13" fmla="*/ 0 h 385"/>
                      <a:gd name="T14" fmla="*/ 270 w 391"/>
                      <a:gd name="T15" fmla="*/ 8 h 385"/>
                      <a:gd name="T16" fmla="*/ 310 w 391"/>
                      <a:gd name="T17" fmla="*/ 31 h 385"/>
                      <a:gd name="T18" fmla="*/ 350 w 391"/>
                      <a:gd name="T19" fmla="*/ 76 h 385"/>
                      <a:gd name="T20" fmla="*/ 389 w 391"/>
                      <a:gd name="T21" fmla="*/ 130 h 385"/>
                      <a:gd name="T22" fmla="*/ 429 w 391"/>
                      <a:gd name="T23" fmla="*/ 198 h 385"/>
                      <a:gd name="T24" fmla="*/ 469 w 391"/>
                      <a:gd name="T25" fmla="*/ 266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91" h="385">
                        <a:moveTo>
                          <a:pt x="0" y="384"/>
                        </a:moveTo>
                        <a:lnTo>
                          <a:pt x="33" y="279"/>
                        </a:lnTo>
                        <a:lnTo>
                          <a:pt x="66" y="188"/>
                        </a:lnTo>
                        <a:lnTo>
                          <a:pt x="99" y="110"/>
                        </a:lnTo>
                        <a:lnTo>
                          <a:pt x="132" y="45"/>
                        </a:lnTo>
                        <a:lnTo>
                          <a:pt x="159" y="12"/>
                        </a:lnTo>
                        <a:lnTo>
                          <a:pt x="192" y="0"/>
                        </a:lnTo>
                        <a:lnTo>
                          <a:pt x="225" y="12"/>
                        </a:lnTo>
                        <a:lnTo>
                          <a:pt x="258" y="45"/>
                        </a:lnTo>
                        <a:lnTo>
                          <a:pt x="291" y="110"/>
                        </a:lnTo>
                        <a:lnTo>
                          <a:pt x="324" y="188"/>
                        </a:lnTo>
                        <a:lnTo>
                          <a:pt x="357" y="286"/>
                        </a:lnTo>
                        <a:lnTo>
                          <a:pt x="390" y="384"/>
                        </a:lnTo>
                      </a:path>
                    </a:pathLst>
                  </a:custGeom>
                  <a:noFill/>
                  <a:ln w="38100" cap="rnd"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19" name="Freeform 7">
                    <a:extLst>
                      <a:ext uri="{FF2B5EF4-FFF2-40B4-BE49-F238E27FC236}">
                        <a16:creationId xmlns:a16="http://schemas.microsoft.com/office/drawing/2014/main" id="{34AB5554-388B-4F29-B1B9-93E71DC38B96}"/>
                      </a:ext>
                    </a:extLst>
                  </p:cNvPr>
                  <p:cNvSpPr>
                    <a:spLocks/>
                  </p:cNvSpPr>
                  <p:nvPr/>
                </p:nvSpPr>
                <p:spPr bwMode="auto">
                  <a:xfrm flipV="1">
                    <a:off x="1257" y="2832"/>
                    <a:ext cx="471" cy="267"/>
                  </a:xfrm>
                  <a:custGeom>
                    <a:avLst/>
                    <a:gdLst>
                      <a:gd name="T0" fmla="*/ 470 w 392"/>
                      <a:gd name="T1" fmla="*/ 0 h 385"/>
                      <a:gd name="T2" fmla="*/ 430 w 392"/>
                      <a:gd name="T3" fmla="*/ 72 h 385"/>
                      <a:gd name="T4" fmla="*/ 390 w 392"/>
                      <a:gd name="T5" fmla="*/ 135 h 385"/>
                      <a:gd name="T6" fmla="*/ 351 w 392"/>
                      <a:gd name="T7" fmla="*/ 189 h 385"/>
                      <a:gd name="T8" fmla="*/ 311 w 392"/>
                      <a:gd name="T9" fmla="*/ 234 h 385"/>
                      <a:gd name="T10" fmla="*/ 278 w 392"/>
                      <a:gd name="T11" fmla="*/ 257 h 385"/>
                      <a:gd name="T12" fmla="*/ 238 w 392"/>
                      <a:gd name="T13" fmla="*/ 266 h 385"/>
                      <a:gd name="T14" fmla="*/ 198 w 392"/>
                      <a:gd name="T15" fmla="*/ 257 h 385"/>
                      <a:gd name="T16" fmla="*/ 159 w 392"/>
                      <a:gd name="T17" fmla="*/ 234 h 385"/>
                      <a:gd name="T18" fmla="*/ 119 w 392"/>
                      <a:gd name="T19" fmla="*/ 189 h 385"/>
                      <a:gd name="T20" fmla="*/ 79 w 392"/>
                      <a:gd name="T21" fmla="*/ 135 h 385"/>
                      <a:gd name="T22" fmla="*/ 40 w 392"/>
                      <a:gd name="T23" fmla="*/ 67 h 385"/>
                      <a:gd name="T24" fmla="*/ 0 w 392"/>
                      <a:gd name="T25" fmla="*/ 0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92" h="385">
                        <a:moveTo>
                          <a:pt x="391" y="0"/>
                        </a:moveTo>
                        <a:lnTo>
                          <a:pt x="358" y="104"/>
                        </a:lnTo>
                        <a:lnTo>
                          <a:pt x="325" y="195"/>
                        </a:lnTo>
                        <a:lnTo>
                          <a:pt x="292" y="273"/>
                        </a:lnTo>
                        <a:lnTo>
                          <a:pt x="259" y="338"/>
                        </a:lnTo>
                        <a:lnTo>
                          <a:pt x="231" y="371"/>
                        </a:lnTo>
                        <a:lnTo>
                          <a:pt x="198" y="384"/>
                        </a:lnTo>
                        <a:lnTo>
                          <a:pt x="165" y="371"/>
                        </a:lnTo>
                        <a:lnTo>
                          <a:pt x="132" y="338"/>
                        </a:lnTo>
                        <a:lnTo>
                          <a:pt x="99" y="273"/>
                        </a:lnTo>
                        <a:lnTo>
                          <a:pt x="66" y="195"/>
                        </a:lnTo>
                        <a:lnTo>
                          <a:pt x="33" y="97"/>
                        </a:lnTo>
                        <a:lnTo>
                          <a:pt x="0" y="0"/>
                        </a:lnTo>
                      </a:path>
                    </a:pathLst>
                  </a:custGeom>
                  <a:noFill/>
                  <a:ln w="38100" cap="rnd"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20" name="Freeform 8">
                    <a:extLst>
                      <a:ext uri="{FF2B5EF4-FFF2-40B4-BE49-F238E27FC236}">
                        <a16:creationId xmlns:a16="http://schemas.microsoft.com/office/drawing/2014/main" id="{81CAE01D-C5B4-4E38-967C-B4358BECF49E}"/>
                      </a:ext>
                    </a:extLst>
                  </p:cNvPr>
                  <p:cNvSpPr>
                    <a:spLocks/>
                  </p:cNvSpPr>
                  <p:nvPr/>
                </p:nvSpPr>
                <p:spPr bwMode="auto">
                  <a:xfrm>
                    <a:off x="1731" y="2824"/>
                    <a:ext cx="469" cy="267"/>
                  </a:xfrm>
                  <a:custGeom>
                    <a:avLst/>
                    <a:gdLst>
                      <a:gd name="T0" fmla="*/ 0 w 391"/>
                      <a:gd name="T1" fmla="*/ 266 h 385"/>
                      <a:gd name="T2" fmla="*/ 40 w 391"/>
                      <a:gd name="T3" fmla="*/ 193 h 385"/>
                      <a:gd name="T4" fmla="*/ 79 w 391"/>
                      <a:gd name="T5" fmla="*/ 130 h 385"/>
                      <a:gd name="T6" fmla="*/ 119 w 391"/>
                      <a:gd name="T7" fmla="*/ 76 h 385"/>
                      <a:gd name="T8" fmla="*/ 158 w 391"/>
                      <a:gd name="T9" fmla="*/ 31 h 385"/>
                      <a:gd name="T10" fmla="*/ 191 w 391"/>
                      <a:gd name="T11" fmla="*/ 8 h 385"/>
                      <a:gd name="T12" fmla="*/ 230 w 391"/>
                      <a:gd name="T13" fmla="*/ 0 h 385"/>
                      <a:gd name="T14" fmla="*/ 270 w 391"/>
                      <a:gd name="T15" fmla="*/ 8 h 385"/>
                      <a:gd name="T16" fmla="*/ 309 w 391"/>
                      <a:gd name="T17" fmla="*/ 31 h 385"/>
                      <a:gd name="T18" fmla="*/ 349 w 391"/>
                      <a:gd name="T19" fmla="*/ 76 h 385"/>
                      <a:gd name="T20" fmla="*/ 389 w 391"/>
                      <a:gd name="T21" fmla="*/ 130 h 385"/>
                      <a:gd name="T22" fmla="*/ 428 w 391"/>
                      <a:gd name="T23" fmla="*/ 198 h 385"/>
                      <a:gd name="T24" fmla="*/ 468 w 391"/>
                      <a:gd name="T25" fmla="*/ 266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91" h="385">
                        <a:moveTo>
                          <a:pt x="0" y="384"/>
                        </a:moveTo>
                        <a:lnTo>
                          <a:pt x="33" y="279"/>
                        </a:lnTo>
                        <a:lnTo>
                          <a:pt x="66" y="188"/>
                        </a:lnTo>
                        <a:lnTo>
                          <a:pt x="99" y="110"/>
                        </a:lnTo>
                        <a:lnTo>
                          <a:pt x="132" y="45"/>
                        </a:lnTo>
                        <a:lnTo>
                          <a:pt x="159" y="12"/>
                        </a:lnTo>
                        <a:lnTo>
                          <a:pt x="192" y="0"/>
                        </a:lnTo>
                        <a:lnTo>
                          <a:pt x="225" y="12"/>
                        </a:lnTo>
                        <a:lnTo>
                          <a:pt x="258" y="45"/>
                        </a:lnTo>
                        <a:lnTo>
                          <a:pt x="291" y="110"/>
                        </a:lnTo>
                        <a:lnTo>
                          <a:pt x="324" y="188"/>
                        </a:lnTo>
                        <a:lnTo>
                          <a:pt x="357" y="286"/>
                        </a:lnTo>
                        <a:lnTo>
                          <a:pt x="390" y="384"/>
                        </a:lnTo>
                      </a:path>
                    </a:pathLst>
                  </a:custGeom>
                  <a:noFill/>
                  <a:ln w="38100" cap="rnd"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21" name="Freeform 9">
                    <a:extLst>
                      <a:ext uri="{FF2B5EF4-FFF2-40B4-BE49-F238E27FC236}">
                        <a16:creationId xmlns:a16="http://schemas.microsoft.com/office/drawing/2014/main" id="{1DBDAAFB-7FEF-4D70-9BBD-9E3D2FC5B0C8}"/>
                      </a:ext>
                    </a:extLst>
                  </p:cNvPr>
                  <p:cNvSpPr>
                    <a:spLocks/>
                  </p:cNvSpPr>
                  <p:nvPr/>
                </p:nvSpPr>
                <p:spPr bwMode="auto">
                  <a:xfrm flipV="1">
                    <a:off x="2217" y="2832"/>
                    <a:ext cx="471" cy="267"/>
                  </a:xfrm>
                  <a:custGeom>
                    <a:avLst/>
                    <a:gdLst>
                      <a:gd name="T0" fmla="*/ 470 w 392"/>
                      <a:gd name="T1" fmla="*/ 0 h 385"/>
                      <a:gd name="T2" fmla="*/ 430 w 392"/>
                      <a:gd name="T3" fmla="*/ 72 h 385"/>
                      <a:gd name="T4" fmla="*/ 390 w 392"/>
                      <a:gd name="T5" fmla="*/ 135 h 385"/>
                      <a:gd name="T6" fmla="*/ 351 w 392"/>
                      <a:gd name="T7" fmla="*/ 189 h 385"/>
                      <a:gd name="T8" fmla="*/ 311 w 392"/>
                      <a:gd name="T9" fmla="*/ 234 h 385"/>
                      <a:gd name="T10" fmla="*/ 278 w 392"/>
                      <a:gd name="T11" fmla="*/ 257 h 385"/>
                      <a:gd name="T12" fmla="*/ 238 w 392"/>
                      <a:gd name="T13" fmla="*/ 266 h 385"/>
                      <a:gd name="T14" fmla="*/ 198 w 392"/>
                      <a:gd name="T15" fmla="*/ 257 h 385"/>
                      <a:gd name="T16" fmla="*/ 159 w 392"/>
                      <a:gd name="T17" fmla="*/ 234 h 385"/>
                      <a:gd name="T18" fmla="*/ 119 w 392"/>
                      <a:gd name="T19" fmla="*/ 189 h 385"/>
                      <a:gd name="T20" fmla="*/ 79 w 392"/>
                      <a:gd name="T21" fmla="*/ 135 h 385"/>
                      <a:gd name="T22" fmla="*/ 40 w 392"/>
                      <a:gd name="T23" fmla="*/ 67 h 385"/>
                      <a:gd name="T24" fmla="*/ 0 w 392"/>
                      <a:gd name="T25" fmla="*/ 0 h 3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92" h="385">
                        <a:moveTo>
                          <a:pt x="391" y="0"/>
                        </a:moveTo>
                        <a:lnTo>
                          <a:pt x="358" y="104"/>
                        </a:lnTo>
                        <a:lnTo>
                          <a:pt x="325" y="195"/>
                        </a:lnTo>
                        <a:lnTo>
                          <a:pt x="292" y="273"/>
                        </a:lnTo>
                        <a:lnTo>
                          <a:pt x="259" y="338"/>
                        </a:lnTo>
                        <a:lnTo>
                          <a:pt x="231" y="371"/>
                        </a:lnTo>
                        <a:lnTo>
                          <a:pt x="198" y="384"/>
                        </a:lnTo>
                        <a:lnTo>
                          <a:pt x="165" y="371"/>
                        </a:lnTo>
                        <a:lnTo>
                          <a:pt x="132" y="338"/>
                        </a:lnTo>
                        <a:lnTo>
                          <a:pt x="99" y="273"/>
                        </a:lnTo>
                        <a:lnTo>
                          <a:pt x="66" y="195"/>
                        </a:lnTo>
                        <a:lnTo>
                          <a:pt x="33" y="97"/>
                        </a:lnTo>
                        <a:lnTo>
                          <a:pt x="0" y="0"/>
                        </a:lnTo>
                      </a:path>
                    </a:pathLst>
                  </a:custGeom>
                  <a:noFill/>
                  <a:ln w="38100" cap="rnd"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grpSp>
            <p:grpSp>
              <p:nvGrpSpPr>
                <p:cNvPr id="11" name="Group 10">
                  <a:extLst>
                    <a:ext uri="{FF2B5EF4-FFF2-40B4-BE49-F238E27FC236}">
                      <a16:creationId xmlns:a16="http://schemas.microsoft.com/office/drawing/2014/main" id="{A8C400AC-E7D8-4198-8B6A-D38B964075A3}"/>
                    </a:ext>
                  </a:extLst>
                </p:cNvPr>
                <p:cNvGrpSpPr>
                  <a:grpSpLocks/>
                </p:cNvGrpSpPr>
                <p:nvPr/>
              </p:nvGrpSpPr>
              <p:grpSpPr bwMode="auto">
                <a:xfrm>
                  <a:off x="255" y="471"/>
                  <a:ext cx="2545" cy="1016"/>
                  <a:chOff x="591" y="2440"/>
                  <a:chExt cx="2545" cy="1016"/>
                </a:xfrm>
              </p:grpSpPr>
              <p:sp>
                <p:nvSpPr>
                  <p:cNvPr id="14" name="Line 11">
                    <a:extLst>
                      <a:ext uri="{FF2B5EF4-FFF2-40B4-BE49-F238E27FC236}">
                        <a16:creationId xmlns:a16="http://schemas.microsoft.com/office/drawing/2014/main" id="{4582D470-1D94-4D59-803C-00B5180C880E}"/>
                      </a:ext>
                    </a:extLst>
                  </p:cNvPr>
                  <p:cNvSpPr>
                    <a:spLocks noChangeShapeType="1"/>
                  </p:cNvSpPr>
                  <p:nvPr/>
                </p:nvSpPr>
                <p:spPr bwMode="auto">
                  <a:xfrm flipH="1" flipV="1">
                    <a:off x="750" y="2536"/>
                    <a:ext cx="0" cy="92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5" name="Line 12">
                    <a:extLst>
                      <a:ext uri="{FF2B5EF4-FFF2-40B4-BE49-F238E27FC236}">
                        <a16:creationId xmlns:a16="http://schemas.microsoft.com/office/drawing/2014/main" id="{AF4CDCAB-ECCC-4E6C-AA67-44098EC26F76}"/>
                      </a:ext>
                    </a:extLst>
                  </p:cNvPr>
                  <p:cNvSpPr>
                    <a:spLocks noChangeShapeType="1"/>
                  </p:cNvSpPr>
                  <p:nvPr/>
                </p:nvSpPr>
                <p:spPr bwMode="auto">
                  <a:xfrm>
                    <a:off x="591" y="3204"/>
                    <a:ext cx="2197" cy="0"/>
                  </a:xfrm>
                  <a:prstGeom prst="line">
                    <a:avLst/>
                  </a:prstGeom>
                  <a:noFill/>
                  <a:ln w="381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6" name="Rectangle 13">
                    <a:extLst>
                      <a:ext uri="{FF2B5EF4-FFF2-40B4-BE49-F238E27FC236}">
                        <a16:creationId xmlns:a16="http://schemas.microsoft.com/office/drawing/2014/main" id="{47D8222D-1D2C-4FFD-A203-01977914C0EB}"/>
                      </a:ext>
                    </a:extLst>
                  </p:cNvPr>
                  <p:cNvSpPr>
                    <a:spLocks noChangeArrowheads="1"/>
                  </p:cNvSpPr>
                  <p:nvPr/>
                </p:nvSpPr>
                <p:spPr bwMode="auto">
                  <a:xfrm>
                    <a:off x="810" y="2440"/>
                    <a:ext cx="34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p>
                    <a:pPr eaLnBrk="0" hangingPunct="0">
                      <a:spcBef>
                        <a:spcPct val="50000"/>
                      </a:spcBef>
                    </a:pPr>
                    <a:r>
                      <a:rPr kumimoji="1" lang="en-US" altLang="zh-CN" sz="2167" i="1" dirty="0">
                        <a:solidFill>
                          <a:schemeClr val="accent2"/>
                        </a:solidFill>
                        <a:latin typeface="Times New Roman" pitchFamily="18" charset="0"/>
                        <a:ea typeface="方正姚体" pitchFamily="2" charset="-122"/>
                      </a:rPr>
                      <a:t>u</a:t>
                    </a:r>
                  </a:p>
                </p:txBody>
              </p:sp>
              <p:sp>
                <p:nvSpPr>
                  <p:cNvPr id="17" name="Text Box 14">
                    <a:extLst>
                      <a:ext uri="{FF2B5EF4-FFF2-40B4-BE49-F238E27FC236}">
                        <a16:creationId xmlns:a16="http://schemas.microsoft.com/office/drawing/2014/main" id="{5502FEDD-3862-438C-8690-6685DF6A32A5}"/>
                      </a:ext>
                    </a:extLst>
                  </p:cNvPr>
                  <p:cNvSpPr txBox="1">
                    <a:spLocks noChangeArrowheads="1"/>
                  </p:cNvSpPr>
                  <p:nvPr/>
                </p:nvSpPr>
                <p:spPr bwMode="auto">
                  <a:xfrm>
                    <a:off x="2778" y="3057"/>
                    <a:ext cx="358"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algn="ctr">
                      <a:spcBef>
                        <a:spcPct val="50000"/>
                      </a:spcBef>
                    </a:pPr>
                    <a:r>
                      <a:rPr kumimoji="1" lang="en-US" altLang="zh-CN" sz="2600" i="1" dirty="0">
                        <a:solidFill>
                          <a:schemeClr val="accent2"/>
                        </a:solidFill>
                        <a:latin typeface="Times New Roman" pitchFamily="18" charset="0"/>
                        <a:ea typeface="方正姚体" pitchFamily="2" charset="-122"/>
                        <a:sym typeface="Symbol" pitchFamily="18" charset="2"/>
                      </a:rPr>
                      <a:t></a:t>
                    </a:r>
                    <a:r>
                      <a:rPr kumimoji="1" lang="en-US" altLang="zh-CN" sz="2600" i="1" dirty="0">
                        <a:solidFill>
                          <a:schemeClr val="accent2"/>
                        </a:solidFill>
                        <a:latin typeface="Times New Roman" pitchFamily="18" charset="0"/>
                        <a:ea typeface="方正姚体" pitchFamily="2" charset="-122"/>
                      </a:rPr>
                      <a:t>t</a:t>
                    </a:r>
                  </a:p>
                </p:txBody>
              </p:sp>
            </p:grpSp>
            <p:sp>
              <p:nvSpPr>
                <p:cNvPr id="12" name="Rectangle 15">
                  <a:extLst>
                    <a:ext uri="{FF2B5EF4-FFF2-40B4-BE49-F238E27FC236}">
                      <a16:creationId xmlns:a16="http://schemas.microsoft.com/office/drawing/2014/main" id="{3E438EA8-B0DC-4B0F-AC91-E15B928A8578}"/>
                    </a:ext>
                  </a:extLst>
                </p:cNvPr>
                <p:cNvSpPr>
                  <a:spLocks noChangeArrowheads="1"/>
                </p:cNvSpPr>
                <p:nvPr/>
              </p:nvSpPr>
              <p:spPr bwMode="auto">
                <a:xfrm>
                  <a:off x="768" y="1173"/>
                  <a:ext cx="288"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167" i="1" dirty="0">
                      <a:solidFill>
                        <a:schemeClr val="accent2"/>
                      </a:solidFill>
                      <a:latin typeface="Times New Roman" pitchFamily="18" charset="0"/>
                      <a:ea typeface="方正姚体" pitchFamily="2" charset="-122"/>
                      <a:sym typeface="Symbol" pitchFamily="18" charset="2"/>
                    </a:rPr>
                    <a:t></a:t>
                  </a:r>
                </a:p>
              </p:txBody>
            </p:sp>
            <p:sp>
              <p:nvSpPr>
                <p:cNvPr id="13" name="Rectangle 16">
                  <a:extLst>
                    <a:ext uri="{FF2B5EF4-FFF2-40B4-BE49-F238E27FC236}">
                      <a16:creationId xmlns:a16="http://schemas.microsoft.com/office/drawing/2014/main" id="{C9779468-C11C-4D9A-8D2F-311E4C82C29D}"/>
                    </a:ext>
                  </a:extLst>
                </p:cNvPr>
                <p:cNvSpPr>
                  <a:spLocks noChangeArrowheads="1"/>
                </p:cNvSpPr>
                <p:nvPr/>
              </p:nvSpPr>
              <p:spPr bwMode="auto">
                <a:xfrm>
                  <a:off x="1267" y="1179"/>
                  <a:ext cx="317"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167" i="1" dirty="0">
                      <a:solidFill>
                        <a:schemeClr val="accent2"/>
                      </a:solidFill>
                      <a:latin typeface="Times New Roman" pitchFamily="18" charset="0"/>
                      <a:ea typeface="方正姚体" pitchFamily="2" charset="-122"/>
                      <a:sym typeface="Symbol" pitchFamily="18" charset="2"/>
                    </a:rPr>
                    <a:t>2</a:t>
                  </a:r>
                </a:p>
              </p:txBody>
            </p:sp>
          </p:grpSp>
          <p:sp>
            <p:nvSpPr>
              <p:cNvPr id="8" name="Line 17">
                <a:extLst>
                  <a:ext uri="{FF2B5EF4-FFF2-40B4-BE49-F238E27FC236}">
                    <a16:creationId xmlns:a16="http://schemas.microsoft.com/office/drawing/2014/main" id="{A7D428C2-55C6-4042-BFE3-41D9AF11835F}"/>
                  </a:ext>
                </a:extLst>
              </p:cNvPr>
              <p:cNvSpPr>
                <a:spLocks noChangeShapeType="1"/>
              </p:cNvSpPr>
              <p:nvPr/>
            </p:nvSpPr>
            <p:spPr bwMode="auto">
              <a:xfrm>
                <a:off x="384" y="708"/>
                <a:ext cx="1920" cy="0"/>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9" name="Rectangle 18">
                <a:extLst>
                  <a:ext uri="{FF2B5EF4-FFF2-40B4-BE49-F238E27FC236}">
                    <a16:creationId xmlns:a16="http://schemas.microsoft.com/office/drawing/2014/main" id="{06CA9EAB-D740-4704-8E14-F2E2A38BF641}"/>
                  </a:ext>
                </a:extLst>
              </p:cNvPr>
              <p:cNvSpPr>
                <a:spLocks noChangeArrowheads="1"/>
              </p:cNvSpPr>
              <p:nvPr/>
            </p:nvSpPr>
            <p:spPr bwMode="auto">
              <a:xfrm>
                <a:off x="48" y="576"/>
                <a:ext cx="308"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167" dirty="0">
                    <a:solidFill>
                      <a:schemeClr val="accent2"/>
                    </a:solidFill>
                    <a:latin typeface="Times New Roman" pitchFamily="18" charset="0"/>
                    <a:ea typeface="方正姚体" pitchFamily="2" charset="-122"/>
                  </a:rPr>
                  <a:t>U</a:t>
                </a:r>
                <a:r>
                  <a:rPr kumimoji="1" lang="en-US" altLang="zh-CN" sz="2167" baseline="-25000" dirty="0">
                    <a:solidFill>
                      <a:schemeClr val="accent2"/>
                    </a:solidFill>
                    <a:latin typeface="Times New Roman" pitchFamily="18" charset="0"/>
                    <a:ea typeface="方正姚体" pitchFamily="2" charset="-122"/>
                  </a:rPr>
                  <a:t>m</a:t>
                </a:r>
              </a:p>
            </p:txBody>
          </p:sp>
        </p:grpSp>
        <p:sp>
          <p:nvSpPr>
            <p:cNvPr id="5" name="TextBox 21">
              <a:extLst>
                <a:ext uri="{FF2B5EF4-FFF2-40B4-BE49-F238E27FC236}">
                  <a16:creationId xmlns:a16="http://schemas.microsoft.com/office/drawing/2014/main" id="{DB334542-6276-48C6-8582-1E0A627F3052}"/>
                </a:ext>
              </a:extLst>
            </p:cNvPr>
            <p:cNvSpPr txBox="1"/>
            <p:nvPr/>
          </p:nvSpPr>
          <p:spPr>
            <a:xfrm>
              <a:off x="3626520" y="1582282"/>
              <a:ext cx="1080120" cy="393067"/>
            </a:xfrm>
            <a:prstGeom prst="rect">
              <a:avLst/>
            </a:prstGeom>
            <a:noFill/>
          </p:spPr>
          <p:txBody>
            <a:bodyPr wrap="square" rtlCol="0">
              <a:spAutoFit/>
            </a:bodyPr>
            <a:lstStyle/>
            <a:p>
              <a:r>
                <a:rPr lang="en-US" altLang="zh-CN" sz="2167" i="1" dirty="0">
                  <a:latin typeface="Times New Roman" pitchFamily="18" charset="0"/>
                  <a:cs typeface="Times New Roman" pitchFamily="18" charset="0"/>
                </a:rPr>
                <a:t>O</a:t>
              </a:r>
              <a:endParaRPr lang="zh-CN" altLang="en-US" sz="2167" i="1" dirty="0">
                <a:latin typeface="Times New Roman" pitchFamily="18" charset="0"/>
                <a:cs typeface="Times New Roman" pitchFamily="18" charset="0"/>
              </a:endParaRPr>
            </a:p>
          </p:txBody>
        </p:sp>
      </p:grpSp>
      <p:sp>
        <p:nvSpPr>
          <p:cNvPr id="22" name="Text Box 20">
            <a:extLst>
              <a:ext uri="{FF2B5EF4-FFF2-40B4-BE49-F238E27FC236}">
                <a16:creationId xmlns:a16="http://schemas.microsoft.com/office/drawing/2014/main" id="{E6498BAF-B26C-4332-910A-B265E98207EC}"/>
              </a:ext>
            </a:extLst>
          </p:cNvPr>
          <p:cNvSpPr txBox="1">
            <a:spLocks noChangeArrowheads="1"/>
          </p:cNvSpPr>
          <p:nvPr/>
        </p:nvSpPr>
        <p:spPr bwMode="auto">
          <a:xfrm>
            <a:off x="1333250" y="4066170"/>
            <a:ext cx="7649149"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kumimoji="1" lang="zh-CN" altLang="en-US" sz="2600" dirty="0">
                <a:solidFill>
                  <a:srgbClr val="002060"/>
                </a:solidFill>
                <a:latin typeface="黑体" pitchFamily="49" charset="-122"/>
                <a:ea typeface="黑体" pitchFamily="49" charset="-122"/>
              </a:rPr>
              <a:t>从以上波形的表达式可以看出，各次谐波的幅值是不等的，频率越高，则幅值越小。傅里叶级数具有收敛性，可以根据要求的精度取前几项谐波分量。</a:t>
            </a:r>
          </a:p>
        </p:txBody>
      </p:sp>
      <p:sp>
        <p:nvSpPr>
          <p:cNvPr id="23" name="灯片编号占位符 22">
            <a:extLst>
              <a:ext uri="{FF2B5EF4-FFF2-40B4-BE49-F238E27FC236}">
                <a16:creationId xmlns:a16="http://schemas.microsoft.com/office/drawing/2014/main" id="{D1C55BE2-9ECE-443A-BAEA-D8DAFE621DB7}"/>
              </a:ext>
            </a:extLst>
          </p:cNvPr>
          <p:cNvSpPr>
            <a:spLocks noGrp="1"/>
          </p:cNvSpPr>
          <p:nvPr>
            <p:ph type="sldNum" sz="quarter" idx="12"/>
          </p:nvPr>
        </p:nvSpPr>
        <p:spPr/>
        <p:txBody>
          <a:bodyPr/>
          <a:lstStyle/>
          <a:p>
            <a:fld id="{DD7B16FF-69CA-4A0B-BD3A-C4B4E2184A49}" type="slidenum">
              <a:rPr lang="zh-CN" altLang="en-US" smtClean="0"/>
              <a:pPr/>
              <a:t>151</a:t>
            </a:fld>
            <a:endParaRPr lang="zh-CN" altLang="en-US" dirty="0"/>
          </a:p>
        </p:txBody>
      </p:sp>
    </p:spTree>
    <p:extLst>
      <p:ext uri="{BB962C8B-B14F-4D97-AF65-F5344CB8AC3E}">
        <p14:creationId xmlns:p14="http://schemas.microsoft.com/office/powerpoint/2010/main" val="200905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strips(downLeft)">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utoUpdateAnimBg="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5933EF5-BCB8-4453-B7A1-B87C7D638E45}"/>
              </a:ext>
            </a:extLst>
          </p:cNvPr>
          <p:cNvSpPr>
            <a:spLocks noChangeArrowheads="1"/>
          </p:cNvSpPr>
          <p:nvPr/>
        </p:nvSpPr>
        <p:spPr bwMode="auto">
          <a:xfrm>
            <a:off x="1102421" y="151662"/>
            <a:ext cx="8120955" cy="5797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bIns="0">
            <a:spAutoFit/>
          </a:bodyPr>
          <a:lstStyle/>
          <a:p>
            <a:r>
              <a:rPr lang="en-US" altLang="zh-CN" sz="3467" b="1" dirty="0">
                <a:latin typeface="Times New Roman" panose="02020603050405020304" pitchFamily="18" charset="0"/>
                <a:ea typeface="黑体" panose="02010609060101010101" pitchFamily="49" charset="-122"/>
                <a:cs typeface="Times New Roman" panose="02020603050405020304" pitchFamily="18" charset="0"/>
              </a:rPr>
              <a:t>3.5.2  </a:t>
            </a:r>
            <a:r>
              <a:rPr lang="zh-CN" altLang="en-US" sz="3467" b="1" dirty="0">
                <a:latin typeface="Times New Roman" panose="02020603050405020304" pitchFamily="18" charset="0"/>
                <a:ea typeface="黑体" panose="02010609060101010101" pitchFamily="49" charset="-122"/>
                <a:cs typeface="Times New Roman" panose="02020603050405020304" pitchFamily="18" charset="0"/>
              </a:rPr>
              <a:t>非正弦周期量的平均值和有效值</a:t>
            </a:r>
          </a:p>
        </p:txBody>
      </p:sp>
      <p:sp>
        <p:nvSpPr>
          <p:cNvPr id="3" name="Text Box 4" descr="浅色上对角线">
            <a:extLst>
              <a:ext uri="{FF2B5EF4-FFF2-40B4-BE49-F238E27FC236}">
                <a16:creationId xmlns:a16="http://schemas.microsoft.com/office/drawing/2014/main" id="{9066F108-B3C4-45B7-B952-15DAC3A975DB}"/>
              </a:ext>
            </a:extLst>
          </p:cNvPr>
          <p:cNvSpPr txBox="1">
            <a:spLocks noChangeArrowheads="1"/>
          </p:cNvSpPr>
          <p:nvPr/>
        </p:nvSpPr>
        <p:spPr bwMode="auto">
          <a:xfrm>
            <a:off x="932329" y="1058552"/>
            <a:ext cx="6187003" cy="559064"/>
          </a:xfrm>
          <a:prstGeom prst="rect">
            <a:avLst/>
          </a:prstGeom>
          <a:noFill/>
          <a:ln>
            <a:noFill/>
          </a:ln>
          <a:effectLst/>
        </p:spPr>
        <p:txBody>
          <a:bodyPr wrap="square">
            <a:spAutoFit/>
          </a:bodyPr>
          <a:lstStyle/>
          <a:p>
            <a:pPr marL="495285" indent="-495285">
              <a:spcBef>
                <a:spcPct val="50000"/>
              </a:spcBef>
              <a:buFont typeface="Wingdings" panose="05000000000000000000" pitchFamily="2" charset="2"/>
              <a:buChar char="u"/>
              <a:defRPr/>
            </a:pPr>
            <a:r>
              <a:rPr kumimoji="1" lang="zh-CN" altLang="en-US" sz="3033" b="1" dirty="0">
                <a:latin typeface="黑体" pitchFamily="49" charset="-122"/>
                <a:ea typeface="黑体" pitchFamily="49" charset="-122"/>
              </a:rPr>
              <a:t> 非正弦周期量的平均值</a:t>
            </a:r>
          </a:p>
        </p:txBody>
      </p:sp>
      <p:sp>
        <p:nvSpPr>
          <p:cNvPr id="4" name="Text Box 6">
            <a:extLst>
              <a:ext uri="{FF2B5EF4-FFF2-40B4-BE49-F238E27FC236}">
                <a16:creationId xmlns:a16="http://schemas.microsoft.com/office/drawing/2014/main" id="{8D76AB51-B051-4EB3-B8E9-834CB500AA65}"/>
              </a:ext>
            </a:extLst>
          </p:cNvPr>
          <p:cNvSpPr txBox="1">
            <a:spLocks noChangeArrowheads="1"/>
          </p:cNvSpPr>
          <p:nvPr/>
        </p:nvSpPr>
        <p:spPr bwMode="auto">
          <a:xfrm>
            <a:off x="2399790" y="3241174"/>
            <a:ext cx="4858141" cy="492443"/>
          </a:xfrm>
          <a:prstGeom prst="rect">
            <a:avLst/>
          </a:prstGeom>
          <a:noFill/>
          <a:ln>
            <a:solidFill>
              <a:srgbClr val="C00000"/>
            </a:solidFill>
          </a:ln>
          <a:effectLst/>
        </p:spPr>
        <p:txBody>
          <a:bodyPr wrap="square">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kumimoji="1" lang="zh-CN" altLang="en-US" sz="2600" dirty="0">
                <a:solidFill>
                  <a:schemeClr val="accent2"/>
                </a:solidFill>
                <a:latin typeface="黑体" panose="02010609060101010101" pitchFamily="49" charset="-122"/>
                <a:ea typeface="黑体" panose="02010609060101010101" pitchFamily="49" charset="-122"/>
              </a:rPr>
              <a:t>平均值</a:t>
            </a:r>
            <a:r>
              <a:rPr kumimoji="1" lang="en-US" altLang="zh-CN" sz="2600" dirty="0">
                <a:solidFill>
                  <a:schemeClr val="accent2"/>
                </a:solidFill>
                <a:latin typeface="黑体" panose="02010609060101010101" pitchFamily="49" charset="-122"/>
                <a:ea typeface="黑体" panose="02010609060101010101" pitchFamily="49" charset="-122"/>
              </a:rPr>
              <a:t>=</a:t>
            </a:r>
            <a:r>
              <a:rPr kumimoji="1" lang="zh-CN" altLang="en-US" sz="2600" dirty="0">
                <a:solidFill>
                  <a:schemeClr val="accent2"/>
                </a:solidFill>
                <a:latin typeface="黑体" panose="02010609060101010101" pitchFamily="49" charset="-122"/>
                <a:ea typeface="黑体" panose="02010609060101010101" pitchFamily="49" charset="-122"/>
              </a:rPr>
              <a:t>傅里叶级数的恒定分量。</a:t>
            </a:r>
          </a:p>
        </p:txBody>
      </p:sp>
      <p:sp>
        <p:nvSpPr>
          <p:cNvPr id="5" name="Text Box 17" descr="浅色上对角线">
            <a:extLst>
              <a:ext uri="{FF2B5EF4-FFF2-40B4-BE49-F238E27FC236}">
                <a16:creationId xmlns:a16="http://schemas.microsoft.com/office/drawing/2014/main" id="{CB4255A4-AA91-4895-8C11-D8FB96A4EA6F}"/>
              </a:ext>
            </a:extLst>
          </p:cNvPr>
          <p:cNvSpPr txBox="1">
            <a:spLocks noChangeArrowheads="1"/>
          </p:cNvSpPr>
          <p:nvPr/>
        </p:nvSpPr>
        <p:spPr bwMode="auto">
          <a:xfrm>
            <a:off x="932329" y="2216548"/>
            <a:ext cx="1226535" cy="492443"/>
          </a:xfrm>
          <a:prstGeom prst="rect">
            <a:avLst/>
          </a:prstGeom>
          <a:pattFill prst="ltUpDiag">
            <a:fgClr>
              <a:srgbClr val="CC9900"/>
            </a:fgClr>
            <a:bgClr>
              <a:schemeClr val="bg1"/>
            </a:bgClr>
          </a:pattFill>
          <a:ln>
            <a:noFill/>
          </a:ln>
          <a:effectLst/>
          <a:extLs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kumimoji="1" lang="zh-CN" altLang="en-US" sz="2600" dirty="0">
                <a:solidFill>
                  <a:srgbClr val="110F0D"/>
                </a:solidFill>
                <a:latin typeface="黑体" panose="02010609060101010101" pitchFamily="49" charset="-122"/>
                <a:ea typeface="黑体" panose="02010609060101010101" pitchFamily="49" charset="-122"/>
              </a:rPr>
              <a:t>方法</a:t>
            </a:r>
            <a:r>
              <a:rPr kumimoji="1" lang="en-US" altLang="zh-CN" sz="2600" dirty="0">
                <a:solidFill>
                  <a:srgbClr val="110F0D"/>
                </a:solidFill>
                <a:latin typeface="黑体" panose="02010609060101010101" pitchFamily="49" charset="-122"/>
                <a:ea typeface="黑体" panose="02010609060101010101" pitchFamily="49" charset="-122"/>
              </a:rPr>
              <a:t>1</a:t>
            </a:r>
            <a:r>
              <a:rPr kumimoji="1" lang="zh-CN" altLang="en-US" sz="2600" dirty="0">
                <a:solidFill>
                  <a:srgbClr val="110F0D"/>
                </a:solidFill>
                <a:latin typeface="黑体" panose="02010609060101010101" pitchFamily="49" charset="-122"/>
                <a:ea typeface="黑体" panose="02010609060101010101" pitchFamily="49" charset="-122"/>
              </a:rPr>
              <a:t>：</a:t>
            </a:r>
          </a:p>
        </p:txBody>
      </p:sp>
      <p:sp>
        <p:nvSpPr>
          <p:cNvPr id="6" name="Text Box 23">
            <a:extLst>
              <a:ext uri="{FF2B5EF4-FFF2-40B4-BE49-F238E27FC236}">
                <a16:creationId xmlns:a16="http://schemas.microsoft.com/office/drawing/2014/main" id="{3E854613-DC04-408B-A8EB-C22817B9F05A}"/>
              </a:ext>
            </a:extLst>
          </p:cNvPr>
          <p:cNvSpPr txBox="1">
            <a:spLocks noChangeArrowheads="1"/>
          </p:cNvSpPr>
          <p:nvPr/>
        </p:nvSpPr>
        <p:spPr bwMode="auto">
          <a:xfrm>
            <a:off x="2399790" y="5099407"/>
            <a:ext cx="649189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kumimoji="1" lang="zh-CN" altLang="en-US" sz="2600" dirty="0">
                <a:latin typeface="黑体" panose="02010609060101010101" pitchFamily="49" charset="-122"/>
                <a:ea typeface="黑体" panose="02010609060101010101" pitchFamily="49" charset="-122"/>
              </a:rPr>
              <a:t>所以非正弦周期量的平均值即为恒定分量。</a:t>
            </a:r>
          </a:p>
        </p:txBody>
      </p:sp>
      <p:sp>
        <p:nvSpPr>
          <p:cNvPr id="7" name="Text Box 24">
            <a:extLst>
              <a:ext uri="{FF2B5EF4-FFF2-40B4-BE49-F238E27FC236}">
                <a16:creationId xmlns:a16="http://schemas.microsoft.com/office/drawing/2014/main" id="{9E844918-ACCD-439C-A49C-D02259B47145}"/>
              </a:ext>
            </a:extLst>
          </p:cNvPr>
          <p:cNvSpPr txBox="1">
            <a:spLocks noChangeArrowheads="1"/>
          </p:cNvSpPr>
          <p:nvPr/>
        </p:nvSpPr>
        <p:spPr bwMode="auto">
          <a:xfrm>
            <a:off x="2432618" y="5599544"/>
            <a:ext cx="563379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kumimoji="1" lang="zh-CN" altLang="en-US" sz="2600" dirty="0">
                <a:latin typeface="黑体" panose="02010609060101010101" pitchFamily="49" charset="-122"/>
                <a:ea typeface="黑体" panose="02010609060101010101" pitchFamily="49" charset="-122"/>
              </a:rPr>
              <a:t>用直流表测得的数值即为平均值。</a:t>
            </a:r>
          </a:p>
        </p:txBody>
      </p:sp>
      <p:grpSp>
        <p:nvGrpSpPr>
          <p:cNvPr id="8" name="组合 7">
            <a:extLst>
              <a:ext uri="{FF2B5EF4-FFF2-40B4-BE49-F238E27FC236}">
                <a16:creationId xmlns:a16="http://schemas.microsoft.com/office/drawing/2014/main" id="{1A4F52D4-13CE-4589-83A5-9BEF2EF75D45}"/>
              </a:ext>
            </a:extLst>
          </p:cNvPr>
          <p:cNvGrpSpPr/>
          <p:nvPr/>
        </p:nvGrpSpPr>
        <p:grpSpPr>
          <a:xfrm>
            <a:off x="2383616" y="1965222"/>
            <a:ext cx="4328255" cy="1023833"/>
            <a:chOff x="1821124" y="1378616"/>
            <a:chExt cx="3758988" cy="864096"/>
          </a:xfrm>
        </p:grpSpPr>
        <p:graphicFrame>
          <p:nvGraphicFramePr>
            <p:cNvPr id="9" name="Object 3">
              <a:extLst>
                <a:ext uri="{FF2B5EF4-FFF2-40B4-BE49-F238E27FC236}">
                  <a16:creationId xmlns:a16="http://schemas.microsoft.com/office/drawing/2014/main" id="{5A607015-0473-42C4-B8E1-F26FA7AB7F86}"/>
                </a:ext>
              </a:extLst>
            </p:cNvPr>
            <p:cNvGraphicFramePr>
              <a:graphicFrameLocks noChangeAspect="1"/>
            </p:cNvGraphicFramePr>
            <p:nvPr>
              <p:extLst>
                <p:ext uri="{D42A27DB-BD31-4B8C-83A1-F6EECF244321}">
                  <p14:modId xmlns:p14="http://schemas.microsoft.com/office/powerpoint/2010/main" val="248351658"/>
                </p:ext>
              </p:extLst>
            </p:nvPr>
          </p:nvGraphicFramePr>
          <p:xfrm>
            <a:off x="1821124" y="1480374"/>
            <a:ext cx="3734390" cy="697487"/>
          </p:xfrm>
          <a:graphic>
            <a:graphicData uri="http://schemas.openxmlformats.org/presentationml/2006/ole">
              <mc:AlternateContent xmlns:mc="http://schemas.openxmlformats.org/markup-compatibility/2006">
                <mc:Choice xmlns:v="urn:schemas-microsoft-com:vml" Requires="v">
                  <p:oleObj spid="_x0000_s395303" name="Equation" r:id="rId3" imgW="2108200" imgH="393700" progId="Equation.3">
                    <p:embed/>
                  </p:oleObj>
                </mc:Choice>
                <mc:Fallback>
                  <p:oleObj name="Equation" r:id="rId3" imgW="2108200" imgH="393700" progId="Equation.3">
                    <p:embed/>
                    <p:pic>
                      <p:nvPicPr>
                        <p:cNvPr id="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1124" y="1480374"/>
                          <a:ext cx="3734390" cy="697487"/>
                        </a:xfrm>
                        <a:prstGeom prst="rect">
                          <a:avLst/>
                        </a:prstGeom>
                        <a:noFill/>
                        <a:ln>
                          <a:noFill/>
                        </a:ln>
                        <a:effectLst/>
                      </p:spPr>
                    </p:pic>
                  </p:oleObj>
                </mc:Fallback>
              </mc:AlternateContent>
            </a:graphicData>
          </a:graphic>
        </p:graphicFrame>
        <p:sp>
          <p:nvSpPr>
            <p:cNvPr id="10" name="圆角矩形 23">
              <a:extLst>
                <a:ext uri="{FF2B5EF4-FFF2-40B4-BE49-F238E27FC236}">
                  <a16:creationId xmlns:a16="http://schemas.microsoft.com/office/drawing/2014/main" id="{D51DED49-3ADD-4A29-8716-D8CBB5EB008E}"/>
                </a:ext>
              </a:extLst>
            </p:cNvPr>
            <p:cNvSpPr/>
            <p:nvPr/>
          </p:nvSpPr>
          <p:spPr>
            <a:xfrm>
              <a:off x="1835696" y="1378616"/>
              <a:ext cx="3744416" cy="86409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50" dirty="0">
                <a:solidFill>
                  <a:srgbClr val="FF0000"/>
                </a:solidFill>
              </a:endParaRPr>
            </a:p>
          </p:txBody>
        </p:sp>
      </p:grpSp>
      <p:grpSp>
        <p:nvGrpSpPr>
          <p:cNvPr id="11" name="Group 8">
            <a:extLst>
              <a:ext uri="{FF2B5EF4-FFF2-40B4-BE49-F238E27FC236}">
                <a16:creationId xmlns:a16="http://schemas.microsoft.com/office/drawing/2014/main" id="{EF502F57-69B0-466F-A378-5E56E97D7B13}"/>
              </a:ext>
            </a:extLst>
          </p:cNvPr>
          <p:cNvGrpSpPr>
            <a:grpSpLocks/>
          </p:cNvGrpSpPr>
          <p:nvPr/>
        </p:nvGrpSpPr>
        <p:grpSpPr bwMode="auto">
          <a:xfrm>
            <a:off x="2464755" y="3917050"/>
            <a:ext cx="2518518" cy="1141954"/>
            <a:chOff x="593" y="1921"/>
            <a:chExt cx="1369" cy="693"/>
          </a:xfrm>
          <a:solidFill>
            <a:schemeClr val="bg1">
              <a:lumMod val="95000"/>
            </a:schemeClr>
          </a:solidFill>
        </p:grpSpPr>
        <p:sp>
          <p:nvSpPr>
            <p:cNvPr id="12" name="Rectangle 9">
              <a:extLst>
                <a:ext uri="{FF2B5EF4-FFF2-40B4-BE49-F238E27FC236}">
                  <a16:creationId xmlns:a16="http://schemas.microsoft.com/office/drawing/2014/main" id="{F5A0AD89-C727-4802-A631-2AEE20E4E0E5}"/>
                </a:ext>
              </a:extLst>
            </p:cNvPr>
            <p:cNvSpPr>
              <a:spLocks noChangeArrowheads="1"/>
            </p:cNvSpPr>
            <p:nvPr/>
          </p:nvSpPr>
          <p:spPr bwMode="auto">
            <a:xfrm>
              <a:off x="594" y="1921"/>
              <a:ext cx="1368" cy="693"/>
            </a:xfrm>
            <a:prstGeom prst="rect">
              <a:avLst/>
            </a:prstGeom>
            <a:grpFill/>
            <a:ln>
              <a:noFill/>
            </a:ln>
            <a:effectLst/>
            <a:extLs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a:solidFill>
                  <a:srgbClr val="414195"/>
                </a:solidFill>
                <a:latin typeface="黑体" panose="02010609060101010101" pitchFamily="49" charset="-122"/>
                <a:ea typeface="黑体" panose="02010609060101010101" pitchFamily="49" charset="-122"/>
              </a:endParaRPr>
            </a:p>
          </p:txBody>
        </p:sp>
        <p:grpSp>
          <p:nvGrpSpPr>
            <p:cNvPr id="13" name="Group 10">
              <a:extLst>
                <a:ext uri="{FF2B5EF4-FFF2-40B4-BE49-F238E27FC236}">
                  <a16:creationId xmlns:a16="http://schemas.microsoft.com/office/drawing/2014/main" id="{753EEB7C-B0FD-43AF-9794-85014A48E4B4}"/>
                </a:ext>
              </a:extLst>
            </p:cNvPr>
            <p:cNvGrpSpPr>
              <a:grpSpLocks/>
            </p:cNvGrpSpPr>
            <p:nvPr/>
          </p:nvGrpSpPr>
          <p:grpSpPr bwMode="auto">
            <a:xfrm>
              <a:off x="593" y="1964"/>
              <a:ext cx="1235" cy="602"/>
              <a:chOff x="602" y="1955"/>
              <a:chExt cx="1235" cy="602"/>
            </a:xfrm>
            <a:grpFill/>
          </p:grpSpPr>
          <p:sp>
            <p:nvSpPr>
              <p:cNvPr id="14" name="Text Box 11">
                <a:extLst>
                  <a:ext uri="{FF2B5EF4-FFF2-40B4-BE49-F238E27FC236}">
                    <a16:creationId xmlns:a16="http://schemas.microsoft.com/office/drawing/2014/main" id="{706F86B8-6BE9-4DB8-81CD-EEEFB6C45D47}"/>
                  </a:ext>
                </a:extLst>
              </p:cNvPr>
              <p:cNvSpPr txBox="1">
                <a:spLocks noChangeArrowheads="1"/>
              </p:cNvSpPr>
              <p:nvPr/>
            </p:nvSpPr>
            <p:spPr bwMode="auto">
              <a:xfrm>
                <a:off x="602" y="2120"/>
                <a:ext cx="960" cy="299"/>
              </a:xfrm>
              <a:prstGeom prst="rect">
                <a:avLst/>
              </a:prstGeom>
              <a:grpFill/>
              <a:ln>
                <a:noFill/>
              </a:ln>
              <a:effectLst/>
              <a:extLs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kumimoji="1" lang="zh-CN" altLang="en-US" sz="2600" dirty="0">
                    <a:solidFill>
                      <a:srgbClr val="414195"/>
                    </a:solidFill>
                    <a:latin typeface="黑体" panose="02010609060101010101" pitchFamily="49" charset="-122"/>
                    <a:ea typeface="黑体" panose="02010609060101010101" pitchFamily="49" charset="-122"/>
                  </a:rPr>
                  <a:t>平均值</a:t>
                </a:r>
                <a:r>
                  <a:rPr kumimoji="1" lang="en-US" altLang="zh-CN" sz="2600" dirty="0">
                    <a:solidFill>
                      <a:srgbClr val="414195"/>
                    </a:solidFill>
                    <a:latin typeface="黑体" panose="02010609060101010101" pitchFamily="49" charset="-122"/>
                    <a:ea typeface="黑体" panose="02010609060101010101" pitchFamily="49" charset="-122"/>
                  </a:rPr>
                  <a:t>=</a:t>
                </a:r>
              </a:p>
            </p:txBody>
          </p:sp>
          <p:sp>
            <p:nvSpPr>
              <p:cNvPr id="15" name="Text Box 13">
                <a:extLst>
                  <a:ext uri="{FF2B5EF4-FFF2-40B4-BE49-F238E27FC236}">
                    <a16:creationId xmlns:a16="http://schemas.microsoft.com/office/drawing/2014/main" id="{554AE72D-8160-46DC-A33E-5B838C343EF5}"/>
                  </a:ext>
                </a:extLst>
              </p:cNvPr>
              <p:cNvSpPr txBox="1">
                <a:spLocks noChangeArrowheads="1"/>
              </p:cNvSpPr>
              <p:nvPr/>
            </p:nvSpPr>
            <p:spPr bwMode="auto">
              <a:xfrm>
                <a:off x="1303" y="1955"/>
                <a:ext cx="493" cy="299"/>
              </a:xfrm>
              <a:prstGeom prst="rect">
                <a:avLst/>
              </a:prstGeom>
              <a:grpFill/>
              <a:ln>
                <a:noFill/>
              </a:ln>
              <a:effectLst/>
              <a:extLs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kumimoji="1" lang="zh-CN" altLang="en-US" sz="2600" dirty="0">
                    <a:solidFill>
                      <a:srgbClr val="414195"/>
                    </a:solidFill>
                    <a:latin typeface="黑体" panose="02010609060101010101" pitchFamily="49" charset="-122"/>
                    <a:ea typeface="黑体" panose="02010609060101010101" pitchFamily="49" charset="-122"/>
                  </a:rPr>
                  <a:t>面积</a:t>
                </a:r>
              </a:p>
            </p:txBody>
          </p:sp>
          <p:sp>
            <p:nvSpPr>
              <p:cNvPr id="16" name="Text Box 14">
                <a:extLst>
                  <a:ext uri="{FF2B5EF4-FFF2-40B4-BE49-F238E27FC236}">
                    <a16:creationId xmlns:a16="http://schemas.microsoft.com/office/drawing/2014/main" id="{31721AC4-1159-46AC-8A2D-DEDE9C7F3E64}"/>
                  </a:ext>
                </a:extLst>
              </p:cNvPr>
              <p:cNvSpPr txBox="1">
                <a:spLocks noChangeArrowheads="1"/>
              </p:cNvSpPr>
              <p:nvPr/>
            </p:nvSpPr>
            <p:spPr bwMode="auto">
              <a:xfrm>
                <a:off x="1303" y="2258"/>
                <a:ext cx="534" cy="299"/>
              </a:xfrm>
              <a:prstGeom prst="rect">
                <a:avLst/>
              </a:prstGeom>
              <a:grpFill/>
              <a:ln>
                <a:noFill/>
              </a:ln>
              <a:effectLst/>
              <a:extLs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kumimoji="1" lang="zh-CN" altLang="en-US" sz="2600" dirty="0">
                    <a:solidFill>
                      <a:srgbClr val="414195"/>
                    </a:solidFill>
                    <a:latin typeface="黑体" panose="02010609060101010101" pitchFamily="49" charset="-122"/>
                    <a:ea typeface="黑体" panose="02010609060101010101" pitchFamily="49" charset="-122"/>
                  </a:rPr>
                  <a:t>周期</a:t>
                </a:r>
              </a:p>
            </p:txBody>
          </p:sp>
          <p:sp>
            <p:nvSpPr>
              <p:cNvPr id="17" name="Line 12">
                <a:extLst>
                  <a:ext uri="{FF2B5EF4-FFF2-40B4-BE49-F238E27FC236}">
                    <a16:creationId xmlns:a16="http://schemas.microsoft.com/office/drawing/2014/main" id="{DA0189B8-B077-4B65-9501-FB750C5D7F5E}"/>
                  </a:ext>
                </a:extLst>
              </p:cNvPr>
              <p:cNvSpPr>
                <a:spLocks noChangeShapeType="1"/>
              </p:cNvSpPr>
              <p:nvPr/>
            </p:nvSpPr>
            <p:spPr bwMode="auto">
              <a:xfrm>
                <a:off x="1308" y="2271"/>
                <a:ext cx="463" cy="0"/>
              </a:xfrm>
              <a:prstGeom prst="line">
                <a:avLst/>
              </a:prstGeom>
              <a:grpFill/>
              <a:ln w="19050">
                <a:solidFill>
                  <a:srgbClr val="414195"/>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a:solidFill>
                    <a:srgbClr val="414195"/>
                  </a:solidFill>
                  <a:latin typeface="黑体" panose="02010609060101010101" pitchFamily="49" charset="-122"/>
                  <a:ea typeface="黑体" panose="02010609060101010101" pitchFamily="49" charset="-122"/>
                </a:endParaRPr>
              </a:p>
            </p:txBody>
          </p:sp>
        </p:grpSp>
      </p:grpSp>
      <p:sp>
        <p:nvSpPr>
          <p:cNvPr id="18" name="Text Box 17" descr="浅色上对角线">
            <a:extLst>
              <a:ext uri="{FF2B5EF4-FFF2-40B4-BE49-F238E27FC236}">
                <a16:creationId xmlns:a16="http://schemas.microsoft.com/office/drawing/2014/main" id="{2774D5CD-8E66-450E-8B55-F161A61AB2D1}"/>
              </a:ext>
            </a:extLst>
          </p:cNvPr>
          <p:cNvSpPr txBox="1">
            <a:spLocks noChangeArrowheads="1"/>
          </p:cNvSpPr>
          <p:nvPr/>
        </p:nvSpPr>
        <p:spPr bwMode="auto">
          <a:xfrm>
            <a:off x="932329" y="3241174"/>
            <a:ext cx="1226535" cy="492443"/>
          </a:xfrm>
          <a:prstGeom prst="rect">
            <a:avLst/>
          </a:prstGeom>
          <a:pattFill prst="ltUpDiag">
            <a:fgClr>
              <a:srgbClr val="CC9900"/>
            </a:fgClr>
            <a:bgClr>
              <a:schemeClr val="bg1"/>
            </a:bgClr>
          </a:pattFill>
          <a:ln>
            <a:noFill/>
          </a:ln>
          <a:effectLst/>
          <a:extLs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kumimoji="1" lang="zh-CN" altLang="en-US" sz="2600" dirty="0">
                <a:solidFill>
                  <a:srgbClr val="110F0D"/>
                </a:solidFill>
                <a:latin typeface="黑体" panose="02010609060101010101" pitchFamily="49" charset="-122"/>
                <a:ea typeface="黑体" panose="02010609060101010101" pitchFamily="49" charset="-122"/>
              </a:rPr>
              <a:t>方法</a:t>
            </a:r>
            <a:r>
              <a:rPr kumimoji="1" lang="en-US" altLang="zh-CN" sz="2600" dirty="0">
                <a:solidFill>
                  <a:srgbClr val="110F0D"/>
                </a:solidFill>
                <a:latin typeface="黑体" panose="02010609060101010101" pitchFamily="49" charset="-122"/>
                <a:ea typeface="黑体" panose="02010609060101010101" pitchFamily="49" charset="-122"/>
              </a:rPr>
              <a:t>2</a:t>
            </a:r>
            <a:r>
              <a:rPr kumimoji="1" lang="zh-CN" altLang="en-US" sz="2600" dirty="0">
                <a:solidFill>
                  <a:srgbClr val="110F0D"/>
                </a:solidFill>
                <a:latin typeface="黑体" panose="02010609060101010101" pitchFamily="49" charset="-122"/>
                <a:ea typeface="黑体" panose="02010609060101010101" pitchFamily="49" charset="-122"/>
              </a:rPr>
              <a:t>：</a:t>
            </a:r>
          </a:p>
        </p:txBody>
      </p:sp>
      <p:sp>
        <p:nvSpPr>
          <p:cNvPr id="19" name="Text Box 17" descr="浅色上对角线">
            <a:extLst>
              <a:ext uri="{FF2B5EF4-FFF2-40B4-BE49-F238E27FC236}">
                <a16:creationId xmlns:a16="http://schemas.microsoft.com/office/drawing/2014/main" id="{0DDB4F0C-794F-47FA-B4B6-C1DF88F69EAF}"/>
              </a:ext>
            </a:extLst>
          </p:cNvPr>
          <p:cNvSpPr txBox="1">
            <a:spLocks noChangeArrowheads="1"/>
          </p:cNvSpPr>
          <p:nvPr/>
        </p:nvSpPr>
        <p:spPr bwMode="auto">
          <a:xfrm>
            <a:off x="932329" y="4262511"/>
            <a:ext cx="1226535" cy="492443"/>
          </a:xfrm>
          <a:prstGeom prst="rect">
            <a:avLst/>
          </a:prstGeom>
          <a:pattFill prst="ltUpDiag">
            <a:fgClr>
              <a:srgbClr val="CC9900"/>
            </a:fgClr>
            <a:bgClr>
              <a:schemeClr val="bg1"/>
            </a:bgClr>
          </a:pattFill>
          <a:ln>
            <a:noFill/>
          </a:ln>
          <a:effectLst/>
          <a:extLs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kumimoji="1" lang="zh-CN" altLang="en-US" sz="2600" dirty="0">
                <a:solidFill>
                  <a:srgbClr val="110F0D"/>
                </a:solidFill>
                <a:latin typeface="黑体" panose="02010609060101010101" pitchFamily="49" charset="-122"/>
                <a:ea typeface="黑体" panose="02010609060101010101" pitchFamily="49" charset="-122"/>
              </a:rPr>
              <a:t>方法</a:t>
            </a:r>
            <a:r>
              <a:rPr kumimoji="1" lang="en-US" altLang="zh-CN" sz="2600" dirty="0">
                <a:solidFill>
                  <a:srgbClr val="110F0D"/>
                </a:solidFill>
                <a:latin typeface="黑体" panose="02010609060101010101" pitchFamily="49" charset="-122"/>
                <a:ea typeface="黑体" panose="02010609060101010101" pitchFamily="49" charset="-122"/>
              </a:rPr>
              <a:t>3</a:t>
            </a:r>
            <a:r>
              <a:rPr kumimoji="1" lang="zh-CN" altLang="en-US" sz="2600" dirty="0">
                <a:solidFill>
                  <a:srgbClr val="110F0D"/>
                </a:solidFill>
                <a:latin typeface="黑体" panose="02010609060101010101" pitchFamily="49" charset="-122"/>
                <a:ea typeface="黑体" panose="02010609060101010101" pitchFamily="49" charset="-122"/>
              </a:rPr>
              <a:t>：</a:t>
            </a:r>
          </a:p>
        </p:txBody>
      </p:sp>
      <p:sp>
        <p:nvSpPr>
          <p:cNvPr id="21" name="灯片编号占位符 20">
            <a:extLst>
              <a:ext uri="{FF2B5EF4-FFF2-40B4-BE49-F238E27FC236}">
                <a16:creationId xmlns:a16="http://schemas.microsoft.com/office/drawing/2014/main" id="{971FBD13-7E70-4802-826A-AA352DE651E7}"/>
              </a:ext>
            </a:extLst>
          </p:cNvPr>
          <p:cNvSpPr>
            <a:spLocks noGrp="1"/>
          </p:cNvSpPr>
          <p:nvPr>
            <p:ph type="sldNum" sz="quarter" idx="12"/>
          </p:nvPr>
        </p:nvSpPr>
        <p:spPr/>
        <p:txBody>
          <a:bodyPr/>
          <a:lstStyle/>
          <a:p>
            <a:fld id="{DD7B16FF-69CA-4A0B-BD3A-C4B4E2184A49}" type="slidenum">
              <a:rPr lang="zh-CN" altLang="en-US" smtClean="0"/>
              <a:pPr/>
              <a:t>152</a:t>
            </a:fld>
            <a:endParaRPr lang="zh-CN" altLang="en-US" dirty="0"/>
          </a:p>
        </p:txBody>
      </p:sp>
      <p:sp>
        <p:nvSpPr>
          <p:cNvPr id="20" name="动作按钮: 转到开头 19">
            <a:hlinkClick r:id="rId5" action="ppaction://hlinksldjump" highlightClick="1"/>
            <a:extLst>
              <a:ext uri="{FF2B5EF4-FFF2-40B4-BE49-F238E27FC236}">
                <a16:creationId xmlns:a16="http://schemas.microsoft.com/office/drawing/2014/main" id="{45ABC3B2-4BDE-400D-8FB8-1C5E7D562DCA}"/>
              </a:ext>
            </a:extLst>
          </p:cNvPr>
          <p:cNvSpPr/>
          <p:nvPr/>
        </p:nvSpPr>
        <p:spPr bwMode="auto">
          <a:xfrm>
            <a:off x="9153151" y="6527797"/>
            <a:ext cx="468052" cy="468052"/>
          </a:xfrm>
          <a:prstGeom prst="actionButtonBeginning">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fontAlgn="base">
              <a:spcBef>
                <a:spcPct val="0"/>
              </a:spcBef>
              <a:spcAft>
                <a:spcPct val="0"/>
              </a:spcAft>
            </a:pPr>
            <a:endParaRPr lang="zh-CN" altLang="en-US" sz="1950" b="1">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678107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ox(in)">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circle(in)">
                                      <p:cBhvr>
                                        <p:cTn id="27" dur="20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box(in)">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42"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arn(outHorizont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autoUpdateAnimBg="0"/>
      <p:bldP spid="6" grpId="0" autoUpdateAnimBg="0"/>
      <p:bldP spid="7" grpId="0" autoUpdateAnimBg="0"/>
      <p:bldP spid="18" grpId="0" animBg="1" autoUpdateAnimBg="0"/>
      <p:bldP spid="19" grpId="0" animBg="1" autoUpdateAnimBg="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7">
            <a:extLst>
              <a:ext uri="{FF2B5EF4-FFF2-40B4-BE49-F238E27FC236}">
                <a16:creationId xmlns:a16="http://schemas.microsoft.com/office/drawing/2014/main" id="{5CC937C6-EBB9-4B7E-A7AB-AC4CEA4002BA}"/>
              </a:ext>
            </a:extLst>
          </p:cNvPr>
          <p:cNvGraphicFramePr>
            <a:graphicFrameLocks noChangeAspect="1"/>
          </p:cNvGraphicFramePr>
          <p:nvPr>
            <p:extLst>
              <p:ext uri="{D42A27DB-BD31-4B8C-83A1-F6EECF244321}">
                <p14:modId xmlns:p14="http://schemas.microsoft.com/office/powerpoint/2010/main" val="429778368"/>
              </p:ext>
            </p:extLst>
          </p:nvPr>
        </p:nvGraphicFramePr>
        <p:xfrm>
          <a:off x="2272405" y="5212403"/>
          <a:ext cx="3734762" cy="800067"/>
        </p:xfrm>
        <a:graphic>
          <a:graphicData uri="http://schemas.openxmlformats.org/presentationml/2006/ole">
            <mc:AlternateContent xmlns:mc="http://schemas.openxmlformats.org/markup-compatibility/2006">
              <mc:Choice xmlns:v="urn:schemas-microsoft-com:vml" Requires="v">
                <p:oleObj spid="_x0000_s396364" name="公式" r:id="rId3" imgW="1955800" imgH="419100" progId="Equation.3">
                  <p:embed/>
                </p:oleObj>
              </mc:Choice>
              <mc:Fallback>
                <p:oleObj name="公式" r:id="rId3" imgW="1955800" imgH="419100" progId="Equation.3">
                  <p:embed/>
                  <p:pic>
                    <p:nvPicPr>
                      <p:cNvPr id="19"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2405" y="5212403"/>
                        <a:ext cx="3734762" cy="800067"/>
                      </a:xfrm>
                      <a:prstGeom prst="rect">
                        <a:avLst/>
                      </a:prstGeom>
                      <a:noFill/>
                      <a:ln>
                        <a:noFill/>
                      </a:ln>
                      <a:effectLst/>
                    </p:spPr>
                  </p:pic>
                </p:oleObj>
              </mc:Fallback>
            </mc:AlternateContent>
          </a:graphicData>
        </a:graphic>
      </p:graphicFrame>
      <p:graphicFrame>
        <p:nvGraphicFramePr>
          <p:cNvPr id="3" name="Object 18">
            <a:extLst>
              <a:ext uri="{FF2B5EF4-FFF2-40B4-BE49-F238E27FC236}">
                <a16:creationId xmlns:a16="http://schemas.microsoft.com/office/drawing/2014/main" id="{E48C20FF-3949-414A-A1FB-72C2C65EBC32}"/>
              </a:ext>
            </a:extLst>
          </p:cNvPr>
          <p:cNvGraphicFramePr>
            <a:graphicFrameLocks noChangeAspect="1"/>
          </p:cNvGraphicFramePr>
          <p:nvPr>
            <p:extLst>
              <p:ext uri="{D42A27DB-BD31-4B8C-83A1-F6EECF244321}">
                <p14:modId xmlns:p14="http://schemas.microsoft.com/office/powerpoint/2010/main" val="419051719"/>
              </p:ext>
            </p:extLst>
          </p:nvPr>
        </p:nvGraphicFramePr>
        <p:xfrm>
          <a:off x="1115147" y="3437296"/>
          <a:ext cx="7581404" cy="734111"/>
        </p:xfrm>
        <a:graphic>
          <a:graphicData uri="http://schemas.openxmlformats.org/presentationml/2006/ole">
            <mc:AlternateContent xmlns:mc="http://schemas.openxmlformats.org/markup-compatibility/2006">
              <mc:Choice xmlns:v="urn:schemas-microsoft-com:vml" Requires="v">
                <p:oleObj spid="_x0000_s396365" name="Equation" r:id="rId5" imgW="3352800" imgH="393700" progId="Equation.3">
                  <p:embed/>
                </p:oleObj>
              </mc:Choice>
              <mc:Fallback>
                <p:oleObj name="Equation" r:id="rId5" imgW="3352800" imgH="393700" progId="Equation.3">
                  <p:embed/>
                  <p:pic>
                    <p:nvPicPr>
                      <p:cNvPr id="2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5147" y="3437296"/>
                        <a:ext cx="7581404" cy="734111"/>
                      </a:xfrm>
                      <a:prstGeom prst="rect">
                        <a:avLst/>
                      </a:prstGeom>
                      <a:noFill/>
                      <a:ln>
                        <a:noFill/>
                      </a:ln>
                      <a:effectLst/>
                    </p:spPr>
                  </p:pic>
                </p:oleObj>
              </mc:Fallback>
            </mc:AlternateContent>
          </a:graphicData>
        </a:graphic>
      </p:graphicFrame>
      <p:sp>
        <p:nvSpPr>
          <p:cNvPr id="4" name="Text Box 19">
            <a:extLst>
              <a:ext uri="{FF2B5EF4-FFF2-40B4-BE49-F238E27FC236}">
                <a16:creationId xmlns:a16="http://schemas.microsoft.com/office/drawing/2014/main" id="{E16590EF-4557-4D2E-BD62-B27313EEEE14}"/>
              </a:ext>
            </a:extLst>
          </p:cNvPr>
          <p:cNvSpPr txBox="1">
            <a:spLocks noChangeArrowheads="1"/>
          </p:cNvSpPr>
          <p:nvPr/>
        </p:nvSpPr>
        <p:spPr bwMode="auto">
          <a:xfrm>
            <a:off x="1115147" y="4395515"/>
            <a:ext cx="553085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kumimoji="1" lang="en-US" altLang="zh-CN" sz="2600" i="1" dirty="0">
                <a:latin typeface="Times New Roman" pitchFamily="18" charset="0"/>
                <a:ea typeface="楷体_GB2312" pitchFamily="49" charset="-122"/>
              </a:rPr>
              <a:t>U</a:t>
            </a:r>
            <a:r>
              <a:rPr kumimoji="1" lang="en-US" altLang="zh-CN" sz="2600" i="1" baseline="-25000" dirty="0">
                <a:latin typeface="Times New Roman" pitchFamily="18" charset="0"/>
                <a:ea typeface="楷体_GB2312" pitchFamily="49" charset="-122"/>
              </a:rPr>
              <a:t>0</a:t>
            </a:r>
            <a:r>
              <a:rPr kumimoji="1" lang="en-US" altLang="zh-CN" sz="2600" i="1" dirty="0">
                <a:latin typeface="Times New Roman" pitchFamily="18" charset="0"/>
                <a:ea typeface="楷体_GB2312" pitchFamily="49" charset="-122"/>
              </a:rPr>
              <a:t>= </a:t>
            </a:r>
            <a:r>
              <a:rPr kumimoji="1" lang="zh-CN" altLang="en-US" sz="2600" dirty="0">
                <a:latin typeface="黑体" panose="02010609060101010101" pitchFamily="49" charset="-122"/>
                <a:ea typeface="黑体" panose="02010609060101010101" pitchFamily="49" charset="-122"/>
              </a:rPr>
              <a:t>恒定分量</a:t>
            </a:r>
            <a:r>
              <a:rPr kumimoji="1" lang="zh-CN" altLang="en-US" sz="2600" i="1" dirty="0">
                <a:latin typeface="黑体" panose="02010609060101010101" pitchFamily="49" charset="-122"/>
                <a:ea typeface="黑体" panose="02010609060101010101" pitchFamily="49" charset="-122"/>
              </a:rPr>
              <a:t> </a:t>
            </a:r>
            <a:r>
              <a:rPr kumimoji="1" lang="en-US" altLang="zh-CN" sz="2600" i="1" dirty="0">
                <a:latin typeface="Times New Roman" pitchFamily="18" charset="0"/>
                <a:ea typeface="楷体_GB2312" pitchFamily="49" charset="-122"/>
              </a:rPr>
              <a:t>= </a:t>
            </a:r>
            <a:r>
              <a:rPr kumimoji="1" lang="en-US" altLang="zh-CN" sz="2600" dirty="0">
                <a:latin typeface="Times New Roman" pitchFamily="18" charset="0"/>
                <a:ea typeface="楷体_GB2312" pitchFamily="49" charset="-122"/>
              </a:rPr>
              <a:t>5V</a:t>
            </a:r>
          </a:p>
        </p:txBody>
      </p:sp>
      <p:sp>
        <p:nvSpPr>
          <p:cNvPr id="5" name="Text Box 23">
            <a:extLst>
              <a:ext uri="{FF2B5EF4-FFF2-40B4-BE49-F238E27FC236}">
                <a16:creationId xmlns:a16="http://schemas.microsoft.com/office/drawing/2014/main" id="{8DBC7BEA-66C3-47C5-A313-A35A86E1806D}"/>
              </a:ext>
            </a:extLst>
          </p:cNvPr>
          <p:cNvSpPr txBox="1">
            <a:spLocks noChangeArrowheads="1"/>
          </p:cNvSpPr>
          <p:nvPr/>
        </p:nvSpPr>
        <p:spPr bwMode="auto">
          <a:xfrm>
            <a:off x="662791" y="992485"/>
            <a:ext cx="491454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zh-CN" altLang="en-US" sz="2600" dirty="0">
                <a:latin typeface="黑体" pitchFamily="49" charset="-122"/>
                <a:ea typeface="黑体" pitchFamily="49" charset="-122"/>
              </a:rPr>
              <a:t>例</a:t>
            </a:r>
            <a:r>
              <a:rPr lang="en-US" altLang="zh-CN" sz="2600" dirty="0">
                <a:latin typeface="黑体" pitchFamily="49" charset="-122"/>
                <a:ea typeface="黑体" pitchFamily="49" charset="-122"/>
              </a:rPr>
              <a:t>1</a:t>
            </a:r>
            <a:r>
              <a:rPr lang="zh-CN" altLang="en-US" sz="2600" dirty="0">
                <a:latin typeface="黑体" pitchFamily="49" charset="-122"/>
                <a:ea typeface="黑体" pitchFamily="49" charset="-122"/>
              </a:rPr>
              <a:t>：计算锯齿波的平均值。</a:t>
            </a:r>
          </a:p>
        </p:txBody>
      </p:sp>
      <p:sp>
        <p:nvSpPr>
          <p:cNvPr id="6" name="Text Box 24">
            <a:extLst>
              <a:ext uri="{FF2B5EF4-FFF2-40B4-BE49-F238E27FC236}">
                <a16:creationId xmlns:a16="http://schemas.microsoft.com/office/drawing/2014/main" id="{88F7C908-9AC4-4E3B-8461-93869311B0E8}"/>
              </a:ext>
            </a:extLst>
          </p:cNvPr>
          <p:cNvSpPr txBox="1">
            <a:spLocks noChangeArrowheads="1"/>
          </p:cNvSpPr>
          <p:nvPr/>
        </p:nvSpPr>
        <p:spPr bwMode="auto">
          <a:xfrm>
            <a:off x="873086" y="2670140"/>
            <a:ext cx="93556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zh-CN" altLang="en-US" sz="2600" dirty="0">
                <a:latin typeface="黑体" panose="02010609060101010101" pitchFamily="49" charset="-122"/>
                <a:ea typeface="黑体" panose="02010609060101010101" pitchFamily="49" charset="-122"/>
              </a:rPr>
              <a:t>解：</a:t>
            </a:r>
          </a:p>
        </p:txBody>
      </p:sp>
      <p:sp>
        <p:nvSpPr>
          <p:cNvPr id="7" name="Text Box 27">
            <a:extLst>
              <a:ext uri="{FF2B5EF4-FFF2-40B4-BE49-F238E27FC236}">
                <a16:creationId xmlns:a16="http://schemas.microsoft.com/office/drawing/2014/main" id="{AB34B772-BD42-409A-82E5-34209A524A52}"/>
              </a:ext>
            </a:extLst>
          </p:cNvPr>
          <p:cNvSpPr txBox="1">
            <a:spLocks noChangeArrowheads="1"/>
          </p:cNvSpPr>
          <p:nvPr/>
        </p:nvSpPr>
        <p:spPr bwMode="auto">
          <a:xfrm>
            <a:off x="1661610" y="2651387"/>
            <a:ext cx="3432704" cy="49244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kumimoji="1" lang="zh-CN" altLang="en-US" sz="2600" dirty="0">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600" dirty="0">
                <a:latin typeface="Times New Roman" panose="02020603050405020304" pitchFamily="18" charset="0"/>
                <a:ea typeface="黑体" panose="02010609060101010101" pitchFamily="49" charset="-122"/>
                <a:cs typeface="Times New Roman" panose="02020603050405020304" pitchFamily="18" charset="0"/>
              </a:rPr>
              <a:t>1</a:t>
            </a:r>
            <a:r>
              <a:rPr kumimoji="1" lang="zh-CN" altLang="en-US" sz="2600" dirty="0">
                <a:latin typeface="Times New Roman" panose="02020603050405020304" pitchFamily="18" charset="0"/>
                <a:ea typeface="黑体" panose="02010609060101010101" pitchFamily="49" charset="-122"/>
                <a:cs typeface="Times New Roman" panose="02020603050405020304" pitchFamily="18" charset="0"/>
              </a:rPr>
              <a:t>）傅里叶级数：</a:t>
            </a:r>
          </a:p>
        </p:txBody>
      </p:sp>
      <p:sp>
        <p:nvSpPr>
          <p:cNvPr id="8" name="Text Box 28">
            <a:extLst>
              <a:ext uri="{FF2B5EF4-FFF2-40B4-BE49-F238E27FC236}">
                <a16:creationId xmlns:a16="http://schemas.microsoft.com/office/drawing/2014/main" id="{F0A66667-86C4-4880-BEAE-6C02D30D61F3}"/>
              </a:ext>
            </a:extLst>
          </p:cNvPr>
          <p:cNvSpPr txBox="1">
            <a:spLocks noChangeArrowheads="1"/>
          </p:cNvSpPr>
          <p:nvPr/>
        </p:nvSpPr>
        <p:spPr bwMode="auto">
          <a:xfrm>
            <a:off x="1223924" y="5295692"/>
            <a:ext cx="1169458" cy="49244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kumimoji="1" lang="zh-CN" altLang="en-US" sz="2600" dirty="0">
                <a:latin typeface="Times New Roman" panose="02020603050405020304" pitchFamily="18" charset="0"/>
                <a:ea typeface="方正姚体" pitchFamily="2" charset="-122"/>
                <a:cs typeface="Times New Roman" panose="02020603050405020304" pitchFamily="18" charset="0"/>
              </a:rPr>
              <a:t>（</a:t>
            </a:r>
            <a:r>
              <a:rPr kumimoji="1" lang="en-US" altLang="zh-CN" sz="2600" dirty="0">
                <a:latin typeface="Times New Roman" panose="02020603050405020304" pitchFamily="18" charset="0"/>
                <a:ea typeface="方正姚体" pitchFamily="2" charset="-122"/>
                <a:cs typeface="Times New Roman" panose="02020603050405020304" pitchFamily="18" charset="0"/>
              </a:rPr>
              <a:t>2</a:t>
            </a:r>
            <a:r>
              <a:rPr kumimoji="1" lang="zh-CN" altLang="en-US" sz="2600" dirty="0">
                <a:latin typeface="Times New Roman" panose="02020603050405020304" pitchFamily="18" charset="0"/>
                <a:ea typeface="方正姚体" pitchFamily="2" charset="-122"/>
                <a:cs typeface="Times New Roman" panose="02020603050405020304" pitchFamily="18" charset="0"/>
              </a:rPr>
              <a:t>）</a:t>
            </a:r>
          </a:p>
        </p:txBody>
      </p:sp>
      <p:grpSp>
        <p:nvGrpSpPr>
          <p:cNvPr id="9" name="组合 8">
            <a:extLst>
              <a:ext uri="{FF2B5EF4-FFF2-40B4-BE49-F238E27FC236}">
                <a16:creationId xmlns:a16="http://schemas.microsoft.com/office/drawing/2014/main" id="{6813C032-9C3C-42C4-B42B-1F7A81E06A0F}"/>
              </a:ext>
            </a:extLst>
          </p:cNvPr>
          <p:cNvGrpSpPr/>
          <p:nvPr/>
        </p:nvGrpSpPr>
        <p:grpSpPr>
          <a:xfrm>
            <a:off x="5011407" y="404481"/>
            <a:ext cx="3962400" cy="1855655"/>
            <a:chOff x="4737100" y="151606"/>
            <a:chExt cx="3657600" cy="1712912"/>
          </a:xfrm>
        </p:grpSpPr>
        <p:grpSp>
          <p:nvGrpSpPr>
            <p:cNvPr id="10" name="Group 3">
              <a:extLst>
                <a:ext uri="{FF2B5EF4-FFF2-40B4-BE49-F238E27FC236}">
                  <a16:creationId xmlns:a16="http://schemas.microsoft.com/office/drawing/2014/main" id="{65FE813F-EDE0-444C-BD20-91316CD6AA84}"/>
                </a:ext>
              </a:extLst>
            </p:cNvPr>
            <p:cNvGrpSpPr>
              <a:grpSpLocks/>
            </p:cNvGrpSpPr>
            <p:nvPr/>
          </p:nvGrpSpPr>
          <p:grpSpPr bwMode="auto">
            <a:xfrm>
              <a:off x="4737100" y="151606"/>
              <a:ext cx="3657600" cy="1712912"/>
              <a:chOff x="960" y="129"/>
              <a:chExt cx="2304" cy="1079"/>
            </a:xfrm>
          </p:grpSpPr>
          <p:sp>
            <p:nvSpPr>
              <p:cNvPr id="12" name="Line 4">
                <a:extLst>
                  <a:ext uri="{FF2B5EF4-FFF2-40B4-BE49-F238E27FC236}">
                    <a16:creationId xmlns:a16="http://schemas.microsoft.com/office/drawing/2014/main" id="{315CA9A2-572F-4C9E-AD28-CBAA4D756042}"/>
                  </a:ext>
                </a:extLst>
              </p:cNvPr>
              <p:cNvSpPr>
                <a:spLocks noChangeShapeType="1"/>
              </p:cNvSpPr>
              <p:nvPr/>
            </p:nvSpPr>
            <p:spPr bwMode="auto">
              <a:xfrm>
                <a:off x="1104" y="976"/>
                <a:ext cx="168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13" name="Line 5">
                <a:extLst>
                  <a:ext uri="{FF2B5EF4-FFF2-40B4-BE49-F238E27FC236}">
                    <a16:creationId xmlns:a16="http://schemas.microsoft.com/office/drawing/2014/main" id="{95569718-F36F-4A5B-A8D2-3120E6EE5E79}"/>
                  </a:ext>
                </a:extLst>
              </p:cNvPr>
              <p:cNvSpPr>
                <a:spLocks noChangeShapeType="1"/>
              </p:cNvSpPr>
              <p:nvPr/>
            </p:nvSpPr>
            <p:spPr bwMode="auto">
              <a:xfrm flipV="1">
                <a:off x="1299" y="224"/>
                <a:ext cx="0" cy="984"/>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14" name="Line 6">
                <a:extLst>
                  <a:ext uri="{FF2B5EF4-FFF2-40B4-BE49-F238E27FC236}">
                    <a16:creationId xmlns:a16="http://schemas.microsoft.com/office/drawing/2014/main" id="{0B5C3F55-4750-40AD-9457-7C9D664B5976}"/>
                  </a:ext>
                </a:extLst>
              </p:cNvPr>
              <p:cNvSpPr>
                <a:spLocks noChangeShapeType="1"/>
              </p:cNvSpPr>
              <p:nvPr/>
            </p:nvSpPr>
            <p:spPr bwMode="auto">
              <a:xfrm flipV="1">
                <a:off x="1296" y="576"/>
                <a:ext cx="401" cy="401"/>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15" name="Line 7">
                <a:extLst>
                  <a:ext uri="{FF2B5EF4-FFF2-40B4-BE49-F238E27FC236}">
                    <a16:creationId xmlns:a16="http://schemas.microsoft.com/office/drawing/2014/main" id="{0ABFB9E3-DFB7-463E-BD79-437E56756AF1}"/>
                  </a:ext>
                </a:extLst>
              </p:cNvPr>
              <p:cNvSpPr>
                <a:spLocks noChangeShapeType="1"/>
              </p:cNvSpPr>
              <p:nvPr/>
            </p:nvSpPr>
            <p:spPr bwMode="auto">
              <a:xfrm>
                <a:off x="1691" y="582"/>
                <a:ext cx="0" cy="401"/>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16" name="Line 8">
                <a:extLst>
                  <a:ext uri="{FF2B5EF4-FFF2-40B4-BE49-F238E27FC236}">
                    <a16:creationId xmlns:a16="http://schemas.microsoft.com/office/drawing/2014/main" id="{B26E4F2D-8E23-4181-9109-B09ACF5E8CEF}"/>
                  </a:ext>
                </a:extLst>
              </p:cNvPr>
              <p:cNvSpPr>
                <a:spLocks noChangeShapeType="1"/>
              </p:cNvSpPr>
              <p:nvPr/>
            </p:nvSpPr>
            <p:spPr bwMode="auto">
              <a:xfrm flipV="1">
                <a:off x="1682" y="576"/>
                <a:ext cx="400" cy="401"/>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17" name="Line 9">
                <a:extLst>
                  <a:ext uri="{FF2B5EF4-FFF2-40B4-BE49-F238E27FC236}">
                    <a16:creationId xmlns:a16="http://schemas.microsoft.com/office/drawing/2014/main" id="{165E8BCC-896E-4B8D-8BFB-270C1F7A7354}"/>
                  </a:ext>
                </a:extLst>
              </p:cNvPr>
              <p:cNvSpPr>
                <a:spLocks noChangeShapeType="1"/>
              </p:cNvSpPr>
              <p:nvPr/>
            </p:nvSpPr>
            <p:spPr bwMode="auto">
              <a:xfrm>
                <a:off x="2076" y="582"/>
                <a:ext cx="0" cy="401"/>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18" name="Line 10">
                <a:extLst>
                  <a:ext uri="{FF2B5EF4-FFF2-40B4-BE49-F238E27FC236}">
                    <a16:creationId xmlns:a16="http://schemas.microsoft.com/office/drawing/2014/main" id="{4348BBE1-A14E-4651-BFBD-80ECA5AE2336}"/>
                  </a:ext>
                </a:extLst>
              </p:cNvPr>
              <p:cNvSpPr>
                <a:spLocks noChangeShapeType="1"/>
              </p:cNvSpPr>
              <p:nvPr/>
            </p:nvSpPr>
            <p:spPr bwMode="auto">
              <a:xfrm flipV="1">
                <a:off x="2074" y="582"/>
                <a:ext cx="401" cy="401"/>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19" name="Line 11">
                <a:extLst>
                  <a:ext uri="{FF2B5EF4-FFF2-40B4-BE49-F238E27FC236}">
                    <a16:creationId xmlns:a16="http://schemas.microsoft.com/office/drawing/2014/main" id="{BC2EEF34-A424-4FA3-81F0-91EE81E55202}"/>
                  </a:ext>
                </a:extLst>
              </p:cNvPr>
              <p:cNvSpPr>
                <a:spLocks noChangeShapeType="1"/>
              </p:cNvSpPr>
              <p:nvPr/>
            </p:nvSpPr>
            <p:spPr bwMode="auto">
              <a:xfrm>
                <a:off x="2478" y="588"/>
                <a:ext cx="0" cy="401"/>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20" name="Line 12">
                <a:extLst>
                  <a:ext uri="{FF2B5EF4-FFF2-40B4-BE49-F238E27FC236}">
                    <a16:creationId xmlns:a16="http://schemas.microsoft.com/office/drawing/2014/main" id="{B09FE44A-8BCA-4369-B853-8EBA272D02E5}"/>
                  </a:ext>
                </a:extLst>
              </p:cNvPr>
              <p:cNvSpPr>
                <a:spLocks noChangeShapeType="1"/>
              </p:cNvSpPr>
              <p:nvPr/>
            </p:nvSpPr>
            <p:spPr bwMode="auto">
              <a:xfrm>
                <a:off x="1296" y="560"/>
                <a:ext cx="1200" cy="0"/>
              </a:xfrm>
              <a:prstGeom prst="line">
                <a:avLst/>
              </a:prstGeom>
              <a:noFill/>
              <a:ln w="38100">
                <a:solidFill>
                  <a:srgbClr val="414195"/>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21" name="Text Box 13">
                <a:extLst>
                  <a:ext uri="{FF2B5EF4-FFF2-40B4-BE49-F238E27FC236}">
                    <a16:creationId xmlns:a16="http://schemas.microsoft.com/office/drawing/2014/main" id="{BDE94504-6AF9-4944-98F3-C89B78AF9BC9}"/>
                  </a:ext>
                </a:extLst>
              </p:cNvPr>
              <p:cNvSpPr txBox="1">
                <a:spLocks noChangeArrowheads="1"/>
              </p:cNvSpPr>
              <p:nvPr/>
            </p:nvSpPr>
            <p:spPr bwMode="auto">
              <a:xfrm>
                <a:off x="960" y="416"/>
                <a:ext cx="43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kumimoji="1" lang="en-US" altLang="zh-CN" sz="2600" i="1">
                    <a:solidFill>
                      <a:schemeClr val="accent2"/>
                    </a:solidFill>
                    <a:latin typeface="Times New Roman" pitchFamily="18" charset="0"/>
                    <a:ea typeface="楷体_GB2312" pitchFamily="49" charset="-122"/>
                  </a:rPr>
                  <a:t>10</a:t>
                </a:r>
              </a:p>
            </p:txBody>
          </p:sp>
          <p:sp>
            <p:nvSpPr>
              <p:cNvPr id="22" name="Text Box 14">
                <a:extLst>
                  <a:ext uri="{FF2B5EF4-FFF2-40B4-BE49-F238E27FC236}">
                    <a16:creationId xmlns:a16="http://schemas.microsoft.com/office/drawing/2014/main" id="{1AC27F84-57E2-4632-BFAD-FB911098EDA1}"/>
                  </a:ext>
                </a:extLst>
              </p:cNvPr>
              <p:cNvSpPr txBox="1">
                <a:spLocks noChangeArrowheads="1"/>
              </p:cNvSpPr>
              <p:nvPr/>
            </p:nvSpPr>
            <p:spPr bwMode="auto">
              <a:xfrm>
                <a:off x="1296" y="129"/>
                <a:ext cx="786"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kumimoji="1" lang="en-US" altLang="zh-CN" sz="2600" i="1" dirty="0">
                    <a:solidFill>
                      <a:schemeClr val="accent2"/>
                    </a:solidFill>
                    <a:latin typeface="Times New Roman" pitchFamily="18" charset="0"/>
                    <a:ea typeface="楷体_GB2312" pitchFamily="49" charset="-122"/>
                  </a:rPr>
                  <a:t>u/ </a:t>
                </a:r>
                <a:r>
                  <a:rPr kumimoji="1" lang="en-US" altLang="zh-CN" sz="2600" dirty="0">
                    <a:solidFill>
                      <a:schemeClr val="accent2"/>
                    </a:solidFill>
                    <a:latin typeface="Times New Roman" pitchFamily="18" charset="0"/>
                    <a:ea typeface="楷体_GB2312" pitchFamily="49" charset="-122"/>
                  </a:rPr>
                  <a:t>V</a:t>
                </a:r>
              </a:p>
            </p:txBody>
          </p:sp>
          <p:sp>
            <p:nvSpPr>
              <p:cNvPr id="23" name="Text Box 15">
                <a:extLst>
                  <a:ext uri="{FF2B5EF4-FFF2-40B4-BE49-F238E27FC236}">
                    <a16:creationId xmlns:a16="http://schemas.microsoft.com/office/drawing/2014/main" id="{25D3E130-194E-4400-8FA2-2B9EDE18C4D5}"/>
                  </a:ext>
                </a:extLst>
              </p:cNvPr>
              <p:cNvSpPr txBox="1">
                <a:spLocks noChangeArrowheads="1"/>
              </p:cNvSpPr>
              <p:nvPr/>
            </p:nvSpPr>
            <p:spPr bwMode="auto">
              <a:xfrm>
                <a:off x="2736" y="864"/>
                <a:ext cx="52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kumimoji="1" lang="en-US" altLang="zh-CN" sz="2600" i="1">
                    <a:solidFill>
                      <a:schemeClr val="accent2"/>
                    </a:solidFill>
                    <a:latin typeface="Times New Roman" pitchFamily="18" charset="0"/>
                    <a:ea typeface="楷体_GB2312" pitchFamily="49" charset="-122"/>
                  </a:rPr>
                  <a:t>t</a:t>
                </a:r>
              </a:p>
            </p:txBody>
          </p:sp>
          <p:sp>
            <p:nvSpPr>
              <p:cNvPr id="24" name="Text Box 16">
                <a:extLst>
                  <a:ext uri="{FF2B5EF4-FFF2-40B4-BE49-F238E27FC236}">
                    <a16:creationId xmlns:a16="http://schemas.microsoft.com/office/drawing/2014/main" id="{49D770A8-A62E-498B-8E98-77BEEB356FC9}"/>
                  </a:ext>
                </a:extLst>
              </p:cNvPr>
              <p:cNvSpPr txBox="1">
                <a:spLocks noChangeArrowheads="1"/>
              </p:cNvSpPr>
              <p:nvPr/>
            </p:nvSpPr>
            <p:spPr bwMode="auto">
              <a:xfrm>
                <a:off x="1539" y="920"/>
                <a:ext cx="67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kumimoji="1" lang="en-US" altLang="zh-CN" sz="2600" i="1" dirty="0">
                    <a:solidFill>
                      <a:schemeClr val="accent2"/>
                    </a:solidFill>
                    <a:latin typeface="Times New Roman" pitchFamily="18" charset="0"/>
                    <a:ea typeface="楷体_GB2312" pitchFamily="49" charset="-122"/>
                  </a:rPr>
                  <a:t>0.2</a:t>
                </a:r>
              </a:p>
            </p:txBody>
          </p:sp>
        </p:grpSp>
        <p:sp>
          <p:nvSpPr>
            <p:cNvPr id="11" name="TextBox 28">
              <a:extLst>
                <a:ext uri="{FF2B5EF4-FFF2-40B4-BE49-F238E27FC236}">
                  <a16:creationId xmlns:a16="http://schemas.microsoft.com/office/drawing/2014/main" id="{A51C0D53-E681-4190-B502-6110328C593A}"/>
                </a:ext>
              </a:extLst>
            </p:cNvPr>
            <p:cNvSpPr txBox="1"/>
            <p:nvPr/>
          </p:nvSpPr>
          <p:spPr>
            <a:xfrm>
              <a:off x="4965303" y="1425573"/>
              <a:ext cx="1008112" cy="362229"/>
            </a:xfrm>
            <a:prstGeom prst="rect">
              <a:avLst/>
            </a:prstGeom>
            <a:noFill/>
          </p:spPr>
          <p:txBody>
            <a:bodyPr wrap="square" rtlCol="0">
              <a:spAutoFit/>
            </a:bodyPr>
            <a:lstStyle/>
            <a:p>
              <a:r>
                <a:rPr lang="en-US" altLang="zh-CN" sz="1950" b="1" i="1" dirty="0">
                  <a:solidFill>
                    <a:srgbClr val="414195"/>
                  </a:solidFill>
                  <a:latin typeface="Times New Roman" pitchFamily="18" charset="0"/>
                  <a:cs typeface="Times New Roman" pitchFamily="18" charset="0"/>
                </a:rPr>
                <a:t>O</a:t>
              </a:r>
              <a:endParaRPr lang="zh-CN" altLang="en-US" sz="1950" b="1" i="1" dirty="0">
                <a:solidFill>
                  <a:srgbClr val="414195"/>
                </a:solidFill>
                <a:latin typeface="Times New Roman" pitchFamily="18" charset="0"/>
                <a:cs typeface="Times New Roman" pitchFamily="18" charset="0"/>
              </a:endParaRPr>
            </a:p>
          </p:txBody>
        </p:sp>
      </p:grpSp>
      <p:sp>
        <p:nvSpPr>
          <p:cNvPr id="25" name="灯片编号占位符 24">
            <a:extLst>
              <a:ext uri="{FF2B5EF4-FFF2-40B4-BE49-F238E27FC236}">
                <a16:creationId xmlns:a16="http://schemas.microsoft.com/office/drawing/2014/main" id="{C1570398-6B6A-48E7-B086-3FEEB21D29E2}"/>
              </a:ext>
            </a:extLst>
          </p:cNvPr>
          <p:cNvSpPr>
            <a:spLocks noGrp="1"/>
          </p:cNvSpPr>
          <p:nvPr>
            <p:ph type="sldNum" sz="quarter" idx="12"/>
          </p:nvPr>
        </p:nvSpPr>
        <p:spPr/>
        <p:txBody>
          <a:bodyPr/>
          <a:lstStyle/>
          <a:p>
            <a:fld id="{DD7B16FF-69CA-4A0B-BD3A-C4B4E2184A49}" type="slidenum">
              <a:rPr lang="zh-CN" altLang="en-US" smtClean="0"/>
              <a:pPr/>
              <a:t>153</a:t>
            </a:fld>
            <a:endParaRPr lang="zh-CN" altLang="en-US" dirty="0"/>
          </a:p>
        </p:txBody>
      </p:sp>
    </p:spTree>
    <p:extLst>
      <p:ext uri="{BB962C8B-B14F-4D97-AF65-F5344CB8AC3E}">
        <p14:creationId xmlns:p14="http://schemas.microsoft.com/office/powerpoint/2010/main" val="4214032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slide(fromBottom)">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6" grpId="0"/>
      <p:bldP spid="7" grpId="0"/>
      <p:bldP spid="8" grpId="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6D5DC00E-22F3-4F51-A636-DCCAC4180AAF}"/>
              </a:ext>
            </a:extLst>
          </p:cNvPr>
          <p:cNvSpPr txBox="1">
            <a:spLocks noChangeArrowheads="1"/>
          </p:cNvSpPr>
          <p:nvPr/>
        </p:nvSpPr>
        <p:spPr bwMode="auto">
          <a:xfrm>
            <a:off x="685449" y="-80114"/>
            <a:ext cx="5875480" cy="559064"/>
          </a:xfrm>
          <a:prstGeom prst="rect">
            <a:avLst/>
          </a:prstGeom>
          <a:noFill/>
          <a:ln>
            <a:noFill/>
          </a:ln>
          <a:effectLst/>
        </p:spPr>
        <p:txBody>
          <a:bodyPr wrap="square">
            <a:spAutoFit/>
          </a:bodyPr>
          <a:lstStyle/>
          <a:p>
            <a:pPr marL="495285" indent="-495285">
              <a:spcBef>
                <a:spcPct val="50000"/>
              </a:spcBef>
              <a:buFont typeface="Wingdings" panose="05000000000000000000" pitchFamily="2" charset="2"/>
              <a:buChar char="u"/>
              <a:defRPr/>
            </a:pPr>
            <a:r>
              <a:rPr kumimoji="1" lang="zh-CN" altLang="en-US" sz="3033" b="1" dirty="0">
                <a:latin typeface="黑体" pitchFamily="49" charset="-122"/>
                <a:ea typeface="黑体" pitchFamily="49" charset="-122"/>
              </a:rPr>
              <a:t>非正弦周期量的有效值</a:t>
            </a:r>
          </a:p>
        </p:txBody>
      </p:sp>
      <p:sp>
        <p:nvSpPr>
          <p:cNvPr id="3" name="Text Box 3">
            <a:extLst>
              <a:ext uri="{FF2B5EF4-FFF2-40B4-BE49-F238E27FC236}">
                <a16:creationId xmlns:a16="http://schemas.microsoft.com/office/drawing/2014/main" id="{0C2CC210-809E-4864-A737-7990A796FA01}"/>
              </a:ext>
            </a:extLst>
          </p:cNvPr>
          <p:cNvSpPr txBox="1">
            <a:spLocks noChangeArrowheads="1"/>
          </p:cNvSpPr>
          <p:nvPr/>
        </p:nvSpPr>
        <p:spPr bwMode="auto">
          <a:xfrm>
            <a:off x="1230406" y="721635"/>
            <a:ext cx="421005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kumimoji="1" lang="zh-CN" altLang="en-US" sz="2600" dirty="0">
                <a:solidFill>
                  <a:srgbClr val="C00000"/>
                </a:solidFill>
                <a:latin typeface="黑体" panose="02010609060101010101" pitchFamily="49" charset="-122"/>
                <a:ea typeface="黑体" panose="02010609060101010101" pitchFamily="49" charset="-122"/>
              </a:rPr>
              <a:t>有效值的热效应公式：</a:t>
            </a:r>
          </a:p>
        </p:txBody>
      </p:sp>
      <p:graphicFrame>
        <p:nvGraphicFramePr>
          <p:cNvPr id="4" name="Object 4">
            <a:extLst>
              <a:ext uri="{FF2B5EF4-FFF2-40B4-BE49-F238E27FC236}">
                <a16:creationId xmlns:a16="http://schemas.microsoft.com/office/drawing/2014/main" id="{2A737ED4-7AC4-4799-90B5-C9233CE5D9F4}"/>
              </a:ext>
            </a:extLst>
          </p:cNvPr>
          <p:cNvGraphicFramePr>
            <a:graphicFrameLocks noChangeAspect="1"/>
          </p:cNvGraphicFramePr>
          <p:nvPr>
            <p:extLst>
              <p:ext uri="{D42A27DB-BD31-4B8C-83A1-F6EECF244321}">
                <p14:modId xmlns:p14="http://schemas.microsoft.com/office/powerpoint/2010/main" val="3579598945"/>
              </p:ext>
            </p:extLst>
          </p:nvPr>
        </p:nvGraphicFramePr>
        <p:xfrm>
          <a:off x="1230406" y="1594652"/>
          <a:ext cx="1757842" cy="820104"/>
        </p:xfrm>
        <a:graphic>
          <a:graphicData uri="http://schemas.openxmlformats.org/presentationml/2006/ole">
            <mc:AlternateContent xmlns:mc="http://schemas.openxmlformats.org/markup-compatibility/2006">
              <mc:Choice xmlns:v="urn:schemas-microsoft-com:vml" Requires="v">
                <p:oleObj spid="_x0000_s397499" name="Equation" r:id="rId3" imgW="952087" imgH="444307" progId="Equation.3">
                  <p:embed/>
                </p:oleObj>
              </mc:Choice>
              <mc:Fallback>
                <p:oleObj name="Equation" r:id="rId3" imgW="952087" imgH="444307" progId="Equation.3">
                  <p:embed/>
                  <p:pic>
                    <p:nvPicPr>
                      <p:cNvPr id="7"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0406" y="1594652"/>
                        <a:ext cx="1757842" cy="820104"/>
                      </a:xfrm>
                      <a:prstGeom prst="rect">
                        <a:avLst/>
                      </a:prstGeom>
                      <a:solidFill>
                        <a:schemeClr val="bg2"/>
                      </a:solidFill>
                      <a:ln>
                        <a:solidFill>
                          <a:srgbClr val="C00000"/>
                        </a:solidFill>
                      </a:ln>
                      <a:effectLst/>
                    </p:spPr>
                  </p:pic>
                </p:oleObj>
              </mc:Fallback>
            </mc:AlternateContent>
          </a:graphicData>
        </a:graphic>
      </p:graphicFrame>
      <p:graphicFrame>
        <p:nvGraphicFramePr>
          <p:cNvPr id="5" name="Object 5">
            <a:extLst>
              <a:ext uri="{FF2B5EF4-FFF2-40B4-BE49-F238E27FC236}">
                <a16:creationId xmlns:a16="http://schemas.microsoft.com/office/drawing/2014/main" id="{DFB71A91-055F-443E-81E8-D2A1B487970C}"/>
              </a:ext>
            </a:extLst>
          </p:cNvPr>
          <p:cNvGraphicFramePr>
            <a:graphicFrameLocks noChangeAspect="1"/>
          </p:cNvGraphicFramePr>
          <p:nvPr>
            <p:extLst>
              <p:ext uri="{D42A27DB-BD31-4B8C-83A1-F6EECF244321}">
                <p14:modId xmlns:p14="http://schemas.microsoft.com/office/powerpoint/2010/main" val="1728940292"/>
              </p:ext>
            </p:extLst>
          </p:nvPr>
        </p:nvGraphicFramePr>
        <p:xfrm>
          <a:off x="4339759" y="1456698"/>
          <a:ext cx="3900433" cy="856601"/>
        </p:xfrm>
        <a:graphic>
          <a:graphicData uri="http://schemas.openxmlformats.org/presentationml/2006/ole">
            <mc:AlternateContent xmlns:mc="http://schemas.openxmlformats.org/markup-compatibility/2006">
              <mc:Choice xmlns:v="urn:schemas-microsoft-com:vml" Requires="v">
                <p:oleObj spid="_x0000_s397500" name="Equation" r:id="rId5" imgW="1841500" imgH="431800" progId="Equation.3">
                  <p:embed/>
                </p:oleObj>
              </mc:Choice>
              <mc:Fallback>
                <p:oleObj name="Equation" r:id="rId5" imgW="1841500" imgH="431800" progId="Equation.3">
                  <p:embed/>
                  <p:pic>
                    <p:nvPicPr>
                      <p:cNvPr id="8"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9759" y="1456698"/>
                        <a:ext cx="3900433" cy="856601"/>
                      </a:xfrm>
                      <a:prstGeom prst="rect">
                        <a:avLst/>
                      </a:prstGeom>
                      <a:noFill/>
                      <a:ln>
                        <a:noFill/>
                      </a:ln>
                      <a:effectLst/>
                    </p:spPr>
                  </p:pic>
                </p:oleObj>
              </mc:Fallback>
            </mc:AlternateContent>
          </a:graphicData>
        </a:graphic>
      </p:graphicFrame>
      <p:sp>
        <p:nvSpPr>
          <p:cNvPr id="6" name="AutoShape 7">
            <a:extLst>
              <a:ext uri="{FF2B5EF4-FFF2-40B4-BE49-F238E27FC236}">
                <a16:creationId xmlns:a16="http://schemas.microsoft.com/office/drawing/2014/main" id="{1442704A-6302-457C-BE0E-3FE6479C67E7}"/>
              </a:ext>
            </a:extLst>
          </p:cNvPr>
          <p:cNvSpPr>
            <a:spLocks noChangeArrowheads="1"/>
          </p:cNvSpPr>
          <p:nvPr/>
        </p:nvSpPr>
        <p:spPr bwMode="auto">
          <a:xfrm>
            <a:off x="1438608" y="3165071"/>
            <a:ext cx="670719" cy="442639"/>
          </a:xfrm>
          <a:prstGeom prst="rightArrow">
            <a:avLst>
              <a:gd name="adj1" fmla="val 50000"/>
              <a:gd name="adj2" fmla="val 60000"/>
            </a:avLst>
          </a:prstGeom>
          <a:solidFill>
            <a:srgbClr val="C00000"/>
          </a:solidFill>
          <a:ln>
            <a:noFill/>
          </a:ln>
          <a:effectLst/>
        </p:spPr>
        <p:txBody>
          <a:bodyPr wrap="none" anchor="ctr"/>
          <a:lstStyle/>
          <a:p>
            <a:endParaRPr lang="zh-CN" altLang="en-US" sz="1950"/>
          </a:p>
        </p:txBody>
      </p:sp>
      <p:graphicFrame>
        <p:nvGraphicFramePr>
          <p:cNvPr id="7" name="Object 8">
            <a:extLst>
              <a:ext uri="{FF2B5EF4-FFF2-40B4-BE49-F238E27FC236}">
                <a16:creationId xmlns:a16="http://schemas.microsoft.com/office/drawing/2014/main" id="{F843CD0C-3645-40BF-AE28-E7D72F66F1BB}"/>
              </a:ext>
            </a:extLst>
          </p:cNvPr>
          <p:cNvGraphicFramePr>
            <a:graphicFrameLocks noChangeAspect="1"/>
          </p:cNvGraphicFramePr>
          <p:nvPr>
            <p:extLst>
              <p:ext uri="{D42A27DB-BD31-4B8C-83A1-F6EECF244321}">
                <p14:modId xmlns:p14="http://schemas.microsoft.com/office/powerpoint/2010/main" val="661432377"/>
              </p:ext>
            </p:extLst>
          </p:nvPr>
        </p:nvGraphicFramePr>
        <p:xfrm>
          <a:off x="2988248" y="3016993"/>
          <a:ext cx="2871864" cy="594515"/>
        </p:xfrm>
        <a:graphic>
          <a:graphicData uri="http://schemas.openxmlformats.org/presentationml/2006/ole">
            <mc:AlternateContent xmlns:mc="http://schemas.openxmlformats.org/markup-compatibility/2006">
              <mc:Choice xmlns:v="urn:schemas-microsoft-com:vml" Requires="v">
                <p:oleObj spid="_x0000_s397501" name="Equation" r:id="rId7" imgW="1409088" imgH="291973" progId="Equation.3">
                  <p:embed/>
                </p:oleObj>
              </mc:Choice>
              <mc:Fallback>
                <p:oleObj name="Equation" r:id="rId7" imgW="1409088" imgH="291973" progId="Equation.3">
                  <p:embed/>
                  <p:pic>
                    <p:nvPicPr>
                      <p:cNvPr id="11"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8248" y="3016993"/>
                        <a:ext cx="2871864" cy="594515"/>
                      </a:xfrm>
                      <a:prstGeom prst="rect">
                        <a:avLst/>
                      </a:prstGeom>
                      <a:solidFill>
                        <a:schemeClr val="bg1">
                          <a:lumMod val="95000"/>
                        </a:schemeClr>
                      </a:solidFill>
                      <a:ln>
                        <a:solidFill>
                          <a:srgbClr val="C00000"/>
                        </a:solidFill>
                      </a:ln>
                      <a:effectLst/>
                    </p:spPr>
                  </p:pic>
                </p:oleObj>
              </mc:Fallback>
            </mc:AlternateContent>
          </a:graphicData>
        </a:graphic>
      </p:graphicFrame>
      <p:sp>
        <p:nvSpPr>
          <p:cNvPr id="8" name="Text Box 9">
            <a:extLst>
              <a:ext uri="{FF2B5EF4-FFF2-40B4-BE49-F238E27FC236}">
                <a16:creationId xmlns:a16="http://schemas.microsoft.com/office/drawing/2014/main" id="{6E938CFC-9303-47B2-B005-C7F264DAAF09}"/>
              </a:ext>
            </a:extLst>
          </p:cNvPr>
          <p:cNvSpPr txBox="1">
            <a:spLocks noChangeArrowheads="1"/>
          </p:cNvSpPr>
          <p:nvPr/>
        </p:nvSpPr>
        <p:spPr bwMode="auto">
          <a:xfrm>
            <a:off x="1438607" y="4243367"/>
            <a:ext cx="354965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kumimoji="1" lang="en-US" altLang="zh-CN" sz="2600" i="1" dirty="0">
                <a:solidFill>
                  <a:srgbClr val="C00000"/>
                </a:solidFill>
                <a:latin typeface="Times New Roman" pitchFamily="18" charset="0"/>
                <a:ea typeface="方正姚体" pitchFamily="2" charset="-122"/>
              </a:rPr>
              <a:t>I</a:t>
            </a:r>
            <a:r>
              <a:rPr kumimoji="1" lang="en-US" altLang="zh-CN" sz="2600" i="1" baseline="-25000" dirty="0">
                <a:solidFill>
                  <a:srgbClr val="C00000"/>
                </a:solidFill>
                <a:latin typeface="Times New Roman" pitchFamily="18" charset="0"/>
                <a:ea typeface="方正姚体" pitchFamily="2" charset="-122"/>
              </a:rPr>
              <a:t>0</a:t>
            </a:r>
            <a:r>
              <a:rPr kumimoji="1" lang="en-US" altLang="zh-CN" sz="2600" dirty="0">
                <a:solidFill>
                  <a:srgbClr val="C00000"/>
                </a:solidFill>
                <a:latin typeface="Times New Roman" pitchFamily="18" charset="0"/>
                <a:ea typeface="方正姚体" pitchFamily="2" charset="-122"/>
              </a:rPr>
              <a:t> —— </a:t>
            </a:r>
            <a:r>
              <a:rPr kumimoji="1" lang="zh-CN" altLang="en-US" sz="2600" dirty="0">
                <a:solidFill>
                  <a:srgbClr val="C00000"/>
                </a:solidFill>
                <a:latin typeface="黑体" panose="02010609060101010101" pitchFamily="49" charset="-122"/>
                <a:ea typeface="黑体" panose="02010609060101010101" pitchFamily="49" charset="-122"/>
              </a:rPr>
              <a:t>直流分量</a:t>
            </a:r>
          </a:p>
        </p:txBody>
      </p:sp>
      <p:sp>
        <p:nvSpPr>
          <p:cNvPr id="9" name="Text Box 10">
            <a:extLst>
              <a:ext uri="{FF2B5EF4-FFF2-40B4-BE49-F238E27FC236}">
                <a16:creationId xmlns:a16="http://schemas.microsoft.com/office/drawing/2014/main" id="{577A67F3-302A-49F7-95E7-67AF226C88E5}"/>
              </a:ext>
            </a:extLst>
          </p:cNvPr>
          <p:cNvSpPr txBox="1">
            <a:spLocks noChangeArrowheads="1"/>
          </p:cNvSpPr>
          <p:nvPr/>
        </p:nvSpPr>
        <p:spPr bwMode="auto">
          <a:xfrm>
            <a:off x="1438608" y="4951930"/>
            <a:ext cx="465375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kumimoji="1" lang="en-US" altLang="zh-CN" sz="2600" i="1" dirty="0">
                <a:solidFill>
                  <a:srgbClr val="C00000"/>
                </a:solidFill>
                <a:latin typeface="Times New Roman" pitchFamily="18" charset="0"/>
                <a:ea typeface="方正姚体" pitchFamily="2" charset="-122"/>
              </a:rPr>
              <a:t>I</a:t>
            </a:r>
            <a:r>
              <a:rPr kumimoji="1" lang="en-US" altLang="zh-CN" sz="2600" i="1" baseline="-25000" dirty="0">
                <a:solidFill>
                  <a:srgbClr val="C00000"/>
                </a:solidFill>
                <a:latin typeface="Times New Roman" pitchFamily="18" charset="0"/>
                <a:ea typeface="方正姚体" pitchFamily="2" charset="-122"/>
              </a:rPr>
              <a:t>1</a:t>
            </a:r>
            <a:r>
              <a:rPr kumimoji="1" lang="en-US" altLang="zh-CN" sz="2600" dirty="0">
                <a:solidFill>
                  <a:srgbClr val="C00000"/>
                </a:solidFill>
                <a:latin typeface="Times New Roman" pitchFamily="18" charset="0"/>
                <a:ea typeface="方正姚体" pitchFamily="2" charset="-122"/>
              </a:rPr>
              <a:t> —— </a:t>
            </a:r>
            <a:r>
              <a:rPr kumimoji="1" lang="zh-CN" altLang="en-US" sz="2600" dirty="0">
                <a:solidFill>
                  <a:srgbClr val="C00000"/>
                </a:solidFill>
                <a:latin typeface="黑体" panose="02010609060101010101" pitchFamily="49" charset="-122"/>
                <a:ea typeface="黑体" panose="02010609060101010101" pitchFamily="49" charset="-122"/>
              </a:rPr>
              <a:t>一次谐波的有效值</a:t>
            </a:r>
          </a:p>
        </p:txBody>
      </p:sp>
      <p:graphicFrame>
        <p:nvGraphicFramePr>
          <p:cNvPr id="10" name="Object 11">
            <a:extLst>
              <a:ext uri="{FF2B5EF4-FFF2-40B4-BE49-F238E27FC236}">
                <a16:creationId xmlns:a16="http://schemas.microsoft.com/office/drawing/2014/main" id="{B35B3BA9-DFEB-4D48-929B-B3234D948031}"/>
              </a:ext>
            </a:extLst>
          </p:cNvPr>
          <p:cNvGraphicFramePr>
            <a:graphicFrameLocks noChangeAspect="1"/>
          </p:cNvGraphicFramePr>
          <p:nvPr>
            <p:extLst>
              <p:ext uri="{D42A27DB-BD31-4B8C-83A1-F6EECF244321}">
                <p14:modId xmlns:p14="http://schemas.microsoft.com/office/powerpoint/2010/main" val="4132755341"/>
              </p:ext>
            </p:extLst>
          </p:nvPr>
        </p:nvGraphicFramePr>
        <p:xfrm>
          <a:off x="6176706" y="4081605"/>
          <a:ext cx="1122808" cy="805614"/>
        </p:xfrm>
        <a:graphic>
          <a:graphicData uri="http://schemas.openxmlformats.org/presentationml/2006/ole">
            <mc:AlternateContent xmlns:mc="http://schemas.openxmlformats.org/markup-compatibility/2006">
              <mc:Choice xmlns:v="urn:schemas-microsoft-com:vml" Requires="v">
                <p:oleObj spid="_x0000_s397502" name="Equation" r:id="rId9" imgW="583947" imgH="418918" progId="Equation.3">
                  <p:embed/>
                </p:oleObj>
              </mc:Choice>
              <mc:Fallback>
                <p:oleObj name="Equation" r:id="rId9" imgW="583947" imgH="418918" progId="Equation.3">
                  <p:embed/>
                  <p:pic>
                    <p:nvPicPr>
                      <p:cNvPr id="14"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76706" y="4081605"/>
                        <a:ext cx="1122808" cy="805614"/>
                      </a:xfrm>
                      <a:prstGeom prst="rect">
                        <a:avLst/>
                      </a:prstGeom>
                      <a:solidFill>
                        <a:srgbClr val="FFE6B5"/>
                      </a:solidFill>
                      <a:ln>
                        <a:solidFill>
                          <a:srgbClr val="C00000"/>
                        </a:solidFill>
                      </a:ln>
                      <a:effectLst/>
                    </p:spPr>
                  </p:pic>
                </p:oleObj>
              </mc:Fallback>
            </mc:AlternateContent>
          </a:graphicData>
        </a:graphic>
      </p:graphicFrame>
      <p:sp>
        <p:nvSpPr>
          <p:cNvPr id="11" name="Text Box 12">
            <a:extLst>
              <a:ext uri="{FF2B5EF4-FFF2-40B4-BE49-F238E27FC236}">
                <a16:creationId xmlns:a16="http://schemas.microsoft.com/office/drawing/2014/main" id="{5D81F6B7-515C-43B3-AE6E-45ED2D6A283D}"/>
              </a:ext>
            </a:extLst>
          </p:cNvPr>
          <p:cNvSpPr txBox="1">
            <a:spLocks noChangeArrowheads="1"/>
          </p:cNvSpPr>
          <p:nvPr/>
        </p:nvSpPr>
        <p:spPr bwMode="auto">
          <a:xfrm>
            <a:off x="1438608" y="5771776"/>
            <a:ext cx="465375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kumimoji="1" lang="en-US" altLang="zh-CN" sz="2600" i="1" dirty="0" err="1">
                <a:solidFill>
                  <a:srgbClr val="C00000"/>
                </a:solidFill>
                <a:latin typeface="Times New Roman" pitchFamily="18" charset="0"/>
                <a:ea typeface="方正姚体" pitchFamily="2" charset="-122"/>
              </a:rPr>
              <a:t>I</a:t>
            </a:r>
            <a:r>
              <a:rPr kumimoji="1" lang="en-US" altLang="zh-CN" sz="2600" i="1" baseline="-25000" dirty="0" err="1">
                <a:solidFill>
                  <a:srgbClr val="C00000"/>
                </a:solidFill>
                <a:latin typeface="Times New Roman" pitchFamily="18" charset="0"/>
                <a:ea typeface="方正姚体" pitchFamily="2" charset="-122"/>
              </a:rPr>
              <a:t>k</a:t>
            </a:r>
            <a:r>
              <a:rPr kumimoji="1" lang="en-US" altLang="zh-CN" sz="2600" dirty="0">
                <a:solidFill>
                  <a:srgbClr val="C00000"/>
                </a:solidFill>
                <a:latin typeface="Times New Roman" pitchFamily="18" charset="0"/>
                <a:ea typeface="方正姚体" pitchFamily="2" charset="-122"/>
              </a:rPr>
              <a:t> —— </a:t>
            </a:r>
            <a:r>
              <a:rPr kumimoji="1" lang="en-US" altLang="zh-CN" sz="2600"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k</a:t>
            </a:r>
            <a:r>
              <a:rPr kumimoji="1" lang="zh-CN" altLang="en-US" sz="26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次谐波的有效值</a:t>
            </a:r>
          </a:p>
        </p:txBody>
      </p:sp>
      <p:graphicFrame>
        <p:nvGraphicFramePr>
          <p:cNvPr id="12" name="Object 13">
            <a:extLst>
              <a:ext uri="{FF2B5EF4-FFF2-40B4-BE49-F238E27FC236}">
                <a16:creationId xmlns:a16="http://schemas.microsoft.com/office/drawing/2014/main" id="{E1C09A7B-74BB-4633-AB4A-7C8F72FF1EA5}"/>
              </a:ext>
            </a:extLst>
          </p:cNvPr>
          <p:cNvGraphicFramePr>
            <a:graphicFrameLocks noChangeAspect="1"/>
          </p:cNvGraphicFramePr>
          <p:nvPr>
            <p:extLst>
              <p:ext uri="{D42A27DB-BD31-4B8C-83A1-F6EECF244321}">
                <p14:modId xmlns:p14="http://schemas.microsoft.com/office/powerpoint/2010/main" val="3385860303"/>
              </p:ext>
            </p:extLst>
          </p:nvPr>
        </p:nvGraphicFramePr>
        <p:xfrm>
          <a:off x="6176707" y="5387661"/>
          <a:ext cx="1232408" cy="884252"/>
        </p:xfrm>
        <a:graphic>
          <a:graphicData uri="http://schemas.openxmlformats.org/presentationml/2006/ole">
            <mc:AlternateContent xmlns:mc="http://schemas.openxmlformats.org/markup-compatibility/2006">
              <mc:Choice xmlns:v="urn:schemas-microsoft-com:vml" Requires="v">
                <p:oleObj spid="_x0000_s397503" name="Equation" r:id="rId11" imgW="583947" imgH="418918" progId="Equation.3">
                  <p:embed/>
                </p:oleObj>
              </mc:Choice>
              <mc:Fallback>
                <p:oleObj name="Equation" r:id="rId11" imgW="583947" imgH="418918" progId="Equation.3">
                  <p:embed/>
                  <p:pic>
                    <p:nvPicPr>
                      <p:cNvPr id="16"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76707" y="5387661"/>
                        <a:ext cx="1232408" cy="884252"/>
                      </a:xfrm>
                      <a:prstGeom prst="rect">
                        <a:avLst/>
                      </a:prstGeom>
                      <a:solidFill>
                        <a:srgbClr val="FFE6B5"/>
                      </a:solidFill>
                      <a:ln>
                        <a:solidFill>
                          <a:srgbClr val="C00000"/>
                        </a:solidFill>
                      </a:ln>
                      <a:effectLst/>
                    </p:spPr>
                  </p:pic>
                </p:oleObj>
              </mc:Fallback>
            </mc:AlternateContent>
          </a:graphicData>
        </a:graphic>
      </p:graphicFrame>
      <p:sp>
        <p:nvSpPr>
          <p:cNvPr id="13" name="箭头: 右 12">
            <a:extLst>
              <a:ext uri="{FF2B5EF4-FFF2-40B4-BE49-F238E27FC236}">
                <a16:creationId xmlns:a16="http://schemas.microsoft.com/office/drawing/2014/main" id="{6B64CC72-240D-4195-918D-B6E8FAD42E5A}"/>
              </a:ext>
            </a:extLst>
          </p:cNvPr>
          <p:cNvSpPr/>
          <p:nvPr/>
        </p:nvSpPr>
        <p:spPr>
          <a:xfrm>
            <a:off x="3299069" y="1730462"/>
            <a:ext cx="625278" cy="468052"/>
          </a:xfrm>
          <a:prstGeom prst="rightArrow">
            <a:avLst/>
          </a:prstGeom>
          <a:solidFill>
            <a:schemeClr val="accent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50" dirty="0">
              <a:solidFill>
                <a:srgbClr val="FF0000"/>
              </a:solidFill>
            </a:endParaRPr>
          </a:p>
        </p:txBody>
      </p:sp>
      <p:sp>
        <p:nvSpPr>
          <p:cNvPr id="14" name="灯片编号占位符 13">
            <a:extLst>
              <a:ext uri="{FF2B5EF4-FFF2-40B4-BE49-F238E27FC236}">
                <a16:creationId xmlns:a16="http://schemas.microsoft.com/office/drawing/2014/main" id="{D2A162FD-0488-4262-9D33-45FB77760AB7}"/>
              </a:ext>
            </a:extLst>
          </p:cNvPr>
          <p:cNvSpPr>
            <a:spLocks noGrp="1"/>
          </p:cNvSpPr>
          <p:nvPr>
            <p:ph type="sldNum" sz="quarter" idx="12"/>
          </p:nvPr>
        </p:nvSpPr>
        <p:spPr/>
        <p:txBody>
          <a:bodyPr/>
          <a:lstStyle/>
          <a:p>
            <a:fld id="{DD7B16FF-69CA-4A0B-BD3A-C4B4E2184A49}" type="slidenum">
              <a:rPr lang="zh-CN" altLang="en-US" smtClean="0"/>
              <a:pPr/>
              <a:t>154</a:t>
            </a:fld>
            <a:endParaRPr lang="zh-CN" altLang="en-US" dirty="0"/>
          </a:p>
        </p:txBody>
      </p:sp>
    </p:spTree>
    <p:extLst>
      <p:ext uri="{BB962C8B-B14F-4D97-AF65-F5344CB8AC3E}">
        <p14:creationId xmlns:p14="http://schemas.microsoft.com/office/powerpoint/2010/main" val="1325859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checkerboard(across)">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7" presetClass="entr" presetSubtype="1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ppt_w</p:attrName>
                                        </p:attrNameLst>
                                      </p:cBhvr>
                                      <p:tavLst>
                                        <p:tav tm="0">
                                          <p:val>
                                            <p:fltVal val="0"/>
                                          </p:val>
                                        </p:tav>
                                        <p:tav tm="100000">
                                          <p:val>
                                            <p:strVal val="#ppt_w"/>
                                          </p:val>
                                        </p:tav>
                                      </p:tavLst>
                                    </p:anim>
                                    <p:anim calcmode="lin" valueType="num">
                                      <p:cBhvr>
                                        <p:cTn id="38"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7" presetClass="entr" presetSubtype="1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p:cTn id="43" dur="500" fill="hold"/>
                                        <p:tgtEl>
                                          <p:spTgt spid="8"/>
                                        </p:tgtEl>
                                        <p:attrNameLst>
                                          <p:attrName>ppt_w</p:attrName>
                                        </p:attrNameLst>
                                      </p:cBhvr>
                                      <p:tavLst>
                                        <p:tav tm="0">
                                          <p:val>
                                            <p:fltVal val="0"/>
                                          </p:val>
                                        </p:tav>
                                        <p:tav tm="100000">
                                          <p:val>
                                            <p:strVal val="#ppt_w"/>
                                          </p:val>
                                        </p:tav>
                                      </p:tavLst>
                                    </p:anim>
                                    <p:anim calcmode="lin" valueType="num">
                                      <p:cBhvr>
                                        <p:cTn id="44"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7" presetClass="entr" presetSubtype="1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500" fill="hold"/>
                                        <p:tgtEl>
                                          <p:spTgt spid="9"/>
                                        </p:tgtEl>
                                        <p:attrNameLst>
                                          <p:attrName>ppt_w</p:attrName>
                                        </p:attrNameLst>
                                      </p:cBhvr>
                                      <p:tavLst>
                                        <p:tav tm="0">
                                          <p:val>
                                            <p:fltVal val="0"/>
                                          </p:val>
                                        </p:tav>
                                        <p:tav tm="100000">
                                          <p:val>
                                            <p:strVal val="#ppt_w"/>
                                          </p:val>
                                        </p:tav>
                                      </p:tavLst>
                                    </p:anim>
                                    <p:anim calcmode="lin" valueType="num">
                                      <p:cBhvr>
                                        <p:cTn id="50"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7" presetClass="entr" presetSubtype="10"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12" presetClass="entr" presetSubtype="8"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slide(fromLeft)">
                                      <p:cBhvr>
                                        <p:cTn id="61" dur="500"/>
                                        <p:tgtEl>
                                          <p:spTgt spid="11"/>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8" fill="hold"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slide(fromLeft)">
                                      <p:cBhvr>
                                        <p:cTn id="6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utoUpdateAnimBg="0"/>
      <p:bldP spid="6" grpId="0" animBg="1"/>
      <p:bldP spid="8" grpId="0" autoUpdateAnimBg="0"/>
      <p:bldP spid="9" grpId="0" autoUpdateAnimBg="0"/>
      <p:bldP spid="11" grpId="0" autoUpdateAnimBg="0"/>
      <p:bldP spid="13" grpId="0" animBg="1"/>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a:extLst>
              <a:ext uri="{FF2B5EF4-FFF2-40B4-BE49-F238E27FC236}">
                <a16:creationId xmlns:a16="http://schemas.microsoft.com/office/drawing/2014/main" id="{2D5F4E88-1D43-48B8-A156-262C08B278FD}"/>
              </a:ext>
            </a:extLst>
          </p:cNvPr>
          <p:cNvGraphicFramePr>
            <a:graphicFrameLocks noChangeAspect="1"/>
          </p:cNvGraphicFramePr>
          <p:nvPr>
            <p:extLst>
              <p:ext uri="{D42A27DB-BD31-4B8C-83A1-F6EECF244321}">
                <p14:modId xmlns:p14="http://schemas.microsoft.com/office/powerpoint/2010/main" val="3144251119"/>
              </p:ext>
            </p:extLst>
          </p:nvPr>
        </p:nvGraphicFramePr>
        <p:xfrm>
          <a:off x="1828192" y="1030037"/>
          <a:ext cx="4440851" cy="841425"/>
        </p:xfrm>
        <a:graphic>
          <a:graphicData uri="http://schemas.openxmlformats.org/presentationml/2006/ole">
            <mc:AlternateContent xmlns:mc="http://schemas.openxmlformats.org/markup-compatibility/2006">
              <mc:Choice xmlns:v="urn:schemas-microsoft-com:vml" Requires="v">
                <p:oleObj spid="_x0000_s398412" name="Equation" r:id="rId3" imgW="1409088" imgH="291973" progId="Equation.3">
                  <p:embed/>
                </p:oleObj>
              </mc:Choice>
              <mc:Fallback>
                <p:oleObj name="Equation" r:id="rId3" imgW="1409088" imgH="291973" progId="Equation.3">
                  <p:embed/>
                  <p:pic>
                    <p:nvPicPr>
                      <p:cNvPr id="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192" y="1030037"/>
                        <a:ext cx="4440851" cy="841425"/>
                      </a:xfrm>
                      <a:prstGeom prst="rect">
                        <a:avLst/>
                      </a:prstGeom>
                      <a:solidFill>
                        <a:schemeClr val="bg1">
                          <a:lumMod val="95000"/>
                        </a:schemeClr>
                      </a:solidFill>
                      <a:ln>
                        <a:solidFill>
                          <a:srgbClr val="C00000"/>
                        </a:solidFill>
                      </a:ln>
                      <a:effectLst/>
                    </p:spPr>
                  </p:pic>
                </p:oleObj>
              </mc:Fallback>
            </mc:AlternateContent>
          </a:graphicData>
        </a:graphic>
      </p:graphicFrame>
      <p:graphicFrame>
        <p:nvGraphicFramePr>
          <p:cNvPr id="3" name="Object 3">
            <a:extLst>
              <a:ext uri="{FF2B5EF4-FFF2-40B4-BE49-F238E27FC236}">
                <a16:creationId xmlns:a16="http://schemas.microsoft.com/office/drawing/2014/main" id="{5EBFE686-47C5-4AAF-BDBC-F91C7A4F6D55}"/>
              </a:ext>
            </a:extLst>
          </p:cNvPr>
          <p:cNvGraphicFramePr>
            <a:graphicFrameLocks noChangeAspect="1"/>
          </p:cNvGraphicFramePr>
          <p:nvPr>
            <p:extLst>
              <p:ext uri="{D42A27DB-BD31-4B8C-83A1-F6EECF244321}">
                <p14:modId xmlns:p14="http://schemas.microsoft.com/office/powerpoint/2010/main" val="2315156596"/>
              </p:ext>
            </p:extLst>
          </p:nvPr>
        </p:nvGraphicFramePr>
        <p:xfrm>
          <a:off x="1820667" y="2707874"/>
          <a:ext cx="4455898" cy="839206"/>
        </p:xfrm>
        <a:graphic>
          <a:graphicData uri="http://schemas.openxmlformats.org/presentationml/2006/ole">
            <mc:AlternateContent xmlns:mc="http://schemas.openxmlformats.org/markup-compatibility/2006">
              <mc:Choice xmlns:v="urn:schemas-microsoft-com:vml" Requires="v">
                <p:oleObj spid="_x0000_s398413" name="Equation" r:id="rId5" imgW="1548728" imgH="291973" progId="Equation.3">
                  <p:embed/>
                </p:oleObj>
              </mc:Choice>
              <mc:Fallback>
                <p:oleObj name="Equation" r:id="rId5" imgW="1548728" imgH="291973" progId="Equation.3">
                  <p:embed/>
                  <p:pic>
                    <p:nvPicPr>
                      <p:cNvPr id="6"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0667" y="2707874"/>
                        <a:ext cx="4455898" cy="839206"/>
                      </a:xfrm>
                      <a:prstGeom prst="rect">
                        <a:avLst/>
                      </a:prstGeom>
                      <a:solidFill>
                        <a:schemeClr val="bg1">
                          <a:lumMod val="95000"/>
                        </a:schemeClr>
                      </a:solidFill>
                      <a:ln>
                        <a:solidFill>
                          <a:srgbClr val="C00000"/>
                        </a:solidFill>
                      </a:ln>
                      <a:effectLst/>
                    </p:spPr>
                  </p:pic>
                </p:oleObj>
              </mc:Fallback>
            </mc:AlternateContent>
          </a:graphicData>
        </a:graphic>
      </p:graphicFrame>
      <p:sp>
        <p:nvSpPr>
          <p:cNvPr id="4" name="Text Box 27">
            <a:extLst>
              <a:ext uri="{FF2B5EF4-FFF2-40B4-BE49-F238E27FC236}">
                <a16:creationId xmlns:a16="http://schemas.microsoft.com/office/drawing/2014/main" id="{C3EF0A79-9891-4A73-9112-E56878D1C606}"/>
              </a:ext>
            </a:extLst>
          </p:cNvPr>
          <p:cNvSpPr txBox="1">
            <a:spLocks noChangeArrowheads="1"/>
          </p:cNvSpPr>
          <p:nvPr/>
        </p:nvSpPr>
        <p:spPr bwMode="auto">
          <a:xfrm>
            <a:off x="1456716" y="4383491"/>
            <a:ext cx="5616624" cy="1058816"/>
          </a:xfrm>
          <a:prstGeom prst="rect">
            <a:avLst/>
          </a:prstGeom>
          <a:gradFill rotWithShape="0">
            <a:gsLst>
              <a:gs pos="0">
                <a:schemeClr val="accent1"/>
              </a:gs>
              <a:gs pos="50000">
                <a:schemeClr val="bg1"/>
              </a:gs>
              <a:gs pos="100000">
                <a:schemeClr val="accent1"/>
              </a:gs>
            </a:gsLst>
            <a:lin ang="5400000" scaled="1"/>
          </a:gradFill>
          <a:ln>
            <a:noFill/>
          </a:ln>
          <a:extLst>
            <a:ext uri="{91240B29-F687-4F45-9708-019B960494DF}">
              <a14:hiddenLine xmlns:a14="http://schemas.microsoft.com/office/drawing/2010/main" w="38100">
                <a:solidFill>
                  <a:srgbClr val="FF0000"/>
                </a:solidFill>
                <a:miter lim="800000"/>
                <a:headEnd/>
                <a:tailEnd/>
              </a14:hiddenLine>
            </a:ext>
          </a:extLst>
        </p:spPr>
        <p:txBody>
          <a:bodyPr wrap="square">
            <a:spAutoFit/>
          </a:bodyPr>
          <a:lstStyle/>
          <a:p>
            <a:pPr>
              <a:lnSpc>
                <a:spcPct val="130000"/>
              </a:lnSpc>
              <a:defRPr/>
            </a:pPr>
            <a:r>
              <a:rPr kumimoji="1" lang="zh-CN" altLang="en-US" sz="2600" dirty="0">
                <a:latin typeface="黑体" pitchFamily="49" charset="-122"/>
                <a:ea typeface="黑体" pitchFamily="49" charset="-122"/>
              </a:rPr>
              <a:t>非正弦周期函数的有效值为直流分量及各次谐波分量有效值平方和的方根。</a:t>
            </a:r>
          </a:p>
        </p:txBody>
      </p:sp>
      <p:sp>
        <p:nvSpPr>
          <p:cNvPr id="5" name="灯片编号占位符 4">
            <a:extLst>
              <a:ext uri="{FF2B5EF4-FFF2-40B4-BE49-F238E27FC236}">
                <a16:creationId xmlns:a16="http://schemas.microsoft.com/office/drawing/2014/main" id="{B143179D-6FC8-467E-A3FB-DDE11C48FE74}"/>
              </a:ext>
            </a:extLst>
          </p:cNvPr>
          <p:cNvSpPr>
            <a:spLocks noGrp="1"/>
          </p:cNvSpPr>
          <p:nvPr>
            <p:ph type="sldNum" sz="quarter" idx="12"/>
          </p:nvPr>
        </p:nvSpPr>
        <p:spPr/>
        <p:txBody>
          <a:bodyPr/>
          <a:lstStyle/>
          <a:p>
            <a:fld id="{DD7B16FF-69CA-4A0B-BD3A-C4B4E2184A49}" type="slidenum">
              <a:rPr lang="zh-CN" altLang="en-US" smtClean="0"/>
              <a:pPr/>
              <a:t>155</a:t>
            </a:fld>
            <a:endParaRPr lang="zh-CN" altLang="en-US" dirty="0"/>
          </a:p>
        </p:txBody>
      </p:sp>
    </p:spTree>
    <p:extLst>
      <p:ext uri="{BB962C8B-B14F-4D97-AF65-F5344CB8AC3E}">
        <p14:creationId xmlns:p14="http://schemas.microsoft.com/office/powerpoint/2010/main" val="1686564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2">
            <a:extLst>
              <a:ext uri="{FF2B5EF4-FFF2-40B4-BE49-F238E27FC236}">
                <a16:creationId xmlns:a16="http://schemas.microsoft.com/office/drawing/2014/main" id="{BB62AE47-7450-4C0D-9633-C32481AAECD4}"/>
              </a:ext>
            </a:extLst>
          </p:cNvPr>
          <p:cNvSpPr txBox="1">
            <a:spLocks noChangeArrowheads="1"/>
          </p:cNvSpPr>
          <p:nvPr/>
        </p:nvSpPr>
        <p:spPr bwMode="auto">
          <a:xfrm>
            <a:off x="1849532" y="2581951"/>
            <a:ext cx="101467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kumimoji="1" lang="zh-CN" altLang="en-US" sz="2600" dirty="0">
                <a:solidFill>
                  <a:srgbClr val="414195"/>
                </a:solidFill>
                <a:latin typeface="黑体" panose="02010609060101010101" pitchFamily="49" charset="-122"/>
                <a:ea typeface="黑体" panose="02010609060101010101" pitchFamily="49" charset="-122"/>
              </a:rPr>
              <a:t>解：</a:t>
            </a:r>
          </a:p>
        </p:txBody>
      </p:sp>
      <p:graphicFrame>
        <p:nvGraphicFramePr>
          <p:cNvPr id="3" name="Object 23">
            <a:extLst>
              <a:ext uri="{FF2B5EF4-FFF2-40B4-BE49-F238E27FC236}">
                <a16:creationId xmlns:a16="http://schemas.microsoft.com/office/drawing/2014/main" id="{CEE4ABFB-92D7-4A8E-B458-BCB6F57E0F57}"/>
              </a:ext>
            </a:extLst>
          </p:cNvPr>
          <p:cNvGraphicFramePr>
            <a:graphicFrameLocks noChangeAspect="1"/>
          </p:cNvGraphicFramePr>
          <p:nvPr>
            <p:extLst>
              <p:ext uri="{D42A27DB-BD31-4B8C-83A1-F6EECF244321}">
                <p14:modId xmlns:p14="http://schemas.microsoft.com/office/powerpoint/2010/main" val="2759999620"/>
              </p:ext>
            </p:extLst>
          </p:nvPr>
        </p:nvGraphicFramePr>
        <p:xfrm>
          <a:off x="2356870" y="5751717"/>
          <a:ext cx="4382134" cy="866596"/>
        </p:xfrm>
        <a:graphic>
          <a:graphicData uri="http://schemas.openxmlformats.org/presentationml/2006/ole">
            <mc:AlternateContent xmlns:mc="http://schemas.openxmlformats.org/markup-compatibility/2006">
              <mc:Choice xmlns:v="urn:schemas-microsoft-com:vml" Requires="v">
                <p:oleObj spid="_x0000_s399436" name="Equation" r:id="rId3" imgW="2247900" imgH="444500" progId="Equation.3">
                  <p:embed/>
                </p:oleObj>
              </mc:Choice>
              <mc:Fallback>
                <p:oleObj name="Equation" r:id="rId3" imgW="2247900" imgH="444500" progId="Equation.3">
                  <p:embed/>
                  <p:pic>
                    <p:nvPicPr>
                      <p:cNvPr id="24"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6870" y="5751717"/>
                        <a:ext cx="4382134" cy="866596"/>
                      </a:xfrm>
                      <a:prstGeom prst="rect">
                        <a:avLst/>
                      </a:prstGeom>
                      <a:noFill/>
                      <a:ln>
                        <a:noFill/>
                      </a:ln>
                      <a:effectLst/>
                    </p:spPr>
                  </p:pic>
                </p:oleObj>
              </mc:Fallback>
            </mc:AlternateContent>
          </a:graphicData>
        </a:graphic>
      </p:graphicFrame>
      <p:graphicFrame>
        <p:nvGraphicFramePr>
          <p:cNvPr id="4" name="Object 24">
            <a:extLst>
              <a:ext uri="{FF2B5EF4-FFF2-40B4-BE49-F238E27FC236}">
                <a16:creationId xmlns:a16="http://schemas.microsoft.com/office/drawing/2014/main" id="{D11922BD-B38A-4C83-8B80-DE04429AA297}"/>
              </a:ext>
            </a:extLst>
          </p:cNvPr>
          <p:cNvGraphicFramePr>
            <a:graphicFrameLocks noChangeAspect="1"/>
          </p:cNvGraphicFramePr>
          <p:nvPr>
            <p:extLst>
              <p:ext uri="{D42A27DB-BD31-4B8C-83A1-F6EECF244321}">
                <p14:modId xmlns:p14="http://schemas.microsoft.com/office/powerpoint/2010/main" val="1498618489"/>
              </p:ext>
            </p:extLst>
          </p:nvPr>
        </p:nvGraphicFramePr>
        <p:xfrm>
          <a:off x="2527236" y="4050789"/>
          <a:ext cx="3624461" cy="795820"/>
        </p:xfrm>
        <a:graphic>
          <a:graphicData uri="http://schemas.openxmlformats.org/presentationml/2006/ole">
            <mc:AlternateContent xmlns:mc="http://schemas.openxmlformats.org/markup-compatibility/2006">
              <mc:Choice xmlns:v="urn:schemas-microsoft-com:vml" Requires="v">
                <p:oleObj spid="_x0000_s399437" name="Equation" r:id="rId5" imgW="1803400" imgH="393700" progId="Equation.3">
                  <p:embed/>
                </p:oleObj>
              </mc:Choice>
              <mc:Fallback>
                <p:oleObj name="Equation" r:id="rId5" imgW="1803400" imgH="393700" progId="Equation.3">
                  <p:embed/>
                  <p:pic>
                    <p:nvPicPr>
                      <p:cNvPr id="25"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27236" y="4050789"/>
                        <a:ext cx="3624461" cy="795820"/>
                      </a:xfrm>
                      <a:prstGeom prst="rect">
                        <a:avLst/>
                      </a:prstGeom>
                      <a:noFill/>
                      <a:ln>
                        <a:noFill/>
                      </a:ln>
                      <a:effectLst/>
                    </p:spPr>
                  </p:pic>
                </p:oleObj>
              </mc:Fallback>
            </mc:AlternateContent>
          </a:graphicData>
        </a:graphic>
      </p:graphicFrame>
      <p:sp>
        <p:nvSpPr>
          <p:cNvPr id="5" name="Text Box 28">
            <a:extLst>
              <a:ext uri="{FF2B5EF4-FFF2-40B4-BE49-F238E27FC236}">
                <a16:creationId xmlns:a16="http://schemas.microsoft.com/office/drawing/2014/main" id="{7950F10C-7F28-40F6-A730-8DA9F18525FE}"/>
              </a:ext>
            </a:extLst>
          </p:cNvPr>
          <p:cNvSpPr txBox="1">
            <a:spLocks noChangeArrowheads="1"/>
          </p:cNvSpPr>
          <p:nvPr/>
        </p:nvSpPr>
        <p:spPr bwMode="auto">
          <a:xfrm>
            <a:off x="1626871" y="388108"/>
            <a:ext cx="546060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zh-CN" altLang="en-US" sz="2600" dirty="0">
                <a:latin typeface="黑体" pitchFamily="49" charset="-122"/>
                <a:ea typeface="黑体" pitchFamily="49" charset="-122"/>
              </a:rPr>
              <a:t>例</a:t>
            </a:r>
            <a:r>
              <a:rPr lang="en-US" altLang="zh-CN" sz="2600" dirty="0">
                <a:latin typeface="黑体" pitchFamily="49" charset="-122"/>
                <a:ea typeface="黑体" pitchFamily="49" charset="-122"/>
              </a:rPr>
              <a:t>2</a:t>
            </a:r>
            <a:r>
              <a:rPr lang="zh-CN" altLang="en-US" sz="2600" dirty="0">
                <a:latin typeface="黑体" pitchFamily="49" charset="-122"/>
                <a:ea typeface="黑体" pitchFamily="49" charset="-122"/>
              </a:rPr>
              <a:t>：计算矩形波的平均值和有效值。</a:t>
            </a:r>
          </a:p>
        </p:txBody>
      </p:sp>
      <p:sp>
        <p:nvSpPr>
          <p:cNvPr id="6" name="Text Box 30">
            <a:extLst>
              <a:ext uri="{FF2B5EF4-FFF2-40B4-BE49-F238E27FC236}">
                <a16:creationId xmlns:a16="http://schemas.microsoft.com/office/drawing/2014/main" id="{C38640B3-CD88-4518-9B8B-CE74CBB7F619}"/>
              </a:ext>
            </a:extLst>
          </p:cNvPr>
          <p:cNvSpPr txBox="1">
            <a:spLocks noChangeArrowheads="1"/>
          </p:cNvSpPr>
          <p:nvPr/>
        </p:nvSpPr>
        <p:spPr bwMode="auto">
          <a:xfrm>
            <a:off x="1849532" y="3433596"/>
            <a:ext cx="1638961" cy="492443"/>
          </a:xfrm>
          <a:prstGeom prst="rect">
            <a:avLst/>
          </a:prstGeom>
          <a:noFill/>
          <a:ln>
            <a:noFill/>
          </a:ln>
          <a:effec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zh-CN" altLang="en-US" sz="2600" dirty="0">
                <a:solidFill>
                  <a:srgbClr val="414195"/>
                </a:solidFill>
                <a:latin typeface="黑体" panose="02010609060101010101" pitchFamily="49" charset="-122"/>
                <a:ea typeface="黑体" panose="02010609060101010101" pitchFamily="49" charset="-122"/>
              </a:rPr>
              <a:t>平均值：</a:t>
            </a:r>
          </a:p>
        </p:txBody>
      </p:sp>
      <p:sp>
        <p:nvSpPr>
          <p:cNvPr id="7" name="Text Box 31">
            <a:extLst>
              <a:ext uri="{FF2B5EF4-FFF2-40B4-BE49-F238E27FC236}">
                <a16:creationId xmlns:a16="http://schemas.microsoft.com/office/drawing/2014/main" id="{A67A611F-84D1-4CBB-8F47-40CD74EB3E09}"/>
              </a:ext>
            </a:extLst>
          </p:cNvPr>
          <p:cNvSpPr txBox="1">
            <a:spLocks noChangeArrowheads="1"/>
          </p:cNvSpPr>
          <p:nvPr/>
        </p:nvSpPr>
        <p:spPr bwMode="auto">
          <a:xfrm>
            <a:off x="1849532" y="5048976"/>
            <a:ext cx="1638961" cy="492443"/>
          </a:xfrm>
          <a:prstGeom prst="rect">
            <a:avLst/>
          </a:prstGeom>
          <a:noFill/>
          <a:ln>
            <a:noFill/>
          </a:ln>
          <a:effec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zh-CN" altLang="en-US" sz="2600" dirty="0">
                <a:solidFill>
                  <a:srgbClr val="414195"/>
                </a:solidFill>
                <a:latin typeface="黑体" panose="02010609060101010101" pitchFamily="49" charset="-122"/>
                <a:ea typeface="黑体" panose="02010609060101010101" pitchFamily="49" charset="-122"/>
              </a:rPr>
              <a:t>有效值：</a:t>
            </a:r>
          </a:p>
        </p:txBody>
      </p:sp>
      <p:grpSp>
        <p:nvGrpSpPr>
          <p:cNvPr id="8" name="组合 7">
            <a:extLst>
              <a:ext uri="{FF2B5EF4-FFF2-40B4-BE49-F238E27FC236}">
                <a16:creationId xmlns:a16="http://schemas.microsoft.com/office/drawing/2014/main" id="{DE457898-56CF-4CA6-8D92-EFC723B55303}"/>
              </a:ext>
            </a:extLst>
          </p:cNvPr>
          <p:cNvGrpSpPr/>
          <p:nvPr/>
        </p:nvGrpSpPr>
        <p:grpSpPr>
          <a:xfrm>
            <a:off x="3799749" y="925916"/>
            <a:ext cx="3816218" cy="1981200"/>
            <a:chOff x="4970860" y="141362"/>
            <a:chExt cx="3522663" cy="1828800"/>
          </a:xfrm>
        </p:grpSpPr>
        <p:grpSp>
          <p:nvGrpSpPr>
            <p:cNvPr id="9" name="Group 29">
              <a:extLst>
                <a:ext uri="{FF2B5EF4-FFF2-40B4-BE49-F238E27FC236}">
                  <a16:creationId xmlns:a16="http://schemas.microsoft.com/office/drawing/2014/main" id="{435EDFF3-A218-46AD-93D0-F3517FFC8EB9}"/>
                </a:ext>
              </a:extLst>
            </p:cNvPr>
            <p:cNvGrpSpPr>
              <a:grpSpLocks/>
            </p:cNvGrpSpPr>
            <p:nvPr/>
          </p:nvGrpSpPr>
          <p:grpSpPr bwMode="auto">
            <a:xfrm>
              <a:off x="4970860" y="141362"/>
              <a:ext cx="3522663" cy="1828800"/>
              <a:chOff x="2827" y="300"/>
              <a:chExt cx="2219" cy="1152"/>
            </a:xfrm>
          </p:grpSpPr>
          <p:grpSp>
            <p:nvGrpSpPr>
              <p:cNvPr id="11" name="Group 5">
                <a:extLst>
                  <a:ext uri="{FF2B5EF4-FFF2-40B4-BE49-F238E27FC236}">
                    <a16:creationId xmlns:a16="http://schemas.microsoft.com/office/drawing/2014/main" id="{3F6A79A5-7804-4C47-ADFB-26D9260F9BB4}"/>
                  </a:ext>
                </a:extLst>
              </p:cNvPr>
              <p:cNvGrpSpPr>
                <a:grpSpLocks/>
              </p:cNvGrpSpPr>
              <p:nvPr/>
            </p:nvGrpSpPr>
            <p:grpSpPr bwMode="auto">
              <a:xfrm>
                <a:off x="2827" y="540"/>
                <a:ext cx="1632" cy="843"/>
                <a:chOff x="624" y="1632"/>
                <a:chExt cx="1632" cy="843"/>
              </a:xfrm>
            </p:grpSpPr>
            <p:sp>
              <p:nvSpPr>
                <p:cNvPr id="19" name="Text Box 6">
                  <a:extLst>
                    <a:ext uri="{FF2B5EF4-FFF2-40B4-BE49-F238E27FC236}">
                      <a16:creationId xmlns:a16="http://schemas.microsoft.com/office/drawing/2014/main" id="{103F1F5D-9054-4B9E-BA77-25A0CE9B0E64}"/>
                    </a:ext>
                  </a:extLst>
                </p:cNvPr>
                <p:cNvSpPr txBox="1">
                  <a:spLocks noChangeArrowheads="1"/>
                </p:cNvSpPr>
                <p:nvPr/>
              </p:nvSpPr>
              <p:spPr bwMode="auto">
                <a:xfrm>
                  <a:off x="624" y="1632"/>
                  <a:ext cx="480"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kumimoji="1" lang="en-US" altLang="zh-CN" sz="2383" dirty="0">
                      <a:latin typeface="Times New Roman" pitchFamily="18" charset="0"/>
                      <a:ea typeface="楷体_GB2312" pitchFamily="49" charset="-122"/>
                    </a:rPr>
                    <a:t>10</a:t>
                  </a:r>
                </a:p>
              </p:txBody>
            </p:sp>
            <p:grpSp>
              <p:nvGrpSpPr>
                <p:cNvPr id="20" name="Group 7">
                  <a:extLst>
                    <a:ext uri="{FF2B5EF4-FFF2-40B4-BE49-F238E27FC236}">
                      <a16:creationId xmlns:a16="http://schemas.microsoft.com/office/drawing/2014/main" id="{AE4C45A4-90D6-4E1D-8945-5635F1095419}"/>
                    </a:ext>
                  </a:extLst>
                </p:cNvPr>
                <p:cNvGrpSpPr>
                  <a:grpSpLocks/>
                </p:cNvGrpSpPr>
                <p:nvPr/>
              </p:nvGrpSpPr>
              <p:grpSpPr bwMode="auto">
                <a:xfrm>
                  <a:off x="912" y="1776"/>
                  <a:ext cx="1344" cy="699"/>
                  <a:chOff x="912" y="1776"/>
                  <a:chExt cx="1344" cy="699"/>
                </a:xfrm>
              </p:grpSpPr>
              <p:sp>
                <p:nvSpPr>
                  <p:cNvPr id="21" name="Line 8">
                    <a:extLst>
                      <a:ext uri="{FF2B5EF4-FFF2-40B4-BE49-F238E27FC236}">
                        <a16:creationId xmlns:a16="http://schemas.microsoft.com/office/drawing/2014/main" id="{A7C6C8D3-85B0-4C10-8393-9C7B4E76FD3D}"/>
                      </a:ext>
                    </a:extLst>
                  </p:cNvPr>
                  <p:cNvSpPr>
                    <a:spLocks noChangeShapeType="1"/>
                  </p:cNvSpPr>
                  <p:nvPr/>
                </p:nvSpPr>
                <p:spPr bwMode="auto">
                  <a:xfrm>
                    <a:off x="912" y="1776"/>
                    <a:ext cx="288" cy="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22" name="Line 9">
                    <a:extLst>
                      <a:ext uri="{FF2B5EF4-FFF2-40B4-BE49-F238E27FC236}">
                        <a16:creationId xmlns:a16="http://schemas.microsoft.com/office/drawing/2014/main" id="{E75F9657-46DE-496A-B1D7-883C5CE09600}"/>
                      </a:ext>
                    </a:extLst>
                  </p:cNvPr>
                  <p:cNvSpPr>
                    <a:spLocks noChangeShapeType="1"/>
                  </p:cNvSpPr>
                  <p:nvPr/>
                </p:nvSpPr>
                <p:spPr bwMode="auto">
                  <a:xfrm>
                    <a:off x="1200" y="1776"/>
                    <a:ext cx="0" cy="48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23" name="Line 10">
                    <a:extLst>
                      <a:ext uri="{FF2B5EF4-FFF2-40B4-BE49-F238E27FC236}">
                        <a16:creationId xmlns:a16="http://schemas.microsoft.com/office/drawing/2014/main" id="{DB9EBC9E-11EF-4509-A131-95C61F596DAE}"/>
                      </a:ext>
                    </a:extLst>
                  </p:cNvPr>
                  <p:cNvSpPr>
                    <a:spLocks noChangeShapeType="1"/>
                  </p:cNvSpPr>
                  <p:nvPr/>
                </p:nvSpPr>
                <p:spPr bwMode="auto">
                  <a:xfrm>
                    <a:off x="1968" y="1776"/>
                    <a:ext cx="288" cy="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24" name="Line 11">
                    <a:extLst>
                      <a:ext uri="{FF2B5EF4-FFF2-40B4-BE49-F238E27FC236}">
                        <a16:creationId xmlns:a16="http://schemas.microsoft.com/office/drawing/2014/main" id="{85830BA9-5C85-414F-9B75-44B5A13B66C9}"/>
                      </a:ext>
                    </a:extLst>
                  </p:cNvPr>
                  <p:cNvSpPr>
                    <a:spLocks noChangeShapeType="1"/>
                  </p:cNvSpPr>
                  <p:nvPr/>
                </p:nvSpPr>
                <p:spPr bwMode="auto">
                  <a:xfrm>
                    <a:off x="2256" y="1776"/>
                    <a:ext cx="0" cy="48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25" name="Line 12">
                    <a:extLst>
                      <a:ext uri="{FF2B5EF4-FFF2-40B4-BE49-F238E27FC236}">
                        <a16:creationId xmlns:a16="http://schemas.microsoft.com/office/drawing/2014/main" id="{FAD84CE7-FD2F-402C-B0E3-EA5021A29BF1}"/>
                      </a:ext>
                    </a:extLst>
                  </p:cNvPr>
                  <p:cNvSpPr>
                    <a:spLocks noChangeShapeType="1"/>
                  </p:cNvSpPr>
                  <p:nvPr/>
                </p:nvSpPr>
                <p:spPr bwMode="auto">
                  <a:xfrm>
                    <a:off x="1968" y="1776"/>
                    <a:ext cx="0" cy="48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26" name="Text Box 13">
                    <a:extLst>
                      <a:ext uri="{FF2B5EF4-FFF2-40B4-BE49-F238E27FC236}">
                        <a16:creationId xmlns:a16="http://schemas.microsoft.com/office/drawing/2014/main" id="{BBDB933E-FF04-4768-864E-4A8210CEBF01}"/>
                      </a:ext>
                    </a:extLst>
                  </p:cNvPr>
                  <p:cNvSpPr txBox="1">
                    <a:spLocks noChangeArrowheads="1"/>
                  </p:cNvSpPr>
                  <p:nvPr/>
                </p:nvSpPr>
                <p:spPr bwMode="auto">
                  <a:xfrm>
                    <a:off x="1008" y="2208"/>
                    <a:ext cx="576"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kumimoji="1" lang="en-US" altLang="zh-CN" sz="2383" dirty="0">
                        <a:latin typeface="Times New Roman" pitchFamily="18" charset="0"/>
                        <a:ea typeface="楷体_GB2312" pitchFamily="49" charset="-122"/>
                      </a:rPr>
                      <a:t>T/4</a:t>
                    </a:r>
                  </a:p>
                </p:txBody>
              </p:sp>
              <p:sp>
                <p:nvSpPr>
                  <p:cNvPr id="27" name="Text Box 14">
                    <a:extLst>
                      <a:ext uri="{FF2B5EF4-FFF2-40B4-BE49-F238E27FC236}">
                        <a16:creationId xmlns:a16="http://schemas.microsoft.com/office/drawing/2014/main" id="{4A6FB8B5-8131-42A4-85F8-2B983158B66D}"/>
                      </a:ext>
                    </a:extLst>
                  </p:cNvPr>
                  <p:cNvSpPr txBox="1">
                    <a:spLocks noChangeArrowheads="1"/>
                  </p:cNvSpPr>
                  <p:nvPr/>
                </p:nvSpPr>
                <p:spPr bwMode="auto">
                  <a:xfrm>
                    <a:off x="1863" y="2208"/>
                    <a:ext cx="297"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kumimoji="1" lang="en-US" altLang="zh-CN" sz="2383" dirty="0">
                        <a:latin typeface="Times New Roman" pitchFamily="18" charset="0"/>
                        <a:ea typeface="楷体_GB2312" pitchFamily="49" charset="-122"/>
                      </a:rPr>
                      <a:t>T</a:t>
                    </a:r>
                  </a:p>
                </p:txBody>
              </p:sp>
            </p:grpSp>
          </p:grpSp>
          <p:grpSp>
            <p:nvGrpSpPr>
              <p:cNvPr id="12" name="Group 15">
                <a:extLst>
                  <a:ext uri="{FF2B5EF4-FFF2-40B4-BE49-F238E27FC236}">
                    <a16:creationId xmlns:a16="http://schemas.microsoft.com/office/drawing/2014/main" id="{E6CC282A-A135-4916-80D6-EB810E8F130F}"/>
                  </a:ext>
                </a:extLst>
              </p:cNvPr>
              <p:cNvGrpSpPr>
                <a:grpSpLocks/>
              </p:cNvGrpSpPr>
              <p:nvPr/>
            </p:nvGrpSpPr>
            <p:grpSpPr bwMode="auto">
              <a:xfrm>
                <a:off x="2971" y="300"/>
                <a:ext cx="2075" cy="1152"/>
                <a:chOff x="768" y="1392"/>
                <a:chExt cx="2075" cy="1152"/>
              </a:xfrm>
            </p:grpSpPr>
            <p:grpSp>
              <p:nvGrpSpPr>
                <p:cNvPr id="13" name="Group 16">
                  <a:extLst>
                    <a:ext uri="{FF2B5EF4-FFF2-40B4-BE49-F238E27FC236}">
                      <a16:creationId xmlns:a16="http://schemas.microsoft.com/office/drawing/2014/main" id="{1CDA762D-283B-47EE-AAB2-1E9F687134E0}"/>
                    </a:ext>
                  </a:extLst>
                </p:cNvPr>
                <p:cNvGrpSpPr>
                  <a:grpSpLocks/>
                </p:cNvGrpSpPr>
                <p:nvPr/>
              </p:nvGrpSpPr>
              <p:grpSpPr bwMode="auto">
                <a:xfrm>
                  <a:off x="768" y="1536"/>
                  <a:ext cx="2075" cy="1008"/>
                  <a:chOff x="768" y="1536"/>
                  <a:chExt cx="2075" cy="1008"/>
                </a:xfrm>
              </p:grpSpPr>
              <p:grpSp>
                <p:nvGrpSpPr>
                  <p:cNvPr id="15" name="Group 17">
                    <a:extLst>
                      <a:ext uri="{FF2B5EF4-FFF2-40B4-BE49-F238E27FC236}">
                        <a16:creationId xmlns:a16="http://schemas.microsoft.com/office/drawing/2014/main" id="{6A614B15-E688-47F9-8984-E56F72DB9AF9}"/>
                      </a:ext>
                    </a:extLst>
                  </p:cNvPr>
                  <p:cNvGrpSpPr>
                    <a:grpSpLocks/>
                  </p:cNvGrpSpPr>
                  <p:nvPr/>
                </p:nvGrpSpPr>
                <p:grpSpPr bwMode="auto">
                  <a:xfrm>
                    <a:off x="768" y="1536"/>
                    <a:ext cx="1873" cy="1008"/>
                    <a:chOff x="336" y="1632"/>
                    <a:chExt cx="1873" cy="1008"/>
                  </a:xfrm>
                </p:grpSpPr>
                <p:sp>
                  <p:nvSpPr>
                    <p:cNvPr id="17" name="Line 18">
                      <a:extLst>
                        <a:ext uri="{FF2B5EF4-FFF2-40B4-BE49-F238E27FC236}">
                          <a16:creationId xmlns:a16="http://schemas.microsoft.com/office/drawing/2014/main" id="{B9F117A8-30AD-4DD9-92B6-E4B74418B7E5}"/>
                        </a:ext>
                      </a:extLst>
                    </p:cNvPr>
                    <p:cNvSpPr>
                      <a:spLocks noChangeShapeType="1"/>
                    </p:cNvSpPr>
                    <p:nvPr/>
                  </p:nvSpPr>
                  <p:spPr bwMode="auto">
                    <a:xfrm>
                      <a:off x="336" y="2352"/>
                      <a:ext cx="1873"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18" name="Line 19">
                      <a:extLst>
                        <a:ext uri="{FF2B5EF4-FFF2-40B4-BE49-F238E27FC236}">
                          <a16:creationId xmlns:a16="http://schemas.microsoft.com/office/drawing/2014/main" id="{BA2BD976-5BD1-4DC8-BD4C-23BA273F942E}"/>
                        </a:ext>
                      </a:extLst>
                    </p:cNvPr>
                    <p:cNvSpPr>
                      <a:spLocks noChangeShapeType="1"/>
                    </p:cNvSpPr>
                    <p:nvPr/>
                  </p:nvSpPr>
                  <p:spPr bwMode="auto">
                    <a:xfrm flipV="1">
                      <a:off x="480" y="1632"/>
                      <a:ext cx="0" cy="1008"/>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grpSp>
              <p:sp>
                <p:nvSpPr>
                  <p:cNvPr id="16" name="Text Box 20">
                    <a:extLst>
                      <a:ext uri="{FF2B5EF4-FFF2-40B4-BE49-F238E27FC236}">
                        <a16:creationId xmlns:a16="http://schemas.microsoft.com/office/drawing/2014/main" id="{EE85A36A-78EC-42F6-9CF8-0EF0551A7E37}"/>
                      </a:ext>
                    </a:extLst>
                  </p:cNvPr>
                  <p:cNvSpPr txBox="1">
                    <a:spLocks noChangeArrowheads="1"/>
                  </p:cNvSpPr>
                  <p:nvPr/>
                </p:nvSpPr>
                <p:spPr bwMode="auto">
                  <a:xfrm>
                    <a:off x="2459" y="2208"/>
                    <a:ext cx="38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kumimoji="1" lang="en-US" altLang="zh-CN" sz="2383" i="1">
                        <a:solidFill>
                          <a:schemeClr val="accent2"/>
                        </a:solidFill>
                        <a:latin typeface="Times New Roman" pitchFamily="18" charset="0"/>
                        <a:ea typeface="楷体_GB2312" pitchFamily="49" charset="-122"/>
                      </a:rPr>
                      <a:t>t</a:t>
                    </a:r>
                  </a:p>
                </p:txBody>
              </p:sp>
            </p:grpSp>
            <p:sp>
              <p:nvSpPr>
                <p:cNvPr id="14" name="Text Box 21">
                  <a:extLst>
                    <a:ext uri="{FF2B5EF4-FFF2-40B4-BE49-F238E27FC236}">
                      <a16:creationId xmlns:a16="http://schemas.microsoft.com/office/drawing/2014/main" id="{8B4CBC52-BF7A-42B8-938D-B06B373F7CA4}"/>
                    </a:ext>
                  </a:extLst>
                </p:cNvPr>
                <p:cNvSpPr txBox="1">
                  <a:spLocks noChangeArrowheads="1"/>
                </p:cNvSpPr>
                <p:nvPr/>
              </p:nvSpPr>
              <p:spPr bwMode="auto">
                <a:xfrm>
                  <a:off x="912" y="1392"/>
                  <a:ext cx="480"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kumimoji="1" lang="en-US" altLang="zh-CN" sz="2383" i="1" dirty="0">
                      <a:solidFill>
                        <a:schemeClr val="accent2"/>
                      </a:solidFill>
                      <a:latin typeface="Times New Roman" pitchFamily="18" charset="0"/>
                      <a:ea typeface="楷体_GB2312" pitchFamily="49" charset="-122"/>
                    </a:rPr>
                    <a:t>i</a:t>
                  </a:r>
                  <a:r>
                    <a:rPr kumimoji="1" lang="en-US" altLang="zh-CN" sz="2383" dirty="0">
                      <a:solidFill>
                        <a:schemeClr val="accent2"/>
                      </a:solidFill>
                      <a:latin typeface="Times New Roman" pitchFamily="18" charset="0"/>
                      <a:ea typeface="楷体_GB2312" pitchFamily="49" charset="-122"/>
                    </a:rPr>
                    <a:t>/A</a:t>
                  </a:r>
                </a:p>
              </p:txBody>
            </p:sp>
          </p:grpSp>
        </p:grpSp>
        <p:sp>
          <p:nvSpPr>
            <p:cNvPr id="10" name="TextBox 31">
              <a:extLst>
                <a:ext uri="{FF2B5EF4-FFF2-40B4-BE49-F238E27FC236}">
                  <a16:creationId xmlns:a16="http://schemas.microsoft.com/office/drawing/2014/main" id="{49BC3C47-49E6-44E0-8203-C104BA49FC02}"/>
                </a:ext>
              </a:extLst>
            </p:cNvPr>
            <p:cNvSpPr txBox="1"/>
            <p:nvPr/>
          </p:nvSpPr>
          <p:spPr>
            <a:xfrm>
              <a:off x="5124028" y="1482338"/>
              <a:ext cx="427509" cy="362229"/>
            </a:xfrm>
            <a:prstGeom prst="rect">
              <a:avLst/>
            </a:prstGeom>
            <a:noFill/>
          </p:spPr>
          <p:txBody>
            <a:bodyPr wrap="square" rtlCol="0">
              <a:spAutoFit/>
            </a:bodyPr>
            <a:lstStyle/>
            <a:p>
              <a:r>
                <a:rPr lang="en-US" altLang="zh-CN" sz="1950" i="1" dirty="0">
                  <a:latin typeface="Times New Roman" pitchFamily="18" charset="0"/>
                  <a:cs typeface="Times New Roman" pitchFamily="18" charset="0"/>
                </a:rPr>
                <a:t>O</a:t>
              </a:r>
              <a:endParaRPr lang="zh-CN" altLang="en-US" sz="1950" i="1" dirty="0">
                <a:latin typeface="Times New Roman" pitchFamily="18" charset="0"/>
                <a:cs typeface="Times New Roman" pitchFamily="18" charset="0"/>
              </a:endParaRPr>
            </a:p>
          </p:txBody>
        </p:sp>
      </p:grpSp>
      <p:sp>
        <p:nvSpPr>
          <p:cNvPr id="28" name="灯片编号占位符 27">
            <a:extLst>
              <a:ext uri="{FF2B5EF4-FFF2-40B4-BE49-F238E27FC236}">
                <a16:creationId xmlns:a16="http://schemas.microsoft.com/office/drawing/2014/main" id="{0F7C5229-85A3-46E7-97E0-7461C04BF9FA}"/>
              </a:ext>
            </a:extLst>
          </p:cNvPr>
          <p:cNvSpPr>
            <a:spLocks noGrp="1"/>
          </p:cNvSpPr>
          <p:nvPr>
            <p:ph type="sldNum" sz="quarter" idx="12"/>
          </p:nvPr>
        </p:nvSpPr>
        <p:spPr/>
        <p:txBody>
          <a:bodyPr/>
          <a:lstStyle/>
          <a:p>
            <a:fld id="{DD7B16FF-69CA-4A0B-BD3A-C4B4E2184A49}" type="slidenum">
              <a:rPr lang="zh-CN" altLang="en-US" smtClean="0"/>
              <a:pPr/>
              <a:t>156</a:t>
            </a:fld>
            <a:endParaRPr lang="zh-CN" altLang="en-US" dirty="0"/>
          </a:p>
        </p:txBody>
      </p:sp>
    </p:spTree>
    <p:extLst>
      <p:ext uri="{BB962C8B-B14F-4D97-AF65-F5344CB8AC3E}">
        <p14:creationId xmlns:p14="http://schemas.microsoft.com/office/powerpoint/2010/main" val="420313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7" presetClass="entr" presetSubtype="1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ppt_w</p:attrName>
                                        </p:attrNameLst>
                                      </p:cBhvr>
                                      <p:tavLst>
                                        <p:tav tm="0">
                                          <p:val>
                                            <p:fltVal val="0"/>
                                          </p:val>
                                        </p:tav>
                                        <p:tav tm="100000">
                                          <p:val>
                                            <p:strVal val="#ppt_w"/>
                                          </p:val>
                                        </p:tav>
                                      </p:tavLst>
                                    </p:anim>
                                    <p:anim calcmode="lin" valueType="num">
                                      <p:cBhvr>
                                        <p:cTn id="29"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6" grpId="0"/>
      <p:bldP spid="7" grpId="0"/>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D2FAA1A-E0DE-46BC-9CAE-C1212AFB9148}"/>
              </a:ext>
            </a:extLst>
          </p:cNvPr>
          <p:cNvSpPr/>
          <p:nvPr/>
        </p:nvSpPr>
        <p:spPr>
          <a:xfrm>
            <a:off x="1158502" y="241971"/>
            <a:ext cx="7534435" cy="625877"/>
          </a:xfrm>
          <a:prstGeom prst="rect">
            <a:avLst/>
          </a:prstGeom>
        </p:spPr>
        <p:txBody>
          <a:bodyPr wrap="none">
            <a:spAutoFit/>
          </a:bodyPr>
          <a:lstStyle/>
          <a:p>
            <a:r>
              <a:rPr lang="en-US" altLang="zh-CN" sz="3467" b="1" dirty="0">
                <a:latin typeface="Times New Roman" panose="02020603050405020304" pitchFamily="18" charset="0"/>
                <a:ea typeface="黑体" panose="02010609060101010101" pitchFamily="49" charset="-122"/>
                <a:cs typeface="Times New Roman" panose="02020603050405020304" pitchFamily="18" charset="0"/>
              </a:rPr>
              <a:t>3.5.3  </a:t>
            </a:r>
            <a:r>
              <a:rPr lang="zh-CN" altLang="en-US" sz="3467" b="1" dirty="0">
                <a:latin typeface="Times New Roman" panose="02020603050405020304" pitchFamily="18" charset="0"/>
                <a:ea typeface="黑体" panose="02010609060101010101" pitchFamily="49" charset="-122"/>
                <a:cs typeface="Times New Roman" panose="02020603050405020304" pitchFamily="18" charset="0"/>
              </a:rPr>
              <a:t>非正弦周期量的线性电路的计算</a:t>
            </a:r>
          </a:p>
        </p:txBody>
      </p:sp>
      <p:sp>
        <p:nvSpPr>
          <p:cNvPr id="3" name="Text Box 3">
            <a:extLst>
              <a:ext uri="{FF2B5EF4-FFF2-40B4-BE49-F238E27FC236}">
                <a16:creationId xmlns:a16="http://schemas.microsoft.com/office/drawing/2014/main" id="{53E5A1EF-F753-48B4-815C-21C544F6BE1A}"/>
              </a:ext>
            </a:extLst>
          </p:cNvPr>
          <p:cNvSpPr txBox="1">
            <a:spLocks noChangeArrowheads="1"/>
          </p:cNvSpPr>
          <p:nvPr/>
        </p:nvSpPr>
        <p:spPr bwMode="auto">
          <a:xfrm>
            <a:off x="876172" y="1258222"/>
            <a:ext cx="1482165" cy="625877"/>
          </a:xfrm>
          <a:prstGeom prst="rect">
            <a:avLst/>
          </a:prstGeom>
          <a:gradFill rotWithShape="0">
            <a:gsLst>
              <a:gs pos="0">
                <a:srgbClr val="FFCC66"/>
              </a:gs>
              <a:gs pos="50000">
                <a:schemeClr val="bg1"/>
              </a:gs>
              <a:gs pos="100000">
                <a:srgbClr val="FFCC66"/>
              </a:gs>
            </a:gsLst>
            <a:lin ang="5400000" scaled="1"/>
          </a:gradFill>
          <a:ln>
            <a:noFill/>
          </a:ln>
          <a:extLst>
            <a:ext uri="{91240B29-F687-4F45-9708-019B960494DF}">
              <a14:hiddenLine xmlns:a14="http://schemas.microsoft.com/office/drawing/2010/main" w="19050">
                <a:solidFill>
                  <a:srgbClr val="FF0000"/>
                </a:solidFill>
                <a:miter lim="800000"/>
                <a:headEnd/>
                <a:tailEnd/>
              </a14:hiddenLine>
            </a:ext>
          </a:extLst>
        </p:spPr>
        <p:txBody>
          <a:bodyPr wrap="square">
            <a:spAutoFit/>
          </a:bodyPr>
          <a:lstStyle/>
          <a:p>
            <a:pPr>
              <a:defRPr/>
            </a:pPr>
            <a:r>
              <a:rPr kumimoji="1" lang="zh-CN" altLang="en-US" sz="3467" b="1" dirty="0">
                <a:latin typeface="黑体" pitchFamily="49" charset="-122"/>
                <a:ea typeface="黑体" pitchFamily="49" charset="-122"/>
              </a:rPr>
              <a:t>步骤：</a:t>
            </a:r>
          </a:p>
        </p:txBody>
      </p:sp>
      <p:sp>
        <p:nvSpPr>
          <p:cNvPr id="4" name="Text Box 4">
            <a:extLst>
              <a:ext uri="{FF2B5EF4-FFF2-40B4-BE49-F238E27FC236}">
                <a16:creationId xmlns:a16="http://schemas.microsoft.com/office/drawing/2014/main" id="{4FCF3628-A33A-4DFE-9589-2112C14CED10}"/>
              </a:ext>
            </a:extLst>
          </p:cNvPr>
          <p:cNvSpPr txBox="1">
            <a:spLocks noChangeArrowheads="1"/>
          </p:cNvSpPr>
          <p:nvPr/>
        </p:nvSpPr>
        <p:spPr bwMode="auto">
          <a:xfrm>
            <a:off x="876172" y="2056781"/>
            <a:ext cx="8429753" cy="8925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a:spcBef>
                <a:spcPct val="50000"/>
              </a:spcBef>
            </a:pPr>
            <a:r>
              <a:rPr kumimoji="1" lang="en-US" altLang="zh-CN" sz="2600"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1. </a:t>
            </a:r>
            <a:r>
              <a:rPr kumimoji="1" lang="zh-CN" altLang="en-US" sz="2600"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将电路中已知的非正弦周期量分解为它的傅里叶级数形式，即直流分量和若干种频率的谐波分量的叠加；</a:t>
            </a:r>
          </a:p>
        </p:txBody>
      </p:sp>
      <p:sp>
        <p:nvSpPr>
          <p:cNvPr id="5" name="Text Box 5">
            <a:extLst>
              <a:ext uri="{FF2B5EF4-FFF2-40B4-BE49-F238E27FC236}">
                <a16:creationId xmlns:a16="http://schemas.microsoft.com/office/drawing/2014/main" id="{075904FB-28D9-41FF-800D-579E2A016C0F}"/>
              </a:ext>
            </a:extLst>
          </p:cNvPr>
          <p:cNvSpPr txBox="1">
            <a:spLocks noChangeArrowheads="1"/>
          </p:cNvSpPr>
          <p:nvPr/>
        </p:nvSpPr>
        <p:spPr bwMode="auto">
          <a:xfrm>
            <a:off x="876172" y="5762189"/>
            <a:ext cx="6233331"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a:spcBef>
                <a:spcPct val="50000"/>
              </a:spcBef>
            </a:pPr>
            <a:r>
              <a:rPr kumimoji="1" lang="en-US" altLang="zh-CN" sz="2600"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3. </a:t>
            </a:r>
            <a:r>
              <a:rPr kumimoji="1" lang="zh-CN" altLang="en-US" sz="2600"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将以上计算结果，用</a:t>
            </a:r>
            <a:r>
              <a:rPr kumimoji="1" lang="zh-CN" altLang="en-US" sz="26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瞬时值叠加</a:t>
            </a:r>
            <a:r>
              <a:rPr kumimoji="1" lang="zh-CN" altLang="en-US" sz="2600"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a:t>
            </a:r>
            <a:endParaRPr kumimoji="1" lang="zh-CN" altLang="en-US" sz="26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Text Box 6">
            <a:extLst>
              <a:ext uri="{FF2B5EF4-FFF2-40B4-BE49-F238E27FC236}">
                <a16:creationId xmlns:a16="http://schemas.microsoft.com/office/drawing/2014/main" id="{935D755B-2FD7-40D8-BAC6-8C75A9AA784D}"/>
              </a:ext>
            </a:extLst>
          </p:cNvPr>
          <p:cNvSpPr txBox="1">
            <a:spLocks noChangeArrowheads="1"/>
          </p:cNvSpPr>
          <p:nvPr/>
        </p:nvSpPr>
        <p:spPr bwMode="auto">
          <a:xfrm>
            <a:off x="876171" y="3207589"/>
            <a:ext cx="8658352"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a:spcBef>
                <a:spcPct val="50000"/>
              </a:spcBef>
            </a:pPr>
            <a:r>
              <a:rPr kumimoji="1" lang="en-US" altLang="zh-CN" sz="2600"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2. </a:t>
            </a:r>
            <a:r>
              <a:rPr kumimoji="1" lang="zh-CN" altLang="en-US" sz="2600"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分别计算直流分量和各谐波分量作用时的电压和电流；</a:t>
            </a:r>
          </a:p>
        </p:txBody>
      </p:sp>
      <p:sp>
        <p:nvSpPr>
          <p:cNvPr id="7" name="Text Box 7">
            <a:extLst>
              <a:ext uri="{FF2B5EF4-FFF2-40B4-BE49-F238E27FC236}">
                <a16:creationId xmlns:a16="http://schemas.microsoft.com/office/drawing/2014/main" id="{F109CE90-3F89-4BA4-97D5-F4055957F955}"/>
              </a:ext>
            </a:extLst>
          </p:cNvPr>
          <p:cNvSpPr txBox="1">
            <a:spLocks noChangeArrowheads="1"/>
          </p:cNvSpPr>
          <p:nvPr/>
        </p:nvSpPr>
        <p:spPr bwMode="auto">
          <a:xfrm>
            <a:off x="1422233" y="4005164"/>
            <a:ext cx="614997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kumimoji="1" lang="zh-CN" altLang="en-US" sz="2600" dirty="0">
                <a:latin typeface="Times New Roman" panose="02020603050405020304" pitchFamily="18" charset="0"/>
                <a:ea typeface="黑体" panose="02010609060101010101" pitchFamily="49" charset="-122"/>
                <a:cs typeface="Times New Roman" panose="02020603050405020304" pitchFamily="18" charset="0"/>
              </a:rPr>
              <a:t>直流分量作用：</a:t>
            </a:r>
            <a:r>
              <a:rPr kumimoji="1" lang="en-US" altLang="zh-CN" sz="2600"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L</a:t>
            </a:r>
            <a:r>
              <a:rPr kumimoji="1" lang="zh-CN" altLang="en-US" sz="26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短路，</a:t>
            </a:r>
            <a:r>
              <a:rPr kumimoji="1" lang="en-US" altLang="zh-CN" sz="2600"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C</a:t>
            </a:r>
            <a:r>
              <a:rPr kumimoji="1" lang="zh-CN" altLang="en-US" sz="26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开路</a:t>
            </a:r>
            <a:r>
              <a:rPr kumimoji="1" lang="zh-CN" altLang="en-US" sz="2600"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8" name="Text Box 8">
            <a:extLst>
              <a:ext uri="{FF2B5EF4-FFF2-40B4-BE49-F238E27FC236}">
                <a16:creationId xmlns:a16="http://schemas.microsoft.com/office/drawing/2014/main" id="{E7950798-274B-4DDB-BCF7-A309EC894A51}"/>
              </a:ext>
            </a:extLst>
          </p:cNvPr>
          <p:cNvSpPr txBox="1">
            <a:spLocks noChangeArrowheads="1"/>
          </p:cNvSpPr>
          <p:nvPr/>
        </p:nvSpPr>
        <p:spPr bwMode="auto">
          <a:xfrm>
            <a:off x="1422232" y="4473216"/>
            <a:ext cx="687228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kumimoji="1" lang="zh-CN" altLang="en-US" sz="2600" dirty="0">
                <a:latin typeface="Times New Roman" panose="02020603050405020304" pitchFamily="18" charset="0"/>
                <a:ea typeface="黑体" panose="02010609060101010101" pitchFamily="49" charset="-122"/>
                <a:cs typeface="Times New Roman" panose="02020603050405020304" pitchFamily="18" charset="0"/>
              </a:rPr>
              <a:t>基波分量作用：</a:t>
            </a:r>
            <a:r>
              <a:rPr kumimoji="1" lang="en-US" altLang="zh-CN" sz="2600"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X</a:t>
            </a:r>
            <a:r>
              <a:rPr kumimoji="1" lang="en-US" altLang="zh-CN" sz="2600" baseline="-250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L1</a:t>
            </a:r>
            <a:r>
              <a:rPr kumimoji="1" lang="en-US" altLang="zh-CN" sz="26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6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Symbol" pitchFamily="18" charset="2"/>
              </a:rPr>
              <a:t>L</a:t>
            </a:r>
            <a:r>
              <a:rPr kumimoji="1" lang="zh-CN" altLang="en-US" sz="26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600"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X</a:t>
            </a:r>
            <a:r>
              <a:rPr kumimoji="1" lang="en-US" altLang="zh-CN" sz="2600" baseline="-250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C1</a:t>
            </a:r>
            <a:r>
              <a:rPr kumimoji="1" lang="en-US" altLang="zh-CN" sz="26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a:t>
            </a:r>
            <a:r>
              <a:rPr kumimoji="1" lang="en-US" altLang="zh-CN" sz="2600"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Symbol" pitchFamily="18" charset="2"/>
              </a:rPr>
              <a:t>C</a:t>
            </a:r>
            <a:r>
              <a:rPr kumimoji="1" lang="zh-CN" altLang="en-US" sz="2600" dirty="0">
                <a:latin typeface="Times New Roman" panose="02020603050405020304" pitchFamily="18" charset="0"/>
                <a:ea typeface="黑体" panose="02010609060101010101" pitchFamily="49" charset="-122"/>
                <a:cs typeface="Times New Roman" panose="02020603050405020304" pitchFamily="18" charset="0"/>
                <a:sym typeface="Symbol" pitchFamily="18" charset="2"/>
              </a:rPr>
              <a:t>；</a:t>
            </a:r>
            <a:endParaRPr kumimoji="1" lang="zh-CN" altLang="en-US" sz="2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Text Box 9">
            <a:extLst>
              <a:ext uri="{FF2B5EF4-FFF2-40B4-BE49-F238E27FC236}">
                <a16:creationId xmlns:a16="http://schemas.microsoft.com/office/drawing/2014/main" id="{8E150272-E4B9-446D-B692-3457BA19BA8D}"/>
              </a:ext>
            </a:extLst>
          </p:cNvPr>
          <p:cNvSpPr txBox="1">
            <a:spLocks noChangeArrowheads="1"/>
          </p:cNvSpPr>
          <p:nvPr/>
        </p:nvSpPr>
        <p:spPr bwMode="auto">
          <a:xfrm>
            <a:off x="1422232" y="4941268"/>
            <a:ext cx="687228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kumimoji="1" lang="zh-CN" altLang="en-US" sz="2600" dirty="0">
                <a:latin typeface="Times New Roman" panose="02020603050405020304" pitchFamily="18" charset="0"/>
                <a:ea typeface="黑体" panose="02010609060101010101" pitchFamily="49" charset="-122"/>
                <a:cs typeface="Times New Roman" panose="02020603050405020304" pitchFamily="18" charset="0"/>
              </a:rPr>
              <a:t>二次谐波作用：</a:t>
            </a:r>
            <a:r>
              <a:rPr kumimoji="1" lang="en-US" altLang="zh-CN" sz="2600"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X</a:t>
            </a:r>
            <a:r>
              <a:rPr kumimoji="1" lang="en-US" altLang="zh-CN" sz="2600" baseline="-250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L2</a:t>
            </a:r>
            <a:r>
              <a:rPr kumimoji="1" lang="en-US" altLang="zh-CN" sz="26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=2</a:t>
            </a:r>
            <a:r>
              <a:rPr kumimoji="1" lang="en-US" altLang="zh-CN" sz="2600"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Symbol" pitchFamily="18" charset="2"/>
              </a:rPr>
              <a:t>L</a:t>
            </a:r>
            <a:r>
              <a:rPr kumimoji="1" lang="zh-CN" altLang="en-US" sz="26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600"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X</a:t>
            </a:r>
            <a:r>
              <a:rPr kumimoji="1" lang="en-US" altLang="zh-CN" sz="2600" baseline="-250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C2</a:t>
            </a:r>
            <a:r>
              <a:rPr kumimoji="1" lang="en-US" altLang="zh-CN" sz="26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=1/2</a:t>
            </a:r>
            <a:r>
              <a:rPr kumimoji="1" lang="en-US" altLang="zh-CN" sz="2600"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Symbol" pitchFamily="18" charset="2"/>
              </a:rPr>
              <a:t>C</a:t>
            </a:r>
            <a:r>
              <a:rPr kumimoji="1" lang="zh-CN" altLang="en-US" sz="2600" dirty="0">
                <a:latin typeface="Times New Roman" panose="02020603050405020304" pitchFamily="18" charset="0"/>
                <a:ea typeface="黑体" panose="02010609060101010101" pitchFamily="49" charset="-122"/>
                <a:cs typeface="Times New Roman" panose="02020603050405020304" pitchFamily="18" charset="0"/>
                <a:sym typeface="Symbol" pitchFamily="18" charset="2"/>
              </a:rPr>
              <a:t>；</a:t>
            </a:r>
            <a:endParaRPr kumimoji="1" lang="zh-CN" altLang="en-US" sz="2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Text Box 10">
            <a:extLst>
              <a:ext uri="{FF2B5EF4-FFF2-40B4-BE49-F238E27FC236}">
                <a16:creationId xmlns:a16="http://schemas.microsoft.com/office/drawing/2014/main" id="{44A3A50A-A102-47F6-B821-58B9E571656D}"/>
              </a:ext>
            </a:extLst>
          </p:cNvPr>
          <p:cNvSpPr txBox="1">
            <a:spLocks noChangeArrowheads="1"/>
          </p:cNvSpPr>
          <p:nvPr/>
        </p:nvSpPr>
        <p:spPr bwMode="auto">
          <a:xfrm>
            <a:off x="2202265" y="5242737"/>
            <a:ext cx="390048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kumimoji="1" lang="en-US" altLang="zh-CN" sz="2600"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2" name="灯片编号占位符 11">
            <a:extLst>
              <a:ext uri="{FF2B5EF4-FFF2-40B4-BE49-F238E27FC236}">
                <a16:creationId xmlns:a16="http://schemas.microsoft.com/office/drawing/2014/main" id="{3C55521D-CD6E-4BE7-9154-16E83164C433}"/>
              </a:ext>
            </a:extLst>
          </p:cNvPr>
          <p:cNvSpPr>
            <a:spLocks noGrp="1"/>
          </p:cNvSpPr>
          <p:nvPr>
            <p:ph type="sldNum" sz="quarter" idx="12"/>
          </p:nvPr>
        </p:nvSpPr>
        <p:spPr/>
        <p:txBody>
          <a:bodyPr/>
          <a:lstStyle/>
          <a:p>
            <a:fld id="{DD7B16FF-69CA-4A0B-BD3A-C4B4E2184A49}" type="slidenum">
              <a:rPr lang="zh-CN" altLang="en-US" smtClean="0"/>
              <a:pPr/>
              <a:t>157</a:t>
            </a:fld>
            <a:endParaRPr lang="zh-CN" altLang="en-US" dirty="0"/>
          </a:p>
        </p:txBody>
      </p:sp>
      <p:sp>
        <p:nvSpPr>
          <p:cNvPr id="11" name="动作按钮: 转到开头 10">
            <a:hlinkClick r:id="rId2" action="ppaction://hlinksldjump" highlightClick="1"/>
            <a:extLst>
              <a:ext uri="{FF2B5EF4-FFF2-40B4-BE49-F238E27FC236}">
                <a16:creationId xmlns:a16="http://schemas.microsoft.com/office/drawing/2014/main" id="{460CAC66-C76F-4C64-AC26-5A7B118711BF}"/>
              </a:ext>
            </a:extLst>
          </p:cNvPr>
          <p:cNvSpPr/>
          <p:nvPr/>
        </p:nvSpPr>
        <p:spPr bwMode="auto">
          <a:xfrm>
            <a:off x="9153151" y="6527797"/>
            <a:ext cx="468052" cy="468052"/>
          </a:xfrm>
          <a:prstGeom prst="actionButtonBeginning">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fontAlgn="base">
              <a:spcBef>
                <a:spcPct val="0"/>
              </a:spcBef>
              <a:spcAft>
                <a:spcPct val="0"/>
              </a:spcAft>
            </a:pPr>
            <a:endParaRPr lang="zh-CN" altLang="en-US" sz="1950" b="1">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81235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iterate type="lt">
                                    <p:tmPct val="100000"/>
                                  </p:iterate>
                                  <p:childTnLst>
                                    <p:set>
                                      <p:cBhvr>
                                        <p:cTn id="12" dur="1" fill="hold">
                                          <p:stCondLst>
                                            <p:cond delay="0"/>
                                          </p:stCondLst>
                                        </p:cTn>
                                        <p:tgtEl>
                                          <p:spTgt spid="4"/>
                                        </p:tgtEl>
                                        <p:attrNameLst>
                                          <p:attrName>style.visibility</p:attrName>
                                        </p:attrNameLst>
                                      </p:cBhvr>
                                      <p:to>
                                        <p:strVal val="visible"/>
                                      </p:to>
                                    </p:set>
                                    <p:animEffect transition="in" filter="wipe(left)">
                                      <p:cBhvr>
                                        <p:cTn id="13" dur="75"/>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iterate type="lt">
                                    <p:tmPct val="100000"/>
                                  </p:iterate>
                                  <p:childTnLst>
                                    <p:set>
                                      <p:cBhvr>
                                        <p:cTn id="17" dur="1" fill="hold">
                                          <p:stCondLst>
                                            <p:cond delay="0"/>
                                          </p:stCondLst>
                                        </p:cTn>
                                        <p:tgtEl>
                                          <p:spTgt spid="6"/>
                                        </p:tgtEl>
                                        <p:attrNameLst>
                                          <p:attrName>style.visibility</p:attrName>
                                        </p:attrNameLst>
                                      </p:cBhvr>
                                      <p:to>
                                        <p:strVal val="visible"/>
                                      </p:to>
                                    </p:set>
                                    <p:animEffect transition="in" filter="wipe(left)">
                                      <p:cBhvr>
                                        <p:cTn id="18" dur="75"/>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iterate type="lt">
                                    <p:tmPct val="100000"/>
                                  </p:iterate>
                                  <p:childTnLst>
                                    <p:set>
                                      <p:cBhvr>
                                        <p:cTn id="22" dur="1" fill="hold">
                                          <p:stCondLst>
                                            <p:cond delay="0"/>
                                          </p:stCondLst>
                                        </p:cTn>
                                        <p:tgtEl>
                                          <p:spTgt spid="7"/>
                                        </p:tgtEl>
                                        <p:attrNameLst>
                                          <p:attrName>style.visibility</p:attrName>
                                        </p:attrNameLst>
                                      </p:cBhvr>
                                      <p:to>
                                        <p:strVal val="visible"/>
                                      </p:to>
                                    </p:set>
                                    <p:animEffect transition="in" filter="wipe(left)">
                                      <p:cBhvr>
                                        <p:cTn id="23" dur="75"/>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iterate type="lt">
                                    <p:tmPct val="100000"/>
                                  </p:iterate>
                                  <p:childTnLst>
                                    <p:set>
                                      <p:cBhvr>
                                        <p:cTn id="27" dur="1" fill="hold">
                                          <p:stCondLst>
                                            <p:cond delay="0"/>
                                          </p:stCondLst>
                                        </p:cTn>
                                        <p:tgtEl>
                                          <p:spTgt spid="8"/>
                                        </p:tgtEl>
                                        <p:attrNameLst>
                                          <p:attrName>style.visibility</p:attrName>
                                        </p:attrNameLst>
                                      </p:cBhvr>
                                      <p:to>
                                        <p:strVal val="visible"/>
                                      </p:to>
                                    </p:set>
                                    <p:animEffect transition="in" filter="wipe(left)">
                                      <p:cBhvr>
                                        <p:cTn id="28" dur="75"/>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iterate type="lt">
                                    <p:tmPct val="100000"/>
                                  </p:iterate>
                                  <p:childTnLst>
                                    <p:set>
                                      <p:cBhvr>
                                        <p:cTn id="32" dur="1" fill="hold">
                                          <p:stCondLst>
                                            <p:cond delay="0"/>
                                          </p:stCondLst>
                                        </p:cTn>
                                        <p:tgtEl>
                                          <p:spTgt spid="9"/>
                                        </p:tgtEl>
                                        <p:attrNameLst>
                                          <p:attrName>style.visibility</p:attrName>
                                        </p:attrNameLst>
                                      </p:cBhvr>
                                      <p:to>
                                        <p:strVal val="visible"/>
                                      </p:to>
                                    </p:set>
                                    <p:animEffect transition="in" filter="wipe(left)">
                                      <p:cBhvr>
                                        <p:cTn id="33" dur="75"/>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iterate type="lt">
                                    <p:tmPct val="100000"/>
                                  </p:iterate>
                                  <p:childTnLst>
                                    <p:set>
                                      <p:cBhvr>
                                        <p:cTn id="37" dur="1" fill="hold">
                                          <p:stCondLst>
                                            <p:cond delay="0"/>
                                          </p:stCondLst>
                                        </p:cTn>
                                        <p:tgtEl>
                                          <p:spTgt spid="10"/>
                                        </p:tgtEl>
                                        <p:attrNameLst>
                                          <p:attrName>style.visibility</p:attrName>
                                        </p:attrNameLst>
                                      </p:cBhvr>
                                      <p:to>
                                        <p:strVal val="visible"/>
                                      </p:to>
                                    </p:set>
                                    <p:animEffect transition="in" filter="wipe(left)">
                                      <p:cBhvr>
                                        <p:cTn id="38" dur="75"/>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iterate type="lt">
                                    <p:tmPct val="100000"/>
                                  </p:iterate>
                                  <p:childTnLst>
                                    <p:set>
                                      <p:cBhvr>
                                        <p:cTn id="42" dur="1" fill="hold">
                                          <p:stCondLst>
                                            <p:cond delay="0"/>
                                          </p:stCondLst>
                                        </p:cTn>
                                        <p:tgtEl>
                                          <p:spTgt spid="5"/>
                                        </p:tgtEl>
                                        <p:attrNameLst>
                                          <p:attrName>style.visibility</p:attrName>
                                        </p:attrNameLst>
                                      </p:cBhvr>
                                      <p:to>
                                        <p:strVal val="visible"/>
                                      </p:to>
                                    </p:set>
                                    <p:animEffect transition="in" filter="wipe(left)">
                                      <p:cBhvr>
                                        <p:cTn id="43" dur="75"/>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autoUpdateAnimBg="0"/>
      <p:bldP spid="5" grpId="0" autoUpdateAnimBg="0"/>
      <p:bldP spid="6" grpId="0" autoUpdateAnimBg="0"/>
      <p:bldP spid="7" grpId="0" autoUpdateAnimBg="0"/>
      <p:bldP spid="8" grpId="0" autoUpdateAnimBg="0"/>
      <p:bldP spid="9" grpId="0" autoUpdateAnimBg="0"/>
      <p:bldP spid="10" grpId="0" autoUpdateAnimBg="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ABDD7E8-E042-43F5-A809-9036EA88C72E}"/>
              </a:ext>
            </a:extLst>
          </p:cNvPr>
          <p:cNvSpPr>
            <a:spLocks noChangeArrowheads="1"/>
          </p:cNvSpPr>
          <p:nvPr/>
        </p:nvSpPr>
        <p:spPr bwMode="auto">
          <a:xfrm>
            <a:off x="3773032" y="4896356"/>
            <a:ext cx="1817598" cy="541412"/>
          </a:xfrm>
          <a:prstGeom prst="rect">
            <a:avLst/>
          </a:prstGeom>
          <a:solidFill>
            <a:schemeClr val="bg1">
              <a:lumMod val="95000"/>
            </a:schemeClr>
          </a:solidFill>
          <a:ln w="9525">
            <a:solidFill>
              <a:srgbClr val="7030A0"/>
            </a:solidFill>
            <a:miter lim="800000"/>
            <a:headEnd/>
            <a:tailEnd/>
          </a:ln>
          <a:effectLst/>
        </p:spPr>
        <p:txBody>
          <a:bodyPr wrap="none" anchor="ctr"/>
          <a:lstStyle/>
          <a:p>
            <a:pPr>
              <a:defRPr/>
            </a:pPr>
            <a:endParaRPr lang="zh-CN" altLang="en-US" sz="1950">
              <a:latin typeface="Arial" pitchFamily="34" charset="0"/>
              <a:ea typeface="宋体" pitchFamily="2" charset="-122"/>
            </a:endParaRPr>
          </a:p>
        </p:txBody>
      </p:sp>
      <p:sp>
        <p:nvSpPr>
          <p:cNvPr id="3" name="Text Box 6">
            <a:extLst>
              <a:ext uri="{FF2B5EF4-FFF2-40B4-BE49-F238E27FC236}">
                <a16:creationId xmlns:a16="http://schemas.microsoft.com/office/drawing/2014/main" id="{9FD3E1FC-31C5-4B21-9A8B-D22E06AEE8F8}"/>
              </a:ext>
            </a:extLst>
          </p:cNvPr>
          <p:cNvSpPr txBox="1">
            <a:spLocks noChangeArrowheads="1"/>
          </p:cNvSpPr>
          <p:nvPr/>
        </p:nvSpPr>
        <p:spPr bwMode="auto">
          <a:xfrm>
            <a:off x="941039" y="414391"/>
            <a:ext cx="7722858"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kumimoji="1" lang="zh-CN" altLang="en-US" sz="2600" dirty="0">
                <a:latin typeface="黑体" pitchFamily="49" charset="-122"/>
                <a:ea typeface="黑体" pitchFamily="49" charset="-122"/>
              </a:rPr>
              <a:t>例</a:t>
            </a:r>
            <a:r>
              <a:rPr kumimoji="1" lang="en-US" altLang="zh-CN" sz="2600" dirty="0">
                <a:latin typeface="黑体" pitchFamily="49" charset="-122"/>
                <a:ea typeface="黑体" pitchFamily="49" charset="-122"/>
              </a:rPr>
              <a:t>3</a:t>
            </a:r>
            <a:r>
              <a:rPr kumimoji="1" lang="zh-CN" altLang="en-US" sz="2600" dirty="0">
                <a:latin typeface="黑体" pitchFamily="49" charset="-122"/>
                <a:ea typeface="黑体" pitchFamily="49" charset="-122"/>
              </a:rPr>
              <a:t>：在图示电路中，输入电压波形如</a:t>
            </a:r>
            <a:r>
              <a:rPr kumimoji="1" lang="en-US" altLang="zh-CN" sz="2600" i="1" dirty="0">
                <a:latin typeface="Times New Roman" pitchFamily="18" charset="0"/>
                <a:ea typeface="黑体" pitchFamily="49" charset="-122"/>
                <a:cs typeface="Times New Roman" pitchFamily="18" charset="0"/>
              </a:rPr>
              <a:t>u</a:t>
            </a:r>
            <a:r>
              <a:rPr kumimoji="1" lang="en-US" altLang="zh-CN" sz="2600" baseline="-25000" dirty="0">
                <a:latin typeface="Times New Roman" pitchFamily="18" charset="0"/>
                <a:ea typeface="黑体" pitchFamily="49" charset="-122"/>
                <a:cs typeface="Times New Roman" pitchFamily="18" charset="0"/>
              </a:rPr>
              <a:t>1</a:t>
            </a:r>
            <a:r>
              <a:rPr kumimoji="1" lang="en-US" altLang="zh-CN" sz="2600" dirty="0">
                <a:latin typeface="黑体" pitchFamily="49" charset="-122"/>
                <a:ea typeface="黑体" pitchFamily="49" charset="-122"/>
              </a:rPr>
              <a:t> </a:t>
            </a:r>
            <a:r>
              <a:rPr kumimoji="1" lang="zh-CN" altLang="en-US" sz="2600" dirty="0">
                <a:latin typeface="黑体" pitchFamily="49" charset="-122"/>
                <a:ea typeface="黑体" pitchFamily="49" charset="-122"/>
              </a:rPr>
              <a:t>，求输出电压</a:t>
            </a:r>
            <a:r>
              <a:rPr kumimoji="1" lang="en-US" altLang="zh-CN" sz="2600" i="1" dirty="0">
                <a:latin typeface="Times New Roman" pitchFamily="18" charset="0"/>
                <a:ea typeface="黑体" pitchFamily="49" charset="-122"/>
                <a:cs typeface="Times New Roman" pitchFamily="18" charset="0"/>
              </a:rPr>
              <a:t>u</a:t>
            </a:r>
            <a:r>
              <a:rPr kumimoji="1" lang="en-US" altLang="zh-CN" sz="2600" baseline="-25000" dirty="0">
                <a:latin typeface="Times New Roman" pitchFamily="18" charset="0"/>
                <a:ea typeface="黑体" pitchFamily="49" charset="-122"/>
                <a:cs typeface="Times New Roman" pitchFamily="18" charset="0"/>
              </a:rPr>
              <a:t>2</a:t>
            </a:r>
            <a:r>
              <a:rPr kumimoji="1" lang="zh-CN" altLang="en-US" sz="2600" dirty="0">
                <a:latin typeface="黑体" pitchFamily="49" charset="-122"/>
                <a:ea typeface="黑体" pitchFamily="49" charset="-122"/>
              </a:rPr>
              <a:t>。已知：交流分量有效值</a:t>
            </a:r>
            <a:r>
              <a:rPr kumimoji="1" lang="en-US" altLang="zh-CN" sz="2600" dirty="0">
                <a:latin typeface="Times New Roman" pitchFamily="18" charset="0"/>
                <a:ea typeface="黑体" pitchFamily="49" charset="-122"/>
                <a:cs typeface="Times New Roman" pitchFamily="18" charset="0"/>
              </a:rPr>
              <a:t>100V</a:t>
            </a:r>
            <a:r>
              <a:rPr kumimoji="1" lang="zh-CN" altLang="en-US" sz="2600" dirty="0">
                <a:latin typeface="黑体" pitchFamily="49" charset="-122"/>
                <a:ea typeface="黑体" pitchFamily="49" charset="-122"/>
              </a:rPr>
              <a:t>，频率</a:t>
            </a:r>
            <a:r>
              <a:rPr kumimoji="1" lang="en-US" altLang="zh-CN" sz="2600" dirty="0">
                <a:latin typeface="Times New Roman" pitchFamily="18" charset="0"/>
                <a:ea typeface="黑体" pitchFamily="49" charset="-122"/>
                <a:cs typeface="Times New Roman" pitchFamily="18" charset="0"/>
              </a:rPr>
              <a:t>100HZ</a:t>
            </a:r>
            <a:r>
              <a:rPr kumimoji="1" lang="zh-CN" altLang="en-US" sz="2600" dirty="0">
                <a:latin typeface="黑体" pitchFamily="49" charset="-122"/>
                <a:ea typeface="黑体" pitchFamily="49" charset="-122"/>
              </a:rPr>
              <a:t>。</a:t>
            </a:r>
          </a:p>
        </p:txBody>
      </p:sp>
      <p:grpSp>
        <p:nvGrpSpPr>
          <p:cNvPr id="4" name="Group 7">
            <a:extLst>
              <a:ext uri="{FF2B5EF4-FFF2-40B4-BE49-F238E27FC236}">
                <a16:creationId xmlns:a16="http://schemas.microsoft.com/office/drawing/2014/main" id="{02E75E41-F29B-4419-B76F-DA837BC0C867}"/>
              </a:ext>
            </a:extLst>
          </p:cNvPr>
          <p:cNvGrpSpPr>
            <a:grpSpLocks/>
          </p:cNvGrpSpPr>
          <p:nvPr/>
        </p:nvGrpSpPr>
        <p:grpSpPr bwMode="auto">
          <a:xfrm>
            <a:off x="976313" y="1383607"/>
            <a:ext cx="3317881" cy="2006299"/>
            <a:chOff x="291" y="1213"/>
            <a:chExt cx="2073" cy="1260"/>
          </a:xfrm>
        </p:grpSpPr>
        <p:grpSp>
          <p:nvGrpSpPr>
            <p:cNvPr id="5" name="Group 8">
              <a:extLst>
                <a:ext uri="{FF2B5EF4-FFF2-40B4-BE49-F238E27FC236}">
                  <a16:creationId xmlns:a16="http://schemas.microsoft.com/office/drawing/2014/main" id="{4B192962-3471-409B-8BC4-4B1F59C7F205}"/>
                </a:ext>
              </a:extLst>
            </p:cNvPr>
            <p:cNvGrpSpPr>
              <a:grpSpLocks/>
            </p:cNvGrpSpPr>
            <p:nvPr/>
          </p:nvGrpSpPr>
          <p:grpSpPr bwMode="auto">
            <a:xfrm>
              <a:off x="570" y="1213"/>
              <a:ext cx="1398" cy="1260"/>
              <a:chOff x="534" y="853"/>
              <a:chExt cx="1398" cy="1260"/>
            </a:xfrm>
          </p:grpSpPr>
          <p:sp>
            <p:nvSpPr>
              <p:cNvPr id="10" name="Line 9">
                <a:extLst>
                  <a:ext uri="{FF2B5EF4-FFF2-40B4-BE49-F238E27FC236}">
                    <a16:creationId xmlns:a16="http://schemas.microsoft.com/office/drawing/2014/main" id="{8BC89B0B-DEF7-4D3F-90A1-0BB86DAB92CA}"/>
                  </a:ext>
                </a:extLst>
              </p:cNvPr>
              <p:cNvSpPr>
                <a:spLocks noChangeShapeType="1"/>
              </p:cNvSpPr>
              <p:nvPr/>
            </p:nvSpPr>
            <p:spPr bwMode="auto">
              <a:xfrm>
                <a:off x="1452" y="1572"/>
                <a:ext cx="24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1" name="Line 10">
                <a:extLst>
                  <a:ext uri="{FF2B5EF4-FFF2-40B4-BE49-F238E27FC236}">
                    <a16:creationId xmlns:a16="http://schemas.microsoft.com/office/drawing/2014/main" id="{4FBA625A-B3DF-483F-BE5C-503D14F41CE9}"/>
                  </a:ext>
                </a:extLst>
              </p:cNvPr>
              <p:cNvSpPr>
                <a:spLocks noChangeShapeType="1"/>
              </p:cNvSpPr>
              <p:nvPr/>
            </p:nvSpPr>
            <p:spPr bwMode="auto">
              <a:xfrm>
                <a:off x="1452" y="1668"/>
                <a:ext cx="24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2" name="Line 11">
                <a:extLst>
                  <a:ext uri="{FF2B5EF4-FFF2-40B4-BE49-F238E27FC236}">
                    <a16:creationId xmlns:a16="http://schemas.microsoft.com/office/drawing/2014/main" id="{37670008-DD7A-4B44-91CD-5F289462F664}"/>
                  </a:ext>
                </a:extLst>
              </p:cNvPr>
              <p:cNvSpPr>
                <a:spLocks noChangeShapeType="1"/>
              </p:cNvSpPr>
              <p:nvPr/>
            </p:nvSpPr>
            <p:spPr bwMode="auto">
              <a:xfrm>
                <a:off x="1548" y="1140"/>
                <a:ext cx="0" cy="4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3" name="Line 12">
                <a:extLst>
                  <a:ext uri="{FF2B5EF4-FFF2-40B4-BE49-F238E27FC236}">
                    <a16:creationId xmlns:a16="http://schemas.microsoft.com/office/drawing/2014/main" id="{594CBDD7-FCE5-43C9-8C27-E381C489B06A}"/>
                  </a:ext>
                </a:extLst>
              </p:cNvPr>
              <p:cNvSpPr>
                <a:spLocks noChangeShapeType="1"/>
              </p:cNvSpPr>
              <p:nvPr/>
            </p:nvSpPr>
            <p:spPr bwMode="auto">
              <a:xfrm>
                <a:off x="1548" y="1668"/>
                <a:ext cx="0" cy="4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4" name="Line 13">
                <a:extLst>
                  <a:ext uri="{FF2B5EF4-FFF2-40B4-BE49-F238E27FC236}">
                    <a16:creationId xmlns:a16="http://schemas.microsoft.com/office/drawing/2014/main" id="{6B6BD391-C2F1-4013-A6C5-A8D9AC12A662}"/>
                  </a:ext>
                </a:extLst>
              </p:cNvPr>
              <p:cNvSpPr>
                <a:spLocks noChangeShapeType="1"/>
              </p:cNvSpPr>
              <p:nvPr/>
            </p:nvSpPr>
            <p:spPr bwMode="auto">
              <a:xfrm>
                <a:off x="588" y="1140"/>
                <a:ext cx="133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5" name="Line 14">
                <a:extLst>
                  <a:ext uri="{FF2B5EF4-FFF2-40B4-BE49-F238E27FC236}">
                    <a16:creationId xmlns:a16="http://schemas.microsoft.com/office/drawing/2014/main" id="{C3F0A1AD-20BA-4C7D-A8E7-AB25C21DAE8E}"/>
                  </a:ext>
                </a:extLst>
              </p:cNvPr>
              <p:cNvSpPr>
                <a:spLocks noChangeShapeType="1"/>
              </p:cNvSpPr>
              <p:nvPr/>
            </p:nvSpPr>
            <p:spPr bwMode="auto">
              <a:xfrm>
                <a:off x="588" y="2100"/>
                <a:ext cx="130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6" name="Oval 15">
                <a:extLst>
                  <a:ext uri="{FF2B5EF4-FFF2-40B4-BE49-F238E27FC236}">
                    <a16:creationId xmlns:a16="http://schemas.microsoft.com/office/drawing/2014/main" id="{9A1348E6-A4B7-4BF0-AA51-17E0F7D0DBC1}"/>
                  </a:ext>
                </a:extLst>
              </p:cNvPr>
              <p:cNvSpPr>
                <a:spLocks noChangeArrowheads="1"/>
              </p:cNvSpPr>
              <p:nvPr/>
            </p:nvSpPr>
            <p:spPr bwMode="auto">
              <a:xfrm>
                <a:off x="552" y="1104"/>
                <a:ext cx="49" cy="49"/>
              </a:xfrm>
              <a:prstGeom prst="ellipse">
                <a:avLst/>
              </a:prstGeom>
              <a:solidFill>
                <a:srgbClr val="FF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7" name="Oval 16">
                <a:extLst>
                  <a:ext uri="{FF2B5EF4-FFF2-40B4-BE49-F238E27FC236}">
                    <a16:creationId xmlns:a16="http://schemas.microsoft.com/office/drawing/2014/main" id="{649E8D5B-0917-4BE1-A22A-4D697F9F6209}"/>
                  </a:ext>
                </a:extLst>
              </p:cNvPr>
              <p:cNvSpPr>
                <a:spLocks noChangeArrowheads="1"/>
              </p:cNvSpPr>
              <p:nvPr/>
            </p:nvSpPr>
            <p:spPr bwMode="auto">
              <a:xfrm>
                <a:off x="534" y="2058"/>
                <a:ext cx="49" cy="49"/>
              </a:xfrm>
              <a:prstGeom prst="ellipse">
                <a:avLst/>
              </a:prstGeom>
              <a:solidFill>
                <a:srgbClr val="FF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8" name="Text Box 17">
                <a:extLst>
                  <a:ext uri="{FF2B5EF4-FFF2-40B4-BE49-F238E27FC236}">
                    <a16:creationId xmlns:a16="http://schemas.microsoft.com/office/drawing/2014/main" id="{67C289D9-0247-4892-AAB2-232D7ECB2254}"/>
                  </a:ext>
                </a:extLst>
              </p:cNvPr>
              <p:cNvSpPr txBox="1">
                <a:spLocks noChangeArrowheads="1"/>
              </p:cNvSpPr>
              <p:nvPr/>
            </p:nvSpPr>
            <p:spPr bwMode="auto">
              <a:xfrm>
                <a:off x="558" y="853"/>
                <a:ext cx="901"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algn="ctr" eaLnBrk="1" hangingPunct="1">
                  <a:spcBef>
                    <a:spcPct val="50000"/>
                  </a:spcBef>
                </a:pPr>
                <a:r>
                  <a:rPr kumimoji="1" lang="en-US" altLang="zh-CN" sz="2167" i="1" dirty="0">
                    <a:latin typeface="Times New Roman" pitchFamily="18" charset="0"/>
                  </a:rPr>
                  <a:t>R</a:t>
                </a:r>
                <a:r>
                  <a:rPr kumimoji="1" lang="en-US" altLang="zh-CN" sz="2167" dirty="0">
                    <a:latin typeface="Times New Roman" pitchFamily="18" charset="0"/>
                  </a:rPr>
                  <a:t>=200</a:t>
                </a:r>
                <a:r>
                  <a:rPr kumimoji="1" lang="en-US" altLang="zh-CN" sz="2167" dirty="0">
                    <a:latin typeface="Times New Roman" pitchFamily="18" charset="0"/>
                    <a:sym typeface="Symbol" pitchFamily="18" charset="2"/>
                  </a:rPr>
                  <a:t></a:t>
                </a:r>
                <a:endParaRPr kumimoji="1" lang="en-US" altLang="zh-CN" sz="2167" b="0" dirty="0">
                  <a:latin typeface="Times New Roman" pitchFamily="18" charset="0"/>
                </a:endParaRPr>
              </a:p>
            </p:txBody>
          </p:sp>
          <p:sp>
            <p:nvSpPr>
              <p:cNvPr id="19" name="Text Box 18">
                <a:extLst>
                  <a:ext uri="{FF2B5EF4-FFF2-40B4-BE49-F238E27FC236}">
                    <a16:creationId xmlns:a16="http://schemas.microsoft.com/office/drawing/2014/main" id="{22759178-1AA5-4B5F-BB37-7BBACFCD4958}"/>
                  </a:ext>
                </a:extLst>
              </p:cNvPr>
              <p:cNvSpPr txBox="1">
                <a:spLocks noChangeArrowheads="1"/>
              </p:cNvSpPr>
              <p:nvPr/>
            </p:nvSpPr>
            <p:spPr bwMode="auto">
              <a:xfrm>
                <a:off x="1631" y="1479"/>
                <a:ext cx="265"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algn="ctr" eaLnBrk="1" hangingPunct="1">
                  <a:spcBef>
                    <a:spcPct val="50000"/>
                  </a:spcBef>
                </a:pPr>
                <a:r>
                  <a:rPr kumimoji="1" lang="en-US" altLang="zh-CN" sz="2167" i="1" dirty="0">
                    <a:latin typeface="Times New Roman" pitchFamily="18" charset="0"/>
                  </a:rPr>
                  <a:t>C</a:t>
                </a:r>
                <a:endParaRPr kumimoji="1" lang="en-US" altLang="zh-CN" sz="2167" b="0" dirty="0">
                  <a:latin typeface="Times New Roman" pitchFamily="18" charset="0"/>
                </a:endParaRPr>
              </a:p>
            </p:txBody>
          </p:sp>
          <p:sp>
            <p:nvSpPr>
              <p:cNvPr id="20" name="Rectangle 19">
                <a:extLst>
                  <a:ext uri="{FF2B5EF4-FFF2-40B4-BE49-F238E27FC236}">
                    <a16:creationId xmlns:a16="http://schemas.microsoft.com/office/drawing/2014/main" id="{307B9A13-C1DE-4910-BBC2-7E560EAF2031}"/>
                  </a:ext>
                </a:extLst>
              </p:cNvPr>
              <p:cNvSpPr>
                <a:spLocks noChangeArrowheads="1"/>
              </p:cNvSpPr>
              <p:nvPr/>
            </p:nvSpPr>
            <p:spPr bwMode="auto">
              <a:xfrm rot="5400000">
                <a:off x="924" y="996"/>
                <a:ext cx="108" cy="288"/>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21" name="Text Box 20">
                <a:extLst>
                  <a:ext uri="{FF2B5EF4-FFF2-40B4-BE49-F238E27FC236}">
                    <a16:creationId xmlns:a16="http://schemas.microsoft.com/office/drawing/2014/main" id="{C35EC376-C9F4-411D-967C-0D685DD17A78}"/>
                  </a:ext>
                </a:extLst>
              </p:cNvPr>
              <p:cNvSpPr txBox="1">
                <a:spLocks noChangeArrowheads="1"/>
              </p:cNvSpPr>
              <p:nvPr/>
            </p:nvSpPr>
            <p:spPr bwMode="auto">
              <a:xfrm>
                <a:off x="975" y="1472"/>
                <a:ext cx="660"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kumimoji="1" lang="en-US" altLang="zh-CN" sz="2167" dirty="0">
                    <a:latin typeface="Times New Roman" pitchFamily="18" charset="0"/>
                    <a:ea typeface="方正姚体" pitchFamily="2" charset="-122"/>
                  </a:rPr>
                  <a:t>50</a:t>
                </a:r>
                <a:r>
                  <a:rPr kumimoji="1" lang="en-US" altLang="zh-CN" sz="2167" dirty="0">
                    <a:latin typeface="Times New Roman" pitchFamily="18" charset="0"/>
                    <a:ea typeface="方正姚体" pitchFamily="2" charset="-122"/>
                    <a:sym typeface="Symbol" pitchFamily="18" charset="2"/>
                  </a:rPr>
                  <a:t>f</a:t>
                </a:r>
                <a:endParaRPr kumimoji="1" lang="en-US" altLang="zh-CN" sz="2167" dirty="0">
                  <a:latin typeface="Times New Roman" pitchFamily="18" charset="0"/>
                  <a:ea typeface="方正姚体" pitchFamily="2" charset="-122"/>
                </a:endParaRPr>
              </a:p>
            </p:txBody>
          </p:sp>
          <p:sp>
            <p:nvSpPr>
              <p:cNvPr id="22" name="Oval 21">
                <a:extLst>
                  <a:ext uri="{FF2B5EF4-FFF2-40B4-BE49-F238E27FC236}">
                    <a16:creationId xmlns:a16="http://schemas.microsoft.com/office/drawing/2014/main" id="{82CD798E-E64C-41AB-A160-D497914B2A1D}"/>
                  </a:ext>
                </a:extLst>
              </p:cNvPr>
              <p:cNvSpPr>
                <a:spLocks noChangeArrowheads="1"/>
              </p:cNvSpPr>
              <p:nvPr/>
            </p:nvSpPr>
            <p:spPr bwMode="auto">
              <a:xfrm>
                <a:off x="1884" y="2064"/>
                <a:ext cx="48" cy="49"/>
              </a:xfrm>
              <a:prstGeom prst="ellipse">
                <a:avLst/>
              </a:prstGeom>
              <a:solidFill>
                <a:srgbClr val="FF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23" name="Oval 22">
                <a:extLst>
                  <a:ext uri="{FF2B5EF4-FFF2-40B4-BE49-F238E27FC236}">
                    <a16:creationId xmlns:a16="http://schemas.microsoft.com/office/drawing/2014/main" id="{3746EE14-F07A-42DB-8773-F5FF08B94B7D}"/>
                  </a:ext>
                </a:extLst>
              </p:cNvPr>
              <p:cNvSpPr>
                <a:spLocks noChangeArrowheads="1"/>
              </p:cNvSpPr>
              <p:nvPr/>
            </p:nvSpPr>
            <p:spPr bwMode="auto">
              <a:xfrm>
                <a:off x="1884" y="1117"/>
                <a:ext cx="48" cy="49"/>
              </a:xfrm>
              <a:prstGeom prst="ellipse">
                <a:avLst/>
              </a:prstGeom>
              <a:solidFill>
                <a:srgbClr val="FF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sp>
          <p:nvSpPr>
            <p:cNvPr id="6" name="Line 23">
              <a:extLst>
                <a:ext uri="{FF2B5EF4-FFF2-40B4-BE49-F238E27FC236}">
                  <a16:creationId xmlns:a16="http://schemas.microsoft.com/office/drawing/2014/main" id="{D0CCBBD0-88CE-4C8E-B881-519274DD6C4A}"/>
                </a:ext>
              </a:extLst>
            </p:cNvPr>
            <p:cNvSpPr>
              <a:spLocks noChangeShapeType="1"/>
            </p:cNvSpPr>
            <p:nvPr/>
          </p:nvSpPr>
          <p:spPr bwMode="auto">
            <a:xfrm>
              <a:off x="576" y="1644"/>
              <a:ext cx="0" cy="64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7" name="Line 24">
              <a:extLst>
                <a:ext uri="{FF2B5EF4-FFF2-40B4-BE49-F238E27FC236}">
                  <a16:creationId xmlns:a16="http://schemas.microsoft.com/office/drawing/2014/main" id="{29BD2886-6CAC-4653-A888-96CD83836A73}"/>
                </a:ext>
              </a:extLst>
            </p:cNvPr>
            <p:cNvSpPr>
              <a:spLocks noChangeShapeType="1"/>
            </p:cNvSpPr>
            <p:nvPr/>
          </p:nvSpPr>
          <p:spPr bwMode="auto">
            <a:xfrm>
              <a:off x="1944" y="1656"/>
              <a:ext cx="0" cy="64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8" name="Text Box 25">
              <a:extLst>
                <a:ext uri="{FF2B5EF4-FFF2-40B4-BE49-F238E27FC236}">
                  <a16:creationId xmlns:a16="http://schemas.microsoft.com/office/drawing/2014/main" id="{96657A49-1499-4BFC-874D-70AA9BEEC401}"/>
                </a:ext>
              </a:extLst>
            </p:cNvPr>
            <p:cNvSpPr txBox="1">
              <a:spLocks noChangeArrowheads="1"/>
            </p:cNvSpPr>
            <p:nvPr/>
          </p:nvSpPr>
          <p:spPr bwMode="auto">
            <a:xfrm>
              <a:off x="291" y="1831"/>
              <a:ext cx="420"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kumimoji="1" lang="en-US" altLang="zh-CN" sz="2167" i="1" dirty="0">
                  <a:latin typeface="Times New Roman" pitchFamily="18" charset="0"/>
                  <a:ea typeface="方正姚体" pitchFamily="2" charset="-122"/>
                </a:rPr>
                <a:t>u</a:t>
              </a:r>
              <a:r>
                <a:rPr kumimoji="1" lang="en-US" altLang="zh-CN" sz="2167" baseline="-25000" dirty="0">
                  <a:latin typeface="Times New Roman" pitchFamily="18" charset="0"/>
                  <a:ea typeface="方正姚体" pitchFamily="2" charset="-122"/>
                </a:rPr>
                <a:t>1</a:t>
              </a:r>
            </a:p>
          </p:txBody>
        </p:sp>
        <p:sp>
          <p:nvSpPr>
            <p:cNvPr id="9" name="Text Box 26">
              <a:extLst>
                <a:ext uri="{FF2B5EF4-FFF2-40B4-BE49-F238E27FC236}">
                  <a16:creationId xmlns:a16="http://schemas.microsoft.com/office/drawing/2014/main" id="{BD99320E-40A1-4759-A708-37CB0F6350F8}"/>
                </a:ext>
              </a:extLst>
            </p:cNvPr>
            <p:cNvSpPr txBox="1">
              <a:spLocks noChangeArrowheads="1"/>
            </p:cNvSpPr>
            <p:nvPr/>
          </p:nvSpPr>
          <p:spPr bwMode="auto">
            <a:xfrm>
              <a:off x="1944" y="1837"/>
              <a:ext cx="420"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kumimoji="1" lang="en-US" altLang="zh-CN" sz="2167" i="1" dirty="0">
                  <a:latin typeface="Times New Roman" pitchFamily="18" charset="0"/>
                  <a:ea typeface="方正姚体" pitchFamily="2" charset="-122"/>
                </a:rPr>
                <a:t>u</a:t>
              </a:r>
              <a:r>
                <a:rPr kumimoji="1" lang="en-US" altLang="zh-CN" sz="2167" baseline="-25000" dirty="0">
                  <a:latin typeface="Times New Roman" pitchFamily="18" charset="0"/>
                  <a:ea typeface="方正姚体" pitchFamily="2" charset="-122"/>
                </a:rPr>
                <a:t>2</a:t>
              </a:r>
            </a:p>
          </p:txBody>
        </p:sp>
      </p:grpSp>
      <p:grpSp>
        <p:nvGrpSpPr>
          <p:cNvPr id="24" name="Group 27">
            <a:extLst>
              <a:ext uri="{FF2B5EF4-FFF2-40B4-BE49-F238E27FC236}">
                <a16:creationId xmlns:a16="http://schemas.microsoft.com/office/drawing/2014/main" id="{025A9AF2-427E-4772-AD35-199A2D8B5DB2}"/>
              </a:ext>
            </a:extLst>
          </p:cNvPr>
          <p:cNvGrpSpPr>
            <a:grpSpLocks/>
          </p:cNvGrpSpPr>
          <p:nvPr/>
        </p:nvGrpSpPr>
        <p:grpSpPr bwMode="auto">
          <a:xfrm>
            <a:off x="5001809" y="1926582"/>
            <a:ext cx="2490548" cy="846331"/>
            <a:chOff x="2064" y="528"/>
            <a:chExt cx="1776" cy="529"/>
          </a:xfrm>
        </p:grpSpPr>
        <p:grpSp>
          <p:nvGrpSpPr>
            <p:cNvPr id="25" name="Group 28">
              <a:extLst>
                <a:ext uri="{FF2B5EF4-FFF2-40B4-BE49-F238E27FC236}">
                  <a16:creationId xmlns:a16="http://schemas.microsoft.com/office/drawing/2014/main" id="{C267D60E-F384-441B-BF75-6F00AD48C5CE}"/>
                </a:ext>
              </a:extLst>
            </p:cNvPr>
            <p:cNvGrpSpPr>
              <a:grpSpLocks/>
            </p:cNvGrpSpPr>
            <p:nvPr/>
          </p:nvGrpSpPr>
          <p:grpSpPr bwMode="auto">
            <a:xfrm>
              <a:off x="2064" y="528"/>
              <a:ext cx="960" cy="529"/>
              <a:chOff x="2064" y="528"/>
              <a:chExt cx="960" cy="529"/>
            </a:xfrm>
          </p:grpSpPr>
          <p:sp>
            <p:nvSpPr>
              <p:cNvPr id="31" name="Line 29">
                <a:extLst>
                  <a:ext uri="{FF2B5EF4-FFF2-40B4-BE49-F238E27FC236}">
                    <a16:creationId xmlns:a16="http://schemas.microsoft.com/office/drawing/2014/main" id="{7796B620-4D2D-421B-AB2B-636C2BE2ADC8}"/>
                  </a:ext>
                </a:extLst>
              </p:cNvPr>
              <p:cNvSpPr>
                <a:spLocks noChangeShapeType="1"/>
              </p:cNvSpPr>
              <p:nvPr/>
            </p:nvSpPr>
            <p:spPr bwMode="auto">
              <a:xfrm>
                <a:off x="2064" y="792"/>
                <a:ext cx="960" cy="0"/>
              </a:xfrm>
              <a:prstGeom prst="line">
                <a:avLst/>
              </a:prstGeom>
              <a:noFill/>
              <a:ln w="38100">
                <a:solidFill>
                  <a:srgbClr val="7030A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nvGrpSpPr>
              <p:cNvPr id="32" name="Group 30">
                <a:extLst>
                  <a:ext uri="{FF2B5EF4-FFF2-40B4-BE49-F238E27FC236}">
                    <a16:creationId xmlns:a16="http://schemas.microsoft.com/office/drawing/2014/main" id="{9765FB76-022D-43FB-8E85-3A2F139D7C3D}"/>
                  </a:ext>
                </a:extLst>
              </p:cNvPr>
              <p:cNvGrpSpPr>
                <a:grpSpLocks/>
              </p:cNvGrpSpPr>
              <p:nvPr/>
            </p:nvGrpSpPr>
            <p:grpSpPr bwMode="auto">
              <a:xfrm>
                <a:off x="2122" y="528"/>
                <a:ext cx="816" cy="529"/>
                <a:chOff x="2122" y="528"/>
                <a:chExt cx="816" cy="529"/>
              </a:xfrm>
            </p:grpSpPr>
            <p:sp>
              <p:nvSpPr>
                <p:cNvPr id="33" name="Freeform 31">
                  <a:extLst>
                    <a:ext uri="{FF2B5EF4-FFF2-40B4-BE49-F238E27FC236}">
                      <a16:creationId xmlns:a16="http://schemas.microsoft.com/office/drawing/2014/main" id="{54ED74A8-75C5-4474-AA84-B1690385D6C9}"/>
                    </a:ext>
                  </a:extLst>
                </p:cNvPr>
                <p:cNvSpPr>
                  <a:spLocks/>
                </p:cNvSpPr>
                <p:nvPr/>
              </p:nvSpPr>
              <p:spPr bwMode="auto">
                <a:xfrm>
                  <a:off x="2122" y="528"/>
                  <a:ext cx="408" cy="265"/>
                </a:xfrm>
                <a:custGeom>
                  <a:avLst/>
                  <a:gdLst>
                    <a:gd name="T0" fmla="*/ 0 w 408"/>
                    <a:gd name="T1" fmla="*/ 264 h 265"/>
                    <a:gd name="T2" fmla="*/ 34 w 408"/>
                    <a:gd name="T3" fmla="*/ 192 h 265"/>
                    <a:gd name="T4" fmla="*/ 68 w 408"/>
                    <a:gd name="T5" fmla="*/ 129 h 265"/>
                    <a:gd name="T6" fmla="*/ 103 w 408"/>
                    <a:gd name="T7" fmla="*/ 76 h 265"/>
                    <a:gd name="T8" fmla="*/ 137 w 408"/>
                    <a:gd name="T9" fmla="*/ 31 h 265"/>
                    <a:gd name="T10" fmla="*/ 166 w 408"/>
                    <a:gd name="T11" fmla="*/ 8 h 265"/>
                    <a:gd name="T12" fmla="*/ 200 w 408"/>
                    <a:gd name="T13" fmla="*/ 0 h 265"/>
                    <a:gd name="T14" fmla="*/ 235 w 408"/>
                    <a:gd name="T15" fmla="*/ 8 h 265"/>
                    <a:gd name="T16" fmla="*/ 269 w 408"/>
                    <a:gd name="T17" fmla="*/ 31 h 265"/>
                    <a:gd name="T18" fmla="*/ 303 w 408"/>
                    <a:gd name="T19" fmla="*/ 76 h 265"/>
                    <a:gd name="T20" fmla="*/ 338 w 408"/>
                    <a:gd name="T21" fmla="*/ 129 h 265"/>
                    <a:gd name="T22" fmla="*/ 372 w 408"/>
                    <a:gd name="T23" fmla="*/ 196 h 265"/>
                    <a:gd name="T24" fmla="*/ 407 w 408"/>
                    <a:gd name="T25" fmla="*/ 264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8" h="265">
                      <a:moveTo>
                        <a:pt x="0" y="264"/>
                      </a:moveTo>
                      <a:lnTo>
                        <a:pt x="34" y="192"/>
                      </a:lnTo>
                      <a:lnTo>
                        <a:pt x="68" y="129"/>
                      </a:lnTo>
                      <a:lnTo>
                        <a:pt x="103" y="76"/>
                      </a:lnTo>
                      <a:lnTo>
                        <a:pt x="137" y="31"/>
                      </a:lnTo>
                      <a:lnTo>
                        <a:pt x="166" y="8"/>
                      </a:lnTo>
                      <a:lnTo>
                        <a:pt x="200" y="0"/>
                      </a:lnTo>
                      <a:lnTo>
                        <a:pt x="235" y="8"/>
                      </a:lnTo>
                      <a:lnTo>
                        <a:pt x="269" y="31"/>
                      </a:lnTo>
                      <a:lnTo>
                        <a:pt x="303" y="76"/>
                      </a:lnTo>
                      <a:lnTo>
                        <a:pt x="338" y="129"/>
                      </a:lnTo>
                      <a:lnTo>
                        <a:pt x="372" y="196"/>
                      </a:lnTo>
                      <a:lnTo>
                        <a:pt x="407" y="264"/>
                      </a:lnTo>
                    </a:path>
                  </a:pathLst>
                </a:custGeom>
                <a:noFill/>
                <a:ln w="38100" cap="rnd" cmpd="sng">
                  <a:solidFill>
                    <a:srgbClr val="7030A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34" name="Freeform 32">
                  <a:extLst>
                    <a:ext uri="{FF2B5EF4-FFF2-40B4-BE49-F238E27FC236}">
                      <a16:creationId xmlns:a16="http://schemas.microsoft.com/office/drawing/2014/main" id="{E2E3586F-85E8-4D57-9C5C-42FEFC294230}"/>
                    </a:ext>
                  </a:extLst>
                </p:cNvPr>
                <p:cNvSpPr>
                  <a:spLocks/>
                </p:cNvSpPr>
                <p:nvPr/>
              </p:nvSpPr>
              <p:spPr bwMode="auto">
                <a:xfrm>
                  <a:off x="2529" y="792"/>
                  <a:ext cx="409" cy="265"/>
                </a:xfrm>
                <a:custGeom>
                  <a:avLst/>
                  <a:gdLst>
                    <a:gd name="T0" fmla="*/ 408 w 409"/>
                    <a:gd name="T1" fmla="*/ 0 h 265"/>
                    <a:gd name="T2" fmla="*/ 373 w 409"/>
                    <a:gd name="T3" fmla="*/ 71 h 265"/>
                    <a:gd name="T4" fmla="*/ 339 w 409"/>
                    <a:gd name="T5" fmla="*/ 134 h 265"/>
                    <a:gd name="T6" fmla="*/ 304 w 409"/>
                    <a:gd name="T7" fmla="*/ 187 h 265"/>
                    <a:gd name="T8" fmla="*/ 270 w 409"/>
                    <a:gd name="T9" fmla="*/ 232 h 265"/>
                    <a:gd name="T10" fmla="*/ 241 w 409"/>
                    <a:gd name="T11" fmla="*/ 255 h 265"/>
                    <a:gd name="T12" fmla="*/ 206 w 409"/>
                    <a:gd name="T13" fmla="*/ 264 h 265"/>
                    <a:gd name="T14" fmla="*/ 172 w 409"/>
                    <a:gd name="T15" fmla="*/ 255 h 265"/>
                    <a:gd name="T16" fmla="*/ 137 w 409"/>
                    <a:gd name="T17" fmla="*/ 232 h 265"/>
                    <a:gd name="T18" fmla="*/ 103 w 409"/>
                    <a:gd name="T19" fmla="*/ 187 h 265"/>
                    <a:gd name="T20" fmla="*/ 68 w 409"/>
                    <a:gd name="T21" fmla="*/ 134 h 265"/>
                    <a:gd name="T22" fmla="*/ 34 w 409"/>
                    <a:gd name="T23" fmla="*/ 67 h 265"/>
                    <a:gd name="T24" fmla="*/ 0 w 409"/>
                    <a:gd name="T25" fmla="*/ 0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9" h="265">
                      <a:moveTo>
                        <a:pt x="408" y="0"/>
                      </a:moveTo>
                      <a:lnTo>
                        <a:pt x="373" y="71"/>
                      </a:lnTo>
                      <a:lnTo>
                        <a:pt x="339" y="134"/>
                      </a:lnTo>
                      <a:lnTo>
                        <a:pt x="304" y="187"/>
                      </a:lnTo>
                      <a:lnTo>
                        <a:pt x="270" y="232"/>
                      </a:lnTo>
                      <a:lnTo>
                        <a:pt x="241" y="255"/>
                      </a:lnTo>
                      <a:lnTo>
                        <a:pt x="206" y="264"/>
                      </a:lnTo>
                      <a:lnTo>
                        <a:pt x="172" y="255"/>
                      </a:lnTo>
                      <a:lnTo>
                        <a:pt x="137" y="232"/>
                      </a:lnTo>
                      <a:lnTo>
                        <a:pt x="103" y="187"/>
                      </a:lnTo>
                      <a:lnTo>
                        <a:pt x="68" y="134"/>
                      </a:lnTo>
                      <a:lnTo>
                        <a:pt x="34" y="67"/>
                      </a:lnTo>
                      <a:lnTo>
                        <a:pt x="0" y="0"/>
                      </a:lnTo>
                    </a:path>
                  </a:pathLst>
                </a:custGeom>
                <a:noFill/>
                <a:ln w="38100" cap="rnd" cmpd="sng">
                  <a:solidFill>
                    <a:srgbClr val="7030A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grpSp>
        </p:grpSp>
        <p:grpSp>
          <p:nvGrpSpPr>
            <p:cNvPr id="26" name="Group 33">
              <a:extLst>
                <a:ext uri="{FF2B5EF4-FFF2-40B4-BE49-F238E27FC236}">
                  <a16:creationId xmlns:a16="http://schemas.microsoft.com/office/drawing/2014/main" id="{09ABA472-1458-4064-8ED4-B5964C427742}"/>
                </a:ext>
              </a:extLst>
            </p:cNvPr>
            <p:cNvGrpSpPr>
              <a:grpSpLocks/>
            </p:cNvGrpSpPr>
            <p:nvPr/>
          </p:nvGrpSpPr>
          <p:grpSpPr bwMode="auto">
            <a:xfrm>
              <a:off x="2880" y="528"/>
              <a:ext cx="960" cy="529"/>
              <a:chOff x="2880" y="528"/>
              <a:chExt cx="960" cy="529"/>
            </a:xfrm>
          </p:grpSpPr>
          <p:sp>
            <p:nvSpPr>
              <p:cNvPr id="27" name="Line 34">
                <a:extLst>
                  <a:ext uri="{FF2B5EF4-FFF2-40B4-BE49-F238E27FC236}">
                    <a16:creationId xmlns:a16="http://schemas.microsoft.com/office/drawing/2014/main" id="{B4EF24A9-3A14-4DB9-99F2-25B449B2019F}"/>
                  </a:ext>
                </a:extLst>
              </p:cNvPr>
              <p:cNvSpPr>
                <a:spLocks noChangeShapeType="1"/>
              </p:cNvSpPr>
              <p:nvPr/>
            </p:nvSpPr>
            <p:spPr bwMode="auto">
              <a:xfrm>
                <a:off x="2880" y="792"/>
                <a:ext cx="960" cy="0"/>
              </a:xfrm>
              <a:prstGeom prst="line">
                <a:avLst/>
              </a:prstGeom>
              <a:noFill/>
              <a:ln w="38100">
                <a:solidFill>
                  <a:srgbClr val="7030A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nvGrpSpPr>
              <p:cNvPr id="28" name="Group 35">
                <a:extLst>
                  <a:ext uri="{FF2B5EF4-FFF2-40B4-BE49-F238E27FC236}">
                    <a16:creationId xmlns:a16="http://schemas.microsoft.com/office/drawing/2014/main" id="{B1195CD5-C9C9-42F6-9608-F2EAB09F92A4}"/>
                  </a:ext>
                </a:extLst>
              </p:cNvPr>
              <p:cNvGrpSpPr>
                <a:grpSpLocks/>
              </p:cNvGrpSpPr>
              <p:nvPr/>
            </p:nvGrpSpPr>
            <p:grpSpPr bwMode="auto">
              <a:xfrm>
                <a:off x="2938" y="528"/>
                <a:ext cx="816" cy="529"/>
                <a:chOff x="2938" y="528"/>
                <a:chExt cx="816" cy="529"/>
              </a:xfrm>
            </p:grpSpPr>
            <p:sp>
              <p:nvSpPr>
                <p:cNvPr id="29" name="Freeform 36">
                  <a:extLst>
                    <a:ext uri="{FF2B5EF4-FFF2-40B4-BE49-F238E27FC236}">
                      <a16:creationId xmlns:a16="http://schemas.microsoft.com/office/drawing/2014/main" id="{A567C6D6-D9D4-4B1D-A957-C1E41A8F0129}"/>
                    </a:ext>
                  </a:extLst>
                </p:cNvPr>
                <p:cNvSpPr>
                  <a:spLocks/>
                </p:cNvSpPr>
                <p:nvPr/>
              </p:nvSpPr>
              <p:spPr bwMode="auto">
                <a:xfrm>
                  <a:off x="2938" y="528"/>
                  <a:ext cx="408" cy="265"/>
                </a:xfrm>
                <a:custGeom>
                  <a:avLst/>
                  <a:gdLst>
                    <a:gd name="T0" fmla="*/ 0 w 408"/>
                    <a:gd name="T1" fmla="*/ 264 h 265"/>
                    <a:gd name="T2" fmla="*/ 34 w 408"/>
                    <a:gd name="T3" fmla="*/ 192 h 265"/>
                    <a:gd name="T4" fmla="*/ 68 w 408"/>
                    <a:gd name="T5" fmla="*/ 129 h 265"/>
                    <a:gd name="T6" fmla="*/ 103 w 408"/>
                    <a:gd name="T7" fmla="*/ 76 h 265"/>
                    <a:gd name="T8" fmla="*/ 137 w 408"/>
                    <a:gd name="T9" fmla="*/ 31 h 265"/>
                    <a:gd name="T10" fmla="*/ 166 w 408"/>
                    <a:gd name="T11" fmla="*/ 8 h 265"/>
                    <a:gd name="T12" fmla="*/ 200 w 408"/>
                    <a:gd name="T13" fmla="*/ 0 h 265"/>
                    <a:gd name="T14" fmla="*/ 235 w 408"/>
                    <a:gd name="T15" fmla="*/ 8 h 265"/>
                    <a:gd name="T16" fmla="*/ 269 w 408"/>
                    <a:gd name="T17" fmla="*/ 31 h 265"/>
                    <a:gd name="T18" fmla="*/ 303 w 408"/>
                    <a:gd name="T19" fmla="*/ 76 h 265"/>
                    <a:gd name="T20" fmla="*/ 338 w 408"/>
                    <a:gd name="T21" fmla="*/ 129 h 265"/>
                    <a:gd name="T22" fmla="*/ 372 w 408"/>
                    <a:gd name="T23" fmla="*/ 196 h 265"/>
                    <a:gd name="T24" fmla="*/ 407 w 408"/>
                    <a:gd name="T25" fmla="*/ 264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8" h="265">
                      <a:moveTo>
                        <a:pt x="0" y="264"/>
                      </a:moveTo>
                      <a:lnTo>
                        <a:pt x="34" y="192"/>
                      </a:lnTo>
                      <a:lnTo>
                        <a:pt x="68" y="129"/>
                      </a:lnTo>
                      <a:lnTo>
                        <a:pt x="103" y="76"/>
                      </a:lnTo>
                      <a:lnTo>
                        <a:pt x="137" y="31"/>
                      </a:lnTo>
                      <a:lnTo>
                        <a:pt x="166" y="8"/>
                      </a:lnTo>
                      <a:lnTo>
                        <a:pt x="200" y="0"/>
                      </a:lnTo>
                      <a:lnTo>
                        <a:pt x="235" y="8"/>
                      </a:lnTo>
                      <a:lnTo>
                        <a:pt x="269" y="31"/>
                      </a:lnTo>
                      <a:lnTo>
                        <a:pt x="303" y="76"/>
                      </a:lnTo>
                      <a:lnTo>
                        <a:pt x="338" y="129"/>
                      </a:lnTo>
                      <a:lnTo>
                        <a:pt x="372" y="196"/>
                      </a:lnTo>
                      <a:lnTo>
                        <a:pt x="407" y="264"/>
                      </a:lnTo>
                    </a:path>
                  </a:pathLst>
                </a:custGeom>
                <a:noFill/>
                <a:ln w="38100" cap="rnd" cmpd="sng">
                  <a:solidFill>
                    <a:srgbClr val="7030A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30" name="Freeform 37">
                  <a:extLst>
                    <a:ext uri="{FF2B5EF4-FFF2-40B4-BE49-F238E27FC236}">
                      <a16:creationId xmlns:a16="http://schemas.microsoft.com/office/drawing/2014/main" id="{C7F964FB-D329-4230-86BE-8265D0931AA9}"/>
                    </a:ext>
                  </a:extLst>
                </p:cNvPr>
                <p:cNvSpPr>
                  <a:spLocks/>
                </p:cNvSpPr>
                <p:nvPr/>
              </p:nvSpPr>
              <p:spPr bwMode="auto">
                <a:xfrm>
                  <a:off x="3345" y="792"/>
                  <a:ext cx="409" cy="265"/>
                </a:xfrm>
                <a:custGeom>
                  <a:avLst/>
                  <a:gdLst>
                    <a:gd name="T0" fmla="*/ 408 w 409"/>
                    <a:gd name="T1" fmla="*/ 0 h 265"/>
                    <a:gd name="T2" fmla="*/ 373 w 409"/>
                    <a:gd name="T3" fmla="*/ 71 h 265"/>
                    <a:gd name="T4" fmla="*/ 339 w 409"/>
                    <a:gd name="T5" fmla="*/ 134 h 265"/>
                    <a:gd name="T6" fmla="*/ 304 w 409"/>
                    <a:gd name="T7" fmla="*/ 187 h 265"/>
                    <a:gd name="T8" fmla="*/ 270 w 409"/>
                    <a:gd name="T9" fmla="*/ 232 h 265"/>
                    <a:gd name="T10" fmla="*/ 241 w 409"/>
                    <a:gd name="T11" fmla="*/ 255 h 265"/>
                    <a:gd name="T12" fmla="*/ 206 w 409"/>
                    <a:gd name="T13" fmla="*/ 264 h 265"/>
                    <a:gd name="T14" fmla="*/ 172 w 409"/>
                    <a:gd name="T15" fmla="*/ 255 h 265"/>
                    <a:gd name="T16" fmla="*/ 137 w 409"/>
                    <a:gd name="T17" fmla="*/ 232 h 265"/>
                    <a:gd name="T18" fmla="*/ 103 w 409"/>
                    <a:gd name="T19" fmla="*/ 187 h 265"/>
                    <a:gd name="T20" fmla="*/ 68 w 409"/>
                    <a:gd name="T21" fmla="*/ 134 h 265"/>
                    <a:gd name="T22" fmla="*/ 34 w 409"/>
                    <a:gd name="T23" fmla="*/ 67 h 265"/>
                    <a:gd name="T24" fmla="*/ 0 w 409"/>
                    <a:gd name="T25" fmla="*/ 0 h 2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9" h="265">
                      <a:moveTo>
                        <a:pt x="408" y="0"/>
                      </a:moveTo>
                      <a:lnTo>
                        <a:pt x="373" y="71"/>
                      </a:lnTo>
                      <a:lnTo>
                        <a:pt x="339" y="134"/>
                      </a:lnTo>
                      <a:lnTo>
                        <a:pt x="304" y="187"/>
                      </a:lnTo>
                      <a:lnTo>
                        <a:pt x="270" y="232"/>
                      </a:lnTo>
                      <a:lnTo>
                        <a:pt x="241" y="255"/>
                      </a:lnTo>
                      <a:lnTo>
                        <a:pt x="206" y="264"/>
                      </a:lnTo>
                      <a:lnTo>
                        <a:pt x="172" y="255"/>
                      </a:lnTo>
                      <a:lnTo>
                        <a:pt x="137" y="232"/>
                      </a:lnTo>
                      <a:lnTo>
                        <a:pt x="103" y="187"/>
                      </a:lnTo>
                      <a:lnTo>
                        <a:pt x="68" y="134"/>
                      </a:lnTo>
                      <a:lnTo>
                        <a:pt x="34" y="67"/>
                      </a:lnTo>
                      <a:lnTo>
                        <a:pt x="0" y="0"/>
                      </a:lnTo>
                    </a:path>
                  </a:pathLst>
                </a:custGeom>
                <a:noFill/>
                <a:ln w="38100" cap="rnd" cmpd="sng">
                  <a:solidFill>
                    <a:srgbClr val="7030A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grpSp>
        </p:grpSp>
      </p:grpSp>
      <p:sp>
        <p:nvSpPr>
          <p:cNvPr id="35" name="Text Box 43">
            <a:extLst>
              <a:ext uri="{FF2B5EF4-FFF2-40B4-BE49-F238E27FC236}">
                <a16:creationId xmlns:a16="http://schemas.microsoft.com/office/drawing/2014/main" id="{764A082B-A704-4814-A81A-13C1A455C841}"/>
              </a:ext>
            </a:extLst>
          </p:cNvPr>
          <p:cNvSpPr txBox="1">
            <a:spLocks noChangeArrowheads="1"/>
          </p:cNvSpPr>
          <p:nvPr/>
        </p:nvSpPr>
        <p:spPr bwMode="auto">
          <a:xfrm>
            <a:off x="4238037" y="2160473"/>
            <a:ext cx="1034068" cy="425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kumimoji="1" lang="en-US" altLang="zh-CN" sz="2167" dirty="0">
                <a:latin typeface="Times New Roman" pitchFamily="18" charset="0"/>
                <a:ea typeface="方正姚体" pitchFamily="2" charset="-122"/>
              </a:rPr>
              <a:t>240V</a:t>
            </a:r>
          </a:p>
        </p:txBody>
      </p:sp>
      <p:sp>
        <p:nvSpPr>
          <p:cNvPr id="36" name="Text Box 44">
            <a:extLst>
              <a:ext uri="{FF2B5EF4-FFF2-40B4-BE49-F238E27FC236}">
                <a16:creationId xmlns:a16="http://schemas.microsoft.com/office/drawing/2014/main" id="{44BD5299-488C-4B18-AF36-B769093F841E}"/>
              </a:ext>
            </a:extLst>
          </p:cNvPr>
          <p:cNvSpPr txBox="1">
            <a:spLocks noChangeArrowheads="1"/>
          </p:cNvSpPr>
          <p:nvPr/>
        </p:nvSpPr>
        <p:spPr bwMode="auto">
          <a:xfrm>
            <a:off x="907718" y="3976297"/>
            <a:ext cx="76358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kumimoji="1" lang="zh-CN" altLang="en-US" sz="2600" dirty="0">
                <a:latin typeface="黑体" panose="02010609060101010101" pitchFamily="49" charset="-122"/>
                <a:ea typeface="黑体" panose="02010609060101010101" pitchFamily="49" charset="-122"/>
              </a:rPr>
              <a:t>解：</a:t>
            </a:r>
          </a:p>
        </p:txBody>
      </p:sp>
      <p:sp>
        <p:nvSpPr>
          <p:cNvPr id="37" name="Text Box 45">
            <a:extLst>
              <a:ext uri="{FF2B5EF4-FFF2-40B4-BE49-F238E27FC236}">
                <a16:creationId xmlns:a16="http://schemas.microsoft.com/office/drawing/2014/main" id="{4902CE24-CE8B-49AC-8EB7-F676283E6A58}"/>
              </a:ext>
            </a:extLst>
          </p:cNvPr>
          <p:cNvSpPr txBox="1">
            <a:spLocks noChangeArrowheads="1"/>
          </p:cNvSpPr>
          <p:nvPr/>
        </p:nvSpPr>
        <p:spPr bwMode="auto">
          <a:xfrm>
            <a:off x="1432461" y="3966642"/>
            <a:ext cx="606167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kumimoji="1" lang="zh-CN" altLang="en-US" sz="2600" u="sng" dirty="0">
                <a:solidFill>
                  <a:srgbClr val="990099"/>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600" u="sng" dirty="0">
                <a:solidFill>
                  <a:srgbClr val="990099"/>
                </a:solidFill>
                <a:latin typeface="Times New Roman" panose="02020603050405020304" pitchFamily="18" charset="0"/>
                <a:ea typeface="黑体" panose="02010609060101010101" pitchFamily="49" charset="-122"/>
                <a:cs typeface="Times New Roman" panose="02020603050405020304" pitchFamily="18" charset="0"/>
              </a:rPr>
              <a:t>1</a:t>
            </a:r>
            <a:r>
              <a:rPr kumimoji="1" lang="zh-CN" altLang="en-US" sz="2600" u="sng" dirty="0">
                <a:solidFill>
                  <a:srgbClr val="990099"/>
                </a:solidFill>
                <a:latin typeface="Times New Roman" panose="02020603050405020304" pitchFamily="18" charset="0"/>
                <a:ea typeface="黑体" panose="02010609060101010101" pitchFamily="49" charset="-122"/>
                <a:cs typeface="Times New Roman" panose="02020603050405020304" pitchFamily="18" charset="0"/>
              </a:rPr>
              <a:t>）计算直流分量作用的结果</a:t>
            </a:r>
            <a:r>
              <a:rPr kumimoji="1" lang="zh-CN" altLang="en-US" sz="2600" u="sng" dirty="0">
                <a:solidFill>
                  <a:srgbClr val="990099"/>
                </a:solidFill>
                <a:latin typeface="Times New Roman" panose="02020603050405020304" pitchFamily="18" charset="0"/>
                <a:ea typeface="黑体" panose="02010609060101010101" pitchFamily="49" charset="-122"/>
                <a:cs typeface="Times New Roman" panose="02020603050405020304" pitchFamily="18" charset="0"/>
                <a:sym typeface="Wingdings" pitchFamily="2" charset="2"/>
              </a:rPr>
              <a:t>（</a:t>
            </a:r>
            <a:r>
              <a:rPr kumimoji="1" lang="en-US" altLang="zh-CN" sz="2600" u="sng" dirty="0">
                <a:solidFill>
                  <a:srgbClr val="990099"/>
                </a:solidFill>
                <a:latin typeface="Times New Roman" panose="02020603050405020304" pitchFamily="18" charset="0"/>
                <a:ea typeface="黑体" panose="02010609060101010101" pitchFamily="49" charset="-122"/>
                <a:cs typeface="Times New Roman" panose="02020603050405020304" pitchFamily="18" charset="0"/>
                <a:sym typeface="Wingdings" pitchFamily="2" charset="2"/>
              </a:rPr>
              <a:t>C</a:t>
            </a:r>
            <a:r>
              <a:rPr kumimoji="1" lang="zh-CN" altLang="en-US" sz="2600" u="sng" dirty="0">
                <a:solidFill>
                  <a:srgbClr val="990099"/>
                </a:solidFill>
                <a:latin typeface="Times New Roman" panose="02020603050405020304" pitchFamily="18" charset="0"/>
                <a:ea typeface="黑体" panose="02010609060101010101" pitchFamily="49" charset="-122"/>
                <a:cs typeface="Times New Roman" panose="02020603050405020304" pitchFamily="18" charset="0"/>
                <a:sym typeface="Wingdings" pitchFamily="2" charset="2"/>
              </a:rPr>
              <a:t>开路）</a:t>
            </a:r>
            <a:endParaRPr kumimoji="1" lang="zh-CN" altLang="en-US" sz="2600" u="sng" dirty="0">
              <a:solidFill>
                <a:srgbClr val="990099"/>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8" name="Text Box 46">
            <a:extLst>
              <a:ext uri="{FF2B5EF4-FFF2-40B4-BE49-F238E27FC236}">
                <a16:creationId xmlns:a16="http://schemas.microsoft.com/office/drawing/2014/main" id="{B18C4B43-A95D-4778-B043-173897A7C105}"/>
              </a:ext>
            </a:extLst>
          </p:cNvPr>
          <p:cNvSpPr txBox="1">
            <a:spLocks noChangeArrowheads="1"/>
          </p:cNvSpPr>
          <p:nvPr/>
        </p:nvSpPr>
        <p:spPr bwMode="auto">
          <a:xfrm>
            <a:off x="3821453" y="4952332"/>
            <a:ext cx="196406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kumimoji="1" lang="en-US" altLang="zh-CN" sz="2600" i="1" dirty="0">
                <a:latin typeface="Times New Roman" pitchFamily="18" charset="0"/>
                <a:ea typeface="方正姚体" pitchFamily="2" charset="-122"/>
              </a:rPr>
              <a:t>U</a:t>
            </a:r>
            <a:r>
              <a:rPr kumimoji="1" lang="en-US" altLang="zh-CN" sz="2600" baseline="-25000" dirty="0">
                <a:latin typeface="Times New Roman" pitchFamily="18" charset="0"/>
                <a:ea typeface="方正姚体" pitchFamily="2" charset="-122"/>
              </a:rPr>
              <a:t>20</a:t>
            </a:r>
            <a:r>
              <a:rPr kumimoji="1" lang="en-US" altLang="zh-CN" sz="2600" dirty="0">
                <a:latin typeface="Times New Roman" pitchFamily="18" charset="0"/>
                <a:ea typeface="方正姚体" pitchFamily="2" charset="-122"/>
              </a:rPr>
              <a:t>=240V</a:t>
            </a:r>
          </a:p>
        </p:txBody>
      </p:sp>
      <p:sp>
        <p:nvSpPr>
          <p:cNvPr id="39" name="Text Box 47">
            <a:extLst>
              <a:ext uri="{FF2B5EF4-FFF2-40B4-BE49-F238E27FC236}">
                <a16:creationId xmlns:a16="http://schemas.microsoft.com/office/drawing/2014/main" id="{8B55D575-71C9-485D-9D1F-0F8C4FA28FF7}"/>
              </a:ext>
            </a:extLst>
          </p:cNvPr>
          <p:cNvSpPr txBox="1">
            <a:spLocks noChangeArrowheads="1"/>
          </p:cNvSpPr>
          <p:nvPr/>
        </p:nvSpPr>
        <p:spPr bwMode="auto">
          <a:xfrm>
            <a:off x="1451668" y="5907265"/>
            <a:ext cx="702341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kumimoji="1" lang="zh-CN" altLang="en-US" sz="2600" u="sng" dirty="0">
                <a:solidFill>
                  <a:srgbClr val="990099"/>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600" u="sng" dirty="0">
                <a:solidFill>
                  <a:srgbClr val="990099"/>
                </a:solidFill>
                <a:latin typeface="Times New Roman" panose="02020603050405020304" pitchFamily="18" charset="0"/>
                <a:ea typeface="黑体" panose="02010609060101010101" pitchFamily="49" charset="-122"/>
                <a:cs typeface="Times New Roman" panose="02020603050405020304" pitchFamily="18" charset="0"/>
              </a:rPr>
              <a:t>2</a:t>
            </a:r>
            <a:r>
              <a:rPr kumimoji="1" lang="zh-CN" altLang="en-US" sz="2600" u="sng" dirty="0">
                <a:solidFill>
                  <a:srgbClr val="990099"/>
                </a:solidFill>
                <a:latin typeface="Times New Roman" panose="02020603050405020304" pitchFamily="18" charset="0"/>
                <a:ea typeface="黑体" panose="02010609060101010101" pitchFamily="49" charset="-122"/>
                <a:cs typeface="Times New Roman" panose="02020603050405020304" pitchFamily="18" charset="0"/>
              </a:rPr>
              <a:t>）计算</a:t>
            </a:r>
            <a:r>
              <a:rPr kumimoji="1" lang="en-US" altLang="zh-CN" sz="2600" u="sng" dirty="0">
                <a:solidFill>
                  <a:srgbClr val="990099"/>
                </a:solidFill>
                <a:latin typeface="Times New Roman" panose="02020603050405020304" pitchFamily="18" charset="0"/>
                <a:ea typeface="黑体" panose="02010609060101010101" pitchFamily="49" charset="-122"/>
                <a:cs typeface="Times New Roman" panose="02020603050405020304" pitchFamily="18" charset="0"/>
              </a:rPr>
              <a:t>100HZ</a:t>
            </a:r>
            <a:r>
              <a:rPr kumimoji="1" lang="zh-CN" altLang="en-US" sz="2600" u="sng" dirty="0">
                <a:solidFill>
                  <a:srgbClr val="990099"/>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600" u="sng" dirty="0">
                <a:solidFill>
                  <a:srgbClr val="990099"/>
                </a:solidFill>
                <a:latin typeface="Times New Roman" panose="02020603050405020304" pitchFamily="18" charset="0"/>
                <a:ea typeface="黑体" panose="02010609060101010101" pitchFamily="49" charset="-122"/>
                <a:cs typeface="Times New Roman" panose="02020603050405020304" pitchFamily="18" charset="0"/>
              </a:rPr>
              <a:t>100V</a:t>
            </a:r>
            <a:r>
              <a:rPr kumimoji="1" lang="zh-CN" altLang="en-US" sz="2600" u="sng" dirty="0">
                <a:solidFill>
                  <a:srgbClr val="990099"/>
                </a:solidFill>
                <a:latin typeface="Times New Roman" panose="02020603050405020304" pitchFamily="18" charset="0"/>
                <a:ea typeface="黑体" panose="02010609060101010101" pitchFamily="49" charset="-122"/>
                <a:cs typeface="Times New Roman" panose="02020603050405020304" pitchFamily="18" charset="0"/>
              </a:rPr>
              <a:t>交流分量作用的结果</a:t>
            </a:r>
            <a:r>
              <a:rPr kumimoji="1" lang="zh-CN" altLang="en-US" sz="2600" u="sng" dirty="0">
                <a:solidFill>
                  <a:srgbClr val="990099"/>
                </a:solidFill>
                <a:latin typeface="Times New Roman" panose="02020603050405020304" pitchFamily="18" charset="0"/>
                <a:ea typeface="黑体" panose="02010609060101010101" pitchFamily="49" charset="-122"/>
                <a:cs typeface="Times New Roman" panose="02020603050405020304" pitchFamily="18" charset="0"/>
                <a:sym typeface="Wingdings" pitchFamily="2" charset="2"/>
              </a:rPr>
              <a:t>；</a:t>
            </a:r>
            <a:endParaRPr kumimoji="1" lang="zh-CN" altLang="en-US" sz="2600" u="sng" dirty="0">
              <a:solidFill>
                <a:srgbClr val="990099"/>
              </a:solidFill>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40" name="组合 39">
            <a:extLst>
              <a:ext uri="{FF2B5EF4-FFF2-40B4-BE49-F238E27FC236}">
                <a16:creationId xmlns:a16="http://schemas.microsoft.com/office/drawing/2014/main" id="{E084A453-DDA2-4A2B-B2D8-A1B4F9323A35}"/>
              </a:ext>
            </a:extLst>
          </p:cNvPr>
          <p:cNvGrpSpPr/>
          <p:nvPr/>
        </p:nvGrpSpPr>
        <p:grpSpPr>
          <a:xfrm>
            <a:off x="4677110" y="1386813"/>
            <a:ext cx="3369166" cy="1851098"/>
            <a:chOff x="3772209" y="1060327"/>
            <a:chExt cx="3110000" cy="1708706"/>
          </a:xfrm>
        </p:grpSpPr>
        <p:grpSp>
          <p:nvGrpSpPr>
            <p:cNvPr id="41" name="Group 38">
              <a:extLst>
                <a:ext uri="{FF2B5EF4-FFF2-40B4-BE49-F238E27FC236}">
                  <a16:creationId xmlns:a16="http://schemas.microsoft.com/office/drawing/2014/main" id="{B7F83460-CE36-4DC5-809E-3493825DBCE7}"/>
                </a:ext>
              </a:extLst>
            </p:cNvPr>
            <p:cNvGrpSpPr>
              <a:grpSpLocks/>
            </p:cNvGrpSpPr>
            <p:nvPr/>
          </p:nvGrpSpPr>
          <p:grpSpPr bwMode="auto">
            <a:xfrm>
              <a:off x="3772209" y="1060327"/>
              <a:ext cx="3110000" cy="1655496"/>
              <a:chOff x="2965" y="1128"/>
              <a:chExt cx="1994" cy="1121"/>
            </a:xfrm>
          </p:grpSpPr>
          <p:sp>
            <p:nvSpPr>
              <p:cNvPr id="43" name="Line 39">
                <a:extLst>
                  <a:ext uri="{FF2B5EF4-FFF2-40B4-BE49-F238E27FC236}">
                    <a16:creationId xmlns:a16="http://schemas.microsoft.com/office/drawing/2014/main" id="{9B9E00EB-B3BC-45B6-A196-A9A9FBF95FAA}"/>
                  </a:ext>
                </a:extLst>
              </p:cNvPr>
              <p:cNvSpPr>
                <a:spLocks noChangeShapeType="1"/>
              </p:cNvSpPr>
              <p:nvPr/>
            </p:nvSpPr>
            <p:spPr bwMode="auto">
              <a:xfrm flipV="1">
                <a:off x="3196" y="1262"/>
                <a:ext cx="0" cy="987"/>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44" name="Line 40">
                <a:extLst>
                  <a:ext uri="{FF2B5EF4-FFF2-40B4-BE49-F238E27FC236}">
                    <a16:creationId xmlns:a16="http://schemas.microsoft.com/office/drawing/2014/main" id="{F38C96E0-2FAC-4C84-BBC2-D0160CFE9E1B}"/>
                  </a:ext>
                </a:extLst>
              </p:cNvPr>
              <p:cNvSpPr>
                <a:spLocks noChangeShapeType="1"/>
              </p:cNvSpPr>
              <p:nvPr/>
            </p:nvSpPr>
            <p:spPr bwMode="auto">
              <a:xfrm>
                <a:off x="2965" y="2072"/>
                <a:ext cx="186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950"/>
              </a:p>
            </p:txBody>
          </p:sp>
          <p:sp>
            <p:nvSpPr>
              <p:cNvPr id="45" name="Text Box 41">
                <a:extLst>
                  <a:ext uri="{FF2B5EF4-FFF2-40B4-BE49-F238E27FC236}">
                    <a16:creationId xmlns:a16="http://schemas.microsoft.com/office/drawing/2014/main" id="{C77D0D6E-D507-47C7-BB04-A3857C923626}"/>
                  </a:ext>
                </a:extLst>
              </p:cNvPr>
              <p:cNvSpPr txBox="1">
                <a:spLocks noChangeArrowheads="1"/>
              </p:cNvSpPr>
              <p:nvPr/>
            </p:nvSpPr>
            <p:spPr bwMode="auto">
              <a:xfrm>
                <a:off x="4799" y="1908"/>
                <a:ext cx="160" cy="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Lst>
            </p:spPr>
            <p:txBody>
              <a:bodyPr wrap="none">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r>
                  <a:rPr kumimoji="1" lang="en-US" altLang="zh-CN" sz="2383" b="0" i="1" dirty="0">
                    <a:solidFill>
                      <a:schemeClr val="tx2"/>
                    </a:solidFill>
                    <a:latin typeface="Times New Roman" pitchFamily="18" charset="0"/>
                  </a:rPr>
                  <a:t>t</a:t>
                </a:r>
              </a:p>
            </p:txBody>
          </p:sp>
          <p:sp>
            <p:nvSpPr>
              <p:cNvPr id="46" name="Text Box 42">
                <a:extLst>
                  <a:ext uri="{FF2B5EF4-FFF2-40B4-BE49-F238E27FC236}">
                    <a16:creationId xmlns:a16="http://schemas.microsoft.com/office/drawing/2014/main" id="{B68576F8-0E8F-48AB-A3A8-5974720C16B7}"/>
                  </a:ext>
                </a:extLst>
              </p:cNvPr>
              <p:cNvSpPr txBox="1">
                <a:spLocks noChangeArrowheads="1"/>
              </p:cNvSpPr>
              <p:nvPr/>
            </p:nvSpPr>
            <p:spPr bwMode="auto">
              <a:xfrm>
                <a:off x="3201" y="1128"/>
                <a:ext cx="42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kumimoji="1" lang="en-US" altLang="zh-CN" sz="2383" i="1" dirty="0">
                    <a:latin typeface="Times New Roman" pitchFamily="18" charset="0"/>
                    <a:ea typeface="方正姚体" pitchFamily="2" charset="-122"/>
                  </a:rPr>
                  <a:t>u</a:t>
                </a:r>
                <a:r>
                  <a:rPr kumimoji="1" lang="en-US" altLang="zh-CN" sz="2383" baseline="-25000" dirty="0">
                    <a:latin typeface="Times New Roman" pitchFamily="18" charset="0"/>
                    <a:ea typeface="方正姚体" pitchFamily="2" charset="-122"/>
                  </a:rPr>
                  <a:t>1</a:t>
                </a:r>
              </a:p>
            </p:txBody>
          </p:sp>
        </p:grpSp>
        <p:sp>
          <p:nvSpPr>
            <p:cNvPr id="42" name="TextBox 50">
              <a:extLst>
                <a:ext uri="{FF2B5EF4-FFF2-40B4-BE49-F238E27FC236}">
                  <a16:creationId xmlns:a16="http://schemas.microsoft.com/office/drawing/2014/main" id="{8AF74C3E-B3CF-4CFD-8624-C7B6A282B22D}"/>
                </a:ext>
              </a:extLst>
            </p:cNvPr>
            <p:cNvSpPr txBox="1"/>
            <p:nvPr/>
          </p:nvSpPr>
          <p:spPr>
            <a:xfrm>
              <a:off x="3781734" y="2406804"/>
              <a:ext cx="765584" cy="362229"/>
            </a:xfrm>
            <a:prstGeom prst="rect">
              <a:avLst/>
            </a:prstGeom>
            <a:noFill/>
          </p:spPr>
          <p:txBody>
            <a:bodyPr wrap="square" rtlCol="0">
              <a:spAutoFit/>
            </a:bodyPr>
            <a:lstStyle/>
            <a:p>
              <a:r>
                <a:rPr lang="en-US" altLang="zh-CN" sz="1950" i="1" dirty="0">
                  <a:latin typeface="Times New Roman" pitchFamily="18" charset="0"/>
                  <a:cs typeface="Times New Roman" pitchFamily="18" charset="0"/>
                </a:rPr>
                <a:t>O</a:t>
              </a:r>
              <a:endParaRPr lang="zh-CN" altLang="en-US" sz="1950" i="1" dirty="0">
                <a:latin typeface="Times New Roman" pitchFamily="18" charset="0"/>
                <a:cs typeface="Times New Roman" pitchFamily="18" charset="0"/>
              </a:endParaRPr>
            </a:p>
          </p:txBody>
        </p:sp>
      </p:grpSp>
      <p:sp>
        <p:nvSpPr>
          <p:cNvPr id="47" name="灯片编号占位符 46">
            <a:extLst>
              <a:ext uri="{FF2B5EF4-FFF2-40B4-BE49-F238E27FC236}">
                <a16:creationId xmlns:a16="http://schemas.microsoft.com/office/drawing/2014/main" id="{F011F3FD-DACA-467D-9AD6-D624B6154CAF}"/>
              </a:ext>
            </a:extLst>
          </p:cNvPr>
          <p:cNvSpPr>
            <a:spLocks noGrp="1"/>
          </p:cNvSpPr>
          <p:nvPr>
            <p:ph type="sldNum" sz="quarter" idx="12"/>
          </p:nvPr>
        </p:nvSpPr>
        <p:spPr/>
        <p:txBody>
          <a:bodyPr/>
          <a:lstStyle/>
          <a:p>
            <a:fld id="{DD7B16FF-69CA-4A0B-BD3A-C4B4E2184A49}" type="slidenum">
              <a:rPr lang="zh-CN" altLang="en-US" smtClean="0"/>
              <a:pPr/>
              <a:t>158</a:t>
            </a:fld>
            <a:endParaRPr lang="zh-CN" altLang="en-US" dirty="0"/>
          </a:p>
        </p:txBody>
      </p:sp>
    </p:spTree>
    <p:extLst>
      <p:ext uri="{BB962C8B-B14F-4D97-AF65-F5344CB8AC3E}">
        <p14:creationId xmlns:p14="http://schemas.microsoft.com/office/powerpoint/2010/main" val="3374973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wipe(left)">
                                      <p:cBhvr>
                                        <p:cTn id="18" dur="500"/>
                                        <p:tgtEl>
                                          <p:spTgt spid="4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5"/>
                                        </p:tgtEl>
                                        <p:attrNameLst>
                                          <p:attrName>style.visibility</p:attrName>
                                        </p:attrNameLst>
                                      </p:cBhvr>
                                      <p:to>
                                        <p:strVal val="visible"/>
                                      </p:to>
                                    </p:set>
                                    <p:anim calcmode="lin" valueType="num">
                                      <p:cBhvr additive="base">
                                        <p:cTn id="28" dur="500" fill="hold"/>
                                        <p:tgtEl>
                                          <p:spTgt spid="35"/>
                                        </p:tgtEl>
                                        <p:attrNameLst>
                                          <p:attrName>ppt_x</p:attrName>
                                        </p:attrNameLst>
                                      </p:cBhvr>
                                      <p:tavLst>
                                        <p:tav tm="0">
                                          <p:val>
                                            <p:strVal val="0-#ppt_w/2"/>
                                          </p:val>
                                        </p:tav>
                                        <p:tav tm="100000">
                                          <p:val>
                                            <p:strVal val="#ppt_x"/>
                                          </p:val>
                                        </p:tav>
                                      </p:tavLst>
                                    </p:anim>
                                    <p:anim calcmode="lin" valueType="num">
                                      <p:cBhvr additive="base">
                                        <p:cTn id="29"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36"/>
                                        </p:tgtEl>
                                        <p:attrNameLst>
                                          <p:attrName>style.visibility</p:attrName>
                                        </p:attrNameLst>
                                      </p:cBhvr>
                                      <p:to>
                                        <p:strVal val="visible"/>
                                      </p:to>
                                    </p:set>
                                    <p:anim calcmode="lin" valueType="num">
                                      <p:cBhvr additive="base">
                                        <p:cTn id="34" dur="500" fill="hold"/>
                                        <p:tgtEl>
                                          <p:spTgt spid="36"/>
                                        </p:tgtEl>
                                        <p:attrNameLst>
                                          <p:attrName>ppt_x</p:attrName>
                                        </p:attrNameLst>
                                      </p:cBhvr>
                                      <p:tavLst>
                                        <p:tav tm="0">
                                          <p:val>
                                            <p:strVal val="0-#ppt_w/2"/>
                                          </p:val>
                                        </p:tav>
                                        <p:tav tm="100000">
                                          <p:val>
                                            <p:strVal val="#ppt_x"/>
                                          </p:val>
                                        </p:tav>
                                      </p:tavLst>
                                    </p:anim>
                                    <p:anim calcmode="lin" valueType="num">
                                      <p:cBhvr additive="base">
                                        <p:cTn id="35"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wipe(left)">
                                      <p:cBhvr>
                                        <p:cTn id="40" dur="500"/>
                                        <p:tgtEl>
                                          <p:spTgt spid="3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wipe(left)">
                                      <p:cBhvr>
                                        <p:cTn id="45" dur="500"/>
                                        <p:tgtEl>
                                          <p:spTgt spid="38"/>
                                        </p:tgtEl>
                                      </p:cBhvr>
                                    </p:animEffect>
                                  </p:childTnLst>
                                </p:cTn>
                              </p:par>
                            </p:childTnLst>
                          </p:cTn>
                        </p:par>
                      </p:childTnLst>
                    </p:cTn>
                  </p:par>
                  <p:par>
                    <p:cTn id="46" fill="hold">
                      <p:stCondLst>
                        <p:cond delay="indefinite"/>
                      </p:stCondLst>
                      <p:childTnLst>
                        <p:par>
                          <p:cTn id="47" fill="hold">
                            <p:stCondLst>
                              <p:cond delay="0"/>
                            </p:stCondLst>
                            <p:childTnLst>
                              <p:par>
                                <p:cTn id="48" presetID="17" presetClass="entr" presetSubtype="10" fill="hold" grpId="0" nodeType="clickEffect">
                                  <p:stCondLst>
                                    <p:cond delay="0"/>
                                  </p:stCondLst>
                                  <p:childTnLst>
                                    <p:set>
                                      <p:cBhvr>
                                        <p:cTn id="49" dur="1" fill="hold">
                                          <p:stCondLst>
                                            <p:cond delay="0"/>
                                          </p:stCondLst>
                                        </p:cTn>
                                        <p:tgtEl>
                                          <p:spTgt spid="2"/>
                                        </p:tgtEl>
                                        <p:attrNameLst>
                                          <p:attrName>style.visibility</p:attrName>
                                        </p:attrNameLst>
                                      </p:cBhvr>
                                      <p:to>
                                        <p:strVal val="visible"/>
                                      </p:to>
                                    </p:set>
                                    <p:anim calcmode="lin" valueType="num">
                                      <p:cBhvr>
                                        <p:cTn id="50" dur="500" fill="hold"/>
                                        <p:tgtEl>
                                          <p:spTgt spid="2"/>
                                        </p:tgtEl>
                                        <p:attrNameLst>
                                          <p:attrName>ppt_w</p:attrName>
                                        </p:attrNameLst>
                                      </p:cBhvr>
                                      <p:tavLst>
                                        <p:tav tm="0">
                                          <p:val>
                                            <p:fltVal val="0"/>
                                          </p:val>
                                        </p:tav>
                                        <p:tav tm="100000">
                                          <p:val>
                                            <p:strVal val="#ppt_w"/>
                                          </p:val>
                                        </p:tav>
                                      </p:tavLst>
                                    </p:anim>
                                    <p:anim calcmode="lin" valueType="num">
                                      <p:cBhvr>
                                        <p:cTn id="51"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left)">
                                      <p:cBhvr>
                                        <p:cTn id="5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utoUpdateAnimBg="0"/>
      <p:bldP spid="35" grpId="0" autoUpdateAnimBg="0"/>
      <p:bldP spid="36" grpId="0" autoUpdateAnimBg="0"/>
      <p:bldP spid="37" grpId="0" autoUpdateAnimBg="0"/>
      <p:bldP spid="38" grpId="0" autoUpdateAnimBg="0"/>
      <p:bldP spid="39" grpId="0" autoUpdateAnimBg="0"/>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758C4776-0B2A-4E52-AFB8-FB8A1B63F6A6}"/>
              </a:ext>
            </a:extLst>
          </p:cNvPr>
          <p:cNvSpPr>
            <a:spLocks noChangeArrowheads="1"/>
          </p:cNvSpPr>
          <p:nvPr/>
        </p:nvSpPr>
        <p:spPr bwMode="auto">
          <a:xfrm>
            <a:off x="1045086" y="3854172"/>
            <a:ext cx="6100779" cy="622657"/>
          </a:xfrm>
          <a:prstGeom prst="rect">
            <a:avLst/>
          </a:prstGeom>
          <a:gradFill rotWithShape="0">
            <a:gsLst>
              <a:gs pos="0">
                <a:srgbClr val="FFFF00"/>
              </a:gs>
              <a:gs pos="50000">
                <a:schemeClr val="bg1"/>
              </a:gs>
              <a:gs pos="100000">
                <a:srgbClr val="FFFF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950">
              <a:latin typeface="Arial" pitchFamily="34" charset="0"/>
              <a:ea typeface="宋体" pitchFamily="2" charset="-122"/>
            </a:endParaRPr>
          </a:p>
        </p:txBody>
      </p:sp>
      <p:graphicFrame>
        <p:nvGraphicFramePr>
          <p:cNvPr id="3" name="Object 2">
            <a:extLst>
              <a:ext uri="{FF2B5EF4-FFF2-40B4-BE49-F238E27FC236}">
                <a16:creationId xmlns:a16="http://schemas.microsoft.com/office/drawing/2014/main" id="{BE660E4B-8314-494B-93EB-0C129413BAEC}"/>
              </a:ext>
            </a:extLst>
          </p:cNvPr>
          <p:cNvGraphicFramePr>
            <a:graphicFrameLocks noChangeAspect="1"/>
          </p:cNvGraphicFramePr>
          <p:nvPr>
            <p:extLst>
              <p:ext uri="{D42A27DB-BD31-4B8C-83A1-F6EECF244321}">
                <p14:modId xmlns:p14="http://schemas.microsoft.com/office/powerpoint/2010/main" val="813293890"/>
              </p:ext>
            </p:extLst>
          </p:nvPr>
        </p:nvGraphicFramePr>
        <p:xfrm>
          <a:off x="1045086" y="125951"/>
          <a:ext cx="4450836" cy="474028"/>
        </p:xfrm>
        <a:graphic>
          <a:graphicData uri="http://schemas.openxmlformats.org/presentationml/2006/ole">
            <mc:AlternateContent xmlns:mc="http://schemas.openxmlformats.org/markup-compatibility/2006">
              <mc:Choice xmlns:v="urn:schemas-microsoft-com:vml" Requires="v">
                <p:oleObj spid="_x0000_s400643" name="公式" r:id="rId3" imgW="2539800" imgH="317160" progId="Equation.3">
                  <p:embed/>
                </p:oleObj>
              </mc:Choice>
              <mc:Fallback>
                <p:oleObj name="公式" r:id="rId3" imgW="2539800" imgH="317160" progId="Equation.3">
                  <p:embed/>
                  <p:pic>
                    <p:nvPicPr>
                      <p:cNvPr id="12" name="Object 2"/>
                      <p:cNvPicPr>
                        <a:picLocks noChangeAspect="1" noChangeArrowheads="1"/>
                      </p:cNvPicPr>
                      <p:nvPr/>
                    </p:nvPicPr>
                    <p:blipFill>
                      <a:blip r:embed="rId4"/>
                      <a:srcRect/>
                      <a:stretch>
                        <a:fillRect/>
                      </a:stretch>
                    </p:blipFill>
                    <p:spPr bwMode="auto">
                      <a:xfrm>
                        <a:off x="1045086" y="125951"/>
                        <a:ext cx="4450836" cy="474028"/>
                      </a:xfrm>
                      <a:prstGeom prst="rect">
                        <a:avLst/>
                      </a:prstGeom>
                      <a:noFill/>
                      <a:ln>
                        <a:noFill/>
                      </a:ln>
                      <a:effectLst/>
                    </p:spPr>
                  </p:pic>
                </p:oleObj>
              </mc:Fallback>
            </mc:AlternateContent>
          </a:graphicData>
        </a:graphic>
      </p:graphicFrame>
      <p:graphicFrame>
        <p:nvGraphicFramePr>
          <p:cNvPr id="4" name="Object 3">
            <a:extLst>
              <a:ext uri="{FF2B5EF4-FFF2-40B4-BE49-F238E27FC236}">
                <a16:creationId xmlns:a16="http://schemas.microsoft.com/office/drawing/2014/main" id="{2BADFC34-37DB-4FBB-87DA-D3086AAA7C88}"/>
              </a:ext>
            </a:extLst>
          </p:cNvPr>
          <p:cNvGraphicFramePr>
            <a:graphicFrameLocks noChangeAspect="1"/>
          </p:cNvGraphicFramePr>
          <p:nvPr>
            <p:extLst>
              <p:ext uri="{D42A27DB-BD31-4B8C-83A1-F6EECF244321}">
                <p14:modId xmlns:p14="http://schemas.microsoft.com/office/powerpoint/2010/main" val="1078551288"/>
              </p:ext>
            </p:extLst>
          </p:nvPr>
        </p:nvGraphicFramePr>
        <p:xfrm>
          <a:off x="1045087" y="802443"/>
          <a:ext cx="7232137" cy="812951"/>
        </p:xfrm>
        <a:graphic>
          <a:graphicData uri="http://schemas.openxmlformats.org/presentationml/2006/ole">
            <mc:AlternateContent xmlns:mc="http://schemas.openxmlformats.org/markup-compatibility/2006">
              <mc:Choice xmlns:v="urn:schemas-microsoft-com:vml" Requires="v">
                <p:oleObj spid="_x0000_s400644" name="公式" r:id="rId5" imgW="4025880" imgH="558720" progId="Equation.3">
                  <p:embed/>
                </p:oleObj>
              </mc:Choice>
              <mc:Fallback>
                <p:oleObj name="公式" r:id="rId5" imgW="4025880" imgH="558720" progId="Equation.3">
                  <p:embed/>
                  <p:pic>
                    <p:nvPicPr>
                      <p:cNvPr id="13" name="Object 3"/>
                      <p:cNvPicPr>
                        <a:picLocks noChangeAspect="1" noChangeArrowheads="1"/>
                      </p:cNvPicPr>
                      <p:nvPr/>
                    </p:nvPicPr>
                    <p:blipFill>
                      <a:blip r:embed="rId6"/>
                      <a:srcRect/>
                      <a:stretch>
                        <a:fillRect/>
                      </a:stretch>
                    </p:blipFill>
                    <p:spPr bwMode="auto">
                      <a:xfrm>
                        <a:off x="1045087" y="802443"/>
                        <a:ext cx="7232137" cy="812951"/>
                      </a:xfrm>
                      <a:prstGeom prst="rect">
                        <a:avLst/>
                      </a:prstGeom>
                      <a:noFill/>
                      <a:ln>
                        <a:noFill/>
                      </a:ln>
                      <a:effectLst/>
                    </p:spPr>
                  </p:pic>
                </p:oleObj>
              </mc:Fallback>
            </mc:AlternateContent>
          </a:graphicData>
        </a:graphic>
      </p:graphicFrame>
      <p:graphicFrame>
        <p:nvGraphicFramePr>
          <p:cNvPr id="5" name="Object 4">
            <a:extLst>
              <a:ext uri="{FF2B5EF4-FFF2-40B4-BE49-F238E27FC236}">
                <a16:creationId xmlns:a16="http://schemas.microsoft.com/office/drawing/2014/main" id="{2E04D344-ECF4-4A9D-8080-836631753C2D}"/>
              </a:ext>
            </a:extLst>
          </p:cNvPr>
          <p:cNvGraphicFramePr>
            <a:graphicFrameLocks noChangeAspect="1"/>
          </p:cNvGraphicFramePr>
          <p:nvPr>
            <p:extLst>
              <p:ext uri="{D42A27DB-BD31-4B8C-83A1-F6EECF244321}">
                <p14:modId xmlns:p14="http://schemas.microsoft.com/office/powerpoint/2010/main" val="2729057899"/>
              </p:ext>
            </p:extLst>
          </p:nvPr>
        </p:nvGraphicFramePr>
        <p:xfrm>
          <a:off x="1129621" y="1764758"/>
          <a:ext cx="6328827" cy="768647"/>
        </p:xfrm>
        <a:graphic>
          <a:graphicData uri="http://schemas.openxmlformats.org/presentationml/2006/ole">
            <mc:AlternateContent xmlns:mc="http://schemas.openxmlformats.org/markup-compatibility/2006">
              <mc:Choice xmlns:v="urn:schemas-microsoft-com:vml" Requires="v">
                <p:oleObj spid="_x0000_s400645" name="公式" r:id="rId7" imgW="4127400" imgH="558720" progId="Equation.3">
                  <p:embed/>
                </p:oleObj>
              </mc:Choice>
              <mc:Fallback>
                <p:oleObj name="公式" r:id="rId7" imgW="4127400" imgH="558720" progId="Equation.3">
                  <p:embed/>
                  <p:pic>
                    <p:nvPicPr>
                      <p:cNvPr id="14" name="Object 4"/>
                      <p:cNvPicPr>
                        <a:picLocks noChangeAspect="1" noChangeArrowheads="1"/>
                      </p:cNvPicPr>
                      <p:nvPr/>
                    </p:nvPicPr>
                    <p:blipFill>
                      <a:blip r:embed="rId8"/>
                      <a:srcRect/>
                      <a:stretch>
                        <a:fillRect/>
                      </a:stretch>
                    </p:blipFill>
                    <p:spPr bwMode="auto">
                      <a:xfrm>
                        <a:off x="1129621" y="1764758"/>
                        <a:ext cx="6328827" cy="768647"/>
                      </a:xfrm>
                      <a:prstGeom prst="rect">
                        <a:avLst/>
                      </a:prstGeom>
                      <a:noFill/>
                      <a:ln>
                        <a:noFill/>
                      </a:ln>
                      <a:effectLst/>
                    </p:spPr>
                  </p:pic>
                </p:oleObj>
              </mc:Fallback>
            </mc:AlternateContent>
          </a:graphicData>
        </a:graphic>
      </p:graphicFrame>
      <p:graphicFrame>
        <p:nvGraphicFramePr>
          <p:cNvPr id="6" name="对象 5">
            <a:extLst>
              <a:ext uri="{FF2B5EF4-FFF2-40B4-BE49-F238E27FC236}">
                <a16:creationId xmlns:a16="http://schemas.microsoft.com/office/drawing/2014/main" id="{8576091B-2F2F-4A77-95B3-AA4095D4104F}"/>
              </a:ext>
            </a:extLst>
          </p:cNvPr>
          <p:cNvGraphicFramePr>
            <a:graphicFrameLocks noChangeAspect="1"/>
          </p:cNvGraphicFramePr>
          <p:nvPr>
            <p:extLst>
              <p:ext uri="{D42A27DB-BD31-4B8C-83A1-F6EECF244321}">
                <p14:modId xmlns:p14="http://schemas.microsoft.com/office/powerpoint/2010/main" val="2915937780"/>
              </p:ext>
            </p:extLst>
          </p:nvPr>
        </p:nvGraphicFramePr>
        <p:xfrm>
          <a:off x="1045087" y="2775809"/>
          <a:ext cx="7232137" cy="808748"/>
        </p:xfrm>
        <a:graphic>
          <a:graphicData uri="http://schemas.openxmlformats.org/presentationml/2006/ole">
            <mc:AlternateContent xmlns:mc="http://schemas.openxmlformats.org/markup-compatibility/2006">
              <mc:Choice xmlns:v="urn:schemas-microsoft-com:vml" Requires="v">
                <p:oleObj spid="_x0000_s400646" name="公式" r:id="rId9" imgW="4787640" imgH="571320" progId="Equation.3">
                  <p:embed/>
                </p:oleObj>
              </mc:Choice>
              <mc:Fallback>
                <p:oleObj name="公式" r:id="rId9" imgW="4787640" imgH="571320" progId="Equation.3">
                  <p:embed/>
                  <p:pic>
                    <p:nvPicPr>
                      <p:cNvPr id="18" name="对象 17"/>
                      <p:cNvPicPr>
                        <a:picLocks noChangeAspect="1" noChangeArrowheads="1"/>
                      </p:cNvPicPr>
                      <p:nvPr/>
                    </p:nvPicPr>
                    <p:blipFill>
                      <a:blip r:embed="rId10"/>
                      <a:srcRect/>
                      <a:stretch>
                        <a:fillRect/>
                      </a:stretch>
                    </p:blipFill>
                    <p:spPr bwMode="auto">
                      <a:xfrm>
                        <a:off x="1045087" y="2775809"/>
                        <a:ext cx="7232137" cy="808748"/>
                      </a:xfrm>
                      <a:prstGeom prst="rect">
                        <a:avLst/>
                      </a:prstGeom>
                      <a:noFill/>
                      <a:ln>
                        <a:noFill/>
                      </a:ln>
                      <a:effectLst/>
                    </p:spPr>
                  </p:pic>
                </p:oleObj>
              </mc:Fallback>
            </mc:AlternateContent>
          </a:graphicData>
        </a:graphic>
      </p:graphicFrame>
      <p:graphicFrame>
        <p:nvGraphicFramePr>
          <p:cNvPr id="7" name="Object 7">
            <a:extLst>
              <a:ext uri="{FF2B5EF4-FFF2-40B4-BE49-F238E27FC236}">
                <a16:creationId xmlns:a16="http://schemas.microsoft.com/office/drawing/2014/main" id="{1F09C085-3790-4093-9525-BAF786B1E2EF}"/>
              </a:ext>
            </a:extLst>
          </p:cNvPr>
          <p:cNvGraphicFramePr>
            <a:graphicFrameLocks noChangeAspect="1"/>
          </p:cNvGraphicFramePr>
          <p:nvPr>
            <p:extLst>
              <p:ext uri="{D42A27DB-BD31-4B8C-83A1-F6EECF244321}">
                <p14:modId xmlns:p14="http://schemas.microsoft.com/office/powerpoint/2010/main" val="1927700196"/>
              </p:ext>
            </p:extLst>
          </p:nvPr>
        </p:nvGraphicFramePr>
        <p:xfrm>
          <a:off x="1321863" y="3854173"/>
          <a:ext cx="5546213" cy="545211"/>
        </p:xfrm>
        <a:graphic>
          <a:graphicData uri="http://schemas.openxmlformats.org/presentationml/2006/ole">
            <mc:AlternateContent xmlns:mc="http://schemas.openxmlformats.org/markup-compatibility/2006">
              <mc:Choice xmlns:v="urn:schemas-microsoft-com:vml" Requires="v">
                <p:oleObj spid="_x0000_s400647" name="公式" r:id="rId11" imgW="3035160" imgH="317160" progId="Equation.3">
                  <p:embed/>
                </p:oleObj>
              </mc:Choice>
              <mc:Fallback>
                <p:oleObj name="公式" r:id="rId11" imgW="3035160" imgH="317160" progId="Equation.3">
                  <p:embed/>
                  <p:pic>
                    <p:nvPicPr>
                      <p:cNvPr id="20" name="Object 7"/>
                      <p:cNvPicPr>
                        <a:picLocks noChangeAspect="1" noChangeArrowheads="1"/>
                      </p:cNvPicPr>
                      <p:nvPr/>
                    </p:nvPicPr>
                    <p:blipFill>
                      <a:blip r:embed="rId12"/>
                      <a:srcRect/>
                      <a:stretch>
                        <a:fillRect/>
                      </a:stretch>
                    </p:blipFill>
                    <p:spPr bwMode="auto">
                      <a:xfrm>
                        <a:off x="1321863" y="3854173"/>
                        <a:ext cx="5546213" cy="545211"/>
                      </a:xfrm>
                      <a:prstGeom prst="rect">
                        <a:avLst/>
                      </a:prstGeom>
                      <a:noFill/>
                      <a:ln>
                        <a:noFill/>
                      </a:ln>
                      <a:effectLst/>
                    </p:spPr>
                  </p:pic>
                </p:oleObj>
              </mc:Fallback>
            </mc:AlternateContent>
          </a:graphicData>
        </a:graphic>
      </p:graphicFrame>
      <p:sp>
        <p:nvSpPr>
          <p:cNvPr id="8" name="Text Box 5">
            <a:extLst>
              <a:ext uri="{FF2B5EF4-FFF2-40B4-BE49-F238E27FC236}">
                <a16:creationId xmlns:a16="http://schemas.microsoft.com/office/drawing/2014/main" id="{DBFAF7C6-3767-4D0A-9F6C-65E1CA45E99B}"/>
              </a:ext>
            </a:extLst>
          </p:cNvPr>
          <p:cNvSpPr txBox="1">
            <a:spLocks noChangeArrowheads="1"/>
          </p:cNvSpPr>
          <p:nvPr/>
        </p:nvSpPr>
        <p:spPr bwMode="auto">
          <a:xfrm>
            <a:off x="550515" y="4731046"/>
            <a:ext cx="576847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kumimoji="1" lang="zh-CN" altLang="en-US" sz="2600" u="sng" dirty="0">
                <a:solidFill>
                  <a:srgbClr val="990099"/>
                </a:solidFill>
                <a:latin typeface="黑体" panose="02010609060101010101" pitchFamily="49" charset="-122"/>
                <a:ea typeface="黑体" panose="02010609060101010101" pitchFamily="49" charset="-122"/>
              </a:rPr>
              <a:t>（</a:t>
            </a:r>
            <a:r>
              <a:rPr kumimoji="1" lang="en-US" altLang="zh-CN" sz="2600" u="sng" dirty="0">
                <a:solidFill>
                  <a:srgbClr val="990099"/>
                </a:solidFill>
                <a:latin typeface="黑体" panose="02010609060101010101" pitchFamily="49" charset="-122"/>
                <a:ea typeface="黑体" panose="02010609060101010101" pitchFamily="49" charset="-122"/>
              </a:rPr>
              <a:t>3</a:t>
            </a:r>
            <a:r>
              <a:rPr kumimoji="1" lang="zh-CN" altLang="en-US" sz="2600" u="sng" dirty="0">
                <a:solidFill>
                  <a:srgbClr val="990099"/>
                </a:solidFill>
                <a:latin typeface="黑体" panose="02010609060101010101" pitchFamily="49" charset="-122"/>
                <a:ea typeface="黑体" panose="02010609060101010101" pitchFamily="49" charset="-122"/>
              </a:rPr>
              <a:t>）将两结果叠加（瞬时值叠加）</a:t>
            </a:r>
          </a:p>
        </p:txBody>
      </p:sp>
      <p:graphicFrame>
        <p:nvGraphicFramePr>
          <p:cNvPr id="9" name="Object 6">
            <a:extLst>
              <a:ext uri="{FF2B5EF4-FFF2-40B4-BE49-F238E27FC236}">
                <a16:creationId xmlns:a16="http://schemas.microsoft.com/office/drawing/2014/main" id="{59E4D8F5-5872-4B2C-BDEE-EECAA0445028}"/>
              </a:ext>
            </a:extLst>
          </p:cNvPr>
          <p:cNvGraphicFramePr>
            <a:graphicFrameLocks noChangeAspect="1"/>
          </p:cNvGraphicFramePr>
          <p:nvPr>
            <p:extLst>
              <p:ext uri="{D42A27DB-BD31-4B8C-83A1-F6EECF244321}">
                <p14:modId xmlns:p14="http://schemas.microsoft.com/office/powerpoint/2010/main" val="3432864898"/>
              </p:ext>
            </p:extLst>
          </p:nvPr>
        </p:nvGraphicFramePr>
        <p:xfrm>
          <a:off x="1321863" y="5545873"/>
          <a:ext cx="2028225" cy="1027203"/>
        </p:xfrm>
        <a:graphic>
          <a:graphicData uri="http://schemas.openxmlformats.org/presentationml/2006/ole">
            <mc:AlternateContent xmlns:mc="http://schemas.openxmlformats.org/markup-compatibility/2006">
              <mc:Choice xmlns:v="urn:schemas-microsoft-com:vml" Requires="v">
                <p:oleObj spid="_x0000_s400648" name="公式" r:id="rId13" imgW="901700" imgH="457200" progId="Equation.3">
                  <p:embed/>
                </p:oleObj>
              </mc:Choice>
              <mc:Fallback>
                <p:oleObj name="公式" r:id="rId13" imgW="901700" imgH="457200" progId="Equation.3">
                  <p:embed/>
                  <p:pic>
                    <p:nvPicPr>
                      <p:cNvPr id="4" name="Object 6">
                        <a:extLst>
                          <a:ext uri="{FF2B5EF4-FFF2-40B4-BE49-F238E27FC236}">
                            <a16:creationId xmlns:a16="http://schemas.microsoft.com/office/drawing/2014/main" id="{82174094-6A66-4C54-A421-1819ED981B5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21863" y="5545873"/>
                        <a:ext cx="2028225" cy="1027203"/>
                      </a:xfrm>
                      <a:prstGeom prst="rect">
                        <a:avLst/>
                      </a:prstGeom>
                      <a:noFill/>
                      <a:ln>
                        <a:noFill/>
                      </a:ln>
                      <a:effectLst/>
                    </p:spPr>
                  </p:pic>
                </p:oleObj>
              </mc:Fallback>
            </mc:AlternateContent>
          </a:graphicData>
        </a:graphic>
      </p:graphicFrame>
      <p:graphicFrame>
        <p:nvGraphicFramePr>
          <p:cNvPr id="10" name="Object 7">
            <a:extLst>
              <a:ext uri="{FF2B5EF4-FFF2-40B4-BE49-F238E27FC236}">
                <a16:creationId xmlns:a16="http://schemas.microsoft.com/office/drawing/2014/main" id="{D998417C-C1A5-4BC1-B83B-9F6D6F2A7B2A}"/>
              </a:ext>
            </a:extLst>
          </p:cNvPr>
          <p:cNvGraphicFramePr>
            <a:graphicFrameLocks noChangeAspect="1"/>
          </p:cNvGraphicFramePr>
          <p:nvPr>
            <p:extLst>
              <p:ext uri="{D42A27DB-BD31-4B8C-83A1-F6EECF244321}">
                <p14:modId xmlns:p14="http://schemas.microsoft.com/office/powerpoint/2010/main" val="3795854747"/>
              </p:ext>
            </p:extLst>
          </p:nvPr>
        </p:nvGraphicFramePr>
        <p:xfrm>
          <a:off x="1852239" y="6281146"/>
          <a:ext cx="4883590" cy="418030"/>
        </p:xfrm>
        <a:graphic>
          <a:graphicData uri="http://schemas.openxmlformats.org/presentationml/2006/ole">
            <mc:AlternateContent xmlns:mc="http://schemas.openxmlformats.org/markup-compatibility/2006">
              <mc:Choice xmlns:v="urn:schemas-microsoft-com:vml" Requires="v">
                <p:oleObj spid="_x0000_s400649" name="公式" r:id="rId15" imgW="3416040" imgH="291960" progId="Equation.3">
                  <p:embed/>
                </p:oleObj>
              </mc:Choice>
              <mc:Fallback>
                <p:oleObj name="公式" r:id="rId15" imgW="3416040" imgH="291960" progId="Equation.3">
                  <p:embed/>
                  <p:pic>
                    <p:nvPicPr>
                      <p:cNvPr id="5" name="Object 7">
                        <a:extLst>
                          <a:ext uri="{FF2B5EF4-FFF2-40B4-BE49-F238E27FC236}">
                            <a16:creationId xmlns:a16="http://schemas.microsoft.com/office/drawing/2014/main" id="{0C864745-4135-4A2C-A81D-56155E6ECF07}"/>
                          </a:ext>
                        </a:extLst>
                      </p:cNvPr>
                      <p:cNvPicPr>
                        <a:picLocks noChangeAspect="1" noChangeArrowheads="1"/>
                      </p:cNvPicPr>
                      <p:nvPr/>
                    </p:nvPicPr>
                    <p:blipFill>
                      <a:blip r:embed="rId16"/>
                      <a:srcRect/>
                      <a:stretch>
                        <a:fillRect/>
                      </a:stretch>
                    </p:blipFill>
                    <p:spPr bwMode="auto">
                      <a:xfrm>
                        <a:off x="1852239" y="6281146"/>
                        <a:ext cx="4883590" cy="418030"/>
                      </a:xfrm>
                      <a:prstGeom prst="rect">
                        <a:avLst/>
                      </a:prstGeom>
                      <a:noFill/>
                      <a:ln>
                        <a:noFill/>
                      </a:ln>
                      <a:effectLst/>
                    </p:spPr>
                  </p:pic>
                </p:oleObj>
              </mc:Fallback>
            </mc:AlternateContent>
          </a:graphicData>
        </a:graphic>
      </p:graphicFrame>
      <p:sp>
        <p:nvSpPr>
          <p:cNvPr id="12" name="灯片编号占位符 11">
            <a:extLst>
              <a:ext uri="{FF2B5EF4-FFF2-40B4-BE49-F238E27FC236}">
                <a16:creationId xmlns:a16="http://schemas.microsoft.com/office/drawing/2014/main" id="{40C585BB-824E-48DA-8B5D-1537B853ED9C}"/>
              </a:ext>
            </a:extLst>
          </p:cNvPr>
          <p:cNvSpPr>
            <a:spLocks noGrp="1"/>
          </p:cNvSpPr>
          <p:nvPr>
            <p:ph type="sldNum" sz="quarter" idx="12"/>
          </p:nvPr>
        </p:nvSpPr>
        <p:spPr/>
        <p:txBody>
          <a:bodyPr/>
          <a:lstStyle/>
          <a:p>
            <a:fld id="{DD7B16FF-69CA-4A0B-BD3A-C4B4E2184A49}" type="slidenum">
              <a:rPr lang="zh-CN" altLang="en-US" smtClean="0"/>
              <a:pPr/>
              <a:t>159</a:t>
            </a:fld>
            <a:endParaRPr lang="zh-CN" altLang="en-US" dirty="0"/>
          </a:p>
        </p:txBody>
      </p:sp>
      <p:sp>
        <p:nvSpPr>
          <p:cNvPr id="11" name="动作按钮: 第一张 112">
            <a:hlinkClick r:id="" action="ppaction://hlinkshowjump?jump=firstslide" highlightClick="1"/>
            <a:extLst>
              <a:ext uri="{FF2B5EF4-FFF2-40B4-BE49-F238E27FC236}">
                <a16:creationId xmlns:a16="http://schemas.microsoft.com/office/drawing/2014/main" id="{FCECABBA-866C-4311-9B79-95EC6CE2C967}"/>
              </a:ext>
            </a:extLst>
          </p:cNvPr>
          <p:cNvSpPr/>
          <p:nvPr/>
        </p:nvSpPr>
        <p:spPr>
          <a:xfrm>
            <a:off x="9153203" y="6508831"/>
            <a:ext cx="468000" cy="468000"/>
          </a:xfrm>
          <a:prstGeom prst="actionButtonHom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50"/>
          </a:p>
        </p:txBody>
      </p:sp>
    </p:spTree>
    <p:extLst>
      <p:ext uri="{BB962C8B-B14F-4D97-AF65-F5344CB8AC3E}">
        <p14:creationId xmlns:p14="http://schemas.microsoft.com/office/powerpoint/2010/main" val="3113369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ppt_w/2"/>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ppt_w</p:attrName>
                                        </p:attrNameLst>
                                      </p:cBhvr>
                                      <p:tavLst>
                                        <p:tav tm="0">
                                          <p:val>
                                            <p:fltVal val="0"/>
                                          </p:val>
                                        </p:tav>
                                        <p:tav tm="100000">
                                          <p:val>
                                            <p:strVal val="#ppt_w"/>
                                          </p:val>
                                        </p:tav>
                                      </p:tavLst>
                                    </p:anim>
                                    <p:anim calcmode="lin" valueType="num">
                                      <p:cBhvr>
                                        <p:cTn id="10"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2"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ppt_x</p:attrName>
                                        </p:attrNameLst>
                                      </p:cBhvr>
                                      <p:tavLst>
                                        <p:tav tm="0">
                                          <p:val>
                                            <p:strVal val="#ppt_x+#ppt_w/2"/>
                                          </p:val>
                                        </p:tav>
                                        <p:tav tm="100000">
                                          <p:val>
                                            <p:strVal val="#ppt_x"/>
                                          </p:val>
                                        </p:tav>
                                      </p:tavLst>
                                    </p:anim>
                                    <p:anim calcmode="lin" valueType="num">
                                      <p:cBhvr>
                                        <p:cTn id="16" dur="500" fill="hold"/>
                                        <p:tgtEl>
                                          <p:spTgt spid="4"/>
                                        </p:tgtEl>
                                        <p:attrNameLst>
                                          <p:attrName>ppt_y</p:attrName>
                                        </p:attrNameLst>
                                      </p:cBhvr>
                                      <p:tavLst>
                                        <p:tav tm="0">
                                          <p:val>
                                            <p:strVal val="#ppt_y"/>
                                          </p:val>
                                        </p:tav>
                                        <p:tav tm="100000">
                                          <p:val>
                                            <p:strVal val="#ppt_y"/>
                                          </p:val>
                                        </p:tav>
                                      </p:tavLst>
                                    </p:anim>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ppt_w</p:attrName>
                                        </p:attrNameLst>
                                      </p:cBhvr>
                                      <p:tavLst>
                                        <p:tav tm="0">
                                          <p:val>
                                            <p:fltVal val="0"/>
                                          </p:val>
                                        </p:tav>
                                        <p:tav tm="100000">
                                          <p:val>
                                            <p:strVal val="#ppt_w"/>
                                          </p:val>
                                        </p:tav>
                                      </p:tavLst>
                                    </p:anim>
                                    <p:anim calcmode="lin" valueType="num">
                                      <p:cBhvr>
                                        <p:cTn id="24"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ppt_x</p:attrName>
                                        </p:attrNameLst>
                                      </p:cBhvr>
                                      <p:tavLst>
                                        <p:tav tm="0">
                                          <p:val>
                                            <p:strVal val="#ppt_x"/>
                                          </p:val>
                                        </p:tav>
                                        <p:tav tm="100000">
                                          <p:val>
                                            <p:strVal val="#ppt_x"/>
                                          </p:val>
                                        </p:tav>
                                      </p:tavLst>
                                    </p:anim>
                                    <p:anim calcmode="lin" valueType="num">
                                      <p:cBhvr>
                                        <p:cTn id="30" dur="500" fill="hold"/>
                                        <p:tgtEl>
                                          <p:spTgt spid="6"/>
                                        </p:tgtEl>
                                        <p:attrNameLst>
                                          <p:attrName>ppt_y</p:attrName>
                                        </p:attrNameLst>
                                      </p:cBhvr>
                                      <p:tavLst>
                                        <p:tav tm="0">
                                          <p:val>
                                            <p:strVal val="#ppt_y+#ppt_h/2"/>
                                          </p:val>
                                        </p:tav>
                                        <p:tav tm="100000">
                                          <p:val>
                                            <p:strVal val="#ppt_y"/>
                                          </p:val>
                                        </p:tav>
                                      </p:tavLst>
                                    </p:anim>
                                    <p:anim calcmode="lin" valueType="num">
                                      <p:cBhvr>
                                        <p:cTn id="31" dur="500" fill="hold"/>
                                        <p:tgtEl>
                                          <p:spTgt spid="6"/>
                                        </p:tgtEl>
                                        <p:attrNameLst>
                                          <p:attrName>ppt_w</p:attrName>
                                        </p:attrNameLst>
                                      </p:cBhvr>
                                      <p:tavLst>
                                        <p:tav tm="0">
                                          <p:val>
                                            <p:strVal val="#ppt_w"/>
                                          </p:val>
                                        </p:tav>
                                        <p:tav tm="100000">
                                          <p:val>
                                            <p:strVal val="#ppt_w"/>
                                          </p:val>
                                        </p:tav>
                                      </p:tavLst>
                                    </p:anim>
                                    <p:anim calcmode="lin" valueType="num">
                                      <p:cBhvr>
                                        <p:cTn id="32"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7" presetClass="entr" presetSubtype="1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p:cTn id="42" dur="500" fill="hold"/>
                                        <p:tgtEl>
                                          <p:spTgt spid="2"/>
                                        </p:tgtEl>
                                        <p:attrNameLst>
                                          <p:attrName>ppt_w</p:attrName>
                                        </p:attrNameLst>
                                      </p:cBhvr>
                                      <p:tavLst>
                                        <p:tav tm="0">
                                          <p:val>
                                            <p:fltVal val="0"/>
                                          </p:val>
                                        </p:tav>
                                        <p:tav tm="100000">
                                          <p:val>
                                            <p:strVal val="#ppt_w"/>
                                          </p:val>
                                        </p:tav>
                                      </p:tavLst>
                                    </p:anim>
                                    <p:anim calcmode="lin" valueType="num">
                                      <p:cBhvr>
                                        <p:cTn id="43"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wipe(left)">
                                      <p:cBhvr>
                                        <p:cTn id="48" dur="500"/>
                                        <p:tgtEl>
                                          <p:spTgt spid="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wipe(up)">
                                      <p:cBhvr>
                                        <p:cTn id="53" dur="500"/>
                                        <p:tgtEl>
                                          <p:spTgt spid="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wipe(left)">
                                      <p:cBhvr>
                                        <p:cTn id="5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26">
            <a:extLst>
              <a:ext uri="{FF2B5EF4-FFF2-40B4-BE49-F238E27FC236}">
                <a16:creationId xmlns:a16="http://schemas.microsoft.com/office/drawing/2014/main" id="{508B93C1-A8D4-4E61-808F-866B2132B1D8}"/>
              </a:ext>
            </a:extLst>
          </p:cNvPr>
          <p:cNvSpPr>
            <a:spLocks noChangeArrowheads="1"/>
          </p:cNvSpPr>
          <p:nvPr/>
        </p:nvSpPr>
        <p:spPr bwMode="auto">
          <a:xfrm>
            <a:off x="565062" y="364900"/>
            <a:ext cx="3054350" cy="559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zh-CN" sz="3033" b="1" i="1" dirty="0">
                <a:latin typeface="Symbol" panose="05050102010706020507" pitchFamily="18" charset="2"/>
                <a:ea typeface="宋体" panose="02010600030101010101" pitchFamily="2" charset="-122"/>
              </a:rPr>
              <a:t>j</a:t>
            </a:r>
            <a:r>
              <a:rPr lang="en-US" altLang="zh-CN" sz="3033" b="1" i="1" dirty="0">
                <a:solidFill>
                  <a:srgbClr val="FF3300"/>
                </a:solidFill>
                <a:latin typeface="Symbol" panose="05050102010706020507" pitchFamily="18" charset="2"/>
                <a:ea typeface="宋体" panose="02010600030101010101" pitchFamily="2" charset="-122"/>
              </a:rPr>
              <a:t> </a:t>
            </a:r>
            <a:r>
              <a:rPr lang="zh-CN" altLang="en-US" sz="3033" b="1" dirty="0">
                <a:latin typeface="Symbol" panose="05050102010706020507" pitchFamily="18" charset="2"/>
                <a:ea typeface="宋体" panose="02010600030101010101" pitchFamily="2" charset="-122"/>
              </a:rPr>
              <a:t>：</a:t>
            </a:r>
            <a:r>
              <a:rPr lang="zh-CN" altLang="en-US" sz="3033" b="1" dirty="0">
                <a:latin typeface="黑体" panose="02010609060101010101" pitchFamily="49" charset="-122"/>
                <a:ea typeface="黑体" panose="02010609060101010101" pitchFamily="49" charset="-122"/>
              </a:rPr>
              <a:t>相位差</a:t>
            </a:r>
            <a:endParaRPr lang="zh-CN" altLang="en-US" sz="3033" b="1" i="1" dirty="0">
              <a:latin typeface="黑体" panose="02010609060101010101" pitchFamily="49" charset="-122"/>
              <a:ea typeface="黑体" panose="02010609060101010101" pitchFamily="49" charset="-122"/>
            </a:endParaRPr>
          </a:p>
        </p:txBody>
      </p:sp>
      <p:sp>
        <p:nvSpPr>
          <p:cNvPr id="45059" name="Text Box 1027">
            <a:extLst>
              <a:ext uri="{FF2B5EF4-FFF2-40B4-BE49-F238E27FC236}">
                <a16:creationId xmlns:a16="http://schemas.microsoft.com/office/drawing/2014/main" id="{D98E0B6C-EEEE-4D6E-BE3D-D9930F5AB824}"/>
              </a:ext>
            </a:extLst>
          </p:cNvPr>
          <p:cNvSpPr txBox="1">
            <a:spLocks noChangeArrowheads="1"/>
          </p:cNvSpPr>
          <p:nvPr/>
        </p:nvSpPr>
        <p:spPr bwMode="auto">
          <a:xfrm>
            <a:off x="1405749" y="1317658"/>
            <a:ext cx="56134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dirty="0">
                <a:latin typeface="黑体" panose="02010609060101010101" pitchFamily="49" charset="-122"/>
                <a:ea typeface="黑体" panose="02010609060101010101" pitchFamily="49" charset="-122"/>
              </a:rPr>
              <a:t>两个同频率正弦量的初相之差</a:t>
            </a:r>
          </a:p>
        </p:txBody>
      </p:sp>
      <p:grpSp>
        <p:nvGrpSpPr>
          <p:cNvPr id="45095" name="Group 1063">
            <a:extLst>
              <a:ext uri="{FF2B5EF4-FFF2-40B4-BE49-F238E27FC236}">
                <a16:creationId xmlns:a16="http://schemas.microsoft.com/office/drawing/2014/main" id="{0D03CBAE-B623-49E3-A0C7-E5AF022316E4}"/>
              </a:ext>
            </a:extLst>
          </p:cNvPr>
          <p:cNvGrpSpPr>
            <a:grpSpLocks/>
          </p:cNvGrpSpPr>
          <p:nvPr/>
        </p:nvGrpSpPr>
        <p:grpSpPr bwMode="auto">
          <a:xfrm>
            <a:off x="4132801" y="2902649"/>
            <a:ext cx="4492096" cy="2430066"/>
            <a:chOff x="2736" y="672"/>
            <a:chExt cx="2612" cy="1212"/>
          </a:xfrm>
        </p:grpSpPr>
        <p:sp>
          <p:nvSpPr>
            <p:cNvPr id="45062" name="Line 1030">
              <a:extLst>
                <a:ext uri="{FF2B5EF4-FFF2-40B4-BE49-F238E27FC236}">
                  <a16:creationId xmlns:a16="http://schemas.microsoft.com/office/drawing/2014/main" id="{6D8DBF04-3BD6-49AF-9FEA-B32DAEB432D6}"/>
                </a:ext>
              </a:extLst>
            </p:cNvPr>
            <p:cNvSpPr>
              <a:spLocks noChangeShapeType="1"/>
            </p:cNvSpPr>
            <p:nvPr/>
          </p:nvSpPr>
          <p:spPr bwMode="auto">
            <a:xfrm>
              <a:off x="2736" y="1292"/>
              <a:ext cx="2464"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45063" name="Line 1031">
              <a:extLst>
                <a:ext uri="{FF2B5EF4-FFF2-40B4-BE49-F238E27FC236}">
                  <a16:creationId xmlns:a16="http://schemas.microsoft.com/office/drawing/2014/main" id="{23388F2C-37D9-43AC-BF6E-4A3A7FAA4FB4}"/>
                </a:ext>
              </a:extLst>
            </p:cNvPr>
            <p:cNvSpPr>
              <a:spLocks noChangeShapeType="1"/>
            </p:cNvSpPr>
            <p:nvPr/>
          </p:nvSpPr>
          <p:spPr bwMode="auto">
            <a:xfrm flipV="1">
              <a:off x="3084" y="672"/>
              <a:ext cx="0" cy="1212"/>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45064" name="Object 1032">
              <a:extLst>
                <a:ext uri="{FF2B5EF4-FFF2-40B4-BE49-F238E27FC236}">
                  <a16:creationId xmlns:a16="http://schemas.microsoft.com/office/drawing/2014/main" id="{CDBA2B16-8597-4901-9130-3E5ABBD08C1C}"/>
                </a:ext>
              </a:extLst>
            </p:cNvPr>
            <p:cNvGraphicFramePr>
              <a:graphicFrameLocks noChangeAspect="1"/>
            </p:cNvGraphicFramePr>
            <p:nvPr>
              <p:extLst>
                <p:ext uri="{D42A27DB-BD31-4B8C-83A1-F6EECF244321}">
                  <p14:modId xmlns:p14="http://schemas.microsoft.com/office/powerpoint/2010/main" val="588052812"/>
                </p:ext>
              </p:extLst>
            </p:nvPr>
          </p:nvGraphicFramePr>
          <p:xfrm>
            <a:off x="5095" y="1319"/>
            <a:ext cx="253" cy="188"/>
          </p:xfrm>
          <a:graphic>
            <a:graphicData uri="http://schemas.openxmlformats.org/presentationml/2006/ole">
              <mc:AlternateContent xmlns:mc="http://schemas.openxmlformats.org/markup-compatibility/2006">
                <mc:Choice xmlns:v="urn:schemas-microsoft-com:vml" Requires="v">
                  <p:oleObj spid="_x0000_s274569" name="公式" r:id="rId3" imgW="228600" imgH="152280" progId="Equation.3">
                    <p:embed/>
                  </p:oleObj>
                </mc:Choice>
                <mc:Fallback>
                  <p:oleObj name="公式" r:id="rId3" imgW="228600" imgH="152280" progId="Equation.3">
                    <p:embed/>
                    <p:pic>
                      <p:nvPicPr>
                        <p:cNvPr id="0" name="Object 10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5" y="1319"/>
                          <a:ext cx="253" cy="188"/>
                        </a:xfrm>
                        <a:prstGeom prst="rect">
                          <a:avLst/>
                        </a:prstGeom>
                        <a:noFill/>
                        <a:ln>
                          <a:noFill/>
                        </a:ln>
                        <a:effectLst/>
                      </p:spPr>
                    </p:pic>
                  </p:oleObj>
                </mc:Fallback>
              </mc:AlternateContent>
            </a:graphicData>
          </a:graphic>
        </p:graphicFrame>
      </p:grpSp>
      <p:grpSp>
        <p:nvGrpSpPr>
          <p:cNvPr id="45083" name="Group 1051">
            <a:extLst>
              <a:ext uri="{FF2B5EF4-FFF2-40B4-BE49-F238E27FC236}">
                <a16:creationId xmlns:a16="http://schemas.microsoft.com/office/drawing/2014/main" id="{C3D6F0BF-A15D-4089-AACD-6022E8F3B3CD}"/>
              </a:ext>
            </a:extLst>
          </p:cNvPr>
          <p:cNvGrpSpPr>
            <a:grpSpLocks/>
          </p:cNvGrpSpPr>
          <p:nvPr/>
        </p:nvGrpSpPr>
        <p:grpSpPr bwMode="auto">
          <a:xfrm>
            <a:off x="4731288" y="2828213"/>
            <a:ext cx="3090466" cy="2055637"/>
            <a:chOff x="3084" y="1423"/>
            <a:chExt cx="1797" cy="807"/>
          </a:xfrm>
        </p:grpSpPr>
        <p:sp>
          <p:nvSpPr>
            <p:cNvPr id="45061" name="Rectangle 1029">
              <a:extLst>
                <a:ext uri="{FF2B5EF4-FFF2-40B4-BE49-F238E27FC236}">
                  <a16:creationId xmlns:a16="http://schemas.microsoft.com/office/drawing/2014/main" id="{D1589F52-566A-400E-89F4-1FF2158F187F}"/>
                </a:ext>
              </a:extLst>
            </p:cNvPr>
            <p:cNvSpPr>
              <a:spLocks noChangeArrowheads="1"/>
            </p:cNvSpPr>
            <p:nvPr/>
          </p:nvSpPr>
          <p:spPr bwMode="auto">
            <a:xfrm>
              <a:off x="3249" y="1423"/>
              <a:ext cx="704"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p>
              <a:pPr algn="ctr" eaLnBrk="0" hangingPunct="0"/>
              <a:r>
                <a:rPr lang="en-US" altLang="zh-CN" sz="2600" b="1" i="1" dirty="0">
                  <a:latin typeface="Times New Roman" panose="02020603050405020304" pitchFamily="18" charset="0"/>
                  <a:ea typeface="宋体" panose="02010600030101010101" pitchFamily="2" charset="-122"/>
                </a:rPr>
                <a:t>i</a:t>
              </a:r>
              <a:r>
                <a:rPr lang="en-US" altLang="zh-CN" sz="2600" b="1" baseline="-25000" dirty="0">
                  <a:latin typeface="Times New Roman" panose="02020603050405020304" pitchFamily="18" charset="0"/>
                  <a:ea typeface="宋体" panose="02010600030101010101" pitchFamily="2" charset="-122"/>
                </a:rPr>
                <a:t>2</a:t>
              </a:r>
              <a:endParaRPr lang="en-US" altLang="zh-CN" sz="2600" b="1" dirty="0">
                <a:latin typeface="Times New Roman" panose="02020603050405020304" pitchFamily="18" charset="0"/>
                <a:ea typeface="宋体" panose="02010600030101010101" pitchFamily="2" charset="-122"/>
              </a:endParaRPr>
            </a:p>
          </p:txBody>
        </p:sp>
        <p:grpSp>
          <p:nvGrpSpPr>
            <p:cNvPr id="45071" name="Group 1039">
              <a:extLst>
                <a:ext uri="{FF2B5EF4-FFF2-40B4-BE49-F238E27FC236}">
                  <a16:creationId xmlns:a16="http://schemas.microsoft.com/office/drawing/2014/main" id="{6DFF24C1-E342-4446-A636-E3D46A99CBC3}"/>
                </a:ext>
              </a:extLst>
            </p:cNvPr>
            <p:cNvGrpSpPr>
              <a:grpSpLocks/>
            </p:cNvGrpSpPr>
            <p:nvPr/>
          </p:nvGrpSpPr>
          <p:grpSpPr bwMode="auto">
            <a:xfrm>
              <a:off x="3084" y="1632"/>
              <a:ext cx="1797" cy="598"/>
              <a:chOff x="3084" y="1595"/>
              <a:chExt cx="1797" cy="742"/>
            </a:xfrm>
          </p:grpSpPr>
          <p:sp>
            <p:nvSpPr>
              <p:cNvPr id="45065" name="Freeform 1033">
                <a:extLst>
                  <a:ext uri="{FF2B5EF4-FFF2-40B4-BE49-F238E27FC236}">
                    <a16:creationId xmlns:a16="http://schemas.microsoft.com/office/drawing/2014/main" id="{785F63A1-95FE-41D0-A860-A1F448BC3D94}"/>
                  </a:ext>
                </a:extLst>
              </p:cNvPr>
              <p:cNvSpPr>
                <a:spLocks/>
              </p:cNvSpPr>
              <p:nvPr/>
            </p:nvSpPr>
            <p:spPr bwMode="auto">
              <a:xfrm flipV="1">
                <a:off x="3324" y="1595"/>
                <a:ext cx="515" cy="369"/>
              </a:xfrm>
              <a:custGeom>
                <a:avLst/>
                <a:gdLst>
                  <a:gd name="T0" fmla="*/ 615 w 616"/>
                  <a:gd name="T1" fmla="*/ 0 h 289"/>
                  <a:gd name="T2" fmla="*/ 563 w 616"/>
                  <a:gd name="T3" fmla="*/ 78 h 289"/>
                  <a:gd name="T4" fmla="*/ 511 w 616"/>
                  <a:gd name="T5" fmla="*/ 146 h 289"/>
                  <a:gd name="T6" fmla="*/ 459 w 616"/>
                  <a:gd name="T7" fmla="*/ 205 h 289"/>
                  <a:gd name="T8" fmla="*/ 407 w 616"/>
                  <a:gd name="T9" fmla="*/ 254 h 289"/>
                  <a:gd name="T10" fmla="*/ 364 w 616"/>
                  <a:gd name="T11" fmla="*/ 278 h 289"/>
                  <a:gd name="T12" fmla="*/ 312 w 616"/>
                  <a:gd name="T13" fmla="*/ 288 h 289"/>
                  <a:gd name="T14" fmla="*/ 259 w 616"/>
                  <a:gd name="T15" fmla="*/ 278 h 289"/>
                  <a:gd name="T16" fmla="*/ 207 w 616"/>
                  <a:gd name="T17" fmla="*/ 254 h 289"/>
                  <a:gd name="T18" fmla="*/ 156 w 616"/>
                  <a:gd name="T19" fmla="*/ 205 h 289"/>
                  <a:gd name="T20" fmla="*/ 104 w 616"/>
                  <a:gd name="T21" fmla="*/ 146 h 289"/>
                  <a:gd name="T22" fmla="*/ 52 w 616"/>
                  <a:gd name="T23" fmla="*/ 73 h 289"/>
                  <a:gd name="T24" fmla="*/ 0 w 616"/>
                  <a:gd name="T2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6" h="289">
                    <a:moveTo>
                      <a:pt x="615" y="0"/>
                    </a:moveTo>
                    <a:lnTo>
                      <a:pt x="563" y="78"/>
                    </a:lnTo>
                    <a:lnTo>
                      <a:pt x="511" y="146"/>
                    </a:lnTo>
                    <a:lnTo>
                      <a:pt x="459" y="205"/>
                    </a:lnTo>
                    <a:lnTo>
                      <a:pt x="407" y="254"/>
                    </a:lnTo>
                    <a:lnTo>
                      <a:pt x="364" y="278"/>
                    </a:lnTo>
                    <a:lnTo>
                      <a:pt x="312" y="288"/>
                    </a:lnTo>
                    <a:lnTo>
                      <a:pt x="259" y="278"/>
                    </a:lnTo>
                    <a:lnTo>
                      <a:pt x="207" y="254"/>
                    </a:lnTo>
                    <a:lnTo>
                      <a:pt x="156" y="205"/>
                    </a:lnTo>
                    <a:lnTo>
                      <a:pt x="104" y="146"/>
                    </a:lnTo>
                    <a:lnTo>
                      <a:pt x="52" y="73"/>
                    </a:lnTo>
                    <a:lnTo>
                      <a:pt x="0" y="0"/>
                    </a:lnTo>
                  </a:path>
                </a:pathLst>
              </a:custGeom>
              <a:noFill/>
              <a:ln w="38100" cap="rnd" cmpd="sng">
                <a:solidFill>
                  <a:srgbClr val="66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grpSp>
            <p:nvGrpSpPr>
              <p:cNvPr id="45066" name="Group 1034">
                <a:extLst>
                  <a:ext uri="{FF2B5EF4-FFF2-40B4-BE49-F238E27FC236}">
                    <a16:creationId xmlns:a16="http://schemas.microsoft.com/office/drawing/2014/main" id="{2D05DC59-499C-4AC9-A608-D0909EFEA282}"/>
                  </a:ext>
                </a:extLst>
              </p:cNvPr>
              <p:cNvGrpSpPr>
                <a:grpSpLocks/>
              </p:cNvGrpSpPr>
              <p:nvPr/>
            </p:nvGrpSpPr>
            <p:grpSpPr bwMode="auto">
              <a:xfrm flipV="1">
                <a:off x="3853" y="1599"/>
                <a:ext cx="1028" cy="738"/>
                <a:chOff x="2602" y="1536"/>
                <a:chExt cx="1230" cy="577"/>
              </a:xfrm>
            </p:grpSpPr>
            <p:sp>
              <p:nvSpPr>
                <p:cNvPr id="45067" name="Freeform 1035">
                  <a:extLst>
                    <a:ext uri="{FF2B5EF4-FFF2-40B4-BE49-F238E27FC236}">
                      <a16:creationId xmlns:a16="http://schemas.microsoft.com/office/drawing/2014/main" id="{77D78676-A3E7-4E68-AF4E-DA95BDA2D068}"/>
                    </a:ext>
                  </a:extLst>
                </p:cNvPr>
                <p:cNvSpPr>
                  <a:spLocks/>
                </p:cNvSpPr>
                <p:nvPr/>
              </p:nvSpPr>
              <p:spPr bwMode="auto">
                <a:xfrm>
                  <a:off x="2602" y="1536"/>
                  <a:ext cx="615" cy="289"/>
                </a:xfrm>
                <a:custGeom>
                  <a:avLst/>
                  <a:gdLst>
                    <a:gd name="T0" fmla="*/ 0 w 615"/>
                    <a:gd name="T1" fmla="*/ 288 h 289"/>
                    <a:gd name="T2" fmla="*/ 52 w 615"/>
                    <a:gd name="T3" fmla="*/ 210 h 289"/>
                    <a:gd name="T4" fmla="*/ 104 w 615"/>
                    <a:gd name="T5" fmla="*/ 141 h 289"/>
                    <a:gd name="T6" fmla="*/ 156 w 615"/>
                    <a:gd name="T7" fmla="*/ 83 h 289"/>
                    <a:gd name="T8" fmla="*/ 208 w 615"/>
                    <a:gd name="T9" fmla="*/ 34 h 289"/>
                    <a:gd name="T10" fmla="*/ 251 w 615"/>
                    <a:gd name="T11" fmla="*/ 9 h 289"/>
                    <a:gd name="T12" fmla="*/ 303 w 615"/>
                    <a:gd name="T13" fmla="*/ 0 h 289"/>
                    <a:gd name="T14" fmla="*/ 355 w 615"/>
                    <a:gd name="T15" fmla="*/ 9 h 289"/>
                    <a:gd name="T16" fmla="*/ 407 w 615"/>
                    <a:gd name="T17" fmla="*/ 34 h 289"/>
                    <a:gd name="T18" fmla="*/ 458 w 615"/>
                    <a:gd name="T19" fmla="*/ 83 h 289"/>
                    <a:gd name="T20" fmla="*/ 510 w 615"/>
                    <a:gd name="T21" fmla="*/ 141 h 289"/>
                    <a:gd name="T22" fmla="*/ 562 w 615"/>
                    <a:gd name="T23" fmla="*/ 215 h 289"/>
                    <a:gd name="T24" fmla="*/ 614 w 615"/>
                    <a:gd name="T25" fmla="*/ 28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5" h="289">
                      <a:moveTo>
                        <a:pt x="0" y="288"/>
                      </a:moveTo>
                      <a:lnTo>
                        <a:pt x="52" y="210"/>
                      </a:lnTo>
                      <a:lnTo>
                        <a:pt x="104" y="141"/>
                      </a:lnTo>
                      <a:lnTo>
                        <a:pt x="156" y="83"/>
                      </a:lnTo>
                      <a:lnTo>
                        <a:pt x="208" y="34"/>
                      </a:lnTo>
                      <a:lnTo>
                        <a:pt x="251" y="9"/>
                      </a:lnTo>
                      <a:lnTo>
                        <a:pt x="303" y="0"/>
                      </a:lnTo>
                      <a:lnTo>
                        <a:pt x="355" y="9"/>
                      </a:lnTo>
                      <a:lnTo>
                        <a:pt x="407" y="34"/>
                      </a:lnTo>
                      <a:lnTo>
                        <a:pt x="458" y="83"/>
                      </a:lnTo>
                      <a:lnTo>
                        <a:pt x="510" y="141"/>
                      </a:lnTo>
                      <a:lnTo>
                        <a:pt x="562" y="215"/>
                      </a:lnTo>
                      <a:lnTo>
                        <a:pt x="614" y="288"/>
                      </a:lnTo>
                    </a:path>
                  </a:pathLst>
                </a:custGeom>
                <a:noFill/>
                <a:ln w="38100" cap="rnd" cmpd="sng">
                  <a:solidFill>
                    <a:srgbClr val="66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45068" name="Freeform 1036">
                  <a:extLst>
                    <a:ext uri="{FF2B5EF4-FFF2-40B4-BE49-F238E27FC236}">
                      <a16:creationId xmlns:a16="http://schemas.microsoft.com/office/drawing/2014/main" id="{C123C945-D7C5-4D4C-AD28-BC18CEC446B2}"/>
                    </a:ext>
                  </a:extLst>
                </p:cNvPr>
                <p:cNvSpPr>
                  <a:spLocks/>
                </p:cNvSpPr>
                <p:nvPr/>
              </p:nvSpPr>
              <p:spPr bwMode="auto">
                <a:xfrm>
                  <a:off x="3216" y="1824"/>
                  <a:ext cx="616" cy="289"/>
                </a:xfrm>
                <a:custGeom>
                  <a:avLst/>
                  <a:gdLst>
                    <a:gd name="T0" fmla="*/ 615 w 616"/>
                    <a:gd name="T1" fmla="*/ 0 h 289"/>
                    <a:gd name="T2" fmla="*/ 563 w 616"/>
                    <a:gd name="T3" fmla="*/ 78 h 289"/>
                    <a:gd name="T4" fmla="*/ 511 w 616"/>
                    <a:gd name="T5" fmla="*/ 146 h 289"/>
                    <a:gd name="T6" fmla="*/ 459 w 616"/>
                    <a:gd name="T7" fmla="*/ 205 h 289"/>
                    <a:gd name="T8" fmla="*/ 407 w 616"/>
                    <a:gd name="T9" fmla="*/ 254 h 289"/>
                    <a:gd name="T10" fmla="*/ 364 w 616"/>
                    <a:gd name="T11" fmla="*/ 278 h 289"/>
                    <a:gd name="T12" fmla="*/ 312 w 616"/>
                    <a:gd name="T13" fmla="*/ 288 h 289"/>
                    <a:gd name="T14" fmla="*/ 259 w 616"/>
                    <a:gd name="T15" fmla="*/ 278 h 289"/>
                    <a:gd name="T16" fmla="*/ 207 w 616"/>
                    <a:gd name="T17" fmla="*/ 254 h 289"/>
                    <a:gd name="T18" fmla="*/ 156 w 616"/>
                    <a:gd name="T19" fmla="*/ 205 h 289"/>
                    <a:gd name="T20" fmla="*/ 104 w 616"/>
                    <a:gd name="T21" fmla="*/ 146 h 289"/>
                    <a:gd name="T22" fmla="*/ 52 w 616"/>
                    <a:gd name="T23" fmla="*/ 73 h 289"/>
                    <a:gd name="T24" fmla="*/ 0 w 616"/>
                    <a:gd name="T2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6" h="289">
                      <a:moveTo>
                        <a:pt x="615" y="0"/>
                      </a:moveTo>
                      <a:lnTo>
                        <a:pt x="563" y="78"/>
                      </a:lnTo>
                      <a:lnTo>
                        <a:pt x="511" y="146"/>
                      </a:lnTo>
                      <a:lnTo>
                        <a:pt x="459" y="205"/>
                      </a:lnTo>
                      <a:lnTo>
                        <a:pt x="407" y="254"/>
                      </a:lnTo>
                      <a:lnTo>
                        <a:pt x="364" y="278"/>
                      </a:lnTo>
                      <a:lnTo>
                        <a:pt x="312" y="288"/>
                      </a:lnTo>
                      <a:lnTo>
                        <a:pt x="259" y="278"/>
                      </a:lnTo>
                      <a:lnTo>
                        <a:pt x="207" y="254"/>
                      </a:lnTo>
                      <a:lnTo>
                        <a:pt x="156" y="205"/>
                      </a:lnTo>
                      <a:lnTo>
                        <a:pt x="104" y="146"/>
                      </a:lnTo>
                      <a:lnTo>
                        <a:pt x="52" y="73"/>
                      </a:lnTo>
                      <a:lnTo>
                        <a:pt x="0" y="0"/>
                      </a:lnTo>
                    </a:path>
                  </a:pathLst>
                </a:custGeom>
                <a:noFill/>
                <a:ln w="38100" cap="rnd" cmpd="sng">
                  <a:solidFill>
                    <a:srgbClr val="66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grpSp>
          <p:sp>
            <p:nvSpPr>
              <p:cNvPr id="45069" name="Freeform 1037">
                <a:extLst>
                  <a:ext uri="{FF2B5EF4-FFF2-40B4-BE49-F238E27FC236}">
                    <a16:creationId xmlns:a16="http://schemas.microsoft.com/office/drawing/2014/main" id="{B81003CE-61C0-4009-BB41-E98C7EAB7166}"/>
                  </a:ext>
                </a:extLst>
              </p:cNvPr>
              <p:cNvSpPr>
                <a:spLocks/>
              </p:cNvSpPr>
              <p:nvPr/>
            </p:nvSpPr>
            <p:spPr bwMode="auto">
              <a:xfrm flipV="1">
                <a:off x="3084" y="1968"/>
                <a:ext cx="240" cy="336"/>
              </a:xfrm>
              <a:custGeom>
                <a:avLst/>
                <a:gdLst>
                  <a:gd name="T0" fmla="*/ 0 w 366"/>
                  <a:gd name="T1" fmla="*/ 0 h 300"/>
                  <a:gd name="T2" fmla="*/ 156 w 366"/>
                  <a:gd name="T3" fmla="*/ 90 h 300"/>
                  <a:gd name="T4" fmla="*/ 366 w 366"/>
                  <a:gd name="T5" fmla="*/ 300 h 300"/>
                </a:gdLst>
                <a:ahLst/>
                <a:cxnLst>
                  <a:cxn ang="0">
                    <a:pos x="T0" y="T1"/>
                  </a:cxn>
                  <a:cxn ang="0">
                    <a:pos x="T2" y="T3"/>
                  </a:cxn>
                  <a:cxn ang="0">
                    <a:pos x="T4" y="T5"/>
                  </a:cxn>
                </a:cxnLst>
                <a:rect l="0" t="0" r="r" b="b"/>
                <a:pathLst>
                  <a:path w="366" h="300">
                    <a:moveTo>
                      <a:pt x="0" y="0"/>
                    </a:moveTo>
                    <a:cubicBezTo>
                      <a:pt x="47" y="20"/>
                      <a:pt x="95" y="40"/>
                      <a:pt x="156" y="90"/>
                    </a:cubicBezTo>
                    <a:cubicBezTo>
                      <a:pt x="217" y="140"/>
                      <a:pt x="330" y="265"/>
                      <a:pt x="366" y="300"/>
                    </a:cubicBezTo>
                  </a:path>
                </a:pathLst>
              </a:custGeom>
              <a:noFill/>
              <a:ln w="38100" cap="flat" cmpd="sng">
                <a:solidFill>
                  <a:srgbClr val="66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grpSp>
      <p:grpSp>
        <p:nvGrpSpPr>
          <p:cNvPr id="45084" name="Group 1052">
            <a:extLst>
              <a:ext uri="{FF2B5EF4-FFF2-40B4-BE49-F238E27FC236}">
                <a16:creationId xmlns:a16="http://schemas.microsoft.com/office/drawing/2014/main" id="{5380AAE2-3444-4DAB-B979-E90109941A12}"/>
              </a:ext>
            </a:extLst>
          </p:cNvPr>
          <p:cNvGrpSpPr>
            <a:grpSpLocks/>
          </p:cNvGrpSpPr>
          <p:nvPr/>
        </p:nvGrpSpPr>
        <p:grpSpPr bwMode="auto">
          <a:xfrm>
            <a:off x="4191274" y="2369125"/>
            <a:ext cx="3630481" cy="2809435"/>
            <a:chOff x="2880" y="1296"/>
            <a:chExt cx="2111" cy="1027"/>
          </a:xfrm>
        </p:grpSpPr>
        <p:grpSp>
          <p:nvGrpSpPr>
            <p:cNvPr id="45081" name="Group 1049">
              <a:extLst>
                <a:ext uri="{FF2B5EF4-FFF2-40B4-BE49-F238E27FC236}">
                  <a16:creationId xmlns:a16="http://schemas.microsoft.com/office/drawing/2014/main" id="{31E601ED-BCF3-4B4F-A637-7465075F44B8}"/>
                </a:ext>
              </a:extLst>
            </p:cNvPr>
            <p:cNvGrpSpPr>
              <a:grpSpLocks/>
            </p:cNvGrpSpPr>
            <p:nvPr/>
          </p:nvGrpSpPr>
          <p:grpSpPr bwMode="auto">
            <a:xfrm>
              <a:off x="2928" y="1582"/>
              <a:ext cx="2063" cy="741"/>
              <a:chOff x="2448" y="2734"/>
              <a:chExt cx="2063" cy="741"/>
            </a:xfrm>
          </p:grpSpPr>
          <p:grpSp>
            <p:nvGrpSpPr>
              <p:cNvPr id="45074" name="Group 1042">
                <a:extLst>
                  <a:ext uri="{FF2B5EF4-FFF2-40B4-BE49-F238E27FC236}">
                    <a16:creationId xmlns:a16="http://schemas.microsoft.com/office/drawing/2014/main" id="{A06B6503-1E66-414B-9A75-31DFBB69A2DB}"/>
                  </a:ext>
                </a:extLst>
              </p:cNvPr>
              <p:cNvGrpSpPr>
                <a:grpSpLocks/>
              </p:cNvGrpSpPr>
              <p:nvPr/>
            </p:nvGrpSpPr>
            <p:grpSpPr bwMode="auto">
              <a:xfrm>
                <a:off x="2448" y="2736"/>
                <a:ext cx="1028" cy="738"/>
                <a:chOff x="2602" y="1536"/>
                <a:chExt cx="1230" cy="577"/>
              </a:xfrm>
            </p:grpSpPr>
            <p:sp>
              <p:nvSpPr>
                <p:cNvPr id="45075" name="Freeform 1043">
                  <a:extLst>
                    <a:ext uri="{FF2B5EF4-FFF2-40B4-BE49-F238E27FC236}">
                      <a16:creationId xmlns:a16="http://schemas.microsoft.com/office/drawing/2014/main" id="{09A71FE3-3B4B-413E-AE4C-8EEC85001CF9}"/>
                    </a:ext>
                  </a:extLst>
                </p:cNvPr>
                <p:cNvSpPr>
                  <a:spLocks/>
                </p:cNvSpPr>
                <p:nvPr/>
              </p:nvSpPr>
              <p:spPr bwMode="auto">
                <a:xfrm>
                  <a:off x="2602" y="1536"/>
                  <a:ext cx="615" cy="289"/>
                </a:xfrm>
                <a:custGeom>
                  <a:avLst/>
                  <a:gdLst>
                    <a:gd name="T0" fmla="*/ 0 w 615"/>
                    <a:gd name="T1" fmla="*/ 288 h 289"/>
                    <a:gd name="T2" fmla="*/ 52 w 615"/>
                    <a:gd name="T3" fmla="*/ 210 h 289"/>
                    <a:gd name="T4" fmla="*/ 104 w 615"/>
                    <a:gd name="T5" fmla="*/ 141 h 289"/>
                    <a:gd name="T6" fmla="*/ 156 w 615"/>
                    <a:gd name="T7" fmla="*/ 83 h 289"/>
                    <a:gd name="T8" fmla="*/ 208 w 615"/>
                    <a:gd name="T9" fmla="*/ 34 h 289"/>
                    <a:gd name="T10" fmla="*/ 251 w 615"/>
                    <a:gd name="T11" fmla="*/ 9 h 289"/>
                    <a:gd name="T12" fmla="*/ 303 w 615"/>
                    <a:gd name="T13" fmla="*/ 0 h 289"/>
                    <a:gd name="T14" fmla="*/ 355 w 615"/>
                    <a:gd name="T15" fmla="*/ 9 h 289"/>
                    <a:gd name="T16" fmla="*/ 407 w 615"/>
                    <a:gd name="T17" fmla="*/ 34 h 289"/>
                    <a:gd name="T18" fmla="*/ 458 w 615"/>
                    <a:gd name="T19" fmla="*/ 83 h 289"/>
                    <a:gd name="T20" fmla="*/ 510 w 615"/>
                    <a:gd name="T21" fmla="*/ 141 h 289"/>
                    <a:gd name="T22" fmla="*/ 562 w 615"/>
                    <a:gd name="T23" fmla="*/ 215 h 289"/>
                    <a:gd name="T24" fmla="*/ 614 w 615"/>
                    <a:gd name="T25" fmla="*/ 28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5" h="289">
                      <a:moveTo>
                        <a:pt x="0" y="288"/>
                      </a:moveTo>
                      <a:lnTo>
                        <a:pt x="52" y="210"/>
                      </a:lnTo>
                      <a:lnTo>
                        <a:pt x="104" y="141"/>
                      </a:lnTo>
                      <a:lnTo>
                        <a:pt x="156" y="83"/>
                      </a:lnTo>
                      <a:lnTo>
                        <a:pt x="208" y="34"/>
                      </a:lnTo>
                      <a:lnTo>
                        <a:pt x="251" y="9"/>
                      </a:lnTo>
                      <a:lnTo>
                        <a:pt x="303" y="0"/>
                      </a:lnTo>
                      <a:lnTo>
                        <a:pt x="355" y="9"/>
                      </a:lnTo>
                      <a:lnTo>
                        <a:pt x="407" y="34"/>
                      </a:lnTo>
                      <a:lnTo>
                        <a:pt x="458" y="83"/>
                      </a:lnTo>
                      <a:lnTo>
                        <a:pt x="510" y="141"/>
                      </a:lnTo>
                      <a:lnTo>
                        <a:pt x="562" y="215"/>
                      </a:lnTo>
                      <a:lnTo>
                        <a:pt x="614" y="288"/>
                      </a:lnTo>
                    </a:path>
                  </a:pathLst>
                </a:custGeom>
                <a:noFill/>
                <a:ln w="38100" cap="rnd"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45076" name="Freeform 1044">
                  <a:extLst>
                    <a:ext uri="{FF2B5EF4-FFF2-40B4-BE49-F238E27FC236}">
                      <a16:creationId xmlns:a16="http://schemas.microsoft.com/office/drawing/2014/main" id="{0CD6EC54-3FCF-4C81-A87D-B6287739FA88}"/>
                    </a:ext>
                  </a:extLst>
                </p:cNvPr>
                <p:cNvSpPr>
                  <a:spLocks/>
                </p:cNvSpPr>
                <p:nvPr/>
              </p:nvSpPr>
              <p:spPr bwMode="auto">
                <a:xfrm>
                  <a:off x="3216" y="1824"/>
                  <a:ext cx="616" cy="289"/>
                </a:xfrm>
                <a:custGeom>
                  <a:avLst/>
                  <a:gdLst>
                    <a:gd name="T0" fmla="*/ 615 w 616"/>
                    <a:gd name="T1" fmla="*/ 0 h 289"/>
                    <a:gd name="T2" fmla="*/ 563 w 616"/>
                    <a:gd name="T3" fmla="*/ 78 h 289"/>
                    <a:gd name="T4" fmla="*/ 511 w 616"/>
                    <a:gd name="T5" fmla="*/ 146 h 289"/>
                    <a:gd name="T6" fmla="*/ 459 w 616"/>
                    <a:gd name="T7" fmla="*/ 205 h 289"/>
                    <a:gd name="T8" fmla="*/ 407 w 616"/>
                    <a:gd name="T9" fmla="*/ 254 h 289"/>
                    <a:gd name="T10" fmla="*/ 364 w 616"/>
                    <a:gd name="T11" fmla="*/ 278 h 289"/>
                    <a:gd name="T12" fmla="*/ 312 w 616"/>
                    <a:gd name="T13" fmla="*/ 288 h 289"/>
                    <a:gd name="T14" fmla="*/ 259 w 616"/>
                    <a:gd name="T15" fmla="*/ 278 h 289"/>
                    <a:gd name="T16" fmla="*/ 207 w 616"/>
                    <a:gd name="T17" fmla="*/ 254 h 289"/>
                    <a:gd name="T18" fmla="*/ 156 w 616"/>
                    <a:gd name="T19" fmla="*/ 205 h 289"/>
                    <a:gd name="T20" fmla="*/ 104 w 616"/>
                    <a:gd name="T21" fmla="*/ 146 h 289"/>
                    <a:gd name="T22" fmla="*/ 52 w 616"/>
                    <a:gd name="T23" fmla="*/ 73 h 289"/>
                    <a:gd name="T24" fmla="*/ 0 w 616"/>
                    <a:gd name="T2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6" h="289">
                      <a:moveTo>
                        <a:pt x="615" y="0"/>
                      </a:moveTo>
                      <a:lnTo>
                        <a:pt x="563" y="78"/>
                      </a:lnTo>
                      <a:lnTo>
                        <a:pt x="511" y="146"/>
                      </a:lnTo>
                      <a:lnTo>
                        <a:pt x="459" y="205"/>
                      </a:lnTo>
                      <a:lnTo>
                        <a:pt x="407" y="254"/>
                      </a:lnTo>
                      <a:lnTo>
                        <a:pt x="364" y="278"/>
                      </a:lnTo>
                      <a:lnTo>
                        <a:pt x="312" y="288"/>
                      </a:lnTo>
                      <a:lnTo>
                        <a:pt x="259" y="278"/>
                      </a:lnTo>
                      <a:lnTo>
                        <a:pt x="207" y="254"/>
                      </a:lnTo>
                      <a:lnTo>
                        <a:pt x="156" y="205"/>
                      </a:lnTo>
                      <a:lnTo>
                        <a:pt x="104" y="146"/>
                      </a:lnTo>
                      <a:lnTo>
                        <a:pt x="52" y="73"/>
                      </a:lnTo>
                      <a:lnTo>
                        <a:pt x="0" y="0"/>
                      </a:lnTo>
                    </a:path>
                  </a:pathLst>
                </a:custGeom>
                <a:noFill/>
                <a:ln w="38100" cap="rnd"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grpSp>
          <p:grpSp>
            <p:nvGrpSpPr>
              <p:cNvPr id="45078" name="Group 1046">
                <a:extLst>
                  <a:ext uri="{FF2B5EF4-FFF2-40B4-BE49-F238E27FC236}">
                    <a16:creationId xmlns:a16="http://schemas.microsoft.com/office/drawing/2014/main" id="{457F7C73-EE12-4AC3-8314-DE4D27853A7A}"/>
                  </a:ext>
                </a:extLst>
              </p:cNvPr>
              <p:cNvGrpSpPr>
                <a:grpSpLocks/>
              </p:cNvGrpSpPr>
              <p:nvPr/>
            </p:nvGrpSpPr>
            <p:grpSpPr bwMode="auto">
              <a:xfrm>
                <a:off x="3480" y="2734"/>
                <a:ext cx="1031" cy="741"/>
                <a:chOff x="2574" y="1533"/>
                <a:chExt cx="1234" cy="579"/>
              </a:xfrm>
            </p:grpSpPr>
            <p:sp>
              <p:nvSpPr>
                <p:cNvPr id="45079" name="Freeform 1047">
                  <a:extLst>
                    <a:ext uri="{FF2B5EF4-FFF2-40B4-BE49-F238E27FC236}">
                      <a16:creationId xmlns:a16="http://schemas.microsoft.com/office/drawing/2014/main" id="{1E313C7D-4EBD-4E61-9B06-502DDC0959EE}"/>
                    </a:ext>
                  </a:extLst>
                </p:cNvPr>
                <p:cNvSpPr>
                  <a:spLocks/>
                </p:cNvSpPr>
                <p:nvPr/>
              </p:nvSpPr>
              <p:spPr bwMode="auto">
                <a:xfrm>
                  <a:off x="2574" y="1533"/>
                  <a:ext cx="615" cy="289"/>
                </a:xfrm>
                <a:custGeom>
                  <a:avLst/>
                  <a:gdLst>
                    <a:gd name="T0" fmla="*/ 0 w 615"/>
                    <a:gd name="T1" fmla="*/ 288 h 289"/>
                    <a:gd name="T2" fmla="*/ 52 w 615"/>
                    <a:gd name="T3" fmla="*/ 210 h 289"/>
                    <a:gd name="T4" fmla="*/ 104 w 615"/>
                    <a:gd name="T5" fmla="*/ 141 h 289"/>
                    <a:gd name="T6" fmla="*/ 156 w 615"/>
                    <a:gd name="T7" fmla="*/ 83 h 289"/>
                    <a:gd name="T8" fmla="*/ 208 w 615"/>
                    <a:gd name="T9" fmla="*/ 34 h 289"/>
                    <a:gd name="T10" fmla="*/ 251 w 615"/>
                    <a:gd name="T11" fmla="*/ 9 h 289"/>
                    <a:gd name="T12" fmla="*/ 303 w 615"/>
                    <a:gd name="T13" fmla="*/ 0 h 289"/>
                    <a:gd name="T14" fmla="*/ 355 w 615"/>
                    <a:gd name="T15" fmla="*/ 9 h 289"/>
                    <a:gd name="T16" fmla="*/ 407 w 615"/>
                    <a:gd name="T17" fmla="*/ 34 h 289"/>
                    <a:gd name="T18" fmla="*/ 458 w 615"/>
                    <a:gd name="T19" fmla="*/ 83 h 289"/>
                    <a:gd name="T20" fmla="*/ 510 w 615"/>
                    <a:gd name="T21" fmla="*/ 141 h 289"/>
                    <a:gd name="T22" fmla="*/ 562 w 615"/>
                    <a:gd name="T23" fmla="*/ 215 h 289"/>
                    <a:gd name="T24" fmla="*/ 614 w 615"/>
                    <a:gd name="T25" fmla="*/ 28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5" h="289">
                      <a:moveTo>
                        <a:pt x="0" y="288"/>
                      </a:moveTo>
                      <a:lnTo>
                        <a:pt x="52" y="210"/>
                      </a:lnTo>
                      <a:lnTo>
                        <a:pt x="104" y="141"/>
                      </a:lnTo>
                      <a:lnTo>
                        <a:pt x="156" y="83"/>
                      </a:lnTo>
                      <a:lnTo>
                        <a:pt x="208" y="34"/>
                      </a:lnTo>
                      <a:lnTo>
                        <a:pt x="251" y="9"/>
                      </a:lnTo>
                      <a:lnTo>
                        <a:pt x="303" y="0"/>
                      </a:lnTo>
                      <a:lnTo>
                        <a:pt x="355" y="9"/>
                      </a:lnTo>
                      <a:lnTo>
                        <a:pt x="407" y="34"/>
                      </a:lnTo>
                      <a:lnTo>
                        <a:pt x="458" y="83"/>
                      </a:lnTo>
                      <a:lnTo>
                        <a:pt x="510" y="141"/>
                      </a:lnTo>
                      <a:lnTo>
                        <a:pt x="562" y="215"/>
                      </a:lnTo>
                      <a:lnTo>
                        <a:pt x="614" y="288"/>
                      </a:lnTo>
                    </a:path>
                  </a:pathLst>
                </a:custGeom>
                <a:noFill/>
                <a:ln w="38100" cap="rnd"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45080" name="Freeform 1048">
                  <a:extLst>
                    <a:ext uri="{FF2B5EF4-FFF2-40B4-BE49-F238E27FC236}">
                      <a16:creationId xmlns:a16="http://schemas.microsoft.com/office/drawing/2014/main" id="{65501DC4-E96C-4A8F-B5B5-B0C7FBE953E7}"/>
                    </a:ext>
                  </a:extLst>
                </p:cNvPr>
                <p:cNvSpPr>
                  <a:spLocks/>
                </p:cNvSpPr>
                <p:nvPr/>
              </p:nvSpPr>
              <p:spPr bwMode="auto">
                <a:xfrm>
                  <a:off x="3192" y="1823"/>
                  <a:ext cx="616" cy="289"/>
                </a:xfrm>
                <a:custGeom>
                  <a:avLst/>
                  <a:gdLst>
                    <a:gd name="T0" fmla="*/ 615 w 616"/>
                    <a:gd name="T1" fmla="*/ 0 h 289"/>
                    <a:gd name="T2" fmla="*/ 563 w 616"/>
                    <a:gd name="T3" fmla="*/ 78 h 289"/>
                    <a:gd name="T4" fmla="*/ 511 w 616"/>
                    <a:gd name="T5" fmla="*/ 146 h 289"/>
                    <a:gd name="T6" fmla="*/ 459 w 616"/>
                    <a:gd name="T7" fmla="*/ 205 h 289"/>
                    <a:gd name="T8" fmla="*/ 407 w 616"/>
                    <a:gd name="T9" fmla="*/ 254 h 289"/>
                    <a:gd name="T10" fmla="*/ 364 w 616"/>
                    <a:gd name="T11" fmla="*/ 278 h 289"/>
                    <a:gd name="T12" fmla="*/ 312 w 616"/>
                    <a:gd name="T13" fmla="*/ 288 h 289"/>
                    <a:gd name="T14" fmla="*/ 259 w 616"/>
                    <a:gd name="T15" fmla="*/ 278 h 289"/>
                    <a:gd name="T16" fmla="*/ 207 w 616"/>
                    <a:gd name="T17" fmla="*/ 254 h 289"/>
                    <a:gd name="T18" fmla="*/ 156 w 616"/>
                    <a:gd name="T19" fmla="*/ 205 h 289"/>
                    <a:gd name="T20" fmla="*/ 104 w 616"/>
                    <a:gd name="T21" fmla="*/ 146 h 289"/>
                    <a:gd name="T22" fmla="*/ 52 w 616"/>
                    <a:gd name="T23" fmla="*/ 73 h 289"/>
                    <a:gd name="T24" fmla="*/ 0 w 616"/>
                    <a:gd name="T2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6" h="289">
                      <a:moveTo>
                        <a:pt x="615" y="0"/>
                      </a:moveTo>
                      <a:lnTo>
                        <a:pt x="563" y="78"/>
                      </a:lnTo>
                      <a:lnTo>
                        <a:pt x="511" y="146"/>
                      </a:lnTo>
                      <a:lnTo>
                        <a:pt x="459" y="205"/>
                      </a:lnTo>
                      <a:lnTo>
                        <a:pt x="407" y="254"/>
                      </a:lnTo>
                      <a:lnTo>
                        <a:pt x="364" y="278"/>
                      </a:lnTo>
                      <a:lnTo>
                        <a:pt x="312" y="288"/>
                      </a:lnTo>
                      <a:lnTo>
                        <a:pt x="259" y="278"/>
                      </a:lnTo>
                      <a:lnTo>
                        <a:pt x="207" y="254"/>
                      </a:lnTo>
                      <a:lnTo>
                        <a:pt x="156" y="205"/>
                      </a:lnTo>
                      <a:lnTo>
                        <a:pt x="104" y="146"/>
                      </a:lnTo>
                      <a:lnTo>
                        <a:pt x="52" y="73"/>
                      </a:lnTo>
                      <a:lnTo>
                        <a:pt x="0" y="0"/>
                      </a:lnTo>
                    </a:path>
                  </a:pathLst>
                </a:custGeom>
                <a:noFill/>
                <a:ln w="38100" cap="rnd"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grpSp>
        </p:grpSp>
        <p:sp>
          <p:nvSpPr>
            <p:cNvPr id="45082" name="Rectangle 1050">
              <a:extLst>
                <a:ext uri="{FF2B5EF4-FFF2-40B4-BE49-F238E27FC236}">
                  <a16:creationId xmlns:a16="http://schemas.microsoft.com/office/drawing/2014/main" id="{007D0405-AA36-41F5-94B5-5ADD25998823}"/>
                </a:ext>
              </a:extLst>
            </p:cNvPr>
            <p:cNvSpPr>
              <a:spLocks noChangeArrowheads="1"/>
            </p:cNvSpPr>
            <p:nvPr/>
          </p:nvSpPr>
          <p:spPr bwMode="auto">
            <a:xfrm>
              <a:off x="2880" y="1296"/>
              <a:ext cx="673"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029" tIns="48154" rIns="98029" bIns="48154">
              <a:spAutoFit/>
            </a:bodyPr>
            <a:lstStyle/>
            <a:p>
              <a:pPr algn="ctr" eaLnBrk="0" hangingPunct="0"/>
              <a:r>
                <a:rPr lang="en-US" altLang="zh-CN" sz="2600" b="1" i="1" dirty="0">
                  <a:solidFill>
                    <a:srgbClr val="FF3300"/>
                  </a:solidFill>
                  <a:latin typeface="Times New Roman" panose="02020603050405020304" pitchFamily="18" charset="0"/>
                  <a:ea typeface="宋体" panose="02010600030101010101" pitchFamily="2" charset="-122"/>
                </a:rPr>
                <a:t>i</a:t>
              </a:r>
              <a:r>
                <a:rPr lang="en-US" altLang="zh-CN" sz="2600" b="1" baseline="-25000" dirty="0">
                  <a:solidFill>
                    <a:srgbClr val="FF3300"/>
                  </a:solidFill>
                  <a:latin typeface="Times New Roman" panose="02020603050405020304" pitchFamily="18" charset="0"/>
                  <a:ea typeface="宋体" panose="02010600030101010101" pitchFamily="2" charset="-122"/>
                </a:rPr>
                <a:t>1</a:t>
              </a:r>
              <a:endParaRPr lang="en-US" altLang="zh-CN" sz="2600" b="1" dirty="0">
                <a:solidFill>
                  <a:srgbClr val="FF3300"/>
                </a:solidFill>
                <a:latin typeface="Times New Roman" panose="02020603050405020304" pitchFamily="18" charset="0"/>
                <a:ea typeface="宋体" panose="02010600030101010101" pitchFamily="2" charset="-122"/>
              </a:endParaRPr>
            </a:p>
          </p:txBody>
        </p:sp>
      </p:grpSp>
      <p:sp>
        <p:nvSpPr>
          <p:cNvPr id="45085" name="Line 1053">
            <a:extLst>
              <a:ext uri="{FF2B5EF4-FFF2-40B4-BE49-F238E27FC236}">
                <a16:creationId xmlns:a16="http://schemas.microsoft.com/office/drawing/2014/main" id="{3F9DC447-A349-4C8F-BE31-F26E92DCC478}"/>
              </a:ext>
            </a:extLst>
          </p:cNvPr>
          <p:cNvSpPr>
            <a:spLocks noChangeShapeType="1"/>
          </p:cNvSpPr>
          <p:nvPr/>
        </p:nvSpPr>
        <p:spPr bwMode="auto">
          <a:xfrm>
            <a:off x="4277263" y="4161536"/>
            <a:ext cx="0" cy="115570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nvGrpSpPr>
          <p:cNvPr id="45358" name="Group 1326">
            <a:extLst>
              <a:ext uri="{FF2B5EF4-FFF2-40B4-BE49-F238E27FC236}">
                <a16:creationId xmlns:a16="http://schemas.microsoft.com/office/drawing/2014/main" id="{16256A52-E916-43E5-A100-A5C0A5E1CBC1}"/>
              </a:ext>
            </a:extLst>
          </p:cNvPr>
          <p:cNvGrpSpPr>
            <a:grpSpLocks/>
          </p:cNvGrpSpPr>
          <p:nvPr/>
        </p:nvGrpSpPr>
        <p:grpSpPr bwMode="auto">
          <a:xfrm>
            <a:off x="4029613" y="5064427"/>
            <a:ext cx="928688" cy="0"/>
            <a:chOff x="2676" y="2889"/>
            <a:chExt cx="540" cy="0"/>
          </a:xfrm>
        </p:grpSpPr>
        <p:sp>
          <p:nvSpPr>
            <p:cNvPr id="45087" name="Line 1055">
              <a:extLst>
                <a:ext uri="{FF2B5EF4-FFF2-40B4-BE49-F238E27FC236}">
                  <a16:creationId xmlns:a16="http://schemas.microsoft.com/office/drawing/2014/main" id="{16339437-BDA4-4BDB-BC35-0A0AFB8A4818}"/>
                </a:ext>
              </a:extLst>
            </p:cNvPr>
            <p:cNvSpPr>
              <a:spLocks noChangeShapeType="1"/>
            </p:cNvSpPr>
            <p:nvPr/>
          </p:nvSpPr>
          <p:spPr bwMode="auto">
            <a:xfrm>
              <a:off x="2676" y="2889"/>
              <a:ext cx="144"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45088" name="Line 1056">
              <a:extLst>
                <a:ext uri="{FF2B5EF4-FFF2-40B4-BE49-F238E27FC236}">
                  <a16:creationId xmlns:a16="http://schemas.microsoft.com/office/drawing/2014/main" id="{17A432E1-ECFD-4442-BFE8-78830FD6C033}"/>
                </a:ext>
              </a:extLst>
            </p:cNvPr>
            <p:cNvSpPr>
              <a:spLocks noChangeShapeType="1"/>
            </p:cNvSpPr>
            <p:nvPr/>
          </p:nvSpPr>
          <p:spPr bwMode="auto">
            <a:xfrm flipH="1">
              <a:off x="3072" y="2889"/>
              <a:ext cx="144"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sp>
        <p:nvSpPr>
          <p:cNvPr id="45089" name="Text Box 1057">
            <a:extLst>
              <a:ext uri="{FF2B5EF4-FFF2-40B4-BE49-F238E27FC236}">
                <a16:creationId xmlns:a16="http://schemas.microsoft.com/office/drawing/2014/main" id="{6BF1D4E3-2048-4149-914D-FADF7D1D9E5A}"/>
              </a:ext>
            </a:extLst>
          </p:cNvPr>
          <p:cNvSpPr txBox="1">
            <a:spLocks noChangeArrowheads="1"/>
          </p:cNvSpPr>
          <p:nvPr/>
        </p:nvSpPr>
        <p:spPr bwMode="auto">
          <a:xfrm>
            <a:off x="4212449" y="4730699"/>
            <a:ext cx="90805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dirty="0">
                <a:solidFill>
                  <a:srgbClr val="FF33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600" b="1" baseline="-25000" dirty="0">
                <a:solidFill>
                  <a:srgbClr val="FF3300"/>
                </a:solidFill>
                <a:latin typeface="Times New Roman" panose="02020603050405020304" pitchFamily="18" charset="0"/>
                <a:ea typeface="宋体" panose="02010600030101010101" pitchFamily="2" charset="-122"/>
                <a:sym typeface="Symbol" panose="05050102010706020507" pitchFamily="18" charset="2"/>
              </a:rPr>
              <a:t>1</a:t>
            </a:r>
            <a:endParaRPr lang="en-US" altLang="zh-CN" sz="2600" b="1" i="1" dirty="0">
              <a:solidFill>
                <a:srgbClr val="FF3300"/>
              </a:solidFill>
              <a:latin typeface="Times New Roman" panose="02020603050405020304" pitchFamily="18" charset="0"/>
              <a:ea typeface="宋体" panose="02010600030101010101" pitchFamily="2" charset="-122"/>
              <a:sym typeface="Symbol" panose="05050102010706020507" pitchFamily="18" charset="2"/>
            </a:endParaRPr>
          </a:p>
        </p:txBody>
      </p:sp>
      <p:grpSp>
        <p:nvGrpSpPr>
          <p:cNvPr id="45097" name="Group 1065">
            <a:extLst>
              <a:ext uri="{FF2B5EF4-FFF2-40B4-BE49-F238E27FC236}">
                <a16:creationId xmlns:a16="http://schemas.microsoft.com/office/drawing/2014/main" id="{FA071C9A-1369-4479-A08F-8CB452A30CB2}"/>
              </a:ext>
            </a:extLst>
          </p:cNvPr>
          <p:cNvGrpSpPr>
            <a:grpSpLocks/>
          </p:cNvGrpSpPr>
          <p:nvPr/>
        </p:nvGrpSpPr>
        <p:grpSpPr bwMode="auto">
          <a:xfrm>
            <a:off x="4732189" y="3977107"/>
            <a:ext cx="412750" cy="1418829"/>
            <a:chOff x="3072" y="2352"/>
            <a:chExt cx="240" cy="825"/>
          </a:xfrm>
        </p:grpSpPr>
        <p:sp>
          <p:nvSpPr>
            <p:cNvPr id="45090" name="Line 1058">
              <a:extLst>
                <a:ext uri="{FF2B5EF4-FFF2-40B4-BE49-F238E27FC236}">
                  <a16:creationId xmlns:a16="http://schemas.microsoft.com/office/drawing/2014/main" id="{E0EA4052-3EBE-4746-BDD6-7C7C6586876A}"/>
                </a:ext>
              </a:extLst>
            </p:cNvPr>
            <p:cNvSpPr>
              <a:spLocks noChangeShapeType="1"/>
            </p:cNvSpPr>
            <p:nvPr/>
          </p:nvSpPr>
          <p:spPr bwMode="auto">
            <a:xfrm>
              <a:off x="3312" y="2352"/>
              <a:ext cx="0"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45091" name="Line 1059">
              <a:extLst>
                <a:ext uri="{FF2B5EF4-FFF2-40B4-BE49-F238E27FC236}">
                  <a16:creationId xmlns:a16="http://schemas.microsoft.com/office/drawing/2014/main" id="{4537C38D-9284-471D-B34D-5508520C9CF5}"/>
                </a:ext>
              </a:extLst>
            </p:cNvPr>
            <p:cNvSpPr>
              <a:spLocks noChangeShapeType="1"/>
            </p:cNvSpPr>
            <p:nvPr/>
          </p:nvSpPr>
          <p:spPr bwMode="auto">
            <a:xfrm>
              <a:off x="3072" y="2985"/>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sp>
        <p:nvSpPr>
          <p:cNvPr id="45092" name="Line 1060">
            <a:extLst>
              <a:ext uri="{FF2B5EF4-FFF2-40B4-BE49-F238E27FC236}">
                <a16:creationId xmlns:a16="http://schemas.microsoft.com/office/drawing/2014/main" id="{5893853B-EE53-4A4D-B07E-E023D4CB672E}"/>
              </a:ext>
            </a:extLst>
          </p:cNvPr>
          <p:cNvSpPr>
            <a:spLocks noChangeShapeType="1"/>
          </p:cNvSpPr>
          <p:nvPr/>
        </p:nvSpPr>
        <p:spPr bwMode="auto">
          <a:xfrm>
            <a:off x="4751926" y="5317236"/>
            <a:ext cx="371475"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45093" name="Text Box 1061">
            <a:extLst>
              <a:ext uri="{FF2B5EF4-FFF2-40B4-BE49-F238E27FC236}">
                <a16:creationId xmlns:a16="http://schemas.microsoft.com/office/drawing/2014/main" id="{9C6271F8-50A4-48B7-AC78-638E0DC893AB}"/>
              </a:ext>
            </a:extLst>
          </p:cNvPr>
          <p:cNvSpPr txBox="1">
            <a:spLocks noChangeArrowheads="1"/>
          </p:cNvSpPr>
          <p:nvPr/>
        </p:nvSpPr>
        <p:spPr bwMode="auto">
          <a:xfrm>
            <a:off x="4739935" y="5329204"/>
            <a:ext cx="9037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600" b="1" i="1" dirty="0">
                <a:latin typeface="Times New Roman" panose="02020603050405020304" pitchFamily="18" charset="0"/>
                <a:ea typeface="宋体" panose="02010600030101010101" pitchFamily="2" charset="-122"/>
                <a:sym typeface="Symbol" panose="05050102010706020507" pitchFamily="18" charset="2"/>
              </a:rPr>
              <a:t></a:t>
            </a:r>
            <a:r>
              <a:rPr lang="en-US" altLang="zh-CN" sz="2600" b="1" baseline="-25000" dirty="0">
                <a:latin typeface="Times New Roman" panose="02020603050405020304" pitchFamily="18" charset="0"/>
                <a:ea typeface="宋体" panose="02010600030101010101" pitchFamily="2" charset="-122"/>
                <a:sym typeface="Symbol" panose="05050102010706020507" pitchFamily="18" charset="2"/>
              </a:rPr>
              <a:t>2</a:t>
            </a:r>
            <a:endParaRPr lang="en-US" altLang="zh-CN" sz="2600" b="1" i="1" dirty="0">
              <a:latin typeface="Times New Roman" panose="02020603050405020304" pitchFamily="18" charset="0"/>
              <a:ea typeface="宋体" panose="02010600030101010101" pitchFamily="2" charset="-122"/>
              <a:sym typeface="Symbol" panose="05050102010706020507" pitchFamily="18" charset="2"/>
            </a:endParaRPr>
          </a:p>
        </p:txBody>
      </p:sp>
      <p:sp>
        <p:nvSpPr>
          <p:cNvPr id="45094" name="Rectangle 1062">
            <a:extLst>
              <a:ext uri="{FF2B5EF4-FFF2-40B4-BE49-F238E27FC236}">
                <a16:creationId xmlns:a16="http://schemas.microsoft.com/office/drawing/2014/main" id="{D7CFC773-14B6-463A-BE5D-C0AD5E7A7E6C}"/>
              </a:ext>
            </a:extLst>
          </p:cNvPr>
          <p:cNvSpPr>
            <a:spLocks noChangeArrowheads="1"/>
          </p:cNvSpPr>
          <p:nvPr/>
        </p:nvSpPr>
        <p:spPr bwMode="auto">
          <a:xfrm>
            <a:off x="1218157" y="3940446"/>
            <a:ext cx="2397169" cy="559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pPr>
            <a:r>
              <a:rPr lang="en-US" altLang="zh-CN" sz="3033" b="1" i="1" dirty="0">
                <a:latin typeface="Symbol" panose="05050102010706020507" pitchFamily="18" charset="2"/>
                <a:ea typeface="宋体" panose="02010600030101010101" pitchFamily="2" charset="-122"/>
              </a:rPr>
              <a:t>j </a:t>
            </a:r>
            <a:r>
              <a:rPr lang="en-US" altLang="zh-CN" sz="3033" b="1" dirty="0">
                <a:latin typeface="Symbol" panose="05050102010706020507" pitchFamily="18" charset="2"/>
                <a:ea typeface="宋体" panose="02010600030101010101" pitchFamily="2" charset="-122"/>
              </a:rPr>
              <a:t>= </a:t>
            </a:r>
            <a:r>
              <a:rPr lang="en-US" altLang="zh-CN" sz="3033" b="1" i="1" dirty="0">
                <a:latin typeface="Times New Roman" panose="02020603050405020304" pitchFamily="18" charset="0"/>
                <a:ea typeface="宋体" panose="02010600030101010101" pitchFamily="2" charset="-122"/>
                <a:sym typeface="Symbol" panose="05050102010706020507" pitchFamily="18" charset="2"/>
              </a:rPr>
              <a:t></a:t>
            </a:r>
            <a:r>
              <a:rPr lang="en-US" altLang="zh-CN" sz="3033" b="1" baseline="-25000" dirty="0">
                <a:latin typeface="Times New Roman" panose="02020603050405020304" pitchFamily="18" charset="0"/>
                <a:ea typeface="宋体" panose="02010600030101010101" pitchFamily="2" charset="-122"/>
                <a:sym typeface="Symbol" panose="05050102010706020507" pitchFamily="18" charset="2"/>
              </a:rPr>
              <a:t>1</a:t>
            </a:r>
            <a:r>
              <a:rPr lang="en-US" altLang="zh-CN" sz="3033" b="1" dirty="0">
                <a:latin typeface="Symbol" panose="05050102010706020507" pitchFamily="18" charset="2"/>
                <a:ea typeface="宋体" panose="02010600030101010101" pitchFamily="2" charset="-122"/>
              </a:rPr>
              <a:t>-</a:t>
            </a:r>
            <a:r>
              <a:rPr lang="en-US" altLang="zh-CN" sz="3033" b="1" i="1" dirty="0">
                <a:latin typeface="Times New Roman" panose="02020603050405020304" pitchFamily="18" charset="0"/>
                <a:ea typeface="宋体" panose="02010600030101010101" pitchFamily="2" charset="-122"/>
                <a:sym typeface="Symbol" panose="05050102010706020507" pitchFamily="18" charset="2"/>
              </a:rPr>
              <a:t></a:t>
            </a:r>
            <a:r>
              <a:rPr lang="en-US" altLang="zh-CN" sz="3033" b="1" baseline="-25000" dirty="0">
                <a:latin typeface="Times New Roman" panose="02020603050405020304" pitchFamily="18" charset="0"/>
                <a:ea typeface="宋体" panose="02010600030101010101" pitchFamily="2" charset="-122"/>
                <a:sym typeface="Symbol" panose="05050102010706020507" pitchFamily="18" charset="2"/>
              </a:rPr>
              <a:t>2</a:t>
            </a:r>
            <a:endParaRPr lang="en-US" altLang="zh-CN" sz="3033" b="1" i="1" dirty="0">
              <a:latin typeface="Times New Roman" panose="02020603050405020304" pitchFamily="18" charset="0"/>
              <a:ea typeface="宋体" panose="02010600030101010101" pitchFamily="2" charset="-122"/>
              <a:sym typeface="Symbol" panose="05050102010706020507" pitchFamily="18" charset="2"/>
            </a:endParaRPr>
          </a:p>
        </p:txBody>
      </p:sp>
      <p:sp>
        <p:nvSpPr>
          <p:cNvPr id="2" name="灯片编号占位符 1">
            <a:extLst>
              <a:ext uri="{FF2B5EF4-FFF2-40B4-BE49-F238E27FC236}">
                <a16:creationId xmlns:a16="http://schemas.microsoft.com/office/drawing/2014/main" id="{2215BA11-3857-4219-9369-0F54ADB24F0B}"/>
              </a:ext>
            </a:extLst>
          </p:cNvPr>
          <p:cNvSpPr>
            <a:spLocks noGrp="1"/>
          </p:cNvSpPr>
          <p:nvPr>
            <p:ph type="sldNum" sz="quarter" idx="12"/>
          </p:nvPr>
        </p:nvSpPr>
        <p:spPr/>
        <p:txBody>
          <a:bodyPr/>
          <a:lstStyle/>
          <a:p>
            <a:fld id="{DD7B16FF-69CA-4A0B-BD3A-C4B4E2184A49}" type="slidenum">
              <a:rPr lang="zh-CN" altLang="en-US" smtClean="0"/>
              <a:pPr/>
              <a:t>16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58"/>
                                        </p:tgtEl>
                                        <p:attrNameLst>
                                          <p:attrName>style.visibility</p:attrName>
                                        </p:attrNameLst>
                                      </p:cBhvr>
                                      <p:to>
                                        <p:strVal val="visible"/>
                                      </p:to>
                                    </p:set>
                                    <p:animEffect transition="in" filter="wipe(left)">
                                      <p:cBhvr>
                                        <p:cTn id="7" dur="500"/>
                                        <p:tgtEl>
                                          <p:spTgt spid="450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45059"/>
                                        </p:tgtEl>
                                        <p:attrNameLst>
                                          <p:attrName>style.visibility</p:attrName>
                                        </p:attrNameLst>
                                      </p:cBhvr>
                                      <p:to>
                                        <p:strVal val="visible"/>
                                      </p:to>
                                    </p:set>
                                    <p:animEffect transition="in" filter="wipe(left)">
                                      <p:cBhvr>
                                        <p:cTn id="12" dur="75"/>
                                        <p:tgtEl>
                                          <p:spTgt spid="450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5095"/>
                                        </p:tgtEl>
                                        <p:attrNameLst>
                                          <p:attrName>style.visibility</p:attrName>
                                        </p:attrNameLst>
                                      </p:cBhvr>
                                      <p:to>
                                        <p:strVal val="visible"/>
                                      </p:to>
                                    </p:set>
                                    <p:animEffect transition="in" filter="wipe(left)">
                                      <p:cBhvr>
                                        <p:cTn id="17" dur="500"/>
                                        <p:tgtEl>
                                          <p:spTgt spid="450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5084"/>
                                        </p:tgtEl>
                                        <p:attrNameLst>
                                          <p:attrName>style.visibility</p:attrName>
                                        </p:attrNameLst>
                                      </p:cBhvr>
                                      <p:to>
                                        <p:strVal val="visible"/>
                                      </p:to>
                                    </p:set>
                                    <p:animEffect transition="in" filter="wipe(left)">
                                      <p:cBhvr>
                                        <p:cTn id="22" dur="500"/>
                                        <p:tgtEl>
                                          <p:spTgt spid="4508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5083"/>
                                        </p:tgtEl>
                                        <p:attrNameLst>
                                          <p:attrName>style.visibility</p:attrName>
                                        </p:attrNameLst>
                                      </p:cBhvr>
                                      <p:to>
                                        <p:strVal val="visible"/>
                                      </p:to>
                                    </p:set>
                                    <p:animEffect transition="in" filter="wipe(left)">
                                      <p:cBhvr>
                                        <p:cTn id="27" dur="500"/>
                                        <p:tgtEl>
                                          <p:spTgt spid="4508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45085"/>
                                        </p:tgtEl>
                                        <p:attrNameLst>
                                          <p:attrName>style.visibility</p:attrName>
                                        </p:attrNameLst>
                                      </p:cBhvr>
                                      <p:to>
                                        <p:strVal val="visible"/>
                                      </p:to>
                                    </p:set>
                                    <p:animEffect transition="in" filter="wipe(up)">
                                      <p:cBhvr>
                                        <p:cTn id="32" dur="500"/>
                                        <p:tgtEl>
                                          <p:spTgt spid="4508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nodeType="clickEffect">
                                  <p:stCondLst>
                                    <p:cond delay="0"/>
                                  </p:stCondLst>
                                  <p:childTnLst>
                                    <p:set>
                                      <p:cBhvr>
                                        <p:cTn id="36" dur="1" fill="hold">
                                          <p:stCondLst>
                                            <p:cond delay="0"/>
                                          </p:stCondLst>
                                        </p:cTn>
                                        <p:tgtEl>
                                          <p:spTgt spid="45358"/>
                                        </p:tgtEl>
                                        <p:attrNameLst>
                                          <p:attrName>style.visibility</p:attrName>
                                        </p:attrNameLst>
                                      </p:cBhvr>
                                      <p:to>
                                        <p:strVal val="visible"/>
                                      </p:to>
                                    </p:set>
                                    <p:animEffect transition="in" filter="barn(outVertical)">
                                      <p:cBhvr>
                                        <p:cTn id="37" dur="500"/>
                                        <p:tgtEl>
                                          <p:spTgt spid="4535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5089"/>
                                        </p:tgtEl>
                                        <p:attrNameLst>
                                          <p:attrName>style.visibility</p:attrName>
                                        </p:attrNameLst>
                                      </p:cBhvr>
                                      <p:to>
                                        <p:strVal val="visible"/>
                                      </p:to>
                                    </p:set>
                                    <p:animEffect transition="in" filter="dissolve">
                                      <p:cBhvr>
                                        <p:cTn id="42" dur="500"/>
                                        <p:tgtEl>
                                          <p:spTgt spid="4508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45097"/>
                                        </p:tgtEl>
                                        <p:attrNameLst>
                                          <p:attrName>style.visibility</p:attrName>
                                        </p:attrNameLst>
                                      </p:cBhvr>
                                      <p:to>
                                        <p:strVal val="visible"/>
                                      </p:to>
                                    </p:set>
                                    <p:animEffect transition="in" filter="wipe(up)">
                                      <p:cBhvr>
                                        <p:cTn id="47" dur="500"/>
                                        <p:tgtEl>
                                          <p:spTgt spid="4509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37" fill="hold" nodeType="clickEffect">
                                  <p:stCondLst>
                                    <p:cond delay="0"/>
                                  </p:stCondLst>
                                  <p:childTnLst>
                                    <p:set>
                                      <p:cBhvr>
                                        <p:cTn id="51" dur="1" fill="hold">
                                          <p:stCondLst>
                                            <p:cond delay="0"/>
                                          </p:stCondLst>
                                        </p:cTn>
                                        <p:tgtEl>
                                          <p:spTgt spid="45092"/>
                                        </p:tgtEl>
                                        <p:attrNameLst>
                                          <p:attrName>style.visibility</p:attrName>
                                        </p:attrNameLst>
                                      </p:cBhvr>
                                      <p:to>
                                        <p:strVal val="visible"/>
                                      </p:to>
                                    </p:set>
                                    <p:animEffect transition="in" filter="barn(outVertical)">
                                      <p:cBhvr>
                                        <p:cTn id="52" dur="500"/>
                                        <p:tgtEl>
                                          <p:spTgt spid="4509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45093"/>
                                        </p:tgtEl>
                                        <p:attrNameLst>
                                          <p:attrName>style.visibility</p:attrName>
                                        </p:attrNameLst>
                                      </p:cBhvr>
                                      <p:to>
                                        <p:strVal val="visible"/>
                                      </p:to>
                                    </p:set>
                                    <p:animEffect transition="in" filter="dissolve">
                                      <p:cBhvr>
                                        <p:cTn id="57" dur="500"/>
                                        <p:tgtEl>
                                          <p:spTgt spid="4509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8" fill="hold" grpId="0" nodeType="clickEffect">
                                  <p:stCondLst>
                                    <p:cond delay="0"/>
                                  </p:stCondLst>
                                  <p:childTnLst>
                                    <p:set>
                                      <p:cBhvr>
                                        <p:cTn id="61" dur="1" fill="hold">
                                          <p:stCondLst>
                                            <p:cond delay="0"/>
                                          </p:stCondLst>
                                        </p:cTn>
                                        <p:tgtEl>
                                          <p:spTgt spid="45094">
                                            <p:txEl>
                                              <p:pRg st="0" end="0"/>
                                            </p:txEl>
                                          </p:spTgt>
                                        </p:tgtEl>
                                        <p:attrNameLst>
                                          <p:attrName>style.visibility</p:attrName>
                                        </p:attrNameLst>
                                      </p:cBhvr>
                                      <p:to>
                                        <p:strVal val="visible"/>
                                      </p:to>
                                    </p:set>
                                    <p:anim calcmode="lin" valueType="num">
                                      <p:cBhvr additive="base">
                                        <p:cTn id="62" dur="500" fill="hold"/>
                                        <p:tgtEl>
                                          <p:spTgt spid="45094">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4509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utoUpdateAnimBg="0"/>
      <p:bldP spid="45059" grpId="0" autoUpdateAnimBg="0"/>
      <p:bldP spid="45089" grpId="0" autoUpdateAnimBg="0"/>
      <p:bldP spid="45093" grpId="0" autoUpdateAnimBg="0"/>
      <p:bldP spid="45094" grpId="0" build="p" autoUpdateAnimBg="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8">
            <a:extLst>
              <a:ext uri="{FF2B5EF4-FFF2-40B4-BE49-F238E27FC236}">
                <a16:creationId xmlns:a16="http://schemas.microsoft.com/office/drawing/2014/main" id="{C2FCE64E-B969-41A0-A6EC-B99587A7DE9B}"/>
              </a:ext>
            </a:extLst>
          </p:cNvPr>
          <p:cNvSpPr txBox="1">
            <a:spLocks noChangeArrowheads="1"/>
          </p:cNvSpPr>
          <p:nvPr/>
        </p:nvSpPr>
        <p:spPr bwMode="auto">
          <a:xfrm>
            <a:off x="2378714" y="74628"/>
            <a:ext cx="5964183" cy="625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3467"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作 业</a:t>
            </a:r>
          </a:p>
        </p:txBody>
      </p:sp>
      <p:sp>
        <p:nvSpPr>
          <p:cNvPr id="3" name="Text Box 4">
            <a:extLst>
              <a:ext uri="{FF2B5EF4-FFF2-40B4-BE49-F238E27FC236}">
                <a16:creationId xmlns:a16="http://schemas.microsoft.com/office/drawing/2014/main" id="{05F86732-7261-4565-A00E-17E0B516CE97}"/>
              </a:ext>
            </a:extLst>
          </p:cNvPr>
          <p:cNvSpPr txBox="1">
            <a:spLocks noChangeArrowheads="1"/>
          </p:cNvSpPr>
          <p:nvPr/>
        </p:nvSpPr>
        <p:spPr bwMode="auto">
          <a:xfrm>
            <a:off x="1286593" y="1634801"/>
            <a:ext cx="6579466" cy="4851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20000"/>
              </a:lnSpc>
            </a:pPr>
            <a:r>
              <a:rPr kumimoji="1" lang="zh-CN" altLang="en-US" sz="2600" dirty="0">
                <a:latin typeface="Times New Roman" panose="02020603050405020304" pitchFamily="18" charset="0"/>
                <a:ea typeface="黑体" panose="02010609060101010101" pitchFamily="49" charset="-122"/>
                <a:cs typeface="Times New Roman" panose="02020603050405020304" pitchFamily="18" charset="0"/>
              </a:rPr>
              <a:t>作业日期</a:t>
            </a:r>
            <a:endParaRPr kumimoji="1" lang="en-US" altLang="zh-CN" sz="2600" b="1" dirty="0">
              <a:latin typeface="Times New Roman" panose="02020603050405020304" pitchFamily="18" charset="0"/>
              <a:ea typeface="黑体" panose="02010609060101010101" pitchFamily="49" charset="-122"/>
              <a:cs typeface="Times New Roman" panose="02020603050405020304" pitchFamily="18" charset="0"/>
            </a:endParaRPr>
          </a:p>
          <a:p>
            <a:pPr eaLnBrk="0" hangingPunct="0">
              <a:lnSpc>
                <a:spcPct val="120000"/>
              </a:lnSpc>
            </a:pPr>
            <a:r>
              <a:rPr kumimoji="1" lang="en-US" altLang="zh-CN" sz="2600" b="1" dirty="0">
                <a:latin typeface="Times New Roman" panose="02020603050405020304" pitchFamily="18" charset="0"/>
                <a:ea typeface="黑体" panose="02010609060101010101" pitchFamily="49" charset="-122"/>
                <a:cs typeface="Times New Roman" panose="02020603050405020304" pitchFamily="18" charset="0"/>
              </a:rPr>
              <a:t>3-2</a:t>
            </a:r>
          </a:p>
          <a:p>
            <a:pPr eaLnBrk="0" hangingPunct="0">
              <a:lnSpc>
                <a:spcPct val="120000"/>
              </a:lnSpc>
            </a:pPr>
            <a:r>
              <a:rPr kumimoji="1" lang="en-US" altLang="zh-CN" sz="2600" b="1" dirty="0">
                <a:latin typeface="Times New Roman" panose="02020603050405020304" pitchFamily="18" charset="0"/>
                <a:ea typeface="黑体" panose="02010609060101010101" pitchFamily="49" charset="-122"/>
                <a:cs typeface="Times New Roman" panose="02020603050405020304" pitchFamily="18" charset="0"/>
              </a:rPr>
              <a:t>3-3</a:t>
            </a:r>
          </a:p>
          <a:p>
            <a:pPr eaLnBrk="0" hangingPunct="0">
              <a:lnSpc>
                <a:spcPct val="120000"/>
              </a:lnSpc>
            </a:pPr>
            <a:r>
              <a:rPr kumimoji="1" lang="en-US" altLang="zh-CN" sz="2600" dirty="0">
                <a:latin typeface="Times New Roman" panose="02020603050405020304" pitchFamily="18" charset="0"/>
                <a:ea typeface="黑体" panose="02010609060101010101" pitchFamily="49" charset="-122"/>
                <a:cs typeface="Times New Roman" panose="02020603050405020304" pitchFamily="18" charset="0"/>
              </a:rPr>
              <a:t>3</a:t>
            </a:r>
            <a:r>
              <a:rPr kumimoji="1" lang="en-US" altLang="zh-CN" sz="2600" b="1" dirty="0">
                <a:latin typeface="Times New Roman" panose="02020603050405020304" pitchFamily="18" charset="0"/>
                <a:ea typeface="黑体" panose="02010609060101010101" pitchFamily="49" charset="-122"/>
                <a:cs typeface="Times New Roman" panose="02020603050405020304" pitchFamily="18" charset="0"/>
              </a:rPr>
              <a:t>-4</a:t>
            </a:r>
          </a:p>
          <a:p>
            <a:pPr eaLnBrk="0" hangingPunct="0">
              <a:lnSpc>
                <a:spcPct val="120000"/>
              </a:lnSpc>
            </a:pPr>
            <a:r>
              <a:rPr kumimoji="1" lang="en-US" altLang="zh-CN" sz="2600" dirty="0">
                <a:latin typeface="Times New Roman" panose="02020603050405020304" pitchFamily="18" charset="0"/>
                <a:ea typeface="黑体" panose="02010609060101010101" pitchFamily="49" charset="-122"/>
                <a:cs typeface="Times New Roman" panose="02020603050405020304" pitchFamily="18" charset="0"/>
              </a:rPr>
              <a:t>3</a:t>
            </a:r>
            <a:r>
              <a:rPr kumimoji="1" lang="en-US" altLang="zh-CN" sz="2600" b="1" dirty="0">
                <a:latin typeface="Times New Roman" panose="02020603050405020304" pitchFamily="18" charset="0"/>
                <a:ea typeface="黑体" panose="02010609060101010101" pitchFamily="49" charset="-122"/>
                <a:cs typeface="Times New Roman" panose="02020603050405020304" pitchFamily="18" charset="0"/>
              </a:rPr>
              <a:t>-5</a:t>
            </a:r>
          </a:p>
          <a:p>
            <a:pPr eaLnBrk="0" hangingPunct="0">
              <a:lnSpc>
                <a:spcPct val="120000"/>
              </a:lnSpc>
            </a:pPr>
            <a:r>
              <a:rPr kumimoji="1" lang="en-US" altLang="zh-CN" sz="2600" dirty="0">
                <a:latin typeface="Times New Roman" panose="02020603050405020304" pitchFamily="18" charset="0"/>
                <a:ea typeface="黑体" panose="02010609060101010101" pitchFamily="49" charset="-122"/>
                <a:cs typeface="Times New Roman" panose="02020603050405020304" pitchFamily="18" charset="0"/>
              </a:rPr>
              <a:t>3</a:t>
            </a:r>
            <a:r>
              <a:rPr kumimoji="1" lang="en-US" altLang="zh-CN" sz="2600" b="1" dirty="0">
                <a:latin typeface="Times New Roman" panose="02020603050405020304" pitchFamily="18" charset="0"/>
                <a:ea typeface="黑体" panose="02010609060101010101" pitchFamily="49" charset="-122"/>
                <a:cs typeface="Times New Roman" panose="02020603050405020304" pitchFamily="18" charset="0"/>
              </a:rPr>
              <a:t>-7</a:t>
            </a:r>
          </a:p>
          <a:p>
            <a:pPr eaLnBrk="0" hangingPunct="0">
              <a:lnSpc>
                <a:spcPct val="120000"/>
              </a:lnSpc>
            </a:pPr>
            <a:r>
              <a:rPr kumimoji="1" lang="en-US" altLang="zh-CN" sz="2600" dirty="0">
                <a:latin typeface="Times New Roman" panose="02020603050405020304" pitchFamily="18" charset="0"/>
                <a:ea typeface="黑体" panose="02010609060101010101" pitchFamily="49" charset="-122"/>
                <a:cs typeface="Times New Roman" panose="02020603050405020304" pitchFamily="18" charset="0"/>
              </a:rPr>
              <a:t>3</a:t>
            </a:r>
            <a:r>
              <a:rPr kumimoji="1" lang="en-US" altLang="zh-CN" sz="2600" b="1" dirty="0">
                <a:latin typeface="Times New Roman" panose="02020603050405020304" pitchFamily="18" charset="0"/>
                <a:ea typeface="黑体" panose="02010609060101010101" pitchFamily="49" charset="-122"/>
                <a:cs typeface="Times New Roman" panose="02020603050405020304" pitchFamily="18" charset="0"/>
              </a:rPr>
              <a:t>-14</a:t>
            </a:r>
          </a:p>
          <a:p>
            <a:pPr eaLnBrk="0" hangingPunct="0">
              <a:lnSpc>
                <a:spcPct val="120000"/>
              </a:lnSpc>
            </a:pPr>
            <a:r>
              <a:rPr kumimoji="1" lang="en-US" altLang="zh-CN" sz="2600" b="1" dirty="0">
                <a:latin typeface="Times New Roman" panose="02020603050405020304" pitchFamily="18" charset="0"/>
                <a:ea typeface="黑体" panose="02010609060101010101" pitchFamily="49" charset="-122"/>
                <a:cs typeface="Times New Roman" panose="02020603050405020304" pitchFamily="18" charset="0"/>
              </a:rPr>
              <a:t>3-17</a:t>
            </a:r>
          </a:p>
          <a:p>
            <a:pPr eaLnBrk="0" hangingPunct="0">
              <a:lnSpc>
                <a:spcPct val="120000"/>
              </a:lnSpc>
            </a:pPr>
            <a:r>
              <a:rPr kumimoji="1" lang="en-US" altLang="zh-CN" sz="2600" b="1" dirty="0">
                <a:latin typeface="Times New Roman" panose="02020603050405020304" pitchFamily="18" charset="0"/>
                <a:ea typeface="黑体" panose="02010609060101010101" pitchFamily="49" charset="-122"/>
                <a:cs typeface="Times New Roman" panose="02020603050405020304" pitchFamily="18" charset="0"/>
              </a:rPr>
              <a:t>3-18</a:t>
            </a:r>
          </a:p>
          <a:p>
            <a:pPr eaLnBrk="0" hangingPunct="0">
              <a:lnSpc>
                <a:spcPct val="120000"/>
              </a:lnSpc>
            </a:pPr>
            <a:r>
              <a:rPr kumimoji="1" lang="en-US" altLang="zh-CN" sz="2600" b="1" dirty="0">
                <a:latin typeface="Times New Roman" panose="02020603050405020304" pitchFamily="18" charset="0"/>
                <a:ea typeface="黑体" panose="02010609060101010101" pitchFamily="49" charset="-122"/>
                <a:cs typeface="Times New Roman" panose="02020603050405020304" pitchFamily="18" charset="0"/>
              </a:rPr>
              <a:t>3-21</a:t>
            </a:r>
          </a:p>
        </p:txBody>
      </p:sp>
    </p:spTree>
    <p:extLst>
      <p:ext uri="{BB962C8B-B14F-4D97-AF65-F5344CB8AC3E}">
        <p14:creationId xmlns:p14="http://schemas.microsoft.com/office/powerpoint/2010/main" val="179881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AutoShape 3"/>
          <p:cNvSpPr>
            <a:spLocks noChangeArrowheads="1"/>
          </p:cNvSpPr>
          <p:nvPr/>
        </p:nvSpPr>
        <p:spPr bwMode="auto">
          <a:xfrm>
            <a:off x="990600" y="2025650"/>
            <a:ext cx="7677150" cy="2641600"/>
          </a:xfrm>
          <a:prstGeom prst="ribbon">
            <a:avLst>
              <a:gd name="adj1" fmla="val 12500"/>
              <a:gd name="adj2" fmla="val 50000"/>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w="9525">
            <a:solidFill>
              <a:srgbClr val="9900FF"/>
            </a:solidFill>
            <a:round/>
            <a:headEnd/>
            <a:tailEnd/>
          </a:ln>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7150" b="1">
                <a:solidFill>
                  <a:srgbClr val="9900FF"/>
                </a:solidFill>
                <a:latin typeface="Times New Roman" panose="02020603050405020304" pitchFamily="18" charset="0"/>
              </a:rPr>
              <a:t>END</a:t>
            </a:r>
          </a:p>
        </p:txBody>
      </p:sp>
      <p:sp>
        <p:nvSpPr>
          <p:cNvPr id="92163" name="灯片编号占位符 1"/>
          <p:cNvSpPr>
            <a:spLocks noGrp="1"/>
          </p:cNvSpPr>
          <p:nvPr>
            <p:ph type="sldNum" sz="quarter" idx="12"/>
          </p:nvPr>
        </p:nvSpPr>
        <p:spPr>
          <a:noFill/>
        </p:spPr>
        <p:txBody>
          <a:bodyPr/>
          <a:lstStyle>
            <a:lvl1pPr>
              <a:defRPr i="1">
                <a:solidFill>
                  <a:schemeClr val="tx1"/>
                </a:solidFill>
                <a:latin typeface="Arial" panose="020B0604020202020204" pitchFamily="34" charset="0"/>
                <a:ea typeface="黑体" panose="02010609060101010101" pitchFamily="49" charset="-122"/>
              </a:defRPr>
            </a:lvl1pPr>
            <a:lvl2pPr marL="804838" indent="-309553">
              <a:defRPr i="1">
                <a:solidFill>
                  <a:schemeClr val="tx1"/>
                </a:solidFill>
                <a:latin typeface="Arial" panose="020B0604020202020204" pitchFamily="34" charset="0"/>
                <a:ea typeface="黑体" panose="02010609060101010101" pitchFamily="49" charset="-122"/>
              </a:defRPr>
            </a:lvl2pPr>
            <a:lvl3pPr marL="1238212" indent="-247642">
              <a:defRPr i="1">
                <a:solidFill>
                  <a:schemeClr val="tx1"/>
                </a:solidFill>
                <a:latin typeface="Arial" panose="020B0604020202020204" pitchFamily="34" charset="0"/>
                <a:ea typeface="黑体" panose="02010609060101010101" pitchFamily="49" charset="-122"/>
              </a:defRPr>
            </a:lvl3pPr>
            <a:lvl4pPr marL="1733497" indent="-247642">
              <a:defRPr i="1">
                <a:solidFill>
                  <a:schemeClr val="tx1"/>
                </a:solidFill>
                <a:latin typeface="Arial" panose="020B0604020202020204" pitchFamily="34" charset="0"/>
                <a:ea typeface="黑体" panose="02010609060101010101" pitchFamily="49" charset="-122"/>
              </a:defRPr>
            </a:lvl4pPr>
            <a:lvl5pPr marL="2228781" indent="-247642">
              <a:defRPr i="1">
                <a:solidFill>
                  <a:schemeClr val="tx1"/>
                </a:solidFill>
                <a:latin typeface="Arial" panose="020B0604020202020204" pitchFamily="34" charset="0"/>
                <a:ea typeface="黑体" panose="02010609060101010101" pitchFamily="49" charset="-122"/>
              </a:defRPr>
            </a:lvl5pPr>
            <a:lvl6pPr marL="2724066" indent="-247642"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6pPr>
            <a:lvl7pPr marL="3219351" indent="-247642"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7pPr>
            <a:lvl8pPr marL="3714636" indent="-247642"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8pPr>
            <a:lvl9pPr marL="4209920" indent="-247642" eaLnBrk="0" fontAlgn="base" hangingPunct="0">
              <a:spcBef>
                <a:spcPct val="0"/>
              </a:spcBef>
              <a:spcAft>
                <a:spcPct val="0"/>
              </a:spcAft>
              <a:defRPr i="1">
                <a:solidFill>
                  <a:schemeClr val="tx1"/>
                </a:solidFill>
                <a:latin typeface="Arial" panose="020B0604020202020204" pitchFamily="34" charset="0"/>
                <a:ea typeface="黑体" panose="02010609060101010101" pitchFamily="49" charset="-122"/>
              </a:defRPr>
            </a:lvl9pPr>
          </a:lstStyle>
          <a:p>
            <a:fld id="{729A921E-2984-400D-AFFC-FD9892A475C6}" type="slidenum">
              <a:rPr lang="en-US" altLang="zh-CN" i="0">
                <a:ea typeface="宋体" panose="02010600030101010101" pitchFamily="2" charset="-122"/>
              </a:rPr>
              <a:pPr/>
              <a:t>161</a:t>
            </a:fld>
            <a:endParaRPr lang="en-US" altLang="zh-CN" i="0">
              <a:ea typeface="宋体" panose="02010600030101010101" pitchFamily="2" charset="-122"/>
            </a:endParaRPr>
          </a:p>
        </p:txBody>
      </p:sp>
    </p:spTree>
    <p:extLst>
      <p:ext uri="{BB962C8B-B14F-4D97-AF65-F5344CB8AC3E}">
        <p14:creationId xmlns:p14="http://schemas.microsoft.com/office/powerpoint/2010/main" val="7381169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186371"/>
                                        </p:tgtEl>
                                        <p:attrNameLst>
                                          <p:attrName>style.visibility</p:attrName>
                                        </p:attrNameLst>
                                      </p:cBhvr>
                                      <p:to>
                                        <p:strVal val="visible"/>
                                      </p:to>
                                    </p:set>
                                    <p:anim calcmode="lin" valueType="num">
                                      <p:cBhvr>
                                        <p:cTn id="7" dur="500" fill="hold"/>
                                        <p:tgtEl>
                                          <p:spTgt spid="186371"/>
                                        </p:tgtEl>
                                        <p:attrNameLst>
                                          <p:attrName>ppt_w</p:attrName>
                                        </p:attrNameLst>
                                      </p:cBhvr>
                                      <p:tavLst>
                                        <p:tav tm="0">
                                          <p:val>
                                            <p:fltVal val="0"/>
                                          </p:val>
                                        </p:tav>
                                        <p:tav tm="100000">
                                          <p:val>
                                            <p:strVal val="#ppt_w"/>
                                          </p:val>
                                        </p:tav>
                                      </p:tavLst>
                                    </p:anim>
                                    <p:anim calcmode="lin" valueType="num">
                                      <p:cBhvr>
                                        <p:cTn id="8" dur="500" fill="hold"/>
                                        <p:tgtEl>
                                          <p:spTgt spid="186371"/>
                                        </p:tgtEl>
                                        <p:attrNameLst>
                                          <p:attrName>ppt_h</p:attrName>
                                        </p:attrNameLst>
                                      </p:cBhvr>
                                      <p:tavLst>
                                        <p:tav tm="0">
                                          <p:val>
                                            <p:fltVal val="0"/>
                                          </p:val>
                                        </p:tav>
                                        <p:tav tm="100000">
                                          <p:val>
                                            <p:strVal val="#ppt_h"/>
                                          </p:val>
                                        </p:tav>
                                      </p:tavLst>
                                    </p:anim>
                                    <p:anim calcmode="lin" valueType="num">
                                      <p:cBhvr>
                                        <p:cTn id="9" dur="500" fill="hold"/>
                                        <p:tgtEl>
                                          <p:spTgt spid="186371"/>
                                        </p:tgtEl>
                                        <p:attrNameLst>
                                          <p:attrName>ppt_x</p:attrName>
                                        </p:attrNameLst>
                                      </p:cBhvr>
                                      <p:tavLst>
                                        <p:tav tm="0">
                                          <p:val>
                                            <p:fltVal val="0.5"/>
                                          </p:val>
                                        </p:tav>
                                        <p:tav tm="100000">
                                          <p:val>
                                            <p:strVal val="#ppt_x"/>
                                          </p:val>
                                        </p:tav>
                                      </p:tavLst>
                                    </p:anim>
                                    <p:anim calcmode="lin" valueType="num">
                                      <p:cBhvr>
                                        <p:cTn id="10" dur="500" fill="hold"/>
                                        <p:tgtEl>
                                          <p:spTgt spid="18637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482" name="Group 402">
            <a:extLst>
              <a:ext uri="{FF2B5EF4-FFF2-40B4-BE49-F238E27FC236}">
                <a16:creationId xmlns:a16="http://schemas.microsoft.com/office/drawing/2014/main" id="{8C8DC2FE-35AE-41D5-A311-D6A06B97305B}"/>
              </a:ext>
            </a:extLst>
          </p:cNvPr>
          <p:cNvGrpSpPr>
            <a:grpSpLocks/>
          </p:cNvGrpSpPr>
          <p:nvPr/>
        </p:nvGrpSpPr>
        <p:grpSpPr bwMode="auto">
          <a:xfrm>
            <a:off x="536575" y="457200"/>
            <a:ext cx="4168145" cy="2340637"/>
            <a:chOff x="312" y="432"/>
            <a:chExt cx="2142" cy="1361"/>
          </a:xfrm>
        </p:grpSpPr>
        <p:grpSp>
          <p:nvGrpSpPr>
            <p:cNvPr id="46082" name="Group 2">
              <a:extLst>
                <a:ext uri="{FF2B5EF4-FFF2-40B4-BE49-F238E27FC236}">
                  <a16:creationId xmlns:a16="http://schemas.microsoft.com/office/drawing/2014/main" id="{8F47580E-9F72-4806-86A9-851847BF32B3}"/>
                </a:ext>
              </a:extLst>
            </p:cNvPr>
            <p:cNvGrpSpPr>
              <a:grpSpLocks/>
            </p:cNvGrpSpPr>
            <p:nvPr/>
          </p:nvGrpSpPr>
          <p:grpSpPr bwMode="auto">
            <a:xfrm>
              <a:off x="312" y="483"/>
              <a:ext cx="2142" cy="1093"/>
              <a:chOff x="2736" y="672"/>
              <a:chExt cx="2583" cy="1212"/>
            </a:xfrm>
          </p:grpSpPr>
          <p:sp>
            <p:nvSpPr>
              <p:cNvPr id="46083" name="Line 3">
                <a:extLst>
                  <a:ext uri="{FF2B5EF4-FFF2-40B4-BE49-F238E27FC236}">
                    <a16:creationId xmlns:a16="http://schemas.microsoft.com/office/drawing/2014/main" id="{520BD231-546A-4F63-85C2-95826BA76ABB}"/>
                  </a:ext>
                </a:extLst>
              </p:cNvPr>
              <p:cNvSpPr>
                <a:spLocks noChangeShapeType="1"/>
              </p:cNvSpPr>
              <p:nvPr/>
            </p:nvSpPr>
            <p:spPr bwMode="auto">
              <a:xfrm>
                <a:off x="2736" y="1292"/>
                <a:ext cx="2464"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p>
            </p:txBody>
          </p:sp>
          <p:sp>
            <p:nvSpPr>
              <p:cNvPr id="46084" name="Line 4">
                <a:extLst>
                  <a:ext uri="{FF2B5EF4-FFF2-40B4-BE49-F238E27FC236}">
                    <a16:creationId xmlns:a16="http://schemas.microsoft.com/office/drawing/2014/main" id="{8E408551-A761-4CC5-A844-C847BF7C36B0}"/>
                  </a:ext>
                </a:extLst>
              </p:cNvPr>
              <p:cNvSpPr>
                <a:spLocks noChangeShapeType="1"/>
              </p:cNvSpPr>
              <p:nvPr/>
            </p:nvSpPr>
            <p:spPr bwMode="auto">
              <a:xfrm flipV="1">
                <a:off x="3084" y="672"/>
                <a:ext cx="0" cy="1212"/>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p>
            </p:txBody>
          </p:sp>
          <p:graphicFrame>
            <p:nvGraphicFramePr>
              <p:cNvPr id="46085" name="Object 5">
                <a:extLst>
                  <a:ext uri="{FF2B5EF4-FFF2-40B4-BE49-F238E27FC236}">
                    <a16:creationId xmlns:a16="http://schemas.microsoft.com/office/drawing/2014/main" id="{2F3D6E80-5BD3-48EE-9556-3076F4E69799}"/>
                  </a:ext>
                </a:extLst>
              </p:cNvPr>
              <p:cNvGraphicFramePr>
                <a:graphicFrameLocks noChangeAspect="1"/>
              </p:cNvGraphicFramePr>
              <p:nvPr>
                <p:extLst>
                  <p:ext uri="{D42A27DB-BD31-4B8C-83A1-F6EECF244321}">
                    <p14:modId xmlns:p14="http://schemas.microsoft.com/office/powerpoint/2010/main" val="347315889"/>
                  </p:ext>
                </p:extLst>
              </p:nvPr>
            </p:nvGraphicFramePr>
            <p:xfrm>
              <a:off x="5095" y="1319"/>
              <a:ext cx="224" cy="219"/>
            </p:xfrm>
            <a:graphic>
              <a:graphicData uri="http://schemas.openxmlformats.org/presentationml/2006/ole">
                <mc:AlternateContent xmlns:mc="http://schemas.openxmlformats.org/markup-compatibility/2006">
                  <mc:Choice xmlns:v="urn:schemas-microsoft-com:vml" Requires="v">
                    <p:oleObj spid="_x0000_s276008" name="公式" r:id="rId3" imgW="228600" imgH="152280" progId="Equation.3">
                      <p:embed/>
                    </p:oleObj>
                  </mc:Choice>
                  <mc:Fallback>
                    <p:oleObj name="公式" r:id="rId3" imgW="228600" imgH="1522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5" y="1319"/>
                            <a:ext cx="224" cy="219"/>
                          </a:xfrm>
                          <a:prstGeom prst="rect">
                            <a:avLst/>
                          </a:prstGeom>
                          <a:noFill/>
                          <a:ln>
                            <a:noFill/>
                          </a:ln>
                          <a:effectLst/>
                        </p:spPr>
                      </p:pic>
                    </p:oleObj>
                  </mc:Fallback>
                </mc:AlternateContent>
              </a:graphicData>
            </a:graphic>
          </p:graphicFrame>
        </p:grpSp>
        <p:grpSp>
          <p:nvGrpSpPr>
            <p:cNvPr id="46481" name="Group 401">
              <a:extLst>
                <a:ext uri="{FF2B5EF4-FFF2-40B4-BE49-F238E27FC236}">
                  <a16:creationId xmlns:a16="http://schemas.microsoft.com/office/drawing/2014/main" id="{8C12CA16-44DB-49E0-B122-BB6CA3D4B322}"/>
                </a:ext>
              </a:extLst>
            </p:cNvPr>
            <p:cNvGrpSpPr>
              <a:grpSpLocks/>
            </p:cNvGrpSpPr>
            <p:nvPr/>
          </p:nvGrpSpPr>
          <p:grpSpPr bwMode="auto">
            <a:xfrm>
              <a:off x="601" y="493"/>
              <a:ext cx="1490" cy="789"/>
              <a:chOff x="601" y="493"/>
              <a:chExt cx="1490" cy="789"/>
            </a:xfrm>
          </p:grpSpPr>
          <p:sp>
            <p:nvSpPr>
              <p:cNvPr id="46087" name="Rectangle 7">
                <a:extLst>
                  <a:ext uri="{FF2B5EF4-FFF2-40B4-BE49-F238E27FC236}">
                    <a16:creationId xmlns:a16="http://schemas.microsoft.com/office/drawing/2014/main" id="{E373D6B3-9B00-4584-A460-A85E17C4192B}"/>
                  </a:ext>
                </a:extLst>
              </p:cNvPr>
              <p:cNvSpPr>
                <a:spLocks noChangeArrowheads="1"/>
              </p:cNvSpPr>
              <p:nvPr/>
            </p:nvSpPr>
            <p:spPr bwMode="auto">
              <a:xfrm>
                <a:off x="750" y="493"/>
                <a:ext cx="584"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p>
                <a:pPr algn="ctr" eaLnBrk="0" hangingPunct="0"/>
                <a:r>
                  <a:rPr lang="en-US" altLang="zh-CN" sz="2600" b="1" i="1" dirty="0">
                    <a:latin typeface="Times New Roman" panose="02020603050405020304" pitchFamily="18" charset="0"/>
                    <a:ea typeface="宋体" panose="02010600030101010101" pitchFamily="2" charset="-122"/>
                  </a:rPr>
                  <a:t>i</a:t>
                </a:r>
                <a:r>
                  <a:rPr lang="en-US" altLang="zh-CN" sz="2600" b="1" baseline="-25000" dirty="0">
                    <a:latin typeface="Times New Roman" panose="02020603050405020304" pitchFamily="18" charset="0"/>
                    <a:ea typeface="宋体" panose="02010600030101010101" pitchFamily="2" charset="-122"/>
                  </a:rPr>
                  <a:t>2</a:t>
                </a:r>
                <a:endParaRPr lang="en-US" altLang="zh-CN" sz="2600" b="1" dirty="0">
                  <a:latin typeface="Times New Roman" panose="02020603050405020304" pitchFamily="18" charset="0"/>
                  <a:ea typeface="宋体" panose="02010600030101010101" pitchFamily="2" charset="-122"/>
                </a:endParaRPr>
              </a:p>
            </p:txBody>
          </p:sp>
          <p:grpSp>
            <p:nvGrpSpPr>
              <p:cNvPr id="46088" name="Group 8">
                <a:extLst>
                  <a:ext uri="{FF2B5EF4-FFF2-40B4-BE49-F238E27FC236}">
                    <a16:creationId xmlns:a16="http://schemas.microsoft.com/office/drawing/2014/main" id="{6CE4B36B-0ED4-4FE1-8ECA-5DE0C323090C}"/>
                  </a:ext>
                </a:extLst>
              </p:cNvPr>
              <p:cNvGrpSpPr>
                <a:grpSpLocks/>
              </p:cNvGrpSpPr>
              <p:nvPr/>
            </p:nvGrpSpPr>
            <p:grpSpPr bwMode="auto">
              <a:xfrm>
                <a:off x="601" y="743"/>
                <a:ext cx="1490" cy="539"/>
                <a:chOff x="3084" y="1595"/>
                <a:chExt cx="1797" cy="742"/>
              </a:xfrm>
            </p:grpSpPr>
            <p:sp>
              <p:nvSpPr>
                <p:cNvPr id="46089" name="Freeform 9">
                  <a:extLst>
                    <a:ext uri="{FF2B5EF4-FFF2-40B4-BE49-F238E27FC236}">
                      <a16:creationId xmlns:a16="http://schemas.microsoft.com/office/drawing/2014/main" id="{C913FCF5-0225-4EE3-B2A3-652C7DDE4072}"/>
                    </a:ext>
                  </a:extLst>
                </p:cNvPr>
                <p:cNvSpPr>
                  <a:spLocks/>
                </p:cNvSpPr>
                <p:nvPr/>
              </p:nvSpPr>
              <p:spPr bwMode="auto">
                <a:xfrm flipV="1">
                  <a:off x="3324" y="1595"/>
                  <a:ext cx="515" cy="369"/>
                </a:xfrm>
                <a:custGeom>
                  <a:avLst/>
                  <a:gdLst>
                    <a:gd name="T0" fmla="*/ 615 w 616"/>
                    <a:gd name="T1" fmla="*/ 0 h 289"/>
                    <a:gd name="T2" fmla="*/ 563 w 616"/>
                    <a:gd name="T3" fmla="*/ 78 h 289"/>
                    <a:gd name="T4" fmla="*/ 511 w 616"/>
                    <a:gd name="T5" fmla="*/ 146 h 289"/>
                    <a:gd name="T6" fmla="*/ 459 w 616"/>
                    <a:gd name="T7" fmla="*/ 205 h 289"/>
                    <a:gd name="T8" fmla="*/ 407 w 616"/>
                    <a:gd name="T9" fmla="*/ 254 h 289"/>
                    <a:gd name="T10" fmla="*/ 364 w 616"/>
                    <a:gd name="T11" fmla="*/ 278 h 289"/>
                    <a:gd name="T12" fmla="*/ 312 w 616"/>
                    <a:gd name="T13" fmla="*/ 288 h 289"/>
                    <a:gd name="T14" fmla="*/ 259 w 616"/>
                    <a:gd name="T15" fmla="*/ 278 h 289"/>
                    <a:gd name="T16" fmla="*/ 207 w 616"/>
                    <a:gd name="T17" fmla="*/ 254 h 289"/>
                    <a:gd name="T18" fmla="*/ 156 w 616"/>
                    <a:gd name="T19" fmla="*/ 205 h 289"/>
                    <a:gd name="T20" fmla="*/ 104 w 616"/>
                    <a:gd name="T21" fmla="*/ 146 h 289"/>
                    <a:gd name="T22" fmla="*/ 52 w 616"/>
                    <a:gd name="T23" fmla="*/ 73 h 289"/>
                    <a:gd name="T24" fmla="*/ 0 w 616"/>
                    <a:gd name="T2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6" h="289">
                      <a:moveTo>
                        <a:pt x="615" y="0"/>
                      </a:moveTo>
                      <a:lnTo>
                        <a:pt x="563" y="78"/>
                      </a:lnTo>
                      <a:lnTo>
                        <a:pt x="511" y="146"/>
                      </a:lnTo>
                      <a:lnTo>
                        <a:pt x="459" y="205"/>
                      </a:lnTo>
                      <a:lnTo>
                        <a:pt x="407" y="254"/>
                      </a:lnTo>
                      <a:lnTo>
                        <a:pt x="364" y="278"/>
                      </a:lnTo>
                      <a:lnTo>
                        <a:pt x="312" y="288"/>
                      </a:lnTo>
                      <a:lnTo>
                        <a:pt x="259" y="278"/>
                      </a:lnTo>
                      <a:lnTo>
                        <a:pt x="207" y="254"/>
                      </a:lnTo>
                      <a:lnTo>
                        <a:pt x="156" y="205"/>
                      </a:lnTo>
                      <a:lnTo>
                        <a:pt x="104" y="146"/>
                      </a:lnTo>
                      <a:lnTo>
                        <a:pt x="52" y="73"/>
                      </a:lnTo>
                      <a:lnTo>
                        <a:pt x="0" y="0"/>
                      </a:lnTo>
                    </a:path>
                  </a:pathLst>
                </a:custGeom>
                <a:noFill/>
                <a:ln w="381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b="1"/>
                </a:p>
              </p:txBody>
            </p:sp>
            <p:grpSp>
              <p:nvGrpSpPr>
                <p:cNvPr id="46090" name="Group 10">
                  <a:extLst>
                    <a:ext uri="{FF2B5EF4-FFF2-40B4-BE49-F238E27FC236}">
                      <a16:creationId xmlns:a16="http://schemas.microsoft.com/office/drawing/2014/main" id="{8FA1F140-2192-4A11-A5D1-8614C7A2771A}"/>
                    </a:ext>
                  </a:extLst>
                </p:cNvPr>
                <p:cNvGrpSpPr>
                  <a:grpSpLocks/>
                </p:cNvGrpSpPr>
                <p:nvPr/>
              </p:nvGrpSpPr>
              <p:grpSpPr bwMode="auto">
                <a:xfrm flipV="1">
                  <a:off x="3853" y="1599"/>
                  <a:ext cx="1028" cy="738"/>
                  <a:chOff x="2602" y="1536"/>
                  <a:chExt cx="1230" cy="577"/>
                </a:xfrm>
              </p:grpSpPr>
              <p:sp>
                <p:nvSpPr>
                  <p:cNvPr id="46091" name="Freeform 11">
                    <a:extLst>
                      <a:ext uri="{FF2B5EF4-FFF2-40B4-BE49-F238E27FC236}">
                        <a16:creationId xmlns:a16="http://schemas.microsoft.com/office/drawing/2014/main" id="{996FD4DA-F792-4DE8-AB9D-CDB42F4939A3}"/>
                      </a:ext>
                    </a:extLst>
                  </p:cNvPr>
                  <p:cNvSpPr>
                    <a:spLocks/>
                  </p:cNvSpPr>
                  <p:nvPr/>
                </p:nvSpPr>
                <p:spPr bwMode="auto">
                  <a:xfrm>
                    <a:off x="2602" y="1536"/>
                    <a:ext cx="615" cy="289"/>
                  </a:xfrm>
                  <a:custGeom>
                    <a:avLst/>
                    <a:gdLst>
                      <a:gd name="T0" fmla="*/ 0 w 615"/>
                      <a:gd name="T1" fmla="*/ 288 h 289"/>
                      <a:gd name="T2" fmla="*/ 52 w 615"/>
                      <a:gd name="T3" fmla="*/ 210 h 289"/>
                      <a:gd name="T4" fmla="*/ 104 w 615"/>
                      <a:gd name="T5" fmla="*/ 141 h 289"/>
                      <a:gd name="T6" fmla="*/ 156 w 615"/>
                      <a:gd name="T7" fmla="*/ 83 h 289"/>
                      <a:gd name="T8" fmla="*/ 208 w 615"/>
                      <a:gd name="T9" fmla="*/ 34 h 289"/>
                      <a:gd name="T10" fmla="*/ 251 w 615"/>
                      <a:gd name="T11" fmla="*/ 9 h 289"/>
                      <a:gd name="T12" fmla="*/ 303 w 615"/>
                      <a:gd name="T13" fmla="*/ 0 h 289"/>
                      <a:gd name="T14" fmla="*/ 355 w 615"/>
                      <a:gd name="T15" fmla="*/ 9 h 289"/>
                      <a:gd name="T16" fmla="*/ 407 w 615"/>
                      <a:gd name="T17" fmla="*/ 34 h 289"/>
                      <a:gd name="T18" fmla="*/ 458 w 615"/>
                      <a:gd name="T19" fmla="*/ 83 h 289"/>
                      <a:gd name="T20" fmla="*/ 510 w 615"/>
                      <a:gd name="T21" fmla="*/ 141 h 289"/>
                      <a:gd name="T22" fmla="*/ 562 w 615"/>
                      <a:gd name="T23" fmla="*/ 215 h 289"/>
                      <a:gd name="T24" fmla="*/ 614 w 615"/>
                      <a:gd name="T25" fmla="*/ 28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5" h="289">
                        <a:moveTo>
                          <a:pt x="0" y="288"/>
                        </a:moveTo>
                        <a:lnTo>
                          <a:pt x="52" y="210"/>
                        </a:lnTo>
                        <a:lnTo>
                          <a:pt x="104" y="141"/>
                        </a:lnTo>
                        <a:lnTo>
                          <a:pt x="156" y="83"/>
                        </a:lnTo>
                        <a:lnTo>
                          <a:pt x="208" y="34"/>
                        </a:lnTo>
                        <a:lnTo>
                          <a:pt x="251" y="9"/>
                        </a:lnTo>
                        <a:lnTo>
                          <a:pt x="303" y="0"/>
                        </a:lnTo>
                        <a:lnTo>
                          <a:pt x="355" y="9"/>
                        </a:lnTo>
                        <a:lnTo>
                          <a:pt x="407" y="34"/>
                        </a:lnTo>
                        <a:lnTo>
                          <a:pt x="458" y="83"/>
                        </a:lnTo>
                        <a:lnTo>
                          <a:pt x="510" y="141"/>
                        </a:lnTo>
                        <a:lnTo>
                          <a:pt x="562" y="215"/>
                        </a:lnTo>
                        <a:lnTo>
                          <a:pt x="614" y="288"/>
                        </a:lnTo>
                      </a:path>
                    </a:pathLst>
                  </a:custGeom>
                  <a:noFill/>
                  <a:ln w="381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b="1"/>
                  </a:p>
                </p:txBody>
              </p:sp>
              <p:sp>
                <p:nvSpPr>
                  <p:cNvPr id="46092" name="Freeform 12">
                    <a:extLst>
                      <a:ext uri="{FF2B5EF4-FFF2-40B4-BE49-F238E27FC236}">
                        <a16:creationId xmlns:a16="http://schemas.microsoft.com/office/drawing/2014/main" id="{378A9981-E096-4BD0-9AB2-A82F23087E28}"/>
                      </a:ext>
                    </a:extLst>
                  </p:cNvPr>
                  <p:cNvSpPr>
                    <a:spLocks/>
                  </p:cNvSpPr>
                  <p:nvPr/>
                </p:nvSpPr>
                <p:spPr bwMode="auto">
                  <a:xfrm>
                    <a:off x="3216" y="1824"/>
                    <a:ext cx="616" cy="289"/>
                  </a:xfrm>
                  <a:custGeom>
                    <a:avLst/>
                    <a:gdLst>
                      <a:gd name="T0" fmla="*/ 615 w 616"/>
                      <a:gd name="T1" fmla="*/ 0 h 289"/>
                      <a:gd name="T2" fmla="*/ 563 w 616"/>
                      <a:gd name="T3" fmla="*/ 78 h 289"/>
                      <a:gd name="T4" fmla="*/ 511 w 616"/>
                      <a:gd name="T5" fmla="*/ 146 h 289"/>
                      <a:gd name="T6" fmla="*/ 459 w 616"/>
                      <a:gd name="T7" fmla="*/ 205 h 289"/>
                      <a:gd name="T8" fmla="*/ 407 w 616"/>
                      <a:gd name="T9" fmla="*/ 254 h 289"/>
                      <a:gd name="T10" fmla="*/ 364 w 616"/>
                      <a:gd name="T11" fmla="*/ 278 h 289"/>
                      <a:gd name="T12" fmla="*/ 312 w 616"/>
                      <a:gd name="T13" fmla="*/ 288 h 289"/>
                      <a:gd name="T14" fmla="*/ 259 w 616"/>
                      <a:gd name="T15" fmla="*/ 278 h 289"/>
                      <a:gd name="T16" fmla="*/ 207 w 616"/>
                      <a:gd name="T17" fmla="*/ 254 h 289"/>
                      <a:gd name="T18" fmla="*/ 156 w 616"/>
                      <a:gd name="T19" fmla="*/ 205 h 289"/>
                      <a:gd name="T20" fmla="*/ 104 w 616"/>
                      <a:gd name="T21" fmla="*/ 146 h 289"/>
                      <a:gd name="T22" fmla="*/ 52 w 616"/>
                      <a:gd name="T23" fmla="*/ 73 h 289"/>
                      <a:gd name="T24" fmla="*/ 0 w 616"/>
                      <a:gd name="T2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6" h="289">
                        <a:moveTo>
                          <a:pt x="615" y="0"/>
                        </a:moveTo>
                        <a:lnTo>
                          <a:pt x="563" y="78"/>
                        </a:lnTo>
                        <a:lnTo>
                          <a:pt x="511" y="146"/>
                        </a:lnTo>
                        <a:lnTo>
                          <a:pt x="459" y="205"/>
                        </a:lnTo>
                        <a:lnTo>
                          <a:pt x="407" y="254"/>
                        </a:lnTo>
                        <a:lnTo>
                          <a:pt x="364" y="278"/>
                        </a:lnTo>
                        <a:lnTo>
                          <a:pt x="312" y="288"/>
                        </a:lnTo>
                        <a:lnTo>
                          <a:pt x="259" y="278"/>
                        </a:lnTo>
                        <a:lnTo>
                          <a:pt x="207" y="254"/>
                        </a:lnTo>
                        <a:lnTo>
                          <a:pt x="156" y="205"/>
                        </a:lnTo>
                        <a:lnTo>
                          <a:pt x="104" y="146"/>
                        </a:lnTo>
                        <a:lnTo>
                          <a:pt x="52" y="73"/>
                        </a:lnTo>
                        <a:lnTo>
                          <a:pt x="0" y="0"/>
                        </a:lnTo>
                      </a:path>
                    </a:pathLst>
                  </a:custGeom>
                  <a:noFill/>
                  <a:ln w="381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b="1"/>
                  </a:p>
                </p:txBody>
              </p:sp>
            </p:grpSp>
            <p:sp>
              <p:nvSpPr>
                <p:cNvPr id="46093" name="Freeform 13">
                  <a:extLst>
                    <a:ext uri="{FF2B5EF4-FFF2-40B4-BE49-F238E27FC236}">
                      <a16:creationId xmlns:a16="http://schemas.microsoft.com/office/drawing/2014/main" id="{646375FF-3B7E-462B-8A3D-AA53C5C96AF3}"/>
                    </a:ext>
                  </a:extLst>
                </p:cNvPr>
                <p:cNvSpPr>
                  <a:spLocks/>
                </p:cNvSpPr>
                <p:nvPr/>
              </p:nvSpPr>
              <p:spPr bwMode="auto">
                <a:xfrm flipV="1">
                  <a:off x="3084" y="1968"/>
                  <a:ext cx="240" cy="336"/>
                </a:xfrm>
                <a:custGeom>
                  <a:avLst/>
                  <a:gdLst>
                    <a:gd name="T0" fmla="*/ 0 w 366"/>
                    <a:gd name="T1" fmla="*/ 0 h 300"/>
                    <a:gd name="T2" fmla="*/ 156 w 366"/>
                    <a:gd name="T3" fmla="*/ 90 h 300"/>
                    <a:gd name="T4" fmla="*/ 366 w 366"/>
                    <a:gd name="T5" fmla="*/ 300 h 300"/>
                  </a:gdLst>
                  <a:ahLst/>
                  <a:cxnLst>
                    <a:cxn ang="0">
                      <a:pos x="T0" y="T1"/>
                    </a:cxn>
                    <a:cxn ang="0">
                      <a:pos x="T2" y="T3"/>
                    </a:cxn>
                    <a:cxn ang="0">
                      <a:pos x="T4" y="T5"/>
                    </a:cxn>
                  </a:cxnLst>
                  <a:rect l="0" t="0" r="r" b="b"/>
                  <a:pathLst>
                    <a:path w="366" h="300">
                      <a:moveTo>
                        <a:pt x="0" y="0"/>
                      </a:moveTo>
                      <a:cubicBezTo>
                        <a:pt x="47" y="20"/>
                        <a:pt x="95" y="40"/>
                        <a:pt x="156" y="90"/>
                      </a:cubicBezTo>
                      <a:cubicBezTo>
                        <a:pt x="217" y="140"/>
                        <a:pt x="330" y="265"/>
                        <a:pt x="366" y="300"/>
                      </a:cubicBezTo>
                    </a:path>
                  </a:pathLst>
                </a:custGeom>
                <a:noFill/>
                <a:ln w="38100" cap="flat"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b="1"/>
                </a:p>
              </p:txBody>
            </p:sp>
          </p:grpSp>
        </p:grpSp>
        <p:grpSp>
          <p:nvGrpSpPr>
            <p:cNvPr id="46094" name="Group 14">
              <a:extLst>
                <a:ext uri="{FF2B5EF4-FFF2-40B4-BE49-F238E27FC236}">
                  <a16:creationId xmlns:a16="http://schemas.microsoft.com/office/drawing/2014/main" id="{77BA46AB-BDB5-4123-88B0-F61C939239FC}"/>
                </a:ext>
              </a:extLst>
            </p:cNvPr>
            <p:cNvGrpSpPr>
              <a:grpSpLocks/>
            </p:cNvGrpSpPr>
            <p:nvPr/>
          </p:nvGrpSpPr>
          <p:grpSpPr bwMode="auto">
            <a:xfrm>
              <a:off x="431" y="432"/>
              <a:ext cx="1754" cy="925"/>
              <a:chOff x="2879" y="1296"/>
              <a:chExt cx="2115" cy="1026"/>
            </a:xfrm>
          </p:grpSpPr>
          <p:grpSp>
            <p:nvGrpSpPr>
              <p:cNvPr id="46095" name="Group 15">
                <a:extLst>
                  <a:ext uri="{FF2B5EF4-FFF2-40B4-BE49-F238E27FC236}">
                    <a16:creationId xmlns:a16="http://schemas.microsoft.com/office/drawing/2014/main" id="{354BA3DD-55F3-434D-9562-51A645B3EAB0}"/>
                  </a:ext>
                </a:extLst>
              </p:cNvPr>
              <p:cNvGrpSpPr>
                <a:grpSpLocks/>
              </p:cNvGrpSpPr>
              <p:nvPr/>
            </p:nvGrpSpPr>
            <p:grpSpPr bwMode="auto">
              <a:xfrm>
                <a:off x="2928" y="1584"/>
                <a:ext cx="2066" cy="738"/>
                <a:chOff x="2448" y="2736"/>
                <a:chExt cx="2066" cy="738"/>
              </a:xfrm>
            </p:grpSpPr>
            <p:grpSp>
              <p:nvGrpSpPr>
                <p:cNvPr id="46096" name="Group 16">
                  <a:extLst>
                    <a:ext uri="{FF2B5EF4-FFF2-40B4-BE49-F238E27FC236}">
                      <a16:creationId xmlns:a16="http://schemas.microsoft.com/office/drawing/2014/main" id="{834432FF-6B03-406D-A314-B25277BC6FD3}"/>
                    </a:ext>
                  </a:extLst>
                </p:cNvPr>
                <p:cNvGrpSpPr>
                  <a:grpSpLocks/>
                </p:cNvGrpSpPr>
                <p:nvPr/>
              </p:nvGrpSpPr>
              <p:grpSpPr bwMode="auto">
                <a:xfrm>
                  <a:off x="2448" y="2736"/>
                  <a:ext cx="1028" cy="738"/>
                  <a:chOff x="2602" y="1536"/>
                  <a:chExt cx="1230" cy="577"/>
                </a:xfrm>
              </p:grpSpPr>
              <p:sp>
                <p:nvSpPr>
                  <p:cNvPr id="46097" name="Freeform 17">
                    <a:extLst>
                      <a:ext uri="{FF2B5EF4-FFF2-40B4-BE49-F238E27FC236}">
                        <a16:creationId xmlns:a16="http://schemas.microsoft.com/office/drawing/2014/main" id="{0D839141-3F4E-40FB-B9D4-D00F80FEE58A}"/>
                      </a:ext>
                    </a:extLst>
                  </p:cNvPr>
                  <p:cNvSpPr>
                    <a:spLocks/>
                  </p:cNvSpPr>
                  <p:nvPr/>
                </p:nvSpPr>
                <p:spPr bwMode="auto">
                  <a:xfrm>
                    <a:off x="2602" y="1536"/>
                    <a:ext cx="615" cy="289"/>
                  </a:xfrm>
                  <a:custGeom>
                    <a:avLst/>
                    <a:gdLst>
                      <a:gd name="T0" fmla="*/ 0 w 615"/>
                      <a:gd name="T1" fmla="*/ 288 h 289"/>
                      <a:gd name="T2" fmla="*/ 52 w 615"/>
                      <a:gd name="T3" fmla="*/ 210 h 289"/>
                      <a:gd name="T4" fmla="*/ 104 w 615"/>
                      <a:gd name="T5" fmla="*/ 141 h 289"/>
                      <a:gd name="T6" fmla="*/ 156 w 615"/>
                      <a:gd name="T7" fmla="*/ 83 h 289"/>
                      <a:gd name="T8" fmla="*/ 208 w 615"/>
                      <a:gd name="T9" fmla="*/ 34 h 289"/>
                      <a:gd name="T10" fmla="*/ 251 w 615"/>
                      <a:gd name="T11" fmla="*/ 9 h 289"/>
                      <a:gd name="T12" fmla="*/ 303 w 615"/>
                      <a:gd name="T13" fmla="*/ 0 h 289"/>
                      <a:gd name="T14" fmla="*/ 355 w 615"/>
                      <a:gd name="T15" fmla="*/ 9 h 289"/>
                      <a:gd name="T16" fmla="*/ 407 w 615"/>
                      <a:gd name="T17" fmla="*/ 34 h 289"/>
                      <a:gd name="T18" fmla="*/ 458 w 615"/>
                      <a:gd name="T19" fmla="*/ 83 h 289"/>
                      <a:gd name="T20" fmla="*/ 510 w 615"/>
                      <a:gd name="T21" fmla="*/ 141 h 289"/>
                      <a:gd name="T22" fmla="*/ 562 w 615"/>
                      <a:gd name="T23" fmla="*/ 215 h 289"/>
                      <a:gd name="T24" fmla="*/ 614 w 615"/>
                      <a:gd name="T25" fmla="*/ 28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5" h="289">
                        <a:moveTo>
                          <a:pt x="0" y="288"/>
                        </a:moveTo>
                        <a:lnTo>
                          <a:pt x="52" y="210"/>
                        </a:lnTo>
                        <a:lnTo>
                          <a:pt x="104" y="141"/>
                        </a:lnTo>
                        <a:lnTo>
                          <a:pt x="156" y="83"/>
                        </a:lnTo>
                        <a:lnTo>
                          <a:pt x="208" y="34"/>
                        </a:lnTo>
                        <a:lnTo>
                          <a:pt x="251" y="9"/>
                        </a:lnTo>
                        <a:lnTo>
                          <a:pt x="303" y="0"/>
                        </a:lnTo>
                        <a:lnTo>
                          <a:pt x="355" y="9"/>
                        </a:lnTo>
                        <a:lnTo>
                          <a:pt x="407" y="34"/>
                        </a:lnTo>
                        <a:lnTo>
                          <a:pt x="458" y="83"/>
                        </a:lnTo>
                        <a:lnTo>
                          <a:pt x="510" y="141"/>
                        </a:lnTo>
                        <a:lnTo>
                          <a:pt x="562" y="215"/>
                        </a:lnTo>
                        <a:lnTo>
                          <a:pt x="614" y="288"/>
                        </a:lnTo>
                      </a:path>
                    </a:pathLst>
                  </a:custGeom>
                  <a:noFill/>
                  <a:ln w="38100" cap="rnd"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b="1"/>
                  </a:p>
                </p:txBody>
              </p:sp>
              <p:sp>
                <p:nvSpPr>
                  <p:cNvPr id="46098" name="Freeform 18">
                    <a:extLst>
                      <a:ext uri="{FF2B5EF4-FFF2-40B4-BE49-F238E27FC236}">
                        <a16:creationId xmlns:a16="http://schemas.microsoft.com/office/drawing/2014/main" id="{B780C990-A16D-41ED-A32E-96CEE9201792}"/>
                      </a:ext>
                    </a:extLst>
                  </p:cNvPr>
                  <p:cNvSpPr>
                    <a:spLocks/>
                  </p:cNvSpPr>
                  <p:nvPr/>
                </p:nvSpPr>
                <p:spPr bwMode="auto">
                  <a:xfrm>
                    <a:off x="3216" y="1824"/>
                    <a:ext cx="616" cy="289"/>
                  </a:xfrm>
                  <a:custGeom>
                    <a:avLst/>
                    <a:gdLst>
                      <a:gd name="T0" fmla="*/ 615 w 616"/>
                      <a:gd name="T1" fmla="*/ 0 h 289"/>
                      <a:gd name="T2" fmla="*/ 563 w 616"/>
                      <a:gd name="T3" fmla="*/ 78 h 289"/>
                      <a:gd name="T4" fmla="*/ 511 w 616"/>
                      <a:gd name="T5" fmla="*/ 146 h 289"/>
                      <a:gd name="T6" fmla="*/ 459 w 616"/>
                      <a:gd name="T7" fmla="*/ 205 h 289"/>
                      <a:gd name="T8" fmla="*/ 407 w 616"/>
                      <a:gd name="T9" fmla="*/ 254 h 289"/>
                      <a:gd name="T10" fmla="*/ 364 w 616"/>
                      <a:gd name="T11" fmla="*/ 278 h 289"/>
                      <a:gd name="T12" fmla="*/ 312 w 616"/>
                      <a:gd name="T13" fmla="*/ 288 h 289"/>
                      <a:gd name="T14" fmla="*/ 259 w 616"/>
                      <a:gd name="T15" fmla="*/ 278 h 289"/>
                      <a:gd name="T16" fmla="*/ 207 w 616"/>
                      <a:gd name="T17" fmla="*/ 254 h 289"/>
                      <a:gd name="T18" fmla="*/ 156 w 616"/>
                      <a:gd name="T19" fmla="*/ 205 h 289"/>
                      <a:gd name="T20" fmla="*/ 104 w 616"/>
                      <a:gd name="T21" fmla="*/ 146 h 289"/>
                      <a:gd name="T22" fmla="*/ 52 w 616"/>
                      <a:gd name="T23" fmla="*/ 73 h 289"/>
                      <a:gd name="T24" fmla="*/ 0 w 616"/>
                      <a:gd name="T2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6" h="289">
                        <a:moveTo>
                          <a:pt x="615" y="0"/>
                        </a:moveTo>
                        <a:lnTo>
                          <a:pt x="563" y="78"/>
                        </a:lnTo>
                        <a:lnTo>
                          <a:pt x="511" y="146"/>
                        </a:lnTo>
                        <a:lnTo>
                          <a:pt x="459" y="205"/>
                        </a:lnTo>
                        <a:lnTo>
                          <a:pt x="407" y="254"/>
                        </a:lnTo>
                        <a:lnTo>
                          <a:pt x="364" y="278"/>
                        </a:lnTo>
                        <a:lnTo>
                          <a:pt x="312" y="288"/>
                        </a:lnTo>
                        <a:lnTo>
                          <a:pt x="259" y="278"/>
                        </a:lnTo>
                        <a:lnTo>
                          <a:pt x="207" y="254"/>
                        </a:lnTo>
                        <a:lnTo>
                          <a:pt x="156" y="205"/>
                        </a:lnTo>
                        <a:lnTo>
                          <a:pt x="104" y="146"/>
                        </a:lnTo>
                        <a:lnTo>
                          <a:pt x="52" y="73"/>
                        </a:lnTo>
                        <a:lnTo>
                          <a:pt x="0" y="0"/>
                        </a:lnTo>
                      </a:path>
                    </a:pathLst>
                  </a:custGeom>
                  <a:noFill/>
                  <a:ln w="38100" cap="rnd"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b="1"/>
                  </a:p>
                </p:txBody>
              </p:sp>
            </p:grpSp>
            <p:grpSp>
              <p:nvGrpSpPr>
                <p:cNvPr id="46099" name="Group 19">
                  <a:extLst>
                    <a:ext uri="{FF2B5EF4-FFF2-40B4-BE49-F238E27FC236}">
                      <a16:creationId xmlns:a16="http://schemas.microsoft.com/office/drawing/2014/main" id="{46912600-97D6-49F2-AD33-D8CBB6D526B1}"/>
                    </a:ext>
                  </a:extLst>
                </p:cNvPr>
                <p:cNvGrpSpPr>
                  <a:grpSpLocks/>
                </p:cNvGrpSpPr>
                <p:nvPr/>
              </p:nvGrpSpPr>
              <p:grpSpPr bwMode="auto">
                <a:xfrm>
                  <a:off x="3480" y="2736"/>
                  <a:ext cx="1034" cy="738"/>
                  <a:chOff x="2574" y="1536"/>
                  <a:chExt cx="1237" cy="577"/>
                </a:xfrm>
              </p:grpSpPr>
              <p:sp>
                <p:nvSpPr>
                  <p:cNvPr id="46100" name="Freeform 20">
                    <a:extLst>
                      <a:ext uri="{FF2B5EF4-FFF2-40B4-BE49-F238E27FC236}">
                        <a16:creationId xmlns:a16="http://schemas.microsoft.com/office/drawing/2014/main" id="{A793B111-8856-483A-B901-85BD93600228}"/>
                      </a:ext>
                    </a:extLst>
                  </p:cNvPr>
                  <p:cNvSpPr>
                    <a:spLocks/>
                  </p:cNvSpPr>
                  <p:nvPr/>
                </p:nvSpPr>
                <p:spPr bwMode="auto">
                  <a:xfrm>
                    <a:off x="2574" y="1536"/>
                    <a:ext cx="615" cy="289"/>
                  </a:xfrm>
                  <a:custGeom>
                    <a:avLst/>
                    <a:gdLst>
                      <a:gd name="T0" fmla="*/ 0 w 615"/>
                      <a:gd name="T1" fmla="*/ 288 h 289"/>
                      <a:gd name="T2" fmla="*/ 52 w 615"/>
                      <a:gd name="T3" fmla="*/ 210 h 289"/>
                      <a:gd name="T4" fmla="*/ 104 w 615"/>
                      <a:gd name="T5" fmla="*/ 141 h 289"/>
                      <a:gd name="T6" fmla="*/ 156 w 615"/>
                      <a:gd name="T7" fmla="*/ 83 h 289"/>
                      <a:gd name="T8" fmla="*/ 208 w 615"/>
                      <a:gd name="T9" fmla="*/ 34 h 289"/>
                      <a:gd name="T10" fmla="*/ 251 w 615"/>
                      <a:gd name="T11" fmla="*/ 9 h 289"/>
                      <a:gd name="T12" fmla="*/ 303 w 615"/>
                      <a:gd name="T13" fmla="*/ 0 h 289"/>
                      <a:gd name="T14" fmla="*/ 355 w 615"/>
                      <a:gd name="T15" fmla="*/ 9 h 289"/>
                      <a:gd name="T16" fmla="*/ 407 w 615"/>
                      <a:gd name="T17" fmla="*/ 34 h 289"/>
                      <a:gd name="T18" fmla="*/ 458 w 615"/>
                      <a:gd name="T19" fmla="*/ 83 h 289"/>
                      <a:gd name="T20" fmla="*/ 510 w 615"/>
                      <a:gd name="T21" fmla="*/ 141 h 289"/>
                      <a:gd name="T22" fmla="*/ 562 w 615"/>
                      <a:gd name="T23" fmla="*/ 215 h 289"/>
                      <a:gd name="T24" fmla="*/ 614 w 615"/>
                      <a:gd name="T25" fmla="*/ 28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5" h="289">
                        <a:moveTo>
                          <a:pt x="0" y="288"/>
                        </a:moveTo>
                        <a:lnTo>
                          <a:pt x="52" y="210"/>
                        </a:lnTo>
                        <a:lnTo>
                          <a:pt x="104" y="141"/>
                        </a:lnTo>
                        <a:lnTo>
                          <a:pt x="156" y="83"/>
                        </a:lnTo>
                        <a:lnTo>
                          <a:pt x="208" y="34"/>
                        </a:lnTo>
                        <a:lnTo>
                          <a:pt x="251" y="9"/>
                        </a:lnTo>
                        <a:lnTo>
                          <a:pt x="303" y="0"/>
                        </a:lnTo>
                        <a:lnTo>
                          <a:pt x="355" y="9"/>
                        </a:lnTo>
                        <a:lnTo>
                          <a:pt x="407" y="34"/>
                        </a:lnTo>
                        <a:lnTo>
                          <a:pt x="458" y="83"/>
                        </a:lnTo>
                        <a:lnTo>
                          <a:pt x="510" y="141"/>
                        </a:lnTo>
                        <a:lnTo>
                          <a:pt x="562" y="215"/>
                        </a:lnTo>
                        <a:lnTo>
                          <a:pt x="614" y="288"/>
                        </a:lnTo>
                      </a:path>
                    </a:pathLst>
                  </a:custGeom>
                  <a:noFill/>
                  <a:ln w="38100" cap="rnd"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b="1"/>
                  </a:p>
                </p:txBody>
              </p:sp>
              <p:sp>
                <p:nvSpPr>
                  <p:cNvPr id="46101" name="Freeform 21">
                    <a:extLst>
                      <a:ext uri="{FF2B5EF4-FFF2-40B4-BE49-F238E27FC236}">
                        <a16:creationId xmlns:a16="http://schemas.microsoft.com/office/drawing/2014/main" id="{880FE048-B5EF-4A0C-9CDA-013BD2774025}"/>
                      </a:ext>
                    </a:extLst>
                  </p:cNvPr>
                  <p:cNvSpPr>
                    <a:spLocks/>
                  </p:cNvSpPr>
                  <p:nvPr/>
                </p:nvSpPr>
                <p:spPr bwMode="auto">
                  <a:xfrm>
                    <a:off x="3195" y="1824"/>
                    <a:ext cx="616" cy="289"/>
                  </a:xfrm>
                  <a:custGeom>
                    <a:avLst/>
                    <a:gdLst>
                      <a:gd name="T0" fmla="*/ 615 w 616"/>
                      <a:gd name="T1" fmla="*/ 0 h 289"/>
                      <a:gd name="T2" fmla="*/ 563 w 616"/>
                      <a:gd name="T3" fmla="*/ 78 h 289"/>
                      <a:gd name="T4" fmla="*/ 511 w 616"/>
                      <a:gd name="T5" fmla="*/ 146 h 289"/>
                      <a:gd name="T6" fmla="*/ 459 w 616"/>
                      <a:gd name="T7" fmla="*/ 205 h 289"/>
                      <a:gd name="T8" fmla="*/ 407 w 616"/>
                      <a:gd name="T9" fmla="*/ 254 h 289"/>
                      <a:gd name="T10" fmla="*/ 364 w 616"/>
                      <a:gd name="T11" fmla="*/ 278 h 289"/>
                      <a:gd name="T12" fmla="*/ 312 w 616"/>
                      <a:gd name="T13" fmla="*/ 288 h 289"/>
                      <a:gd name="T14" fmla="*/ 259 w 616"/>
                      <a:gd name="T15" fmla="*/ 278 h 289"/>
                      <a:gd name="T16" fmla="*/ 207 w 616"/>
                      <a:gd name="T17" fmla="*/ 254 h 289"/>
                      <a:gd name="T18" fmla="*/ 156 w 616"/>
                      <a:gd name="T19" fmla="*/ 205 h 289"/>
                      <a:gd name="T20" fmla="*/ 104 w 616"/>
                      <a:gd name="T21" fmla="*/ 146 h 289"/>
                      <a:gd name="T22" fmla="*/ 52 w 616"/>
                      <a:gd name="T23" fmla="*/ 73 h 289"/>
                      <a:gd name="T24" fmla="*/ 0 w 616"/>
                      <a:gd name="T2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6" h="289">
                        <a:moveTo>
                          <a:pt x="615" y="0"/>
                        </a:moveTo>
                        <a:lnTo>
                          <a:pt x="563" y="78"/>
                        </a:lnTo>
                        <a:lnTo>
                          <a:pt x="511" y="146"/>
                        </a:lnTo>
                        <a:lnTo>
                          <a:pt x="459" y="205"/>
                        </a:lnTo>
                        <a:lnTo>
                          <a:pt x="407" y="254"/>
                        </a:lnTo>
                        <a:lnTo>
                          <a:pt x="364" y="278"/>
                        </a:lnTo>
                        <a:lnTo>
                          <a:pt x="312" y="288"/>
                        </a:lnTo>
                        <a:lnTo>
                          <a:pt x="259" y="278"/>
                        </a:lnTo>
                        <a:lnTo>
                          <a:pt x="207" y="254"/>
                        </a:lnTo>
                        <a:lnTo>
                          <a:pt x="156" y="205"/>
                        </a:lnTo>
                        <a:lnTo>
                          <a:pt x="104" y="146"/>
                        </a:lnTo>
                        <a:lnTo>
                          <a:pt x="52" y="73"/>
                        </a:lnTo>
                        <a:lnTo>
                          <a:pt x="0" y="0"/>
                        </a:lnTo>
                      </a:path>
                    </a:pathLst>
                  </a:custGeom>
                  <a:noFill/>
                  <a:ln w="38100" cap="rnd"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b="1"/>
                  </a:p>
                </p:txBody>
              </p:sp>
            </p:grpSp>
          </p:grpSp>
          <p:sp>
            <p:nvSpPr>
              <p:cNvPr id="46102" name="Rectangle 22">
                <a:extLst>
                  <a:ext uri="{FF2B5EF4-FFF2-40B4-BE49-F238E27FC236}">
                    <a16:creationId xmlns:a16="http://schemas.microsoft.com/office/drawing/2014/main" id="{79D9EFBA-9875-48C2-9DF1-2BEC782DE873}"/>
                  </a:ext>
                </a:extLst>
              </p:cNvPr>
              <p:cNvSpPr>
                <a:spLocks noChangeArrowheads="1"/>
              </p:cNvSpPr>
              <p:nvPr/>
            </p:nvSpPr>
            <p:spPr bwMode="auto">
              <a:xfrm>
                <a:off x="2879" y="1296"/>
                <a:ext cx="706"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p>
                <a:pPr algn="ctr" eaLnBrk="0" hangingPunct="0"/>
                <a:r>
                  <a:rPr lang="en-US" altLang="zh-CN" sz="2600" b="1" i="1" dirty="0">
                    <a:solidFill>
                      <a:srgbClr val="FF3300"/>
                    </a:solidFill>
                    <a:latin typeface="Times New Roman" panose="02020603050405020304" pitchFamily="18" charset="0"/>
                    <a:ea typeface="宋体" panose="02010600030101010101" pitchFamily="2" charset="-122"/>
                  </a:rPr>
                  <a:t>i</a:t>
                </a:r>
                <a:r>
                  <a:rPr lang="en-US" altLang="zh-CN" sz="2600" b="1" baseline="-25000" dirty="0">
                    <a:solidFill>
                      <a:srgbClr val="FF3300"/>
                    </a:solidFill>
                    <a:latin typeface="Times New Roman" panose="02020603050405020304" pitchFamily="18" charset="0"/>
                    <a:ea typeface="宋体" panose="02010600030101010101" pitchFamily="2" charset="-122"/>
                  </a:rPr>
                  <a:t>1</a:t>
                </a:r>
                <a:endParaRPr lang="en-US" altLang="zh-CN" sz="2600" b="1" dirty="0">
                  <a:solidFill>
                    <a:srgbClr val="FF3300"/>
                  </a:solidFill>
                  <a:latin typeface="Times New Roman" panose="02020603050405020304" pitchFamily="18" charset="0"/>
                  <a:ea typeface="宋体" panose="02010600030101010101" pitchFamily="2" charset="-122"/>
                </a:endParaRPr>
              </a:p>
            </p:txBody>
          </p:sp>
        </p:grpSp>
        <p:sp>
          <p:nvSpPr>
            <p:cNvPr id="46103" name="Line 23">
              <a:extLst>
                <a:ext uri="{FF2B5EF4-FFF2-40B4-BE49-F238E27FC236}">
                  <a16:creationId xmlns:a16="http://schemas.microsoft.com/office/drawing/2014/main" id="{6F8D1AC1-DAF4-4473-973B-192DC1C4030E}"/>
                </a:ext>
              </a:extLst>
            </p:cNvPr>
            <p:cNvSpPr>
              <a:spLocks noChangeShapeType="1"/>
            </p:cNvSpPr>
            <p:nvPr/>
          </p:nvSpPr>
          <p:spPr bwMode="auto">
            <a:xfrm>
              <a:off x="471" y="1046"/>
              <a:ext cx="0" cy="52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p>
          </p:txBody>
        </p:sp>
        <p:sp>
          <p:nvSpPr>
            <p:cNvPr id="46104" name="Line 24">
              <a:extLst>
                <a:ext uri="{FF2B5EF4-FFF2-40B4-BE49-F238E27FC236}">
                  <a16:creationId xmlns:a16="http://schemas.microsoft.com/office/drawing/2014/main" id="{9FBFAEC9-55EB-4187-AE57-BA7A967CDF05}"/>
                </a:ext>
              </a:extLst>
            </p:cNvPr>
            <p:cNvSpPr>
              <a:spLocks noChangeShapeType="1"/>
            </p:cNvSpPr>
            <p:nvPr/>
          </p:nvSpPr>
          <p:spPr bwMode="auto">
            <a:xfrm>
              <a:off x="352" y="1436"/>
              <a:ext cx="119"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p>
          </p:txBody>
        </p:sp>
        <p:sp>
          <p:nvSpPr>
            <p:cNvPr id="46105" name="Line 25">
              <a:extLst>
                <a:ext uri="{FF2B5EF4-FFF2-40B4-BE49-F238E27FC236}">
                  <a16:creationId xmlns:a16="http://schemas.microsoft.com/office/drawing/2014/main" id="{E8CD1DAE-AD1F-4A44-B20B-2F17493C86EF}"/>
                </a:ext>
              </a:extLst>
            </p:cNvPr>
            <p:cNvSpPr>
              <a:spLocks noChangeShapeType="1"/>
            </p:cNvSpPr>
            <p:nvPr/>
          </p:nvSpPr>
          <p:spPr bwMode="auto">
            <a:xfrm flipH="1">
              <a:off x="591" y="1436"/>
              <a:ext cx="119"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p>
          </p:txBody>
        </p:sp>
        <p:sp>
          <p:nvSpPr>
            <p:cNvPr id="46106" name="Text Box 26">
              <a:extLst>
                <a:ext uri="{FF2B5EF4-FFF2-40B4-BE49-F238E27FC236}">
                  <a16:creationId xmlns:a16="http://schemas.microsoft.com/office/drawing/2014/main" id="{CBC6C93D-3DE2-454E-B947-2DF650EE41B2}"/>
                </a:ext>
              </a:extLst>
            </p:cNvPr>
            <p:cNvSpPr txBox="1">
              <a:spLocks noChangeArrowheads="1"/>
            </p:cNvSpPr>
            <p:nvPr/>
          </p:nvSpPr>
          <p:spPr bwMode="auto">
            <a:xfrm>
              <a:off x="352" y="1479"/>
              <a:ext cx="438"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950" b="1" i="1">
                  <a:solidFill>
                    <a:srgbClr val="FF3300"/>
                  </a:solidFill>
                  <a:latin typeface="Times New Roman" panose="02020603050405020304" pitchFamily="18" charset="0"/>
                  <a:ea typeface="宋体" panose="02010600030101010101" pitchFamily="2" charset="-122"/>
                  <a:sym typeface="Symbol" panose="05050102010706020507" pitchFamily="18" charset="2"/>
                </a:rPr>
                <a:t></a:t>
              </a:r>
              <a:r>
                <a:rPr lang="en-US" altLang="zh-CN" sz="1950" b="1" baseline="-25000">
                  <a:solidFill>
                    <a:srgbClr val="FF3300"/>
                  </a:solidFill>
                  <a:latin typeface="Times New Roman" panose="02020603050405020304" pitchFamily="18" charset="0"/>
                  <a:ea typeface="宋体" panose="02010600030101010101" pitchFamily="2" charset="-122"/>
                  <a:sym typeface="Symbol" panose="05050102010706020507" pitchFamily="18" charset="2"/>
                </a:rPr>
                <a:t>1</a:t>
              </a:r>
              <a:endParaRPr lang="en-US" altLang="zh-CN" sz="1950" b="1" i="1">
                <a:solidFill>
                  <a:srgbClr val="FF3300"/>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46107" name="Line 27">
              <a:extLst>
                <a:ext uri="{FF2B5EF4-FFF2-40B4-BE49-F238E27FC236}">
                  <a16:creationId xmlns:a16="http://schemas.microsoft.com/office/drawing/2014/main" id="{BA0B0EEA-C8BF-4756-99DC-1A694F55487D}"/>
                </a:ext>
              </a:extLst>
            </p:cNvPr>
            <p:cNvSpPr>
              <a:spLocks noChangeShapeType="1"/>
            </p:cNvSpPr>
            <p:nvPr/>
          </p:nvSpPr>
          <p:spPr bwMode="auto">
            <a:xfrm>
              <a:off x="790" y="1003"/>
              <a:ext cx="0" cy="6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p>
          </p:txBody>
        </p:sp>
        <p:sp>
          <p:nvSpPr>
            <p:cNvPr id="46108" name="Line 28">
              <a:extLst>
                <a:ext uri="{FF2B5EF4-FFF2-40B4-BE49-F238E27FC236}">
                  <a16:creationId xmlns:a16="http://schemas.microsoft.com/office/drawing/2014/main" id="{F458EC49-77A6-4BCF-9D9F-D97819A43440}"/>
                </a:ext>
              </a:extLst>
            </p:cNvPr>
            <p:cNvSpPr>
              <a:spLocks noChangeShapeType="1"/>
            </p:cNvSpPr>
            <p:nvPr/>
          </p:nvSpPr>
          <p:spPr bwMode="auto">
            <a:xfrm>
              <a:off x="591" y="1522"/>
              <a:ext cx="0" cy="17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p>
          </p:txBody>
        </p:sp>
        <p:sp>
          <p:nvSpPr>
            <p:cNvPr id="46109" name="Line 29">
              <a:extLst>
                <a:ext uri="{FF2B5EF4-FFF2-40B4-BE49-F238E27FC236}">
                  <a16:creationId xmlns:a16="http://schemas.microsoft.com/office/drawing/2014/main" id="{B8119E04-3A9C-4B96-AE18-369BEF2CA171}"/>
                </a:ext>
              </a:extLst>
            </p:cNvPr>
            <p:cNvSpPr>
              <a:spLocks noChangeShapeType="1"/>
            </p:cNvSpPr>
            <p:nvPr/>
          </p:nvSpPr>
          <p:spPr bwMode="auto">
            <a:xfrm>
              <a:off x="591" y="1609"/>
              <a:ext cx="199"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p>
          </p:txBody>
        </p:sp>
        <p:sp>
          <p:nvSpPr>
            <p:cNvPr id="46110" name="Text Box 30">
              <a:extLst>
                <a:ext uri="{FF2B5EF4-FFF2-40B4-BE49-F238E27FC236}">
                  <a16:creationId xmlns:a16="http://schemas.microsoft.com/office/drawing/2014/main" id="{E8EBBC88-8ECD-4FF5-80B6-C242B3B92DA6}"/>
                </a:ext>
              </a:extLst>
            </p:cNvPr>
            <p:cNvSpPr txBox="1">
              <a:spLocks noChangeArrowheads="1"/>
            </p:cNvSpPr>
            <p:nvPr/>
          </p:nvSpPr>
          <p:spPr bwMode="auto">
            <a:xfrm>
              <a:off x="551" y="1565"/>
              <a:ext cx="438"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950" b="1" i="1">
                  <a:latin typeface="Times New Roman" panose="02020603050405020304" pitchFamily="18" charset="0"/>
                  <a:ea typeface="宋体" panose="02010600030101010101" pitchFamily="2" charset="-122"/>
                  <a:sym typeface="Symbol" panose="05050102010706020507" pitchFamily="18" charset="2"/>
                </a:rPr>
                <a:t></a:t>
              </a:r>
              <a:r>
                <a:rPr lang="en-US" altLang="zh-CN" sz="1950" b="1" baseline="-25000">
                  <a:latin typeface="Times New Roman" panose="02020603050405020304" pitchFamily="18" charset="0"/>
                  <a:ea typeface="宋体" panose="02010600030101010101" pitchFamily="2" charset="-122"/>
                  <a:sym typeface="Symbol" panose="05050102010706020507" pitchFamily="18" charset="2"/>
                </a:rPr>
                <a:t>2</a:t>
              </a:r>
              <a:endParaRPr lang="en-US" altLang="zh-CN" sz="1950" b="1" i="1">
                <a:latin typeface="Times New Roman" panose="02020603050405020304" pitchFamily="18" charset="0"/>
                <a:ea typeface="宋体" panose="02010600030101010101" pitchFamily="2" charset="-122"/>
                <a:sym typeface="Symbol" panose="05050102010706020507" pitchFamily="18" charset="2"/>
              </a:endParaRPr>
            </a:p>
          </p:txBody>
        </p:sp>
      </p:grpSp>
      <p:grpSp>
        <p:nvGrpSpPr>
          <p:cNvPr id="46156" name="Group 76">
            <a:extLst>
              <a:ext uri="{FF2B5EF4-FFF2-40B4-BE49-F238E27FC236}">
                <a16:creationId xmlns:a16="http://schemas.microsoft.com/office/drawing/2014/main" id="{ED3F5BB1-CDA8-4471-AB46-CDE82D018A6E}"/>
              </a:ext>
            </a:extLst>
          </p:cNvPr>
          <p:cNvGrpSpPr>
            <a:grpSpLocks/>
          </p:cNvGrpSpPr>
          <p:nvPr/>
        </p:nvGrpSpPr>
        <p:grpSpPr bwMode="auto">
          <a:xfrm>
            <a:off x="5283200" y="735807"/>
            <a:ext cx="4113727" cy="2115220"/>
            <a:chOff x="2880" y="2142"/>
            <a:chExt cx="2732" cy="1378"/>
          </a:xfrm>
        </p:grpSpPr>
        <p:grpSp>
          <p:nvGrpSpPr>
            <p:cNvPr id="46113" name="Group 33">
              <a:extLst>
                <a:ext uri="{FF2B5EF4-FFF2-40B4-BE49-F238E27FC236}">
                  <a16:creationId xmlns:a16="http://schemas.microsoft.com/office/drawing/2014/main" id="{762A0D08-E112-4088-9420-87589F2D5432}"/>
                </a:ext>
              </a:extLst>
            </p:cNvPr>
            <p:cNvGrpSpPr>
              <a:grpSpLocks/>
            </p:cNvGrpSpPr>
            <p:nvPr/>
          </p:nvGrpSpPr>
          <p:grpSpPr bwMode="auto">
            <a:xfrm>
              <a:off x="3024" y="2169"/>
              <a:ext cx="2588" cy="1212"/>
              <a:chOff x="2736" y="672"/>
              <a:chExt cx="2588" cy="1212"/>
            </a:xfrm>
          </p:grpSpPr>
          <p:sp>
            <p:nvSpPr>
              <p:cNvPr id="46114" name="Line 34">
                <a:extLst>
                  <a:ext uri="{FF2B5EF4-FFF2-40B4-BE49-F238E27FC236}">
                    <a16:creationId xmlns:a16="http://schemas.microsoft.com/office/drawing/2014/main" id="{7BEDB4EE-D852-4CD0-9344-CB1D933AA085}"/>
                  </a:ext>
                </a:extLst>
              </p:cNvPr>
              <p:cNvSpPr>
                <a:spLocks noChangeShapeType="1"/>
              </p:cNvSpPr>
              <p:nvPr/>
            </p:nvSpPr>
            <p:spPr bwMode="auto">
              <a:xfrm>
                <a:off x="2736" y="1292"/>
                <a:ext cx="2464"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p>
            </p:txBody>
          </p:sp>
          <p:sp>
            <p:nvSpPr>
              <p:cNvPr id="46115" name="Line 35">
                <a:extLst>
                  <a:ext uri="{FF2B5EF4-FFF2-40B4-BE49-F238E27FC236}">
                    <a16:creationId xmlns:a16="http://schemas.microsoft.com/office/drawing/2014/main" id="{25898636-EFDC-4BC4-BD17-42D83D452066}"/>
                  </a:ext>
                </a:extLst>
              </p:cNvPr>
              <p:cNvSpPr>
                <a:spLocks noChangeShapeType="1"/>
              </p:cNvSpPr>
              <p:nvPr/>
            </p:nvSpPr>
            <p:spPr bwMode="auto">
              <a:xfrm flipV="1">
                <a:off x="3084" y="672"/>
                <a:ext cx="0" cy="1212"/>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p>
            </p:txBody>
          </p:sp>
          <p:graphicFrame>
            <p:nvGraphicFramePr>
              <p:cNvPr id="46116" name="Object 36">
                <a:extLst>
                  <a:ext uri="{FF2B5EF4-FFF2-40B4-BE49-F238E27FC236}">
                    <a16:creationId xmlns:a16="http://schemas.microsoft.com/office/drawing/2014/main" id="{6C397516-7EDB-448E-9EB8-E8C61978A32A}"/>
                  </a:ext>
                </a:extLst>
              </p:cNvPr>
              <p:cNvGraphicFramePr>
                <a:graphicFrameLocks noChangeAspect="1"/>
              </p:cNvGraphicFramePr>
              <p:nvPr>
                <p:extLst>
                  <p:ext uri="{D42A27DB-BD31-4B8C-83A1-F6EECF244321}">
                    <p14:modId xmlns:p14="http://schemas.microsoft.com/office/powerpoint/2010/main" val="2446403830"/>
                  </p:ext>
                </p:extLst>
              </p:nvPr>
            </p:nvGraphicFramePr>
            <p:xfrm>
              <a:off x="5095" y="1319"/>
              <a:ext cx="229" cy="205"/>
            </p:xfrm>
            <a:graphic>
              <a:graphicData uri="http://schemas.openxmlformats.org/presentationml/2006/ole">
                <mc:AlternateContent xmlns:mc="http://schemas.openxmlformats.org/markup-compatibility/2006">
                  <mc:Choice xmlns:v="urn:schemas-microsoft-com:vml" Requires="v">
                    <p:oleObj spid="_x0000_s276009" name="公式" r:id="rId5" imgW="228600" imgH="152280" progId="Equation.3">
                      <p:embed/>
                    </p:oleObj>
                  </mc:Choice>
                  <mc:Fallback>
                    <p:oleObj name="公式" r:id="rId5" imgW="228600" imgH="152280" progId="Equation.3">
                      <p:embed/>
                      <p:pic>
                        <p:nvPicPr>
                          <p:cNvPr id="0" name="Object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5" y="1319"/>
                            <a:ext cx="229" cy="205"/>
                          </a:xfrm>
                          <a:prstGeom prst="rect">
                            <a:avLst/>
                          </a:prstGeom>
                          <a:noFill/>
                          <a:ln>
                            <a:noFill/>
                          </a:ln>
                          <a:effectLst/>
                        </p:spPr>
                      </p:pic>
                    </p:oleObj>
                  </mc:Fallback>
                </mc:AlternateContent>
              </a:graphicData>
            </a:graphic>
          </p:graphicFrame>
        </p:grpSp>
        <p:grpSp>
          <p:nvGrpSpPr>
            <p:cNvPr id="46126" name="Group 46">
              <a:extLst>
                <a:ext uri="{FF2B5EF4-FFF2-40B4-BE49-F238E27FC236}">
                  <a16:creationId xmlns:a16="http://schemas.microsoft.com/office/drawing/2014/main" id="{D2133D73-F571-4CF9-AD03-4AB43D4F1B03}"/>
                </a:ext>
              </a:extLst>
            </p:cNvPr>
            <p:cNvGrpSpPr>
              <a:grpSpLocks/>
            </p:cNvGrpSpPr>
            <p:nvPr/>
          </p:nvGrpSpPr>
          <p:grpSpPr bwMode="auto">
            <a:xfrm>
              <a:off x="3120" y="2393"/>
              <a:ext cx="2054" cy="746"/>
              <a:chOff x="2448" y="2729"/>
              <a:chExt cx="2054" cy="746"/>
            </a:xfrm>
          </p:grpSpPr>
          <p:grpSp>
            <p:nvGrpSpPr>
              <p:cNvPr id="46127" name="Group 47">
                <a:extLst>
                  <a:ext uri="{FF2B5EF4-FFF2-40B4-BE49-F238E27FC236}">
                    <a16:creationId xmlns:a16="http://schemas.microsoft.com/office/drawing/2014/main" id="{D5062E59-8552-40FE-A2B0-DF1A0BD9AE9A}"/>
                  </a:ext>
                </a:extLst>
              </p:cNvPr>
              <p:cNvGrpSpPr>
                <a:grpSpLocks/>
              </p:cNvGrpSpPr>
              <p:nvPr/>
            </p:nvGrpSpPr>
            <p:grpSpPr bwMode="auto">
              <a:xfrm>
                <a:off x="2448" y="2736"/>
                <a:ext cx="1028" cy="738"/>
                <a:chOff x="2602" y="1536"/>
                <a:chExt cx="1230" cy="577"/>
              </a:xfrm>
            </p:grpSpPr>
            <p:sp>
              <p:nvSpPr>
                <p:cNvPr id="46128" name="Freeform 48">
                  <a:extLst>
                    <a:ext uri="{FF2B5EF4-FFF2-40B4-BE49-F238E27FC236}">
                      <a16:creationId xmlns:a16="http://schemas.microsoft.com/office/drawing/2014/main" id="{5E673064-14A9-4617-BB2A-1650B9020E11}"/>
                    </a:ext>
                  </a:extLst>
                </p:cNvPr>
                <p:cNvSpPr>
                  <a:spLocks/>
                </p:cNvSpPr>
                <p:nvPr/>
              </p:nvSpPr>
              <p:spPr bwMode="auto">
                <a:xfrm>
                  <a:off x="2602" y="1536"/>
                  <a:ext cx="615" cy="289"/>
                </a:xfrm>
                <a:custGeom>
                  <a:avLst/>
                  <a:gdLst>
                    <a:gd name="T0" fmla="*/ 0 w 615"/>
                    <a:gd name="T1" fmla="*/ 288 h 289"/>
                    <a:gd name="T2" fmla="*/ 52 w 615"/>
                    <a:gd name="T3" fmla="*/ 210 h 289"/>
                    <a:gd name="T4" fmla="*/ 104 w 615"/>
                    <a:gd name="T5" fmla="*/ 141 h 289"/>
                    <a:gd name="T6" fmla="*/ 156 w 615"/>
                    <a:gd name="T7" fmla="*/ 83 h 289"/>
                    <a:gd name="T8" fmla="*/ 208 w 615"/>
                    <a:gd name="T9" fmla="*/ 34 h 289"/>
                    <a:gd name="T10" fmla="*/ 251 w 615"/>
                    <a:gd name="T11" fmla="*/ 9 h 289"/>
                    <a:gd name="T12" fmla="*/ 303 w 615"/>
                    <a:gd name="T13" fmla="*/ 0 h 289"/>
                    <a:gd name="T14" fmla="*/ 355 w 615"/>
                    <a:gd name="T15" fmla="*/ 9 h 289"/>
                    <a:gd name="T16" fmla="*/ 407 w 615"/>
                    <a:gd name="T17" fmla="*/ 34 h 289"/>
                    <a:gd name="T18" fmla="*/ 458 w 615"/>
                    <a:gd name="T19" fmla="*/ 83 h 289"/>
                    <a:gd name="T20" fmla="*/ 510 w 615"/>
                    <a:gd name="T21" fmla="*/ 141 h 289"/>
                    <a:gd name="T22" fmla="*/ 562 w 615"/>
                    <a:gd name="T23" fmla="*/ 215 h 289"/>
                    <a:gd name="T24" fmla="*/ 614 w 615"/>
                    <a:gd name="T25" fmla="*/ 28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5" h="289">
                      <a:moveTo>
                        <a:pt x="0" y="288"/>
                      </a:moveTo>
                      <a:lnTo>
                        <a:pt x="52" y="210"/>
                      </a:lnTo>
                      <a:lnTo>
                        <a:pt x="104" y="141"/>
                      </a:lnTo>
                      <a:lnTo>
                        <a:pt x="156" y="83"/>
                      </a:lnTo>
                      <a:lnTo>
                        <a:pt x="208" y="34"/>
                      </a:lnTo>
                      <a:lnTo>
                        <a:pt x="251" y="9"/>
                      </a:lnTo>
                      <a:lnTo>
                        <a:pt x="303" y="0"/>
                      </a:lnTo>
                      <a:lnTo>
                        <a:pt x="355" y="9"/>
                      </a:lnTo>
                      <a:lnTo>
                        <a:pt x="407" y="34"/>
                      </a:lnTo>
                      <a:lnTo>
                        <a:pt x="458" y="83"/>
                      </a:lnTo>
                      <a:lnTo>
                        <a:pt x="510" y="141"/>
                      </a:lnTo>
                      <a:lnTo>
                        <a:pt x="562" y="215"/>
                      </a:lnTo>
                      <a:lnTo>
                        <a:pt x="614" y="288"/>
                      </a:lnTo>
                    </a:path>
                  </a:pathLst>
                </a:custGeom>
                <a:noFill/>
                <a:ln w="381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b="1"/>
                </a:p>
              </p:txBody>
            </p:sp>
            <p:sp>
              <p:nvSpPr>
                <p:cNvPr id="46129" name="Freeform 49">
                  <a:extLst>
                    <a:ext uri="{FF2B5EF4-FFF2-40B4-BE49-F238E27FC236}">
                      <a16:creationId xmlns:a16="http://schemas.microsoft.com/office/drawing/2014/main" id="{C128C083-4DEC-49AE-9B2A-C4B729FF8A83}"/>
                    </a:ext>
                  </a:extLst>
                </p:cNvPr>
                <p:cNvSpPr>
                  <a:spLocks/>
                </p:cNvSpPr>
                <p:nvPr/>
              </p:nvSpPr>
              <p:spPr bwMode="auto">
                <a:xfrm>
                  <a:off x="3216" y="1824"/>
                  <a:ext cx="616" cy="289"/>
                </a:xfrm>
                <a:custGeom>
                  <a:avLst/>
                  <a:gdLst>
                    <a:gd name="T0" fmla="*/ 615 w 616"/>
                    <a:gd name="T1" fmla="*/ 0 h 289"/>
                    <a:gd name="T2" fmla="*/ 563 w 616"/>
                    <a:gd name="T3" fmla="*/ 78 h 289"/>
                    <a:gd name="T4" fmla="*/ 511 w 616"/>
                    <a:gd name="T5" fmla="*/ 146 h 289"/>
                    <a:gd name="T6" fmla="*/ 459 w 616"/>
                    <a:gd name="T7" fmla="*/ 205 h 289"/>
                    <a:gd name="T8" fmla="*/ 407 w 616"/>
                    <a:gd name="T9" fmla="*/ 254 h 289"/>
                    <a:gd name="T10" fmla="*/ 364 w 616"/>
                    <a:gd name="T11" fmla="*/ 278 h 289"/>
                    <a:gd name="T12" fmla="*/ 312 w 616"/>
                    <a:gd name="T13" fmla="*/ 288 h 289"/>
                    <a:gd name="T14" fmla="*/ 259 w 616"/>
                    <a:gd name="T15" fmla="*/ 278 h 289"/>
                    <a:gd name="T16" fmla="*/ 207 w 616"/>
                    <a:gd name="T17" fmla="*/ 254 h 289"/>
                    <a:gd name="T18" fmla="*/ 156 w 616"/>
                    <a:gd name="T19" fmla="*/ 205 h 289"/>
                    <a:gd name="T20" fmla="*/ 104 w 616"/>
                    <a:gd name="T21" fmla="*/ 146 h 289"/>
                    <a:gd name="T22" fmla="*/ 52 w 616"/>
                    <a:gd name="T23" fmla="*/ 73 h 289"/>
                    <a:gd name="T24" fmla="*/ 0 w 616"/>
                    <a:gd name="T2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6" h="289">
                      <a:moveTo>
                        <a:pt x="615" y="0"/>
                      </a:moveTo>
                      <a:lnTo>
                        <a:pt x="563" y="78"/>
                      </a:lnTo>
                      <a:lnTo>
                        <a:pt x="511" y="146"/>
                      </a:lnTo>
                      <a:lnTo>
                        <a:pt x="459" y="205"/>
                      </a:lnTo>
                      <a:lnTo>
                        <a:pt x="407" y="254"/>
                      </a:lnTo>
                      <a:lnTo>
                        <a:pt x="364" y="278"/>
                      </a:lnTo>
                      <a:lnTo>
                        <a:pt x="312" y="288"/>
                      </a:lnTo>
                      <a:lnTo>
                        <a:pt x="259" y="278"/>
                      </a:lnTo>
                      <a:lnTo>
                        <a:pt x="207" y="254"/>
                      </a:lnTo>
                      <a:lnTo>
                        <a:pt x="156" y="205"/>
                      </a:lnTo>
                      <a:lnTo>
                        <a:pt x="104" y="146"/>
                      </a:lnTo>
                      <a:lnTo>
                        <a:pt x="52" y="73"/>
                      </a:lnTo>
                      <a:lnTo>
                        <a:pt x="0" y="0"/>
                      </a:lnTo>
                    </a:path>
                  </a:pathLst>
                </a:custGeom>
                <a:noFill/>
                <a:ln w="381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b="1"/>
                </a:p>
              </p:txBody>
            </p:sp>
          </p:grpSp>
          <p:grpSp>
            <p:nvGrpSpPr>
              <p:cNvPr id="46130" name="Group 50">
                <a:extLst>
                  <a:ext uri="{FF2B5EF4-FFF2-40B4-BE49-F238E27FC236}">
                    <a16:creationId xmlns:a16="http://schemas.microsoft.com/office/drawing/2014/main" id="{6FDE5261-B633-42C3-9FCF-46FE39F06396}"/>
                  </a:ext>
                </a:extLst>
              </p:cNvPr>
              <p:cNvGrpSpPr>
                <a:grpSpLocks/>
              </p:cNvGrpSpPr>
              <p:nvPr/>
            </p:nvGrpSpPr>
            <p:grpSpPr bwMode="auto">
              <a:xfrm>
                <a:off x="3474" y="2729"/>
                <a:ext cx="1028" cy="746"/>
                <a:chOff x="2567" y="1530"/>
                <a:chExt cx="1230" cy="583"/>
              </a:xfrm>
            </p:grpSpPr>
            <p:sp>
              <p:nvSpPr>
                <p:cNvPr id="46131" name="Freeform 51">
                  <a:extLst>
                    <a:ext uri="{FF2B5EF4-FFF2-40B4-BE49-F238E27FC236}">
                      <a16:creationId xmlns:a16="http://schemas.microsoft.com/office/drawing/2014/main" id="{15936B55-E928-4E0E-86CC-4AFEC831E57D}"/>
                    </a:ext>
                  </a:extLst>
                </p:cNvPr>
                <p:cNvSpPr>
                  <a:spLocks/>
                </p:cNvSpPr>
                <p:nvPr/>
              </p:nvSpPr>
              <p:spPr bwMode="auto">
                <a:xfrm>
                  <a:off x="2567" y="1530"/>
                  <a:ext cx="615" cy="295"/>
                </a:xfrm>
                <a:custGeom>
                  <a:avLst/>
                  <a:gdLst>
                    <a:gd name="T0" fmla="*/ 0 w 615"/>
                    <a:gd name="T1" fmla="*/ 288 h 289"/>
                    <a:gd name="T2" fmla="*/ 52 w 615"/>
                    <a:gd name="T3" fmla="*/ 210 h 289"/>
                    <a:gd name="T4" fmla="*/ 104 w 615"/>
                    <a:gd name="T5" fmla="*/ 141 h 289"/>
                    <a:gd name="T6" fmla="*/ 156 w 615"/>
                    <a:gd name="T7" fmla="*/ 83 h 289"/>
                    <a:gd name="T8" fmla="*/ 208 w 615"/>
                    <a:gd name="T9" fmla="*/ 34 h 289"/>
                    <a:gd name="T10" fmla="*/ 251 w 615"/>
                    <a:gd name="T11" fmla="*/ 9 h 289"/>
                    <a:gd name="T12" fmla="*/ 303 w 615"/>
                    <a:gd name="T13" fmla="*/ 0 h 289"/>
                    <a:gd name="T14" fmla="*/ 355 w 615"/>
                    <a:gd name="T15" fmla="*/ 9 h 289"/>
                    <a:gd name="T16" fmla="*/ 407 w 615"/>
                    <a:gd name="T17" fmla="*/ 34 h 289"/>
                    <a:gd name="T18" fmla="*/ 458 w 615"/>
                    <a:gd name="T19" fmla="*/ 83 h 289"/>
                    <a:gd name="T20" fmla="*/ 510 w 615"/>
                    <a:gd name="T21" fmla="*/ 141 h 289"/>
                    <a:gd name="T22" fmla="*/ 562 w 615"/>
                    <a:gd name="T23" fmla="*/ 215 h 289"/>
                    <a:gd name="T24" fmla="*/ 614 w 615"/>
                    <a:gd name="T25" fmla="*/ 28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5" h="289">
                      <a:moveTo>
                        <a:pt x="0" y="288"/>
                      </a:moveTo>
                      <a:lnTo>
                        <a:pt x="52" y="210"/>
                      </a:lnTo>
                      <a:lnTo>
                        <a:pt x="104" y="141"/>
                      </a:lnTo>
                      <a:lnTo>
                        <a:pt x="156" y="83"/>
                      </a:lnTo>
                      <a:lnTo>
                        <a:pt x="208" y="34"/>
                      </a:lnTo>
                      <a:lnTo>
                        <a:pt x="251" y="9"/>
                      </a:lnTo>
                      <a:lnTo>
                        <a:pt x="303" y="0"/>
                      </a:lnTo>
                      <a:lnTo>
                        <a:pt x="355" y="9"/>
                      </a:lnTo>
                      <a:lnTo>
                        <a:pt x="407" y="34"/>
                      </a:lnTo>
                      <a:lnTo>
                        <a:pt x="458" y="83"/>
                      </a:lnTo>
                      <a:lnTo>
                        <a:pt x="510" y="141"/>
                      </a:lnTo>
                      <a:lnTo>
                        <a:pt x="562" y="215"/>
                      </a:lnTo>
                      <a:lnTo>
                        <a:pt x="614" y="288"/>
                      </a:lnTo>
                    </a:path>
                  </a:pathLst>
                </a:custGeom>
                <a:noFill/>
                <a:ln w="381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b="1"/>
                </a:p>
              </p:txBody>
            </p:sp>
            <p:sp>
              <p:nvSpPr>
                <p:cNvPr id="46132" name="Freeform 52">
                  <a:extLst>
                    <a:ext uri="{FF2B5EF4-FFF2-40B4-BE49-F238E27FC236}">
                      <a16:creationId xmlns:a16="http://schemas.microsoft.com/office/drawing/2014/main" id="{472DFAB8-BC51-4492-9D38-D3B3A34CC40D}"/>
                    </a:ext>
                  </a:extLst>
                </p:cNvPr>
                <p:cNvSpPr>
                  <a:spLocks/>
                </p:cNvSpPr>
                <p:nvPr/>
              </p:nvSpPr>
              <p:spPr bwMode="auto">
                <a:xfrm>
                  <a:off x="3181" y="1824"/>
                  <a:ext cx="616" cy="289"/>
                </a:xfrm>
                <a:custGeom>
                  <a:avLst/>
                  <a:gdLst>
                    <a:gd name="T0" fmla="*/ 615 w 616"/>
                    <a:gd name="T1" fmla="*/ 0 h 289"/>
                    <a:gd name="T2" fmla="*/ 563 w 616"/>
                    <a:gd name="T3" fmla="*/ 78 h 289"/>
                    <a:gd name="T4" fmla="*/ 511 w 616"/>
                    <a:gd name="T5" fmla="*/ 146 h 289"/>
                    <a:gd name="T6" fmla="*/ 459 w 616"/>
                    <a:gd name="T7" fmla="*/ 205 h 289"/>
                    <a:gd name="T8" fmla="*/ 407 w 616"/>
                    <a:gd name="T9" fmla="*/ 254 h 289"/>
                    <a:gd name="T10" fmla="*/ 364 w 616"/>
                    <a:gd name="T11" fmla="*/ 278 h 289"/>
                    <a:gd name="T12" fmla="*/ 312 w 616"/>
                    <a:gd name="T13" fmla="*/ 288 h 289"/>
                    <a:gd name="T14" fmla="*/ 259 w 616"/>
                    <a:gd name="T15" fmla="*/ 278 h 289"/>
                    <a:gd name="T16" fmla="*/ 207 w 616"/>
                    <a:gd name="T17" fmla="*/ 254 h 289"/>
                    <a:gd name="T18" fmla="*/ 156 w 616"/>
                    <a:gd name="T19" fmla="*/ 205 h 289"/>
                    <a:gd name="T20" fmla="*/ 104 w 616"/>
                    <a:gd name="T21" fmla="*/ 146 h 289"/>
                    <a:gd name="T22" fmla="*/ 52 w 616"/>
                    <a:gd name="T23" fmla="*/ 73 h 289"/>
                    <a:gd name="T24" fmla="*/ 0 w 616"/>
                    <a:gd name="T2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6" h="289">
                      <a:moveTo>
                        <a:pt x="615" y="0"/>
                      </a:moveTo>
                      <a:lnTo>
                        <a:pt x="563" y="78"/>
                      </a:lnTo>
                      <a:lnTo>
                        <a:pt x="511" y="146"/>
                      </a:lnTo>
                      <a:lnTo>
                        <a:pt x="459" y="205"/>
                      </a:lnTo>
                      <a:lnTo>
                        <a:pt x="407" y="254"/>
                      </a:lnTo>
                      <a:lnTo>
                        <a:pt x="364" y="278"/>
                      </a:lnTo>
                      <a:lnTo>
                        <a:pt x="312" y="288"/>
                      </a:lnTo>
                      <a:lnTo>
                        <a:pt x="259" y="278"/>
                      </a:lnTo>
                      <a:lnTo>
                        <a:pt x="207" y="254"/>
                      </a:lnTo>
                      <a:lnTo>
                        <a:pt x="156" y="205"/>
                      </a:lnTo>
                      <a:lnTo>
                        <a:pt x="104" y="146"/>
                      </a:lnTo>
                      <a:lnTo>
                        <a:pt x="52" y="73"/>
                      </a:lnTo>
                      <a:lnTo>
                        <a:pt x="0" y="0"/>
                      </a:lnTo>
                    </a:path>
                  </a:pathLst>
                </a:custGeom>
                <a:noFill/>
                <a:ln w="381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b="1"/>
                </a:p>
              </p:txBody>
            </p:sp>
          </p:grpSp>
        </p:grpSp>
        <p:sp>
          <p:nvSpPr>
            <p:cNvPr id="46133" name="Rectangle 53">
              <a:extLst>
                <a:ext uri="{FF2B5EF4-FFF2-40B4-BE49-F238E27FC236}">
                  <a16:creationId xmlns:a16="http://schemas.microsoft.com/office/drawing/2014/main" id="{D8DAC5CF-7875-4CCB-942B-F507E1DA6D48}"/>
                </a:ext>
              </a:extLst>
            </p:cNvPr>
            <p:cNvSpPr>
              <a:spLocks noChangeArrowheads="1"/>
            </p:cNvSpPr>
            <p:nvPr/>
          </p:nvSpPr>
          <p:spPr bwMode="auto">
            <a:xfrm>
              <a:off x="2880" y="2160"/>
              <a:ext cx="704"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p>
              <a:pPr algn="ctr" eaLnBrk="0" hangingPunct="0"/>
              <a:r>
                <a:rPr lang="en-US" altLang="zh-CN" sz="2600" b="1" i="1" dirty="0">
                  <a:solidFill>
                    <a:schemeClr val="accent2"/>
                  </a:solidFill>
                  <a:latin typeface="Times New Roman" panose="02020603050405020304" pitchFamily="18" charset="0"/>
                  <a:ea typeface="宋体" panose="02010600030101010101" pitchFamily="2" charset="-122"/>
                </a:rPr>
                <a:t>i</a:t>
              </a:r>
              <a:r>
                <a:rPr lang="en-US" altLang="zh-CN" sz="2600" b="1" baseline="-25000" dirty="0">
                  <a:solidFill>
                    <a:schemeClr val="accent2"/>
                  </a:solidFill>
                  <a:latin typeface="Times New Roman" panose="02020603050405020304" pitchFamily="18" charset="0"/>
                  <a:ea typeface="宋体" panose="02010600030101010101" pitchFamily="2" charset="-122"/>
                </a:rPr>
                <a:t>2</a:t>
              </a:r>
              <a:endParaRPr lang="en-US" altLang="zh-CN" sz="2600" b="1" dirty="0">
                <a:solidFill>
                  <a:schemeClr val="accent2"/>
                </a:solidFill>
                <a:latin typeface="Times New Roman" panose="02020603050405020304" pitchFamily="18" charset="0"/>
                <a:ea typeface="宋体" panose="02010600030101010101" pitchFamily="2" charset="-122"/>
              </a:endParaRPr>
            </a:p>
          </p:txBody>
        </p:sp>
        <p:sp>
          <p:nvSpPr>
            <p:cNvPr id="46134" name="Line 54">
              <a:extLst>
                <a:ext uri="{FF2B5EF4-FFF2-40B4-BE49-F238E27FC236}">
                  <a16:creationId xmlns:a16="http://schemas.microsoft.com/office/drawing/2014/main" id="{EE8DCD6A-0DFF-4BB0-B20F-F4AEA5C650D2}"/>
                </a:ext>
              </a:extLst>
            </p:cNvPr>
            <p:cNvSpPr>
              <a:spLocks noChangeShapeType="1"/>
            </p:cNvSpPr>
            <p:nvPr/>
          </p:nvSpPr>
          <p:spPr bwMode="auto">
            <a:xfrm>
              <a:off x="3360" y="2832"/>
              <a:ext cx="0" cy="576"/>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p>
          </p:txBody>
        </p:sp>
        <p:sp>
          <p:nvSpPr>
            <p:cNvPr id="46137" name="Text Box 57">
              <a:extLst>
                <a:ext uri="{FF2B5EF4-FFF2-40B4-BE49-F238E27FC236}">
                  <a16:creationId xmlns:a16="http://schemas.microsoft.com/office/drawing/2014/main" id="{95F7945F-9209-47E7-A9F0-4334EB427247}"/>
                </a:ext>
              </a:extLst>
            </p:cNvPr>
            <p:cNvSpPr txBox="1">
              <a:spLocks noChangeArrowheads="1"/>
            </p:cNvSpPr>
            <p:nvPr/>
          </p:nvSpPr>
          <p:spPr bwMode="auto">
            <a:xfrm>
              <a:off x="3360" y="2977"/>
              <a:ext cx="720"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950" b="1" i="1" dirty="0">
                  <a:solidFill>
                    <a:srgbClr val="FF3300"/>
                  </a:solidFill>
                  <a:latin typeface="Times New Roman" panose="02020603050405020304" pitchFamily="18" charset="0"/>
                  <a:ea typeface="宋体" panose="02010600030101010101" pitchFamily="2" charset="-122"/>
                  <a:sym typeface="Symbol" panose="05050102010706020507" pitchFamily="18" charset="2"/>
                </a:rPr>
                <a:t></a:t>
              </a:r>
              <a:r>
                <a:rPr lang="en-US" altLang="zh-CN" sz="1950" b="1" baseline="-25000" dirty="0">
                  <a:solidFill>
                    <a:srgbClr val="FF3300"/>
                  </a:solidFill>
                  <a:latin typeface="Times New Roman" panose="02020603050405020304" pitchFamily="18" charset="0"/>
                  <a:ea typeface="宋体" panose="02010600030101010101" pitchFamily="2" charset="-122"/>
                  <a:sym typeface="Symbol" panose="05050102010706020507" pitchFamily="18" charset="2"/>
                </a:rPr>
                <a:t>1</a:t>
              </a:r>
              <a:r>
                <a:rPr lang="en-US" altLang="zh-CN" sz="1950" b="1" dirty="0">
                  <a:solidFill>
                    <a:srgbClr val="FF3300"/>
                  </a:solidFill>
                  <a:latin typeface="Times New Roman" panose="02020603050405020304" pitchFamily="18" charset="0"/>
                  <a:ea typeface="宋体" panose="02010600030101010101" pitchFamily="2" charset="-122"/>
                  <a:sym typeface="Symbol" panose="05050102010706020507" pitchFamily="18" charset="2"/>
                </a:rPr>
                <a:t>=0</a:t>
              </a:r>
              <a:endParaRPr lang="en-US" altLang="zh-CN" sz="1950" b="1" i="1" dirty="0">
                <a:solidFill>
                  <a:srgbClr val="FF3300"/>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46138" name="Line 58">
              <a:extLst>
                <a:ext uri="{FF2B5EF4-FFF2-40B4-BE49-F238E27FC236}">
                  <a16:creationId xmlns:a16="http://schemas.microsoft.com/office/drawing/2014/main" id="{0CA907F3-DE56-4089-9257-E12907B26444}"/>
                </a:ext>
              </a:extLst>
            </p:cNvPr>
            <p:cNvSpPr>
              <a:spLocks noChangeShapeType="1"/>
            </p:cNvSpPr>
            <p:nvPr/>
          </p:nvSpPr>
          <p:spPr bwMode="auto">
            <a:xfrm>
              <a:off x="3120" y="2784"/>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p>
          </p:txBody>
        </p:sp>
        <p:sp>
          <p:nvSpPr>
            <p:cNvPr id="46140" name="Line 60">
              <a:extLst>
                <a:ext uri="{FF2B5EF4-FFF2-40B4-BE49-F238E27FC236}">
                  <a16:creationId xmlns:a16="http://schemas.microsoft.com/office/drawing/2014/main" id="{937168C6-C6FA-4204-A73A-30FFFDF454C5}"/>
                </a:ext>
              </a:extLst>
            </p:cNvPr>
            <p:cNvSpPr>
              <a:spLocks noChangeShapeType="1"/>
            </p:cNvSpPr>
            <p:nvPr/>
          </p:nvSpPr>
          <p:spPr bwMode="auto">
            <a:xfrm>
              <a:off x="3120" y="3264"/>
              <a:ext cx="24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p>
          </p:txBody>
        </p:sp>
        <p:sp>
          <p:nvSpPr>
            <p:cNvPr id="46141" name="Text Box 61">
              <a:extLst>
                <a:ext uri="{FF2B5EF4-FFF2-40B4-BE49-F238E27FC236}">
                  <a16:creationId xmlns:a16="http://schemas.microsoft.com/office/drawing/2014/main" id="{BC33A9EB-0860-4C4D-927B-57C25465BA4C}"/>
                </a:ext>
              </a:extLst>
            </p:cNvPr>
            <p:cNvSpPr txBox="1">
              <a:spLocks noChangeArrowheads="1"/>
            </p:cNvSpPr>
            <p:nvPr/>
          </p:nvSpPr>
          <p:spPr bwMode="auto">
            <a:xfrm>
              <a:off x="3072" y="3264"/>
              <a:ext cx="528"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950" b="1" i="1">
                  <a:latin typeface="Times New Roman" panose="02020603050405020304" pitchFamily="18" charset="0"/>
                  <a:ea typeface="宋体" panose="02010600030101010101" pitchFamily="2" charset="-122"/>
                  <a:sym typeface="Symbol" panose="05050102010706020507" pitchFamily="18" charset="2"/>
                </a:rPr>
                <a:t></a:t>
              </a:r>
              <a:r>
                <a:rPr lang="en-US" altLang="zh-CN" sz="1950" b="1" baseline="-25000">
                  <a:latin typeface="Times New Roman" panose="02020603050405020304" pitchFamily="18" charset="0"/>
                  <a:ea typeface="宋体" panose="02010600030101010101" pitchFamily="2" charset="-122"/>
                  <a:sym typeface="Symbol" panose="05050102010706020507" pitchFamily="18" charset="2"/>
                </a:rPr>
                <a:t>2</a:t>
              </a:r>
              <a:endParaRPr lang="en-US" altLang="zh-CN" sz="1950" b="1" i="1">
                <a:latin typeface="Times New Roman" panose="02020603050405020304" pitchFamily="18" charset="0"/>
                <a:ea typeface="宋体" panose="02010600030101010101" pitchFamily="2" charset="-122"/>
                <a:sym typeface="Symbol" panose="05050102010706020507" pitchFamily="18" charset="2"/>
              </a:endParaRPr>
            </a:p>
          </p:txBody>
        </p:sp>
        <p:grpSp>
          <p:nvGrpSpPr>
            <p:cNvPr id="46142" name="Group 62">
              <a:extLst>
                <a:ext uri="{FF2B5EF4-FFF2-40B4-BE49-F238E27FC236}">
                  <a16:creationId xmlns:a16="http://schemas.microsoft.com/office/drawing/2014/main" id="{4F848F25-2030-4295-8C7E-9EF25C4B94B8}"/>
                </a:ext>
              </a:extLst>
            </p:cNvPr>
            <p:cNvGrpSpPr>
              <a:grpSpLocks/>
            </p:cNvGrpSpPr>
            <p:nvPr/>
          </p:nvGrpSpPr>
          <p:grpSpPr bwMode="auto">
            <a:xfrm>
              <a:off x="3312" y="2142"/>
              <a:ext cx="2102" cy="1026"/>
              <a:chOff x="2880" y="1296"/>
              <a:chExt cx="2102" cy="1026"/>
            </a:xfrm>
          </p:grpSpPr>
          <p:grpSp>
            <p:nvGrpSpPr>
              <p:cNvPr id="46143" name="Group 63">
                <a:extLst>
                  <a:ext uri="{FF2B5EF4-FFF2-40B4-BE49-F238E27FC236}">
                    <a16:creationId xmlns:a16="http://schemas.microsoft.com/office/drawing/2014/main" id="{8165ABDE-DB9E-4A59-8C3B-DC6E1310D981}"/>
                  </a:ext>
                </a:extLst>
              </p:cNvPr>
              <p:cNvGrpSpPr>
                <a:grpSpLocks/>
              </p:cNvGrpSpPr>
              <p:nvPr/>
            </p:nvGrpSpPr>
            <p:grpSpPr bwMode="auto">
              <a:xfrm>
                <a:off x="2928" y="1584"/>
                <a:ext cx="2054" cy="738"/>
                <a:chOff x="2448" y="2736"/>
                <a:chExt cx="2054" cy="738"/>
              </a:xfrm>
            </p:grpSpPr>
            <p:grpSp>
              <p:nvGrpSpPr>
                <p:cNvPr id="46144" name="Group 64">
                  <a:extLst>
                    <a:ext uri="{FF2B5EF4-FFF2-40B4-BE49-F238E27FC236}">
                      <a16:creationId xmlns:a16="http://schemas.microsoft.com/office/drawing/2014/main" id="{4BCC1C40-51E5-446A-9327-3EB5B2453405}"/>
                    </a:ext>
                  </a:extLst>
                </p:cNvPr>
                <p:cNvGrpSpPr>
                  <a:grpSpLocks/>
                </p:cNvGrpSpPr>
                <p:nvPr/>
              </p:nvGrpSpPr>
              <p:grpSpPr bwMode="auto">
                <a:xfrm>
                  <a:off x="2448" y="2736"/>
                  <a:ext cx="1028" cy="738"/>
                  <a:chOff x="2602" y="1536"/>
                  <a:chExt cx="1230" cy="577"/>
                </a:xfrm>
              </p:grpSpPr>
              <p:sp>
                <p:nvSpPr>
                  <p:cNvPr id="46145" name="Freeform 65">
                    <a:extLst>
                      <a:ext uri="{FF2B5EF4-FFF2-40B4-BE49-F238E27FC236}">
                        <a16:creationId xmlns:a16="http://schemas.microsoft.com/office/drawing/2014/main" id="{5B3A845A-3E32-43DF-B2BE-025054CD8E5E}"/>
                      </a:ext>
                    </a:extLst>
                  </p:cNvPr>
                  <p:cNvSpPr>
                    <a:spLocks/>
                  </p:cNvSpPr>
                  <p:nvPr/>
                </p:nvSpPr>
                <p:spPr bwMode="auto">
                  <a:xfrm>
                    <a:off x="2602" y="1536"/>
                    <a:ext cx="615" cy="289"/>
                  </a:xfrm>
                  <a:custGeom>
                    <a:avLst/>
                    <a:gdLst>
                      <a:gd name="T0" fmla="*/ 0 w 615"/>
                      <a:gd name="T1" fmla="*/ 288 h 289"/>
                      <a:gd name="T2" fmla="*/ 52 w 615"/>
                      <a:gd name="T3" fmla="*/ 210 h 289"/>
                      <a:gd name="T4" fmla="*/ 104 w 615"/>
                      <a:gd name="T5" fmla="*/ 141 h 289"/>
                      <a:gd name="T6" fmla="*/ 156 w 615"/>
                      <a:gd name="T7" fmla="*/ 83 h 289"/>
                      <a:gd name="T8" fmla="*/ 208 w 615"/>
                      <a:gd name="T9" fmla="*/ 34 h 289"/>
                      <a:gd name="T10" fmla="*/ 251 w 615"/>
                      <a:gd name="T11" fmla="*/ 9 h 289"/>
                      <a:gd name="T12" fmla="*/ 303 w 615"/>
                      <a:gd name="T13" fmla="*/ 0 h 289"/>
                      <a:gd name="T14" fmla="*/ 355 w 615"/>
                      <a:gd name="T15" fmla="*/ 9 h 289"/>
                      <a:gd name="T16" fmla="*/ 407 w 615"/>
                      <a:gd name="T17" fmla="*/ 34 h 289"/>
                      <a:gd name="T18" fmla="*/ 458 w 615"/>
                      <a:gd name="T19" fmla="*/ 83 h 289"/>
                      <a:gd name="T20" fmla="*/ 510 w 615"/>
                      <a:gd name="T21" fmla="*/ 141 h 289"/>
                      <a:gd name="T22" fmla="*/ 562 w 615"/>
                      <a:gd name="T23" fmla="*/ 215 h 289"/>
                      <a:gd name="T24" fmla="*/ 614 w 615"/>
                      <a:gd name="T25" fmla="*/ 28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5" h="289">
                        <a:moveTo>
                          <a:pt x="0" y="288"/>
                        </a:moveTo>
                        <a:lnTo>
                          <a:pt x="52" y="210"/>
                        </a:lnTo>
                        <a:lnTo>
                          <a:pt x="104" y="141"/>
                        </a:lnTo>
                        <a:lnTo>
                          <a:pt x="156" y="83"/>
                        </a:lnTo>
                        <a:lnTo>
                          <a:pt x="208" y="34"/>
                        </a:lnTo>
                        <a:lnTo>
                          <a:pt x="251" y="9"/>
                        </a:lnTo>
                        <a:lnTo>
                          <a:pt x="303" y="0"/>
                        </a:lnTo>
                        <a:lnTo>
                          <a:pt x="355" y="9"/>
                        </a:lnTo>
                        <a:lnTo>
                          <a:pt x="407" y="34"/>
                        </a:lnTo>
                        <a:lnTo>
                          <a:pt x="458" y="83"/>
                        </a:lnTo>
                        <a:lnTo>
                          <a:pt x="510" y="141"/>
                        </a:lnTo>
                        <a:lnTo>
                          <a:pt x="562" y="215"/>
                        </a:lnTo>
                        <a:lnTo>
                          <a:pt x="614" y="288"/>
                        </a:lnTo>
                      </a:path>
                    </a:pathLst>
                  </a:custGeom>
                  <a:noFill/>
                  <a:ln w="38100" cap="rnd"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b="1"/>
                  </a:p>
                </p:txBody>
              </p:sp>
              <p:sp>
                <p:nvSpPr>
                  <p:cNvPr id="46146" name="Freeform 66">
                    <a:extLst>
                      <a:ext uri="{FF2B5EF4-FFF2-40B4-BE49-F238E27FC236}">
                        <a16:creationId xmlns:a16="http://schemas.microsoft.com/office/drawing/2014/main" id="{3C3F2BBC-D6F3-4709-802E-640FA7CC81A2}"/>
                      </a:ext>
                    </a:extLst>
                  </p:cNvPr>
                  <p:cNvSpPr>
                    <a:spLocks/>
                  </p:cNvSpPr>
                  <p:nvPr/>
                </p:nvSpPr>
                <p:spPr bwMode="auto">
                  <a:xfrm>
                    <a:off x="3216" y="1824"/>
                    <a:ext cx="616" cy="289"/>
                  </a:xfrm>
                  <a:custGeom>
                    <a:avLst/>
                    <a:gdLst>
                      <a:gd name="T0" fmla="*/ 615 w 616"/>
                      <a:gd name="T1" fmla="*/ 0 h 289"/>
                      <a:gd name="T2" fmla="*/ 563 w 616"/>
                      <a:gd name="T3" fmla="*/ 78 h 289"/>
                      <a:gd name="T4" fmla="*/ 511 w 616"/>
                      <a:gd name="T5" fmla="*/ 146 h 289"/>
                      <a:gd name="T6" fmla="*/ 459 w 616"/>
                      <a:gd name="T7" fmla="*/ 205 h 289"/>
                      <a:gd name="T8" fmla="*/ 407 w 616"/>
                      <a:gd name="T9" fmla="*/ 254 h 289"/>
                      <a:gd name="T10" fmla="*/ 364 w 616"/>
                      <a:gd name="T11" fmla="*/ 278 h 289"/>
                      <a:gd name="T12" fmla="*/ 312 w 616"/>
                      <a:gd name="T13" fmla="*/ 288 h 289"/>
                      <a:gd name="T14" fmla="*/ 259 w 616"/>
                      <a:gd name="T15" fmla="*/ 278 h 289"/>
                      <a:gd name="T16" fmla="*/ 207 w 616"/>
                      <a:gd name="T17" fmla="*/ 254 h 289"/>
                      <a:gd name="T18" fmla="*/ 156 w 616"/>
                      <a:gd name="T19" fmla="*/ 205 h 289"/>
                      <a:gd name="T20" fmla="*/ 104 w 616"/>
                      <a:gd name="T21" fmla="*/ 146 h 289"/>
                      <a:gd name="T22" fmla="*/ 52 w 616"/>
                      <a:gd name="T23" fmla="*/ 73 h 289"/>
                      <a:gd name="T24" fmla="*/ 0 w 616"/>
                      <a:gd name="T2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6" h="289">
                        <a:moveTo>
                          <a:pt x="615" y="0"/>
                        </a:moveTo>
                        <a:lnTo>
                          <a:pt x="563" y="78"/>
                        </a:lnTo>
                        <a:lnTo>
                          <a:pt x="511" y="146"/>
                        </a:lnTo>
                        <a:lnTo>
                          <a:pt x="459" y="205"/>
                        </a:lnTo>
                        <a:lnTo>
                          <a:pt x="407" y="254"/>
                        </a:lnTo>
                        <a:lnTo>
                          <a:pt x="364" y="278"/>
                        </a:lnTo>
                        <a:lnTo>
                          <a:pt x="312" y="288"/>
                        </a:lnTo>
                        <a:lnTo>
                          <a:pt x="259" y="278"/>
                        </a:lnTo>
                        <a:lnTo>
                          <a:pt x="207" y="254"/>
                        </a:lnTo>
                        <a:lnTo>
                          <a:pt x="156" y="205"/>
                        </a:lnTo>
                        <a:lnTo>
                          <a:pt x="104" y="146"/>
                        </a:lnTo>
                        <a:lnTo>
                          <a:pt x="52" y="73"/>
                        </a:lnTo>
                        <a:lnTo>
                          <a:pt x="0" y="0"/>
                        </a:lnTo>
                      </a:path>
                    </a:pathLst>
                  </a:custGeom>
                  <a:noFill/>
                  <a:ln w="38100" cap="rnd"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b="1"/>
                  </a:p>
                </p:txBody>
              </p:sp>
            </p:grpSp>
            <p:grpSp>
              <p:nvGrpSpPr>
                <p:cNvPr id="46147" name="Group 67">
                  <a:extLst>
                    <a:ext uri="{FF2B5EF4-FFF2-40B4-BE49-F238E27FC236}">
                      <a16:creationId xmlns:a16="http://schemas.microsoft.com/office/drawing/2014/main" id="{69143333-7F6F-4DC3-8E0A-F15462BEE86F}"/>
                    </a:ext>
                  </a:extLst>
                </p:cNvPr>
                <p:cNvGrpSpPr>
                  <a:grpSpLocks/>
                </p:cNvGrpSpPr>
                <p:nvPr/>
              </p:nvGrpSpPr>
              <p:grpSpPr bwMode="auto">
                <a:xfrm>
                  <a:off x="3474" y="2736"/>
                  <a:ext cx="1028" cy="738"/>
                  <a:chOff x="2567" y="1536"/>
                  <a:chExt cx="1230" cy="577"/>
                </a:xfrm>
              </p:grpSpPr>
              <p:sp>
                <p:nvSpPr>
                  <p:cNvPr id="46148" name="Freeform 68">
                    <a:extLst>
                      <a:ext uri="{FF2B5EF4-FFF2-40B4-BE49-F238E27FC236}">
                        <a16:creationId xmlns:a16="http://schemas.microsoft.com/office/drawing/2014/main" id="{D7AD4684-EF59-47F2-8EF2-F023A281FF07}"/>
                      </a:ext>
                    </a:extLst>
                  </p:cNvPr>
                  <p:cNvSpPr>
                    <a:spLocks/>
                  </p:cNvSpPr>
                  <p:nvPr/>
                </p:nvSpPr>
                <p:spPr bwMode="auto">
                  <a:xfrm>
                    <a:off x="2567" y="1536"/>
                    <a:ext cx="615" cy="289"/>
                  </a:xfrm>
                  <a:custGeom>
                    <a:avLst/>
                    <a:gdLst>
                      <a:gd name="T0" fmla="*/ 0 w 615"/>
                      <a:gd name="T1" fmla="*/ 288 h 289"/>
                      <a:gd name="T2" fmla="*/ 52 w 615"/>
                      <a:gd name="T3" fmla="*/ 210 h 289"/>
                      <a:gd name="T4" fmla="*/ 104 w 615"/>
                      <a:gd name="T5" fmla="*/ 141 h 289"/>
                      <a:gd name="T6" fmla="*/ 156 w 615"/>
                      <a:gd name="T7" fmla="*/ 83 h 289"/>
                      <a:gd name="T8" fmla="*/ 208 w 615"/>
                      <a:gd name="T9" fmla="*/ 34 h 289"/>
                      <a:gd name="T10" fmla="*/ 251 w 615"/>
                      <a:gd name="T11" fmla="*/ 9 h 289"/>
                      <a:gd name="T12" fmla="*/ 303 w 615"/>
                      <a:gd name="T13" fmla="*/ 0 h 289"/>
                      <a:gd name="T14" fmla="*/ 355 w 615"/>
                      <a:gd name="T15" fmla="*/ 9 h 289"/>
                      <a:gd name="T16" fmla="*/ 407 w 615"/>
                      <a:gd name="T17" fmla="*/ 34 h 289"/>
                      <a:gd name="T18" fmla="*/ 458 w 615"/>
                      <a:gd name="T19" fmla="*/ 83 h 289"/>
                      <a:gd name="T20" fmla="*/ 510 w 615"/>
                      <a:gd name="T21" fmla="*/ 141 h 289"/>
                      <a:gd name="T22" fmla="*/ 562 w 615"/>
                      <a:gd name="T23" fmla="*/ 215 h 289"/>
                      <a:gd name="T24" fmla="*/ 614 w 615"/>
                      <a:gd name="T25" fmla="*/ 28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5" h="289">
                        <a:moveTo>
                          <a:pt x="0" y="288"/>
                        </a:moveTo>
                        <a:lnTo>
                          <a:pt x="52" y="210"/>
                        </a:lnTo>
                        <a:lnTo>
                          <a:pt x="104" y="141"/>
                        </a:lnTo>
                        <a:lnTo>
                          <a:pt x="156" y="83"/>
                        </a:lnTo>
                        <a:lnTo>
                          <a:pt x="208" y="34"/>
                        </a:lnTo>
                        <a:lnTo>
                          <a:pt x="251" y="9"/>
                        </a:lnTo>
                        <a:lnTo>
                          <a:pt x="303" y="0"/>
                        </a:lnTo>
                        <a:lnTo>
                          <a:pt x="355" y="9"/>
                        </a:lnTo>
                        <a:lnTo>
                          <a:pt x="407" y="34"/>
                        </a:lnTo>
                        <a:lnTo>
                          <a:pt x="458" y="83"/>
                        </a:lnTo>
                        <a:lnTo>
                          <a:pt x="510" y="141"/>
                        </a:lnTo>
                        <a:lnTo>
                          <a:pt x="562" y="215"/>
                        </a:lnTo>
                        <a:lnTo>
                          <a:pt x="614" y="288"/>
                        </a:lnTo>
                      </a:path>
                    </a:pathLst>
                  </a:custGeom>
                  <a:noFill/>
                  <a:ln w="38100" cap="rnd"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b="1"/>
                  </a:p>
                </p:txBody>
              </p:sp>
              <p:sp>
                <p:nvSpPr>
                  <p:cNvPr id="46149" name="Freeform 69">
                    <a:extLst>
                      <a:ext uri="{FF2B5EF4-FFF2-40B4-BE49-F238E27FC236}">
                        <a16:creationId xmlns:a16="http://schemas.microsoft.com/office/drawing/2014/main" id="{D400D624-E3D5-44B8-A4E4-28306410FACD}"/>
                      </a:ext>
                    </a:extLst>
                  </p:cNvPr>
                  <p:cNvSpPr>
                    <a:spLocks/>
                  </p:cNvSpPr>
                  <p:nvPr/>
                </p:nvSpPr>
                <p:spPr bwMode="auto">
                  <a:xfrm>
                    <a:off x="3181" y="1824"/>
                    <a:ext cx="616" cy="289"/>
                  </a:xfrm>
                  <a:custGeom>
                    <a:avLst/>
                    <a:gdLst>
                      <a:gd name="T0" fmla="*/ 615 w 616"/>
                      <a:gd name="T1" fmla="*/ 0 h 289"/>
                      <a:gd name="T2" fmla="*/ 563 w 616"/>
                      <a:gd name="T3" fmla="*/ 78 h 289"/>
                      <a:gd name="T4" fmla="*/ 511 w 616"/>
                      <a:gd name="T5" fmla="*/ 146 h 289"/>
                      <a:gd name="T6" fmla="*/ 459 w 616"/>
                      <a:gd name="T7" fmla="*/ 205 h 289"/>
                      <a:gd name="T8" fmla="*/ 407 w 616"/>
                      <a:gd name="T9" fmla="*/ 254 h 289"/>
                      <a:gd name="T10" fmla="*/ 364 w 616"/>
                      <a:gd name="T11" fmla="*/ 278 h 289"/>
                      <a:gd name="T12" fmla="*/ 312 w 616"/>
                      <a:gd name="T13" fmla="*/ 288 h 289"/>
                      <a:gd name="T14" fmla="*/ 259 w 616"/>
                      <a:gd name="T15" fmla="*/ 278 h 289"/>
                      <a:gd name="T16" fmla="*/ 207 w 616"/>
                      <a:gd name="T17" fmla="*/ 254 h 289"/>
                      <a:gd name="T18" fmla="*/ 156 w 616"/>
                      <a:gd name="T19" fmla="*/ 205 h 289"/>
                      <a:gd name="T20" fmla="*/ 104 w 616"/>
                      <a:gd name="T21" fmla="*/ 146 h 289"/>
                      <a:gd name="T22" fmla="*/ 52 w 616"/>
                      <a:gd name="T23" fmla="*/ 73 h 289"/>
                      <a:gd name="T24" fmla="*/ 0 w 616"/>
                      <a:gd name="T2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6" h="289">
                        <a:moveTo>
                          <a:pt x="615" y="0"/>
                        </a:moveTo>
                        <a:lnTo>
                          <a:pt x="563" y="78"/>
                        </a:lnTo>
                        <a:lnTo>
                          <a:pt x="511" y="146"/>
                        </a:lnTo>
                        <a:lnTo>
                          <a:pt x="459" y="205"/>
                        </a:lnTo>
                        <a:lnTo>
                          <a:pt x="407" y="254"/>
                        </a:lnTo>
                        <a:lnTo>
                          <a:pt x="364" y="278"/>
                        </a:lnTo>
                        <a:lnTo>
                          <a:pt x="312" y="288"/>
                        </a:lnTo>
                        <a:lnTo>
                          <a:pt x="259" y="278"/>
                        </a:lnTo>
                        <a:lnTo>
                          <a:pt x="207" y="254"/>
                        </a:lnTo>
                        <a:lnTo>
                          <a:pt x="156" y="205"/>
                        </a:lnTo>
                        <a:lnTo>
                          <a:pt x="104" y="146"/>
                        </a:lnTo>
                        <a:lnTo>
                          <a:pt x="52" y="73"/>
                        </a:lnTo>
                        <a:lnTo>
                          <a:pt x="0" y="0"/>
                        </a:lnTo>
                      </a:path>
                    </a:pathLst>
                  </a:custGeom>
                  <a:noFill/>
                  <a:ln w="38100" cap="rnd"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b="1"/>
                  </a:p>
                </p:txBody>
              </p:sp>
            </p:grpSp>
          </p:grpSp>
          <p:sp>
            <p:nvSpPr>
              <p:cNvPr id="46150" name="Rectangle 70">
                <a:extLst>
                  <a:ext uri="{FF2B5EF4-FFF2-40B4-BE49-F238E27FC236}">
                    <a16:creationId xmlns:a16="http://schemas.microsoft.com/office/drawing/2014/main" id="{9A38552B-4CD4-41F4-B2DA-684AA461395B}"/>
                  </a:ext>
                </a:extLst>
              </p:cNvPr>
              <p:cNvSpPr>
                <a:spLocks noChangeArrowheads="1"/>
              </p:cNvSpPr>
              <p:nvPr/>
            </p:nvSpPr>
            <p:spPr bwMode="auto">
              <a:xfrm>
                <a:off x="2880" y="1296"/>
                <a:ext cx="704"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p>
                <a:pPr algn="ctr" eaLnBrk="0" hangingPunct="0"/>
                <a:r>
                  <a:rPr lang="en-US" altLang="zh-CN" sz="2600" b="1" i="1" dirty="0">
                    <a:solidFill>
                      <a:srgbClr val="FF3300"/>
                    </a:solidFill>
                    <a:latin typeface="Times New Roman" panose="02020603050405020304" pitchFamily="18" charset="0"/>
                    <a:ea typeface="宋体" panose="02010600030101010101" pitchFamily="2" charset="-122"/>
                  </a:rPr>
                  <a:t>i</a:t>
                </a:r>
                <a:r>
                  <a:rPr lang="en-US" altLang="zh-CN" sz="2600" b="1" baseline="-25000" dirty="0">
                    <a:solidFill>
                      <a:srgbClr val="FF3300"/>
                    </a:solidFill>
                    <a:latin typeface="Times New Roman" panose="02020603050405020304" pitchFamily="18" charset="0"/>
                    <a:ea typeface="宋体" panose="02010600030101010101" pitchFamily="2" charset="-122"/>
                  </a:rPr>
                  <a:t>1</a:t>
                </a:r>
                <a:endParaRPr lang="en-US" altLang="zh-CN" sz="2600" b="1" dirty="0">
                  <a:solidFill>
                    <a:srgbClr val="FF3300"/>
                  </a:solidFill>
                  <a:latin typeface="Times New Roman" panose="02020603050405020304" pitchFamily="18" charset="0"/>
                  <a:ea typeface="宋体" panose="02010600030101010101" pitchFamily="2" charset="-122"/>
                </a:endParaRPr>
              </a:p>
            </p:txBody>
          </p:sp>
        </p:grpSp>
      </p:grpSp>
      <p:sp>
        <p:nvSpPr>
          <p:cNvPr id="46151" name="Rectangle 71">
            <a:extLst>
              <a:ext uri="{FF2B5EF4-FFF2-40B4-BE49-F238E27FC236}">
                <a16:creationId xmlns:a16="http://schemas.microsoft.com/office/drawing/2014/main" id="{52A48A18-4028-4083-BF8B-B4B11809D92D}"/>
              </a:ext>
            </a:extLst>
          </p:cNvPr>
          <p:cNvSpPr>
            <a:spLocks noChangeArrowheads="1"/>
          </p:cNvSpPr>
          <p:nvPr/>
        </p:nvSpPr>
        <p:spPr bwMode="auto">
          <a:xfrm>
            <a:off x="433388" y="-57767"/>
            <a:ext cx="231312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zh-CN" sz="2600" b="1" i="1" dirty="0">
                <a:latin typeface="Symbol" panose="05050102010706020507" pitchFamily="18" charset="2"/>
                <a:ea typeface="宋体" panose="02010600030101010101" pitchFamily="2" charset="-122"/>
              </a:rPr>
              <a:t>j </a:t>
            </a:r>
            <a:r>
              <a:rPr lang="en-US" altLang="zh-CN" sz="2600" b="1" dirty="0">
                <a:latin typeface="Symbol" panose="05050102010706020507" pitchFamily="18" charset="2"/>
                <a:ea typeface="宋体" panose="02010600030101010101" pitchFamily="2" charset="-122"/>
              </a:rPr>
              <a:t>= </a:t>
            </a:r>
            <a:r>
              <a:rPr lang="en-US" altLang="zh-CN" sz="2600" b="1" i="1" dirty="0">
                <a:latin typeface="Times New Roman" panose="02020603050405020304" pitchFamily="18" charset="0"/>
                <a:ea typeface="宋体" panose="02010600030101010101" pitchFamily="2" charset="-122"/>
                <a:sym typeface="Symbol" panose="05050102010706020507" pitchFamily="18" charset="2"/>
              </a:rPr>
              <a:t></a:t>
            </a:r>
            <a:r>
              <a:rPr lang="en-US" altLang="zh-CN" sz="2600" b="1" baseline="-25000" dirty="0">
                <a:latin typeface="Times New Roman" panose="02020603050405020304" pitchFamily="18" charset="0"/>
                <a:ea typeface="宋体" panose="02010600030101010101" pitchFamily="2" charset="-122"/>
                <a:sym typeface="Symbol" panose="05050102010706020507" pitchFamily="18" charset="2"/>
              </a:rPr>
              <a:t>1</a:t>
            </a:r>
            <a:r>
              <a:rPr lang="en-US" altLang="zh-CN" sz="2600" b="1" dirty="0">
                <a:latin typeface="Symbol" panose="05050102010706020507" pitchFamily="18" charset="2"/>
                <a:ea typeface="宋体" panose="02010600030101010101" pitchFamily="2" charset="-122"/>
              </a:rPr>
              <a:t>-</a:t>
            </a:r>
            <a:r>
              <a:rPr lang="en-US" altLang="zh-CN" sz="2600" b="1" i="1" dirty="0">
                <a:latin typeface="Times New Roman" panose="02020603050405020304" pitchFamily="18" charset="0"/>
                <a:ea typeface="宋体" panose="02010600030101010101" pitchFamily="2" charset="-122"/>
                <a:sym typeface="Symbol" panose="05050102010706020507" pitchFamily="18" charset="2"/>
              </a:rPr>
              <a:t></a:t>
            </a:r>
            <a:r>
              <a:rPr lang="en-US" altLang="zh-CN" sz="2600" b="1" baseline="-25000" dirty="0">
                <a:latin typeface="Times New Roman" panose="02020603050405020304" pitchFamily="18" charset="0"/>
                <a:ea typeface="宋体" panose="02010600030101010101" pitchFamily="2" charset="-122"/>
                <a:sym typeface="Symbol" panose="05050102010706020507" pitchFamily="18" charset="2"/>
              </a:rPr>
              <a:t>2  </a:t>
            </a:r>
            <a:r>
              <a:rPr lang="en-US" altLang="zh-CN" sz="2600" b="1" dirty="0">
                <a:latin typeface="Times New Roman" panose="02020603050405020304" pitchFamily="18" charset="0"/>
                <a:ea typeface="宋体" panose="02010600030101010101" pitchFamily="2" charset="-122"/>
                <a:sym typeface="Symbol" panose="05050102010706020507" pitchFamily="18" charset="2"/>
              </a:rPr>
              <a:t>&gt; 0</a:t>
            </a:r>
            <a:endParaRPr lang="en-US" altLang="zh-CN" sz="2600" b="1" i="1" dirty="0">
              <a:latin typeface="Times New Roman" panose="02020603050405020304" pitchFamily="18" charset="0"/>
              <a:ea typeface="宋体" panose="02010600030101010101" pitchFamily="2" charset="-122"/>
              <a:sym typeface="Symbol" panose="05050102010706020507" pitchFamily="18" charset="2"/>
            </a:endParaRPr>
          </a:p>
        </p:txBody>
      </p:sp>
      <p:sp>
        <p:nvSpPr>
          <p:cNvPr id="46153" name="Text Box 73">
            <a:extLst>
              <a:ext uri="{FF2B5EF4-FFF2-40B4-BE49-F238E27FC236}">
                <a16:creationId xmlns:a16="http://schemas.microsoft.com/office/drawing/2014/main" id="{AA5EADB4-E047-478C-8D98-F4E494AC205F}"/>
              </a:ext>
            </a:extLst>
          </p:cNvPr>
          <p:cNvSpPr txBox="1">
            <a:spLocks noChangeArrowheads="1"/>
          </p:cNvSpPr>
          <p:nvPr/>
        </p:nvSpPr>
        <p:spPr bwMode="auto">
          <a:xfrm>
            <a:off x="2572956" y="-37926"/>
            <a:ext cx="251777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dirty="0"/>
              <a:t>称</a:t>
            </a:r>
            <a:r>
              <a:rPr lang="en-US" altLang="zh-CN" sz="2600" b="1" i="1" dirty="0">
                <a:latin typeface="Times New Roman" panose="02020603050405020304" pitchFamily="18" charset="0"/>
                <a:ea typeface="隶书" panose="02010509060101010101" pitchFamily="49" charset="-122"/>
              </a:rPr>
              <a:t>i</a:t>
            </a:r>
            <a:r>
              <a:rPr lang="en-US" altLang="zh-CN" sz="2600" b="1" baseline="-25000" dirty="0">
                <a:latin typeface="Times New Roman" panose="02020603050405020304" pitchFamily="18" charset="0"/>
                <a:ea typeface="隶书" panose="02010509060101010101" pitchFamily="49" charset="-122"/>
              </a:rPr>
              <a:t>1</a:t>
            </a:r>
            <a:r>
              <a:rPr lang="zh-CN" altLang="en-US" sz="2600" b="1" dirty="0">
                <a:solidFill>
                  <a:srgbClr val="FF3300"/>
                </a:solidFill>
              </a:rPr>
              <a:t>超前</a:t>
            </a:r>
            <a:r>
              <a:rPr lang="zh-CN" altLang="en-US" sz="2600" b="1" dirty="0"/>
              <a:t>于</a:t>
            </a:r>
            <a:r>
              <a:rPr lang="en-US" altLang="zh-CN" sz="2600" b="1" i="1" dirty="0">
                <a:latin typeface="Times New Roman" panose="02020603050405020304" pitchFamily="18" charset="0"/>
                <a:ea typeface="隶书" panose="02010509060101010101" pitchFamily="49" charset="-122"/>
              </a:rPr>
              <a:t>i</a:t>
            </a:r>
            <a:r>
              <a:rPr lang="en-US" altLang="zh-CN" sz="2600" b="1" baseline="-25000" dirty="0">
                <a:latin typeface="Times New Roman" panose="02020603050405020304" pitchFamily="18" charset="0"/>
                <a:ea typeface="隶书" panose="02010509060101010101" pitchFamily="49" charset="-122"/>
              </a:rPr>
              <a:t>2</a:t>
            </a:r>
            <a:endParaRPr lang="en-US" altLang="zh-CN" sz="2600" b="1" baseline="-25000" dirty="0">
              <a:latin typeface="隶书" panose="02010509060101010101" pitchFamily="49" charset="-122"/>
              <a:ea typeface="隶书" panose="02010509060101010101" pitchFamily="49" charset="-122"/>
            </a:endParaRPr>
          </a:p>
        </p:txBody>
      </p:sp>
      <p:sp>
        <p:nvSpPr>
          <p:cNvPr id="46154" name="Rectangle 74">
            <a:extLst>
              <a:ext uri="{FF2B5EF4-FFF2-40B4-BE49-F238E27FC236}">
                <a16:creationId xmlns:a16="http://schemas.microsoft.com/office/drawing/2014/main" id="{91D0C3F1-5BB8-4136-9D55-901EE1D025FF}"/>
              </a:ext>
            </a:extLst>
          </p:cNvPr>
          <p:cNvSpPr>
            <a:spLocks noChangeArrowheads="1"/>
          </p:cNvSpPr>
          <p:nvPr/>
        </p:nvSpPr>
        <p:spPr bwMode="auto">
          <a:xfrm>
            <a:off x="5110345" y="-13853"/>
            <a:ext cx="228388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zh-CN" sz="2600" b="1" i="1" dirty="0">
                <a:latin typeface="Symbol" panose="05050102010706020507" pitchFamily="18" charset="2"/>
                <a:ea typeface="宋体" panose="02010600030101010101" pitchFamily="2" charset="-122"/>
              </a:rPr>
              <a:t>j </a:t>
            </a:r>
            <a:r>
              <a:rPr lang="en-US" altLang="zh-CN" sz="2600" b="1" dirty="0">
                <a:latin typeface="Symbol" panose="05050102010706020507" pitchFamily="18" charset="2"/>
                <a:ea typeface="宋体" panose="02010600030101010101" pitchFamily="2" charset="-122"/>
              </a:rPr>
              <a:t>= </a:t>
            </a:r>
            <a:r>
              <a:rPr lang="en-US" altLang="zh-CN" sz="2600" b="1" i="1" dirty="0">
                <a:latin typeface="Times New Roman" panose="02020603050405020304" pitchFamily="18" charset="0"/>
                <a:ea typeface="宋体" panose="02010600030101010101" pitchFamily="2" charset="-122"/>
                <a:sym typeface="Symbol" panose="05050102010706020507" pitchFamily="18" charset="2"/>
              </a:rPr>
              <a:t></a:t>
            </a:r>
            <a:r>
              <a:rPr lang="en-US" altLang="zh-CN" sz="2600" b="1" baseline="-25000" dirty="0">
                <a:latin typeface="Times New Roman" panose="02020603050405020304" pitchFamily="18" charset="0"/>
                <a:ea typeface="宋体" panose="02010600030101010101" pitchFamily="2" charset="-122"/>
                <a:sym typeface="Symbol" panose="05050102010706020507" pitchFamily="18" charset="2"/>
              </a:rPr>
              <a:t>1</a:t>
            </a:r>
            <a:r>
              <a:rPr lang="en-US" altLang="zh-CN" sz="2600" b="1" dirty="0">
                <a:latin typeface="Symbol" panose="05050102010706020507" pitchFamily="18" charset="2"/>
                <a:ea typeface="宋体" panose="02010600030101010101" pitchFamily="2" charset="-122"/>
              </a:rPr>
              <a:t>-</a:t>
            </a:r>
            <a:r>
              <a:rPr lang="en-US" altLang="zh-CN" sz="2600" b="1" i="1" dirty="0">
                <a:latin typeface="Times New Roman" panose="02020603050405020304" pitchFamily="18" charset="0"/>
                <a:ea typeface="宋体" panose="02010600030101010101" pitchFamily="2" charset="-122"/>
                <a:sym typeface="Symbol" panose="05050102010706020507" pitchFamily="18" charset="2"/>
              </a:rPr>
              <a:t></a:t>
            </a:r>
            <a:r>
              <a:rPr lang="en-US" altLang="zh-CN" sz="2600" b="1" baseline="-25000" dirty="0">
                <a:latin typeface="Times New Roman" panose="02020603050405020304" pitchFamily="18" charset="0"/>
                <a:ea typeface="宋体" panose="02010600030101010101" pitchFamily="2" charset="-122"/>
                <a:sym typeface="Symbol" panose="05050102010706020507" pitchFamily="18" charset="2"/>
              </a:rPr>
              <a:t>2  </a:t>
            </a:r>
            <a:r>
              <a:rPr lang="en-US" altLang="zh-CN" sz="2600" b="1" dirty="0">
                <a:latin typeface="Times New Roman" panose="02020603050405020304" pitchFamily="18" charset="0"/>
                <a:ea typeface="宋体" panose="02010600030101010101" pitchFamily="2" charset="-122"/>
                <a:sym typeface="Symbol" panose="05050102010706020507" pitchFamily="18" charset="2"/>
              </a:rPr>
              <a:t>&lt; 0</a:t>
            </a:r>
            <a:endParaRPr lang="en-US" altLang="zh-CN" sz="2600" b="1" i="1" dirty="0">
              <a:latin typeface="Times New Roman" panose="02020603050405020304" pitchFamily="18" charset="0"/>
              <a:ea typeface="宋体" panose="02010600030101010101" pitchFamily="2" charset="-122"/>
              <a:sym typeface="Symbol" panose="05050102010706020507" pitchFamily="18" charset="2"/>
            </a:endParaRPr>
          </a:p>
        </p:txBody>
      </p:sp>
      <p:sp>
        <p:nvSpPr>
          <p:cNvPr id="46155" name="Text Box 75">
            <a:extLst>
              <a:ext uri="{FF2B5EF4-FFF2-40B4-BE49-F238E27FC236}">
                <a16:creationId xmlns:a16="http://schemas.microsoft.com/office/drawing/2014/main" id="{CDDDA3C2-8672-4F18-8B2C-FAC1B57CF537}"/>
              </a:ext>
            </a:extLst>
          </p:cNvPr>
          <p:cNvSpPr txBox="1">
            <a:spLocks noChangeArrowheads="1"/>
          </p:cNvSpPr>
          <p:nvPr/>
        </p:nvSpPr>
        <p:spPr bwMode="auto">
          <a:xfrm>
            <a:off x="7230151" y="363"/>
            <a:ext cx="237331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称</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i</a:t>
            </a:r>
            <a:r>
              <a:rPr lang="en-US" altLang="zh-CN" sz="2600" b="1" baseline="-25000"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600" b="1"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滞后</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于</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i</a:t>
            </a:r>
            <a:r>
              <a:rPr lang="en-US" altLang="zh-CN" sz="2600" b="1" baseline="-25000" dirty="0">
                <a:latin typeface="Times New Roman" panose="02020603050405020304" pitchFamily="18" charset="0"/>
                <a:ea typeface="黑体" panose="02010609060101010101" pitchFamily="49" charset="-122"/>
                <a:cs typeface="Times New Roman" panose="02020603050405020304" pitchFamily="18" charset="0"/>
              </a:rPr>
              <a:t>2</a:t>
            </a:r>
          </a:p>
        </p:txBody>
      </p:sp>
      <p:sp>
        <p:nvSpPr>
          <p:cNvPr id="46417" name="Line 337">
            <a:extLst>
              <a:ext uri="{FF2B5EF4-FFF2-40B4-BE49-F238E27FC236}">
                <a16:creationId xmlns:a16="http://schemas.microsoft.com/office/drawing/2014/main" id="{4971C53B-76CE-4C63-B93A-9F65460B396B}"/>
              </a:ext>
            </a:extLst>
          </p:cNvPr>
          <p:cNvSpPr>
            <a:spLocks noChangeShapeType="1"/>
          </p:cNvSpPr>
          <p:nvPr/>
        </p:nvSpPr>
        <p:spPr bwMode="auto">
          <a:xfrm>
            <a:off x="4994275" y="-285750"/>
            <a:ext cx="0" cy="7429500"/>
          </a:xfrm>
          <a:prstGeom prst="line">
            <a:avLst/>
          </a:prstGeom>
          <a:noFill/>
          <a:ln w="19050">
            <a:pattFill prst="trellis">
              <a:fgClr>
                <a:srgbClr val="009900"/>
              </a:fgClr>
              <a:bgClr>
                <a:srgbClr val="FFFF00"/>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b="1"/>
          </a:p>
        </p:txBody>
      </p:sp>
      <p:sp>
        <p:nvSpPr>
          <p:cNvPr id="46418" name="Line 338">
            <a:extLst>
              <a:ext uri="{FF2B5EF4-FFF2-40B4-BE49-F238E27FC236}">
                <a16:creationId xmlns:a16="http://schemas.microsoft.com/office/drawing/2014/main" id="{4E39BB71-787D-465F-87D1-089250F24082}"/>
              </a:ext>
            </a:extLst>
          </p:cNvPr>
          <p:cNvSpPr>
            <a:spLocks noChangeShapeType="1"/>
          </p:cNvSpPr>
          <p:nvPr/>
        </p:nvSpPr>
        <p:spPr bwMode="auto">
          <a:xfrm flipV="1">
            <a:off x="481542" y="3189950"/>
            <a:ext cx="8915400" cy="12038"/>
          </a:xfrm>
          <a:prstGeom prst="line">
            <a:avLst/>
          </a:prstGeom>
          <a:noFill/>
          <a:ln w="19050">
            <a:pattFill prst="trellis">
              <a:fgClr>
                <a:srgbClr val="009900"/>
              </a:fgClr>
              <a:bgClr>
                <a:srgbClr val="FFFF00"/>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b="1"/>
          </a:p>
        </p:txBody>
      </p:sp>
      <p:sp>
        <p:nvSpPr>
          <p:cNvPr id="46419" name="Rectangle 339">
            <a:extLst>
              <a:ext uri="{FF2B5EF4-FFF2-40B4-BE49-F238E27FC236}">
                <a16:creationId xmlns:a16="http://schemas.microsoft.com/office/drawing/2014/main" id="{540583AF-6D30-4A04-BC41-16E90E7BC565}"/>
              </a:ext>
            </a:extLst>
          </p:cNvPr>
          <p:cNvSpPr>
            <a:spLocks noChangeArrowheads="1"/>
          </p:cNvSpPr>
          <p:nvPr/>
        </p:nvSpPr>
        <p:spPr bwMode="auto">
          <a:xfrm>
            <a:off x="221075" y="3426260"/>
            <a:ext cx="23200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zh-CN" sz="2600" b="1" i="1" dirty="0">
                <a:latin typeface="Symbol" panose="05050102010706020507" pitchFamily="18" charset="2"/>
                <a:ea typeface="宋体" panose="02010600030101010101" pitchFamily="2" charset="-122"/>
              </a:rPr>
              <a:t>j </a:t>
            </a:r>
            <a:r>
              <a:rPr lang="en-US" altLang="zh-CN" sz="2600" b="1" dirty="0">
                <a:latin typeface="Symbol" panose="05050102010706020507" pitchFamily="18" charset="2"/>
                <a:ea typeface="宋体" panose="02010600030101010101" pitchFamily="2" charset="-122"/>
              </a:rPr>
              <a:t>= </a:t>
            </a:r>
            <a:r>
              <a:rPr lang="en-US" altLang="zh-CN" sz="2600" b="1" i="1" dirty="0">
                <a:latin typeface="Times New Roman" panose="02020603050405020304" pitchFamily="18" charset="0"/>
                <a:ea typeface="宋体" panose="02010600030101010101" pitchFamily="2" charset="-122"/>
                <a:sym typeface="Symbol" panose="05050102010706020507" pitchFamily="18" charset="2"/>
              </a:rPr>
              <a:t></a:t>
            </a:r>
            <a:r>
              <a:rPr lang="en-US" altLang="zh-CN" sz="2600" b="1" baseline="-25000" dirty="0">
                <a:latin typeface="Times New Roman" panose="02020603050405020304" pitchFamily="18" charset="0"/>
                <a:ea typeface="宋体" panose="02010600030101010101" pitchFamily="2" charset="-122"/>
                <a:sym typeface="Symbol" panose="05050102010706020507" pitchFamily="18" charset="2"/>
              </a:rPr>
              <a:t>1</a:t>
            </a:r>
            <a:r>
              <a:rPr lang="en-US" altLang="zh-CN" sz="2600" b="1" dirty="0">
                <a:latin typeface="Symbol" panose="05050102010706020507" pitchFamily="18" charset="2"/>
                <a:ea typeface="宋体" panose="02010600030101010101" pitchFamily="2" charset="-122"/>
              </a:rPr>
              <a:t>-</a:t>
            </a:r>
            <a:r>
              <a:rPr lang="en-US" altLang="zh-CN" sz="2600" b="1" i="1" dirty="0">
                <a:latin typeface="Times New Roman" panose="02020603050405020304" pitchFamily="18" charset="0"/>
                <a:ea typeface="宋体" panose="02010600030101010101" pitchFamily="2" charset="-122"/>
                <a:sym typeface="Symbol" panose="05050102010706020507" pitchFamily="18" charset="2"/>
              </a:rPr>
              <a:t></a:t>
            </a:r>
            <a:r>
              <a:rPr lang="en-US" altLang="zh-CN" sz="2600" b="1" baseline="-25000" dirty="0">
                <a:latin typeface="Times New Roman" panose="02020603050405020304" pitchFamily="18" charset="0"/>
                <a:ea typeface="宋体" panose="02010600030101010101" pitchFamily="2" charset="-122"/>
                <a:sym typeface="Symbol" panose="05050102010706020507" pitchFamily="18" charset="2"/>
              </a:rPr>
              <a:t>2  </a:t>
            </a:r>
            <a:r>
              <a:rPr lang="en-US" altLang="zh-CN" sz="2600" b="1" dirty="0">
                <a:latin typeface="Times New Roman" panose="02020603050405020304" pitchFamily="18" charset="0"/>
                <a:ea typeface="宋体" panose="02010600030101010101" pitchFamily="2" charset="-122"/>
                <a:sym typeface="Symbol" panose="05050102010706020507" pitchFamily="18" charset="2"/>
              </a:rPr>
              <a:t>= 0</a:t>
            </a:r>
            <a:endParaRPr lang="en-US" altLang="zh-CN" sz="2600" b="1" i="1" dirty="0">
              <a:latin typeface="Times New Roman" panose="02020603050405020304" pitchFamily="18" charset="0"/>
              <a:ea typeface="宋体" panose="02010600030101010101" pitchFamily="2" charset="-122"/>
              <a:sym typeface="Symbol" panose="05050102010706020507" pitchFamily="18" charset="2"/>
            </a:endParaRPr>
          </a:p>
        </p:txBody>
      </p:sp>
      <p:sp>
        <p:nvSpPr>
          <p:cNvPr id="46420" name="Text Box 340">
            <a:extLst>
              <a:ext uri="{FF2B5EF4-FFF2-40B4-BE49-F238E27FC236}">
                <a16:creationId xmlns:a16="http://schemas.microsoft.com/office/drawing/2014/main" id="{D42ABBB9-6826-47DE-9740-2DDBB66691F8}"/>
              </a:ext>
            </a:extLst>
          </p:cNvPr>
          <p:cNvSpPr txBox="1">
            <a:spLocks noChangeArrowheads="1"/>
          </p:cNvSpPr>
          <p:nvPr/>
        </p:nvSpPr>
        <p:spPr bwMode="auto">
          <a:xfrm>
            <a:off x="2420839" y="3435482"/>
            <a:ext cx="278606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称</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i</a:t>
            </a:r>
            <a:r>
              <a:rPr lang="en-US" altLang="zh-CN" sz="2600" b="1" baseline="-25000"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与</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i</a:t>
            </a:r>
            <a:r>
              <a:rPr lang="en-US" altLang="zh-CN" sz="2600" b="1" baseline="-25000" dirty="0">
                <a:latin typeface="Times New Roman" panose="02020603050405020304" pitchFamily="18" charset="0"/>
                <a:ea typeface="黑体" panose="02010609060101010101" pitchFamily="49" charset="-122"/>
                <a:cs typeface="Times New Roman" panose="02020603050405020304" pitchFamily="18" charset="0"/>
              </a:rPr>
              <a:t>2</a:t>
            </a:r>
            <a:r>
              <a:rPr lang="en-US" altLang="zh-CN" sz="2600" b="1" i="1" baseline="-250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600" b="1"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同相位</a:t>
            </a:r>
          </a:p>
        </p:txBody>
      </p:sp>
      <p:grpSp>
        <p:nvGrpSpPr>
          <p:cNvPr id="46421" name="Group 341">
            <a:extLst>
              <a:ext uri="{FF2B5EF4-FFF2-40B4-BE49-F238E27FC236}">
                <a16:creationId xmlns:a16="http://schemas.microsoft.com/office/drawing/2014/main" id="{D12E5E58-9407-42A8-A2EF-A167B8A72C0C}"/>
              </a:ext>
            </a:extLst>
          </p:cNvPr>
          <p:cNvGrpSpPr>
            <a:grpSpLocks/>
          </p:cNvGrpSpPr>
          <p:nvPr/>
        </p:nvGrpSpPr>
        <p:grpSpPr bwMode="auto">
          <a:xfrm>
            <a:off x="577851" y="4182270"/>
            <a:ext cx="4189400" cy="2129200"/>
            <a:chOff x="2976" y="336"/>
            <a:chExt cx="2587" cy="1382"/>
          </a:xfrm>
        </p:grpSpPr>
        <p:grpSp>
          <p:nvGrpSpPr>
            <p:cNvPr id="46422" name="Group 342">
              <a:extLst>
                <a:ext uri="{FF2B5EF4-FFF2-40B4-BE49-F238E27FC236}">
                  <a16:creationId xmlns:a16="http://schemas.microsoft.com/office/drawing/2014/main" id="{43D14B29-CD7A-45A3-B468-DEC7F02E5931}"/>
                </a:ext>
              </a:extLst>
            </p:cNvPr>
            <p:cNvGrpSpPr>
              <a:grpSpLocks/>
            </p:cNvGrpSpPr>
            <p:nvPr/>
          </p:nvGrpSpPr>
          <p:grpSpPr bwMode="auto">
            <a:xfrm>
              <a:off x="2976" y="393"/>
              <a:ext cx="2587" cy="1212"/>
              <a:chOff x="2736" y="672"/>
              <a:chExt cx="2587" cy="1212"/>
            </a:xfrm>
          </p:grpSpPr>
          <p:sp>
            <p:nvSpPr>
              <p:cNvPr id="46423" name="Line 343">
                <a:extLst>
                  <a:ext uri="{FF2B5EF4-FFF2-40B4-BE49-F238E27FC236}">
                    <a16:creationId xmlns:a16="http://schemas.microsoft.com/office/drawing/2014/main" id="{0667D1F5-FD23-435A-88C7-666358A4C18B}"/>
                  </a:ext>
                </a:extLst>
              </p:cNvPr>
              <p:cNvSpPr>
                <a:spLocks noChangeShapeType="1"/>
              </p:cNvSpPr>
              <p:nvPr/>
            </p:nvSpPr>
            <p:spPr bwMode="auto">
              <a:xfrm>
                <a:off x="2736" y="1292"/>
                <a:ext cx="2464"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p>
            </p:txBody>
          </p:sp>
          <p:sp>
            <p:nvSpPr>
              <p:cNvPr id="46424" name="Line 344">
                <a:extLst>
                  <a:ext uri="{FF2B5EF4-FFF2-40B4-BE49-F238E27FC236}">
                    <a16:creationId xmlns:a16="http://schemas.microsoft.com/office/drawing/2014/main" id="{D56007B1-92E7-492B-829B-B17E659FE24E}"/>
                  </a:ext>
                </a:extLst>
              </p:cNvPr>
              <p:cNvSpPr>
                <a:spLocks noChangeShapeType="1"/>
              </p:cNvSpPr>
              <p:nvPr/>
            </p:nvSpPr>
            <p:spPr bwMode="auto">
              <a:xfrm flipV="1">
                <a:off x="3084" y="672"/>
                <a:ext cx="0" cy="1212"/>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p>
            </p:txBody>
          </p:sp>
          <p:graphicFrame>
            <p:nvGraphicFramePr>
              <p:cNvPr id="46425" name="Object 345">
                <a:extLst>
                  <a:ext uri="{FF2B5EF4-FFF2-40B4-BE49-F238E27FC236}">
                    <a16:creationId xmlns:a16="http://schemas.microsoft.com/office/drawing/2014/main" id="{9E37EC82-DE88-4A2D-A7E7-D5D875FA72FA}"/>
                  </a:ext>
                </a:extLst>
              </p:cNvPr>
              <p:cNvGraphicFramePr>
                <a:graphicFrameLocks noChangeAspect="1"/>
              </p:cNvGraphicFramePr>
              <p:nvPr>
                <p:extLst>
                  <p:ext uri="{D42A27DB-BD31-4B8C-83A1-F6EECF244321}">
                    <p14:modId xmlns:p14="http://schemas.microsoft.com/office/powerpoint/2010/main" val="583815163"/>
                  </p:ext>
                </p:extLst>
              </p:nvPr>
            </p:nvGraphicFramePr>
            <p:xfrm>
              <a:off x="5095" y="1319"/>
              <a:ext cx="228" cy="204"/>
            </p:xfrm>
            <a:graphic>
              <a:graphicData uri="http://schemas.openxmlformats.org/presentationml/2006/ole">
                <mc:AlternateContent xmlns:mc="http://schemas.openxmlformats.org/markup-compatibility/2006">
                  <mc:Choice xmlns:v="urn:schemas-microsoft-com:vml" Requires="v">
                    <p:oleObj spid="_x0000_s276010" name="公式" r:id="rId6" imgW="228600" imgH="152280" progId="Equation.3">
                      <p:embed/>
                    </p:oleObj>
                  </mc:Choice>
                  <mc:Fallback>
                    <p:oleObj name="公式" r:id="rId6" imgW="228600" imgH="152280" progId="Equation.3">
                      <p:embed/>
                      <p:pic>
                        <p:nvPicPr>
                          <p:cNvPr id="0" name="Object 3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5" y="1319"/>
                            <a:ext cx="228" cy="204"/>
                          </a:xfrm>
                          <a:prstGeom prst="rect">
                            <a:avLst/>
                          </a:prstGeom>
                          <a:noFill/>
                          <a:ln>
                            <a:noFill/>
                          </a:ln>
                          <a:effectLst/>
                        </p:spPr>
                      </p:pic>
                    </p:oleObj>
                  </mc:Fallback>
                </mc:AlternateContent>
              </a:graphicData>
            </a:graphic>
          </p:graphicFrame>
        </p:grpSp>
        <p:grpSp>
          <p:nvGrpSpPr>
            <p:cNvPr id="46426" name="Group 346">
              <a:extLst>
                <a:ext uri="{FF2B5EF4-FFF2-40B4-BE49-F238E27FC236}">
                  <a16:creationId xmlns:a16="http://schemas.microsoft.com/office/drawing/2014/main" id="{48C8290D-22F1-4034-91D8-B125DEE9F17A}"/>
                </a:ext>
              </a:extLst>
            </p:cNvPr>
            <p:cNvGrpSpPr>
              <a:grpSpLocks/>
            </p:cNvGrpSpPr>
            <p:nvPr/>
          </p:nvGrpSpPr>
          <p:grpSpPr bwMode="auto">
            <a:xfrm>
              <a:off x="3120" y="336"/>
              <a:ext cx="2132" cy="1026"/>
              <a:chOff x="2880" y="1296"/>
              <a:chExt cx="2132" cy="1026"/>
            </a:xfrm>
          </p:grpSpPr>
          <p:grpSp>
            <p:nvGrpSpPr>
              <p:cNvPr id="46427" name="Group 347">
                <a:extLst>
                  <a:ext uri="{FF2B5EF4-FFF2-40B4-BE49-F238E27FC236}">
                    <a16:creationId xmlns:a16="http://schemas.microsoft.com/office/drawing/2014/main" id="{4F26907C-3B49-47DE-9128-15B5BE43A810}"/>
                  </a:ext>
                </a:extLst>
              </p:cNvPr>
              <p:cNvGrpSpPr>
                <a:grpSpLocks/>
              </p:cNvGrpSpPr>
              <p:nvPr/>
            </p:nvGrpSpPr>
            <p:grpSpPr bwMode="auto">
              <a:xfrm>
                <a:off x="2928" y="1584"/>
                <a:ext cx="2084" cy="738"/>
                <a:chOff x="2448" y="2736"/>
                <a:chExt cx="2084" cy="738"/>
              </a:xfrm>
            </p:grpSpPr>
            <p:grpSp>
              <p:nvGrpSpPr>
                <p:cNvPr id="46428" name="Group 348">
                  <a:extLst>
                    <a:ext uri="{FF2B5EF4-FFF2-40B4-BE49-F238E27FC236}">
                      <a16:creationId xmlns:a16="http://schemas.microsoft.com/office/drawing/2014/main" id="{36FC7408-59A5-44DC-B849-20ED93D8F7F2}"/>
                    </a:ext>
                  </a:extLst>
                </p:cNvPr>
                <p:cNvGrpSpPr>
                  <a:grpSpLocks/>
                </p:cNvGrpSpPr>
                <p:nvPr/>
              </p:nvGrpSpPr>
              <p:grpSpPr bwMode="auto">
                <a:xfrm>
                  <a:off x="2448" y="2736"/>
                  <a:ext cx="1028" cy="738"/>
                  <a:chOff x="2602" y="1536"/>
                  <a:chExt cx="1230" cy="577"/>
                </a:xfrm>
              </p:grpSpPr>
              <p:sp>
                <p:nvSpPr>
                  <p:cNvPr id="46429" name="Freeform 349">
                    <a:extLst>
                      <a:ext uri="{FF2B5EF4-FFF2-40B4-BE49-F238E27FC236}">
                        <a16:creationId xmlns:a16="http://schemas.microsoft.com/office/drawing/2014/main" id="{6A8288E8-9A96-47DD-A6AF-BE53EE17910E}"/>
                      </a:ext>
                    </a:extLst>
                  </p:cNvPr>
                  <p:cNvSpPr>
                    <a:spLocks/>
                  </p:cNvSpPr>
                  <p:nvPr/>
                </p:nvSpPr>
                <p:spPr bwMode="auto">
                  <a:xfrm>
                    <a:off x="2602" y="1536"/>
                    <a:ext cx="615" cy="289"/>
                  </a:xfrm>
                  <a:custGeom>
                    <a:avLst/>
                    <a:gdLst>
                      <a:gd name="T0" fmla="*/ 0 w 615"/>
                      <a:gd name="T1" fmla="*/ 288 h 289"/>
                      <a:gd name="T2" fmla="*/ 52 w 615"/>
                      <a:gd name="T3" fmla="*/ 210 h 289"/>
                      <a:gd name="T4" fmla="*/ 104 w 615"/>
                      <a:gd name="T5" fmla="*/ 141 h 289"/>
                      <a:gd name="T6" fmla="*/ 156 w 615"/>
                      <a:gd name="T7" fmla="*/ 83 h 289"/>
                      <a:gd name="T8" fmla="*/ 208 w 615"/>
                      <a:gd name="T9" fmla="*/ 34 h 289"/>
                      <a:gd name="T10" fmla="*/ 251 w 615"/>
                      <a:gd name="T11" fmla="*/ 9 h 289"/>
                      <a:gd name="T12" fmla="*/ 303 w 615"/>
                      <a:gd name="T13" fmla="*/ 0 h 289"/>
                      <a:gd name="T14" fmla="*/ 355 w 615"/>
                      <a:gd name="T15" fmla="*/ 9 h 289"/>
                      <a:gd name="T16" fmla="*/ 407 w 615"/>
                      <a:gd name="T17" fmla="*/ 34 h 289"/>
                      <a:gd name="T18" fmla="*/ 458 w 615"/>
                      <a:gd name="T19" fmla="*/ 83 h 289"/>
                      <a:gd name="T20" fmla="*/ 510 w 615"/>
                      <a:gd name="T21" fmla="*/ 141 h 289"/>
                      <a:gd name="T22" fmla="*/ 562 w 615"/>
                      <a:gd name="T23" fmla="*/ 215 h 289"/>
                      <a:gd name="T24" fmla="*/ 614 w 615"/>
                      <a:gd name="T25" fmla="*/ 28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5" h="289">
                        <a:moveTo>
                          <a:pt x="0" y="288"/>
                        </a:moveTo>
                        <a:lnTo>
                          <a:pt x="52" y="210"/>
                        </a:lnTo>
                        <a:lnTo>
                          <a:pt x="104" y="141"/>
                        </a:lnTo>
                        <a:lnTo>
                          <a:pt x="156" y="83"/>
                        </a:lnTo>
                        <a:lnTo>
                          <a:pt x="208" y="34"/>
                        </a:lnTo>
                        <a:lnTo>
                          <a:pt x="251" y="9"/>
                        </a:lnTo>
                        <a:lnTo>
                          <a:pt x="303" y="0"/>
                        </a:lnTo>
                        <a:lnTo>
                          <a:pt x="355" y="9"/>
                        </a:lnTo>
                        <a:lnTo>
                          <a:pt x="407" y="34"/>
                        </a:lnTo>
                        <a:lnTo>
                          <a:pt x="458" y="83"/>
                        </a:lnTo>
                        <a:lnTo>
                          <a:pt x="510" y="141"/>
                        </a:lnTo>
                        <a:lnTo>
                          <a:pt x="562" y="215"/>
                        </a:lnTo>
                        <a:lnTo>
                          <a:pt x="614" y="288"/>
                        </a:lnTo>
                      </a:path>
                    </a:pathLst>
                  </a:custGeom>
                  <a:noFill/>
                  <a:ln w="38100" cap="rnd"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b="1"/>
                  </a:p>
                </p:txBody>
              </p:sp>
              <p:sp>
                <p:nvSpPr>
                  <p:cNvPr id="46430" name="Freeform 350">
                    <a:extLst>
                      <a:ext uri="{FF2B5EF4-FFF2-40B4-BE49-F238E27FC236}">
                        <a16:creationId xmlns:a16="http://schemas.microsoft.com/office/drawing/2014/main" id="{8FF4F706-7888-4632-94BF-B4E49153EF3C}"/>
                      </a:ext>
                    </a:extLst>
                  </p:cNvPr>
                  <p:cNvSpPr>
                    <a:spLocks/>
                  </p:cNvSpPr>
                  <p:nvPr/>
                </p:nvSpPr>
                <p:spPr bwMode="auto">
                  <a:xfrm>
                    <a:off x="3216" y="1824"/>
                    <a:ext cx="616" cy="289"/>
                  </a:xfrm>
                  <a:custGeom>
                    <a:avLst/>
                    <a:gdLst>
                      <a:gd name="T0" fmla="*/ 615 w 616"/>
                      <a:gd name="T1" fmla="*/ 0 h 289"/>
                      <a:gd name="T2" fmla="*/ 563 w 616"/>
                      <a:gd name="T3" fmla="*/ 78 h 289"/>
                      <a:gd name="T4" fmla="*/ 511 w 616"/>
                      <a:gd name="T5" fmla="*/ 146 h 289"/>
                      <a:gd name="T6" fmla="*/ 459 w 616"/>
                      <a:gd name="T7" fmla="*/ 205 h 289"/>
                      <a:gd name="T8" fmla="*/ 407 w 616"/>
                      <a:gd name="T9" fmla="*/ 254 h 289"/>
                      <a:gd name="T10" fmla="*/ 364 w 616"/>
                      <a:gd name="T11" fmla="*/ 278 h 289"/>
                      <a:gd name="T12" fmla="*/ 312 w 616"/>
                      <a:gd name="T13" fmla="*/ 288 h 289"/>
                      <a:gd name="T14" fmla="*/ 259 w 616"/>
                      <a:gd name="T15" fmla="*/ 278 h 289"/>
                      <a:gd name="T16" fmla="*/ 207 w 616"/>
                      <a:gd name="T17" fmla="*/ 254 h 289"/>
                      <a:gd name="T18" fmla="*/ 156 w 616"/>
                      <a:gd name="T19" fmla="*/ 205 h 289"/>
                      <a:gd name="T20" fmla="*/ 104 w 616"/>
                      <a:gd name="T21" fmla="*/ 146 h 289"/>
                      <a:gd name="T22" fmla="*/ 52 w 616"/>
                      <a:gd name="T23" fmla="*/ 73 h 289"/>
                      <a:gd name="T24" fmla="*/ 0 w 616"/>
                      <a:gd name="T2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6" h="289">
                        <a:moveTo>
                          <a:pt x="615" y="0"/>
                        </a:moveTo>
                        <a:lnTo>
                          <a:pt x="563" y="78"/>
                        </a:lnTo>
                        <a:lnTo>
                          <a:pt x="511" y="146"/>
                        </a:lnTo>
                        <a:lnTo>
                          <a:pt x="459" y="205"/>
                        </a:lnTo>
                        <a:lnTo>
                          <a:pt x="407" y="254"/>
                        </a:lnTo>
                        <a:lnTo>
                          <a:pt x="364" y="278"/>
                        </a:lnTo>
                        <a:lnTo>
                          <a:pt x="312" y="288"/>
                        </a:lnTo>
                        <a:lnTo>
                          <a:pt x="259" y="278"/>
                        </a:lnTo>
                        <a:lnTo>
                          <a:pt x="207" y="254"/>
                        </a:lnTo>
                        <a:lnTo>
                          <a:pt x="156" y="205"/>
                        </a:lnTo>
                        <a:lnTo>
                          <a:pt x="104" y="146"/>
                        </a:lnTo>
                        <a:lnTo>
                          <a:pt x="52" y="73"/>
                        </a:lnTo>
                        <a:lnTo>
                          <a:pt x="0" y="0"/>
                        </a:lnTo>
                      </a:path>
                    </a:pathLst>
                  </a:custGeom>
                  <a:noFill/>
                  <a:ln w="38100" cap="rnd"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b="1"/>
                  </a:p>
                </p:txBody>
              </p:sp>
            </p:grpSp>
            <p:grpSp>
              <p:nvGrpSpPr>
                <p:cNvPr id="46431" name="Group 351">
                  <a:extLst>
                    <a:ext uri="{FF2B5EF4-FFF2-40B4-BE49-F238E27FC236}">
                      <a16:creationId xmlns:a16="http://schemas.microsoft.com/office/drawing/2014/main" id="{00B18EB1-6505-40B3-8DF9-9A9ED7CCD4C3}"/>
                    </a:ext>
                  </a:extLst>
                </p:cNvPr>
                <p:cNvGrpSpPr>
                  <a:grpSpLocks/>
                </p:cNvGrpSpPr>
                <p:nvPr/>
              </p:nvGrpSpPr>
              <p:grpSpPr bwMode="auto">
                <a:xfrm>
                  <a:off x="3504" y="2736"/>
                  <a:ext cx="1028" cy="738"/>
                  <a:chOff x="2602" y="1536"/>
                  <a:chExt cx="1230" cy="577"/>
                </a:xfrm>
              </p:grpSpPr>
              <p:sp>
                <p:nvSpPr>
                  <p:cNvPr id="46432" name="Freeform 352">
                    <a:extLst>
                      <a:ext uri="{FF2B5EF4-FFF2-40B4-BE49-F238E27FC236}">
                        <a16:creationId xmlns:a16="http://schemas.microsoft.com/office/drawing/2014/main" id="{5E5CE4EE-F4EB-4CF8-90C5-6A5095517CD2}"/>
                      </a:ext>
                    </a:extLst>
                  </p:cNvPr>
                  <p:cNvSpPr>
                    <a:spLocks/>
                  </p:cNvSpPr>
                  <p:nvPr/>
                </p:nvSpPr>
                <p:spPr bwMode="auto">
                  <a:xfrm>
                    <a:off x="2602" y="1536"/>
                    <a:ext cx="615" cy="289"/>
                  </a:xfrm>
                  <a:custGeom>
                    <a:avLst/>
                    <a:gdLst>
                      <a:gd name="T0" fmla="*/ 0 w 615"/>
                      <a:gd name="T1" fmla="*/ 288 h 289"/>
                      <a:gd name="T2" fmla="*/ 52 w 615"/>
                      <a:gd name="T3" fmla="*/ 210 h 289"/>
                      <a:gd name="T4" fmla="*/ 104 w 615"/>
                      <a:gd name="T5" fmla="*/ 141 h 289"/>
                      <a:gd name="T6" fmla="*/ 156 w 615"/>
                      <a:gd name="T7" fmla="*/ 83 h 289"/>
                      <a:gd name="T8" fmla="*/ 208 w 615"/>
                      <a:gd name="T9" fmla="*/ 34 h 289"/>
                      <a:gd name="T10" fmla="*/ 251 w 615"/>
                      <a:gd name="T11" fmla="*/ 9 h 289"/>
                      <a:gd name="T12" fmla="*/ 303 w 615"/>
                      <a:gd name="T13" fmla="*/ 0 h 289"/>
                      <a:gd name="T14" fmla="*/ 355 w 615"/>
                      <a:gd name="T15" fmla="*/ 9 h 289"/>
                      <a:gd name="T16" fmla="*/ 407 w 615"/>
                      <a:gd name="T17" fmla="*/ 34 h 289"/>
                      <a:gd name="T18" fmla="*/ 458 w 615"/>
                      <a:gd name="T19" fmla="*/ 83 h 289"/>
                      <a:gd name="T20" fmla="*/ 510 w 615"/>
                      <a:gd name="T21" fmla="*/ 141 h 289"/>
                      <a:gd name="T22" fmla="*/ 562 w 615"/>
                      <a:gd name="T23" fmla="*/ 215 h 289"/>
                      <a:gd name="T24" fmla="*/ 614 w 615"/>
                      <a:gd name="T25" fmla="*/ 28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5" h="289">
                        <a:moveTo>
                          <a:pt x="0" y="288"/>
                        </a:moveTo>
                        <a:lnTo>
                          <a:pt x="52" y="210"/>
                        </a:lnTo>
                        <a:lnTo>
                          <a:pt x="104" y="141"/>
                        </a:lnTo>
                        <a:lnTo>
                          <a:pt x="156" y="83"/>
                        </a:lnTo>
                        <a:lnTo>
                          <a:pt x="208" y="34"/>
                        </a:lnTo>
                        <a:lnTo>
                          <a:pt x="251" y="9"/>
                        </a:lnTo>
                        <a:lnTo>
                          <a:pt x="303" y="0"/>
                        </a:lnTo>
                        <a:lnTo>
                          <a:pt x="355" y="9"/>
                        </a:lnTo>
                        <a:lnTo>
                          <a:pt x="407" y="34"/>
                        </a:lnTo>
                        <a:lnTo>
                          <a:pt x="458" y="83"/>
                        </a:lnTo>
                        <a:lnTo>
                          <a:pt x="510" y="141"/>
                        </a:lnTo>
                        <a:lnTo>
                          <a:pt x="562" y="215"/>
                        </a:lnTo>
                        <a:lnTo>
                          <a:pt x="614" y="288"/>
                        </a:lnTo>
                      </a:path>
                    </a:pathLst>
                  </a:custGeom>
                  <a:noFill/>
                  <a:ln w="38100" cap="rnd"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b="1"/>
                  </a:p>
                </p:txBody>
              </p:sp>
              <p:sp>
                <p:nvSpPr>
                  <p:cNvPr id="46433" name="Freeform 353">
                    <a:extLst>
                      <a:ext uri="{FF2B5EF4-FFF2-40B4-BE49-F238E27FC236}">
                        <a16:creationId xmlns:a16="http://schemas.microsoft.com/office/drawing/2014/main" id="{001B0BDF-3379-44FD-9003-CFA75AF8B128}"/>
                      </a:ext>
                    </a:extLst>
                  </p:cNvPr>
                  <p:cNvSpPr>
                    <a:spLocks/>
                  </p:cNvSpPr>
                  <p:nvPr/>
                </p:nvSpPr>
                <p:spPr bwMode="auto">
                  <a:xfrm>
                    <a:off x="3216" y="1824"/>
                    <a:ext cx="616" cy="289"/>
                  </a:xfrm>
                  <a:custGeom>
                    <a:avLst/>
                    <a:gdLst>
                      <a:gd name="T0" fmla="*/ 615 w 616"/>
                      <a:gd name="T1" fmla="*/ 0 h 289"/>
                      <a:gd name="T2" fmla="*/ 563 w 616"/>
                      <a:gd name="T3" fmla="*/ 78 h 289"/>
                      <a:gd name="T4" fmla="*/ 511 w 616"/>
                      <a:gd name="T5" fmla="*/ 146 h 289"/>
                      <a:gd name="T6" fmla="*/ 459 w 616"/>
                      <a:gd name="T7" fmla="*/ 205 h 289"/>
                      <a:gd name="T8" fmla="*/ 407 w 616"/>
                      <a:gd name="T9" fmla="*/ 254 h 289"/>
                      <a:gd name="T10" fmla="*/ 364 w 616"/>
                      <a:gd name="T11" fmla="*/ 278 h 289"/>
                      <a:gd name="T12" fmla="*/ 312 w 616"/>
                      <a:gd name="T13" fmla="*/ 288 h 289"/>
                      <a:gd name="T14" fmla="*/ 259 w 616"/>
                      <a:gd name="T15" fmla="*/ 278 h 289"/>
                      <a:gd name="T16" fmla="*/ 207 w 616"/>
                      <a:gd name="T17" fmla="*/ 254 h 289"/>
                      <a:gd name="T18" fmla="*/ 156 w 616"/>
                      <a:gd name="T19" fmla="*/ 205 h 289"/>
                      <a:gd name="T20" fmla="*/ 104 w 616"/>
                      <a:gd name="T21" fmla="*/ 146 h 289"/>
                      <a:gd name="T22" fmla="*/ 52 w 616"/>
                      <a:gd name="T23" fmla="*/ 73 h 289"/>
                      <a:gd name="T24" fmla="*/ 0 w 616"/>
                      <a:gd name="T2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6" h="289">
                        <a:moveTo>
                          <a:pt x="615" y="0"/>
                        </a:moveTo>
                        <a:lnTo>
                          <a:pt x="563" y="78"/>
                        </a:lnTo>
                        <a:lnTo>
                          <a:pt x="511" y="146"/>
                        </a:lnTo>
                        <a:lnTo>
                          <a:pt x="459" y="205"/>
                        </a:lnTo>
                        <a:lnTo>
                          <a:pt x="407" y="254"/>
                        </a:lnTo>
                        <a:lnTo>
                          <a:pt x="364" y="278"/>
                        </a:lnTo>
                        <a:lnTo>
                          <a:pt x="312" y="288"/>
                        </a:lnTo>
                        <a:lnTo>
                          <a:pt x="259" y="278"/>
                        </a:lnTo>
                        <a:lnTo>
                          <a:pt x="207" y="254"/>
                        </a:lnTo>
                        <a:lnTo>
                          <a:pt x="156" y="205"/>
                        </a:lnTo>
                        <a:lnTo>
                          <a:pt x="104" y="146"/>
                        </a:lnTo>
                        <a:lnTo>
                          <a:pt x="52" y="73"/>
                        </a:lnTo>
                        <a:lnTo>
                          <a:pt x="0" y="0"/>
                        </a:lnTo>
                      </a:path>
                    </a:pathLst>
                  </a:custGeom>
                  <a:noFill/>
                  <a:ln w="38100" cap="rnd"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b="1"/>
                  </a:p>
                </p:txBody>
              </p:sp>
            </p:grpSp>
          </p:grpSp>
          <p:sp>
            <p:nvSpPr>
              <p:cNvPr id="46434" name="Rectangle 354">
                <a:extLst>
                  <a:ext uri="{FF2B5EF4-FFF2-40B4-BE49-F238E27FC236}">
                    <a16:creationId xmlns:a16="http://schemas.microsoft.com/office/drawing/2014/main" id="{05F9A17A-F502-4942-94C1-EC699F179EAF}"/>
                  </a:ext>
                </a:extLst>
              </p:cNvPr>
              <p:cNvSpPr>
                <a:spLocks noChangeArrowheads="1"/>
              </p:cNvSpPr>
              <p:nvPr/>
            </p:nvSpPr>
            <p:spPr bwMode="auto">
              <a:xfrm>
                <a:off x="2880" y="1296"/>
                <a:ext cx="704"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p>
                <a:pPr algn="ctr" eaLnBrk="0" hangingPunct="0"/>
                <a:r>
                  <a:rPr lang="en-US" altLang="zh-CN" sz="2600" b="1" i="1" dirty="0">
                    <a:solidFill>
                      <a:srgbClr val="FF3300"/>
                    </a:solidFill>
                    <a:latin typeface="Times New Roman" panose="02020603050405020304" pitchFamily="18" charset="0"/>
                    <a:ea typeface="宋体" panose="02010600030101010101" pitchFamily="2" charset="-122"/>
                  </a:rPr>
                  <a:t>i</a:t>
                </a:r>
                <a:r>
                  <a:rPr lang="en-US" altLang="zh-CN" sz="2600" b="1" baseline="-25000" dirty="0">
                    <a:solidFill>
                      <a:srgbClr val="FF3300"/>
                    </a:solidFill>
                    <a:latin typeface="Times New Roman" panose="02020603050405020304" pitchFamily="18" charset="0"/>
                    <a:ea typeface="宋体" panose="02010600030101010101" pitchFamily="2" charset="-122"/>
                  </a:rPr>
                  <a:t>1</a:t>
                </a:r>
                <a:endParaRPr lang="en-US" altLang="zh-CN" sz="2600" b="1" dirty="0">
                  <a:solidFill>
                    <a:srgbClr val="FF3300"/>
                  </a:solidFill>
                  <a:latin typeface="Times New Roman" panose="02020603050405020304" pitchFamily="18" charset="0"/>
                  <a:ea typeface="宋体" panose="02010600030101010101" pitchFamily="2" charset="-122"/>
                </a:endParaRPr>
              </a:p>
            </p:txBody>
          </p:sp>
        </p:grpSp>
        <p:sp>
          <p:nvSpPr>
            <p:cNvPr id="46435" name="Line 355">
              <a:extLst>
                <a:ext uri="{FF2B5EF4-FFF2-40B4-BE49-F238E27FC236}">
                  <a16:creationId xmlns:a16="http://schemas.microsoft.com/office/drawing/2014/main" id="{A512BCB9-7D00-481A-B02E-D25DA9AFE4B5}"/>
                </a:ext>
              </a:extLst>
            </p:cNvPr>
            <p:cNvSpPr>
              <a:spLocks noChangeShapeType="1"/>
            </p:cNvSpPr>
            <p:nvPr/>
          </p:nvSpPr>
          <p:spPr bwMode="auto">
            <a:xfrm>
              <a:off x="3168" y="1017"/>
              <a:ext cx="0" cy="576"/>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p>
          </p:txBody>
        </p:sp>
        <p:sp>
          <p:nvSpPr>
            <p:cNvPr id="46436" name="Line 356">
              <a:extLst>
                <a:ext uri="{FF2B5EF4-FFF2-40B4-BE49-F238E27FC236}">
                  <a16:creationId xmlns:a16="http://schemas.microsoft.com/office/drawing/2014/main" id="{AF14E7DE-5AD6-4E5F-8FB1-0420766C95AE}"/>
                </a:ext>
              </a:extLst>
            </p:cNvPr>
            <p:cNvSpPr>
              <a:spLocks noChangeShapeType="1"/>
            </p:cNvSpPr>
            <p:nvPr/>
          </p:nvSpPr>
          <p:spPr bwMode="auto">
            <a:xfrm>
              <a:off x="3024" y="1449"/>
              <a:ext cx="144"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p>
          </p:txBody>
        </p:sp>
        <p:sp>
          <p:nvSpPr>
            <p:cNvPr id="46437" name="Line 357">
              <a:extLst>
                <a:ext uri="{FF2B5EF4-FFF2-40B4-BE49-F238E27FC236}">
                  <a16:creationId xmlns:a16="http://schemas.microsoft.com/office/drawing/2014/main" id="{174CE2C3-C40B-4A90-8FA4-EF5B3E2DB6F8}"/>
                </a:ext>
              </a:extLst>
            </p:cNvPr>
            <p:cNvSpPr>
              <a:spLocks noChangeShapeType="1"/>
            </p:cNvSpPr>
            <p:nvPr/>
          </p:nvSpPr>
          <p:spPr bwMode="auto">
            <a:xfrm flipH="1">
              <a:off x="3312" y="1449"/>
              <a:ext cx="144"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p>
          </p:txBody>
        </p:sp>
        <p:sp>
          <p:nvSpPr>
            <p:cNvPr id="46438" name="Text Box 358">
              <a:extLst>
                <a:ext uri="{FF2B5EF4-FFF2-40B4-BE49-F238E27FC236}">
                  <a16:creationId xmlns:a16="http://schemas.microsoft.com/office/drawing/2014/main" id="{7321BBA2-43A8-499C-9152-3F500D7F3155}"/>
                </a:ext>
              </a:extLst>
            </p:cNvPr>
            <p:cNvSpPr txBox="1">
              <a:spLocks noChangeArrowheads="1"/>
            </p:cNvSpPr>
            <p:nvPr/>
          </p:nvSpPr>
          <p:spPr bwMode="auto">
            <a:xfrm>
              <a:off x="3096" y="1232"/>
              <a:ext cx="528"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950" b="1" i="1">
                  <a:solidFill>
                    <a:srgbClr val="FF3300"/>
                  </a:solidFill>
                  <a:latin typeface="Times New Roman" panose="02020603050405020304" pitchFamily="18" charset="0"/>
                  <a:ea typeface="宋体" panose="02010600030101010101" pitchFamily="2" charset="-122"/>
                  <a:sym typeface="Symbol" panose="05050102010706020507" pitchFamily="18" charset="2"/>
                </a:rPr>
                <a:t></a:t>
              </a:r>
              <a:r>
                <a:rPr lang="en-US" altLang="zh-CN" sz="1950" b="1" baseline="-25000">
                  <a:solidFill>
                    <a:srgbClr val="FF3300"/>
                  </a:solidFill>
                  <a:latin typeface="Times New Roman" panose="02020603050405020304" pitchFamily="18" charset="0"/>
                  <a:ea typeface="宋体" panose="02010600030101010101" pitchFamily="2" charset="-122"/>
                  <a:sym typeface="Symbol" panose="05050102010706020507" pitchFamily="18" charset="2"/>
                </a:rPr>
                <a:t>1</a:t>
              </a:r>
              <a:endParaRPr lang="en-US" altLang="zh-CN" sz="1950" b="1" i="1">
                <a:solidFill>
                  <a:srgbClr val="FF3300"/>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46439" name="Line 359">
              <a:extLst>
                <a:ext uri="{FF2B5EF4-FFF2-40B4-BE49-F238E27FC236}">
                  <a16:creationId xmlns:a16="http://schemas.microsoft.com/office/drawing/2014/main" id="{815561AE-1877-41C0-BDBD-1196B9256ADE}"/>
                </a:ext>
              </a:extLst>
            </p:cNvPr>
            <p:cNvSpPr>
              <a:spLocks noChangeShapeType="1"/>
            </p:cNvSpPr>
            <p:nvPr/>
          </p:nvSpPr>
          <p:spPr bwMode="auto">
            <a:xfrm>
              <a:off x="3168" y="1488"/>
              <a:ext cx="144" cy="0"/>
            </a:xfrm>
            <a:prstGeom prst="line">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p>
          </p:txBody>
        </p:sp>
        <p:sp>
          <p:nvSpPr>
            <p:cNvPr id="46440" name="Text Box 360">
              <a:extLst>
                <a:ext uri="{FF2B5EF4-FFF2-40B4-BE49-F238E27FC236}">
                  <a16:creationId xmlns:a16="http://schemas.microsoft.com/office/drawing/2014/main" id="{C5F13DE7-433F-4FE9-B9F5-A836EE99FED2}"/>
                </a:ext>
              </a:extLst>
            </p:cNvPr>
            <p:cNvSpPr txBox="1">
              <a:spLocks noChangeArrowheads="1"/>
            </p:cNvSpPr>
            <p:nvPr/>
          </p:nvSpPr>
          <p:spPr bwMode="auto">
            <a:xfrm>
              <a:off x="3116" y="1463"/>
              <a:ext cx="528"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950" b="1" i="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a:t>
              </a:r>
              <a:r>
                <a:rPr lang="en-US" altLang="zh-CN" sz="1950" b="1" baseline="-25000"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2</a:t>
              </a:r>
              <a:endParaRPr lang="en-US" altLang="zh-CN" sz="1950" b="1" i="1" dirty="0">
                <a:solidFill>
                  <a:schemeClr val="accent2"/>
                </a:solidFill>
                <a:latin typeface="Times New Roman" panose="02020603050405020304" pitchFamily="18" charset="0"/>
                <a:ea typeface="宋体" panose="02010600030101010101" pitchFamily="2" charset="-122"/>
                <a:sym typeface="Symbol" panose="05050102010706020507" pitchFamily="18" charset="2"/>
              </a:endParaRPr>
            </a:p>
          </p:txBody>
        </p:sp>
        <p:grpSp>
          <p:nvGrpSpPr>
            <p:cNvPr id="46441" name="Group 361">
              <a:extLst>
                <a:ext uri="{FF2B5EF4-FFF2-40B4-BE49-F238E27FC236}">
                  <a16:creationId xmlns:a16="http://schemas.microsoft.com/office/drawing/2014/main" id="{232CB0E9-71BC-4D54-BD60-C907E67806C3}"/>
                </a:ext>
              </a:extLst>
            </p:cNvPr>
            <p:cNvGrpSpPr>
              <a:grpSpLocks/>
            </p:cNvGrpSpPr>
            <p:nvPr/>
          </p:nvGrpSpPr>
          <p:grpSpPr bwMode="auto">
            <a:xfrm>
              <a:off x="3168" y="757"/>
              <a:ext cx="2046" cy="468"/>
              <a:chOff x="2448" y="2736"/>
              <a:chExt cx="2046" cy="747"/>
            </a:xfrm>
          </p:grpSpPr>
          <p:grpSp>
            <p:nvGrpSpPr>
              <p:cNvPr id="46442" name="Group 362">
                <a:extLst>
                  <a:ext uri="{FF2B5EF4-FFF2-40B4-BE49-F238E27FC236}">
                    <a16:creationId xmlns:a16="http://schemas.microsoft.com/office/drawing/2014/main" id="{AC559374-368C-4CE7-A72D-6FB90700BE11}"/>
                  </a:ext>
                </a:extLst>
              </p:cNvPr>
              <p:cNvGrpSpPr>
                <a:grpSpLocks/>
              </p:cNvGrpSpPr>
              <p:nvPr/>
            </p:nvGrpSpPr>
            <p:grpSpPr bwMode="auto">
              <a:xfrm>
                <a:off x="2448" y="2736"/>
                <a:ext cx="1028" cy="738"/>
                <a:chOff x="2602" y="1536"/>
                <a:chExt cx="1230" cy="577"/>
              </a:xfrm>
            </p:grpSpPr>
            <p:sp>
              <p:nvSpPr>
                <p:cNvPr id="46443" name="Freeform 363">
                  <a:extLst>
                    <a:ext uri="{FF2B5EF4-FFF2-40B4-BE49-F238E27FC236}">
                      <a16:creationId xmlns:a16="http://schemas.microsoft.com/office/drawing/2014/main" id="{3BDB8CF7-DA8C-4685-9941-CA005A69A636}"/>
                    </a:ext>
                  </a:extLst>
                </p:cNvPr>
                <p:cNvSpPr>
                  <a:spLocks/>
                </p:cNvSpPr>
                <p:nvPr/>
              </p:nvSpPr>
              <p:spPr bwMode="auto">
                <a:xfrm>
                  <a:off x="2602" y="1536"/>
                  <a:ext cx="615" cy="289"/>
                </a:xfrm>
                <a:custGeom>
                  <a:avLst/>
                  <a:gdLst>
                    <a:gd name="T0" fmla="*/ 0 w 615"/>
                    <a:gd name="T1" fmla="*/ 288 h 289"/>
                    <a:gd name="T2" fmla="*/ 52 w 615"/>
                    <a:gd name="T3" fmla="*/ 210 h 289"/>
                    <a:gd name="T4" fmla="*/ 104 w 615"/>
                    <a:gd name="T5" fmla="*/ 141 h 289"/>
                    <a:gd name="T6" fmla="*/ 156 w 615"/>
                    <a:gd name="T7" fmla="*/ 83 h 289"/>
                    <a:gd name="T8" fmla="*/ 208 w 615"/>
                    <a:gd name="T9" fmla="*/ 34 h 289"/>
                    <a:gd name="T10" fmla="*/ 251 w 615"/>
                    <a:gd name="T11" fmla="*/ 9 h 289"/>
                    <a:gd name="T12" fmla="*/ 303 w 615"/>
                    <a:gd name="T13" fmla="*/ 0 h 289"/>
                    <a:gd name="T14" fmla="*/ 355 w 615"/>
                    <a:gd name="T15" fmla="*/ 9 h 289"/>
                    <a:gd name="T16" fmla="*/ 407 w 615"/>
                    <a:gd name="T17" fmla="*/ 34 h 289"/>
                    <a:gd name="T18" fmla="*/ 458 w 615"/>
                    <a:gd name="T19" fmla="*/ 83 h 289"/>
                    <a:gd name="T20" fmla="*/ 510 w 615"/>
                    <a:gd name="T21" fmla="*/ 141 h 289"/>
                    <a:gd name="T22" fmla="*/ 562 w 615"/>
                    <a:gd name="T23" fmla="*/ 215 h 289"/>
                    <a:gd name="T24" fmla="*/ 614 w 615"/>
                    <a:gd name="T25" fmla="*/ 28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5" h="289">
                      <a:moveTo>
                        <a:pt x="0" y="288"/>
                      </a:moveTo>
                      <a:lnTo>
                        <a:pt x="52" y="210"/>
                      </a:lnTo>
                      <a:lnTo>
                        <a:pt x="104" y="141"/>
                      </a:lnTo>
                      <a:lnTo>
                        <a:pt x="156" y="83"/>
                      </a:lnTo>
                      <a:lnTo>
                        <a:pt x="208" y="34"/>
                      </a:lnTo>
                      <a:lnTo>
                        <a:pt x="251" y="9"/>
                      </a:lnTo>
                      <a:lnTo>
                        <a:pt x="303" y="0"/>
                      </a:lnTo>
                      <a:lnTo>
                        <a:pt x="355" y="9"/>
                      </a:lnTo>
                      <a:lnTo>
                        <a:pt x="407" y="34"/>
                      </a:lnTo>
                      <a:lnTo>
                        <a:pt x="458" y="83"/>
                      </a:lnTo>
                      <a:lnTo>
                        <a:pt x="510" y="141"/>
                      </a:lnTo>
                      <a:lnTo>
                        <a:pt x="562" y="215"/>
                      </a:lnTo>
                      <a:lnTo>
                        <a:pt x="614" y="288"/>
                      </a:lnTo>
                    </a:path>
                  </a:pathLst>
                </a:custGeom>
                <a:noFill/>
                <a:ln w="381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b="1"/>
                </a:p>
              </p:txBody>
            </p:sp>
            <p:sp>
              <p:nvSpPr>
                <p:cNvPr id="46444" name="Freeform 364">
                  <a:extLst>
                    <a:ext uri="{FF2B5EF4-FFF2-40B4-BE49-F238E27FC236}">
                      <a16:creationId xmlns:a16="http://schemas.microsoft.com/office/drawing/2014/main" id="{8EC1D308-9718-4B9C-A2DC-3197FDC4151F}"/>
                    </a:ext>
                  </a:extLst>
                </p:cNvPr>
                <p:cNvSpPr>
                  <a:spLocks/>
                </p:cNvSpPr>
                <p:nvPr/>
              </p:nvSpPr>
              <p:spPr bwMode="auto">
                <a:xfrm>
                  <a:off x="3216" y="1824"/>
                  <a:ext cx="616" cy="289"/>
                </a:xfrm>
                <a:custGeom>
                  <a:avLst/>
                  <a:gdLst>
                    <a:gd name="T0" fmla="*/ 615 w 616"/>
                    <a:gd name="T1" fmla="*/ 0 h 289"/>
                    <a:gd name="T2" fmla="*/ 563 w 616"/>
                    <a:gd name="T3" fmla="*/ 78 h 289"/>
                    <a:gd name="T4" fmla="*/ 511 w 616"/>
                    <a:gd name="T5" fmla="*/ 146 h 289"/>
                    <a:gd name="T6" fmla="*/ 459 w 616"/>
                    <a:gd name="T7" fmla="*/ 205 h 289"/>
                    <a:gd name="T8" fmla="*/ 407 w 616"/>
                    <a:gd name="T9" fmla="*/ 254 h 289"/>
                    <a:gd name="T10" fmla="*/ 364 w 616"/>
                    <a:gd name="T11" fmla="*/ 278 h 289"/>
                    <a:gd name="T12" fmla="*/ 312 w 616"/>
                    <a:gd name="T13" fmla="*/ 288 h 289"/>
                    <a:gd name="T14" fmla="*/ 259 w 616"/>
                    <a:gd name="T15" fmla="*/ 278 h 289"/>
                    <a:gd name="T16" fmla="*/ 207 w 616"/>
                    <a:gd name="T17" fmla="*/ 254 h 289"/>
                    <a:gd name="T18" fmla="*/ 156 w 616"/>
                    <a:gd name="T19" fmla="*/ 205 h 289"/>
                    <a:gd name="T20" fmla="*/ 104 w 616"/>
                    <a:gd name="T21" fmla="*/ 146 h 289"/>
                    <a:gd name="T22" fmla="*/ 52 w 616"/>
                    <a:gd name="T23" fmla="*/ 73 h 289"/>
                    <a:gd name="T24" fmla="*/ 0 w 616"/>
                    <a:gd name="T2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6" h="289">
                      <a:moveTo>
                        <a:pt x="615" y="0"/>
                      </a:moveTo>
                      <a:lnTo>
                        <a:pt x="563" y="78"/>
                      </a:lnTo>
                      <a:lnTo>
                        <a:pt x="511" y="146"/>
                      </a:lnTo>
                      <a:lnTo>
                        <a:pt x="459" y="205"/>
                      </a:lnTo>
                      <a:lnTo>
                        <a:pt x="407" y="254"/>
                      </a:lnTo>
                      <a:lnTo>
                        <a:pt x="364" y="278"/>
                      </a:lnTo>
                      <a:lnTo>
                        <a:pt x="312" y="288"/>
                      </a:lnTo>
                      <a:lnTo>
                        <a:pt x="259" y="278"/>
                      </a:lnTo>
                      <a:lnTo>
                        <a:pt x="207" y="254"/>
                      </a:lnTo>
                      <a:lnTo>
                        <a:pt x="156" y="205"/>
                      </a:lnTo>
                      <a:lnTo>
                        <a:pt x="104" y="146"/>
                      </a:lnTo>
                      <a:lnTo>
                        <a:pt x="52" y="73"/>
                      </a:lnTo>
                      <a:lnTo>
                        <a:pt x="0" y="0"/>
                      </a:lnTo>
                    </a:path>
                  </a:pathLst>
                </a:custGeom>
                <a:noFill/>
                <a:ln w="381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b="1"/>
                </a:p>
              </p:txBody>
            </p:sp>
          </p:grpSp>
          <p:grpSp>
            <p:nvGrpSpPr>
              <p:cNvPr id="46445" name="Group 365">
                <a:extLst>
                  <a:ext uri="{FF2B5EF4-FFF2-40B4-BE49-F238E27FC236}">
                    <a16:creationId xmlns:a16="http://schemas.microsoft.com/office/drawing/2014/main" id="{876379A6-BC31-4C99-A666-B60C85C9A3D8}"/>
                  </a:ext>
                </a:extLst>
              </p:cNvPr>
              <p:cNvGrpSpPr>
                <a:grpSpLocks/>
              </p:cNvGrpSpPr>
              <p:nvPr/>
            </p:nvGrpSpPr>
            <p:grpSpPr bwMode="auto">
              <a:xfrm>
                <a:off x="3465" y="2754"/>
                <a:ext cx="1029" cy="729"/>
                <a:chOff x="2554" y="1550"/>
                <a:chExt cx="1231" cy="570"/>
              </a:xfrm>
            </p:grpSpPr>
            <p:sp>
              <p:nvSpPr>
                <p:cNvPr id="46446" name="Freeform 366">
                  <a:extLst>
                    <a:ext uri="{FF2B5EF4-FFF2-40B4-BE49-F238E27FC236}">
                      <a16:creationId xmlns:a16="http://schemas.microsoft.com/office/drawing/2014/main" id="{B0BD275B-4BA1-47B2-B246-03084E10A624}"/>
                    </a:ext>
                  </a:extLst>
                </p:cNvPr>
                <p:cNvSpPr>
                  <a:spLocks/>
                </p:cNvSpPr>
                <p:nvPr/>
              </p:nvSpPr>
              <p:spPr bwMode="auto">
                <a:xfrm>
                  <a:off x="2554" y="1550"/>
                  <a:ext cx="615" cy="289"/>
                </a:xfrm>
                <a:custGeom>
                  <a:avLst/>
                  <a:gdLst>
                    <a:gd name="T0" fmla="*/ 0 w 615"/>
                    <a:gd name="T1" fmla="*/ 288 h 289"/>
                    <a:gd name="T2" fmla="*/ 52 w 615"/>
                    <a:gd name="T3" fmla="*/ 210 h 289"/>
                    <a:gd name="T4" fmla="*/ 104 w 615"/>
                    <a:gd name="T5" fmla="*/ 141 h 289"/>
                    <a:gd name="T6" fmla="*/ 156 w 615"/>
                    <a:gd name="T7" fmla="*/ 83 h 289"/>
                    <a:gd name="T8" fmla="*/ 208 w 615"/>
                    <a:gd name="T9" fmla="*/ 34 h 289"/>
                    <a:gd name="T10" fmla="*/ 251 w 615"/>
                    <a:gd name="T11" fmla="*/ 9 h 289"/>
                    <a:gd name="T12" fmla="*/ 303 w 615"/>
                    <a:gd name="T13" fmla="*/ 0 h 289"/>
                    <a:gd name="T14" fmla="*/ 355 w 615"/>
                    <a:gd name="T15" fmla="*/ 9 h 289"/>
                    <a:gd name="T16" fmla="*/ 407 w 615"/>
                    <a:gd name="T17" fmla="*/ 34 h 289"/>
                    <a:gd name="T18" fmla="*/ 458 w 615"/>
                    <a:gd name="T19" fmla="*/ 83 h 289"/>
                    <a:gd name="T20" fmla="*/ 510 w 615"/>
                    <a:gd name="T21" fmla="*/ 141 h 289"/>
                    <a:gd name="T22" fmla="*/ 562 w 615"/>
                    <a:gd name="T23" fmla="*/ 215 h 289"/>
                    <a:gd name="T24" fmla="*/ 614 w 615"/>
                    <a:gd name="T25" fmla="*/ 28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5" h="289">
                      <a:moveTo>
                        <a:pt x="0" y="288"/>
                      </a:moveTo>
                      <a:lnTo>
                        <a:pt x="52" y="210"/>
                      </a:lnTo>
                      <a:lnTo>
                        <a:pt x="104" y="141"/>
                      </a:lnTo>
                      <a:lnTo>
                        <a:pt x="156" y="83"/>
                      </a:lnTo>
                      <a:lnTo>
                        <a:pt x="208" y="34"/>
                      </a:lnTo>
                      <a:lnTo>
                        <a:pt x="251" y="9"/>
                      </a:lnTo>
                      <a:lnTo>
                        <a:pt x="303" y="0"/>
                      </a:lnTo>
                      <a:lnTo>
                        <a:pt x="355" y="9"/>
                      </a:lnTo>
                      <a:lnTo>
                        <a:pt x="407" y="34"/>
                      </a:lnTo>
                      <a:lnTo>
                        <a:pt x="458" y="83"/>
                      </a:lnTo>
                      <a:lnTo>
                        <a:pt x="510" y="141"/>
                      </a:lnTo>
                      <a:lnTo>
                        <a:pt x="562" y="215"/>
                      </a:lnTo>
                      <a:lnTo>
                        <a:pt x="614" y="288"/>
                      </a:lnTo>
                    </a:path>
                  </a:pathLst>
                </a:custGeom>
                <a:noFill/>
                <a:ln w="381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b="1" dirty="0"/>
                </a:p>
              </p:txBody>
            </p:sp>
            <p:sp>
              <p:nvSpPr>
                <p:cNvPr id="46447" name="Freeform 367">
                  <a:extLst>
                    <a:ext uri="{FF2B5EF4-FFF2-40B4-BE49-F238E27FC236}">
                      <a16:creationId xmlns:a16="http://schemas.microsoft.com/office/drawing/2014/main" id="{18030A19-D94E-464A-99A3-AD54545A3DD5}"/>
                    </a:ext>
                  </a:extLst>
                </p:cNvPr>
                <p:cNvSpPr>
                  <a:spLocks/>
                </p:cNvSpPr>
                <p:nvPr/>
              </p:nvSpPr>
              <p:spPr bwMode="auto">
                <a:xfrm>
                  <a:off x="3169" y="1831"/>
                  <a:ext cx="616" cy="289"/>
                </a:xfrm>
                <a:custGeom>
                  <a:avLst/>
                  <a:gdLst>
                    <a:gd name="T0" fmla="*/ 615 w 616"/>
                    <a:gd name="T1" fmla="*/ 0 h 289"/>
                    <a:gd name="T2" fmla="*/ 563 w 616"/>
                    <a:gd name="T3" fmla="*/ 78 h 289"/>
                    <a:gd name="T4" fmla="*/ 511 w 616"/>
                    <a:gd name="T5" fmla="*/ 146 h 289"/>
                    <a:gd name="T6" fmla="*/ 459 w 616"/>
                    <a:gd name="T7" fmla="*/ 205 h 289"/>
                    <a:gd name="T8" fmla="*/ 407 w 616"/>
                    <a:gd name="T9" fmla="*/ 254 h 289"/>
                    <a:gd name="T10" fmla="*/ 364 w 616"/>
                    <a:gd name="T11" fmla="*/ 278 h 289"/>
                    <a:gd name="T12" fmla="*/ 312 w 616"/>
                    <a:gd name="T13" fmla="*/ 288 h 289"/>
                    <a:gd name="T14" fmla="*/ 259 w 616"/>
                    <a:gd name="T15" fmla="*/ 278 h 289"/>
                    <a:gd name="T16" fmla="*/ 207 w 616"/>
                    <a:gd name="T17" fmla="*/ 254 h 289"/>
                    <a:gd name="T18" fmla="*/ 156 w 616"/>
                    <a:gd name="T19" fmla="*/ 205 h 289"/>
                    <a:gd name="T20" fmla="*/ 104 w 616"/>
                    <a:gd name="T21" fmla="*/ 146 h 289"/>
                    <a:gd name="T22" fmla="*/ 52 w 616"/>
                    <a:gd name="T23" fmla="*/ 73 h 289"/>
                    <a:gd name="T24" fmla="*/ 0 w 616"/>
                    <a:gd name="T2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6" h="289">
                      <a:moveTo>
                        <a:pt x="615" y="0"/>
                      </a:moveTo>
                      <a:lnTo>
                        <a:pt x="563" y="78"/>
                      </a:lnTo>
                      <a:lnTo>
                        <a:pt x="511" y="146"/>
                      </a:lnTo>
                      <a:lnTo>
                        <a:pt x="459" y="205"/>
                      </a:lnTo>
                      <a:lnTo>
                        <a:pt x="407" y="254"/>
                      </a:lnTo>
                      <a:lnTo>
                        <a:pt x="364" y="278"/>
                      </a:lnTo>
                      <a:lnTo>
                        <a:pt x="312" y="288"/>
                      </a:lnTo>
                      <a:lnTo>
                        <a:pt x="259" y="278"/>
                      </a:lnTo>
                      <a:lnTo>
                        <a:pt x="207" y="254"/>
                      </a:lnTo>
                      <a:lnTo>
                        <a:pt x="156" y="205"/>
                      </a:lnTo>
                      <a:lnTo>
                        <a:pt x="104" y="146"/>
                      </a:lnTo>
                      <a:lnTo>
                        <a:pt x="52" y="73"/>
                      </a:lnTo>
                      <a:lnTo>
                        <a:pt x="0" y="0"/>
                      </a:lnTo>
                    </a:path>
                  </a:pathLst>
                </a:custGeom>
                <a:noFill/>
                <a:ln w="381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b="1"/>
                </a:p>
              </p:txBody>
            </p:sp>
          </p:grpSp>
        </p:grpSp>
        <p:sp>
          <p:nvSpPr>
            <p:cNvPr id="46448" name="Rectangle 368">
              <a:extLst>
                <a:ext uri="{FF2B5EF4-FFF2-40B4-BE49-F238E27FC236}">
                  <a16:creationId xmlns:a16="http://schemas.microsoft.com/office/drawing/2014/main" id="{1C6A689A-12EC-450D-B85E-C65E1FE0AF5E}"/>
                </a:ext>
              </a:extLst>
            </p:cNvPr>
            <p:cNvSpPr>
              <a:spLocks noChangeArrowheads="1"/>
            </p:cNvSpPr>
            <p:nvPr/>
          </p:nvSpPr>
          <p:spPr bwMode="auto">
            <a:xfrm>
              <a:off x="3100" y="711"/>
              <a:ext cx="704"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p>
              <a:pPr algn="ctr" eaLnBrk="0" hangingPunct="0"/>
              <a:r>
                <a:rPr lang="en-US" altLang="zh-CN" sz="2600" b="1" i="1" dirty="0">
                  <a:solidFill>
                    <a:schemeClr val="accent2"/>
                  </a:solidFill>
                  <a:latin typeface="Times New Roman" panose="02020603050405020304" pitchFamily="18" charset="0"/>
                  <a:ea typeface="宋体" panose="02010600030101010101" pitchFamily="2" charset="-122"/>
                </a:rPr>
                <a:t>i</a:t>
              </a:r>
              <a:r>
                <a:rPr lang="en-US" altLang="zh-CN" sz="2600" b="1" baseline="-25000" dirty="0">
                  <a:solidFill>
                    <a:schemeClr val="accent2"/>
                  </a:solidFill>
                  <a:latin typeface="Times New Roman" panose="02020603050405020304" pitchFamily="18" charset="0"/>
                  <a:ea typeface="宋体" panose="02010600030101010101" pitchFamily="2" charset="-122"/>
                </a:rPr>
                <a:t>2</a:t>
              </a:r>
              <a:endParaRPr lang="en-US" altLang="zh-CN" sz="2600" b="1" dirty="0">
                <a:solidFill>
                  <a:schemeClr val="accent2"/>
                </a:solidFill>
                <a:latin typeface="Times New Roman" panose="02020603050405020304" pitchFamily="18" charset="0"/>
                <a:ea typeface="宋体" panose="02010600030101010101" pitchFamily="2" charset="-122"/>
              </a:endParaRPr>
            </a:p>
          </p:txBody>
        </p:sp>
      </p:grpSp>
      <p:sp>
        <p:nvSpPr>
          <p:cNvPr id="46450" name="Rectangle 370">
            <a:extLst>
              <a:ext uri="{FF2B5EF4-FFF2-40B4-BE49-F238E27FC236}">
                <a16:creationId xmlns:a16="http://schemas.microsoft.com/office/drawing/2014/main" id="{A5E81479-7A99-43DC-B0CD-DD13903E1308}"/>
              </a:ext>
            </a:extLst>
          </p:cNvPr>
          <p:cNvSpPr>
            <a:spLocks noChangeArrowheads="1"/>
          </p:cNvSpPr>
          <p:nvPr/>
        </p:nvSpPr>
        <p:spPr bwMode="auto">
          <a:xfrm>
            <a:off x="5073386" y="3398196"/>
            <a:ext cx="270695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zh-CN" sz="2600" b="1" i="1" dirty="0">
                <a:latin typeface="Symbol" panose="05050102010706020507" pitchFamily="18" charset="2"/>
                <a:ea typeface="宋体" panose="02010600030101010101" pitchFamily="2" charset="-122"/>
              </a:rPr>
              <a:t>j </a:t>
            </a:r>
            <a:r>
              <a:rPr lang="en-US" altLang="zh-CN" sz="2600" b="1" dirty="0">
                <a:latin typeface="Symbol" panose="05050102010706020507" pitchFamily="18" charset="2"/>
                <a:ea typeface="宋体" panose="02010600030101010101" pitchFamily="2" charset="-122"/>
              </a:rPr>
              <a:t>= </a:t>
            </a:r>
            <a:r>
              <a:rPr lang="en-US" altLang="zh-CN" sz="2600" b="1" i="1" dirty="0">
                <a:latin typeface="Times New Roman" panose="02020603050405020304" pitchFamily="18" charset="0"/>
                <a:ea typeface="宋体" panose="02010600030101010101" pitchFamily="2" charset="-122"/>
                <a:sym typeface="Symbol" panose="05050102010706020507" pitchFamily="18" charset="2"/>
              </a:rPr>
              <a:t></a:t>
            </a:r>
            <a:r>
              <a:rPr lang="en-US" altLang="zh-CN" sz="2600" b="1" baseline="-25000" dirty="0">
                <a:latin typeface="Times New Roman" panose="02020603050405020304" pitchFamily="18" charset="0"/>
                <a:ea typeface="宋体" panose="02010600030101010101" pitchFamily="2" charset="-122"/>
                <a:sym typeface="Symbol" panose="05050102010706020507" pitchFamily="18" charset="2"/>
              </a:rPr>
              <a:t>1</a:t>
            </a:r>
            <a:r>
              <a:rPr lang="en-US" altLang="zh-CN" sz="2600" b="1" dirty="0">
                <a:latin typeface="Symbol" panose="05050102010706020507" pitchFamily="18" charset="2"/>
                <a:ea typeface="宋体" panose="02010600030101010101" pitchFamily="2" charset="-122"/>
              </a:rPr>
              <a:t>-</a:t>
            </a:r>
            <a:r>
              <a:rPr lang="en-US" altLang="zh-CN" sz="2600" b="1" i="1" dirty="0">
                <a:latin typeface="Times New Roman" panose="02020603050405020304" pitchFamily="18" charset="0"/>
                <a:ea typeface="宋体" panose="02010600030101010101" pitchFamily="2" charset="-122"/>
                <a:sym typeface="Symbol" panose="05050102010706020507" pitchFamily="18" charset="2"/>
              </a:rPr>
              <a:t></a:t>
            </a:r>
            <a:r>
              <a:rPr lang="en-US" altLang="zh-CN" sz="2600" b="1" baseline="-25000" dirty="0">
                <a:latin typeface="Times New Roman" panose="02020603050405020304" pitchFamily="18" charset="0"/>
                <a:ea typeface="宋体" panose="02010600030101010101" pitchFamily="2" charset="-122"/>
                <a:sym typeface="Symbol" panose="05050102010706020507" pitchFamily="18" charset="2"/>
              </a:rPr>
              <a:t>2  </a:t>
            </a:r>
            <a:r>
              <a:rPr lang="en-US" altLang="zh-CN" sz="2600" b="1" dirty="0">
                <a:latin typeface="Times New Roman" panose="02020603050405020304" pitchFamily="18" charset="0"/>
                <a:ea typeface="宋体" panose="02010600030101010101" pitchFamily="2" charset="-122"/>
                <a:sym typeface="Symbol" panose="05050102010706020507" pitchFamily="18" charset="2"/>
              </a:rPr>
              <a:t>= 180</a:t>
            </a:r>
            <a:r>
              <a:rPr lang="en-US" altLang="zh-CN" sz="2600" b="1" baseline="30000" dirty="0">
                <a:latin typeface="Times New Roman" panose="02020603050405020304" pitchFamily="18" charset="0"/>
                <a:ea typeface="宋体" panose="02010600030101010101" pitchFamily="2" charset="-122"/>
                <a:sym typeface="Symbol" panose="05050102010706020507" pitchFamily="18" charset="2"/>
              </a:rPr>
              <a:t>0</a:t>
            </a:r>
            <a:endParaRPr lang="en-US" altLang="zh-CN" sz="2600" b="1" i="1" dirty="0">
              <a:latin typeface="Times New Roman" panose="02020603050405020304" pitchFamily="18" charset="0"/>
              <a:ea typeface="宋体" panose="02010600030101010101" pitchFamily="2" charset="-122"/>
              <a:sym typeface="Symbol" panose="05050102010706020507" pitchFamily="18" charset="2"/>
            </a:endParaRPr>
          </a:p>
        </p:txBody>
      </p:sp>
      <p:sp>
        <p:nvSpPr>
          <p:cNvPr id="46451" name="Text Box 371">
            <a:extLst>
              <a:ext uri="{FF2B5EF4-FFF2-40B4-BE49-F238E27FC236}">
                <a16:creationId xmlns:a16="http://schemas.microsoft.com/office/drawing/2014/main" id="{E5067C69-7661-4EBB-B908-DB827AD23859}"/>
              </a:ext>
            </a:extLst>
          </p:cNvPr>
          <p:cNvSpPr txBox="1">
            <a:spLocks noChangeArrowheads="1"/>
          </p:cNvSpPr>
          <p:nvPr/>
        </p:nvSpPr>
        <p:spPr bwMode="auto">
          <a:xfrm>
            <a:off x="7740672" y="3399087"/>
            <a:ext cx="209612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600" b="1" i="1" dirty="0">
                <a:latin typeface="Times New Roman" panose="02020603050405020304" pitchFamily="18" charset="0"/>
              </a:rPr>
              <a:t>i</a:t>
            </a:r>
            <a:r>
              <a:rPr lang="en-US" altLang="zh-CN" sz="2600" b="1" i="1" baseline="-25000" dirty="0">
                <a:latin typeface="Times New Roman" panose="02020603050405020304" pitchFamily="18" charset="0"/>
              </a:rPr>
              <a:t>1</a:t>
            </a:r>
            <a:r>
              <a:rPr lang="zh-CN" altLang="en-US" sz="2600" b="1" dirty="0"/>
              <a:t>与</a:t>
            </a:r>
            <a:r>
              <a:rPr lang="en-US" altLang="zh-CN" sz="2600" b="1" i="1" dirty="0">
                <a:latin typeface="Times New Roman" panose="02020603050405020304" pitchFamily="18" charset="0"/>
                <a:ea typeface="隶书" panose="02010509060101010101" pitchFamily="49" charset="-122"/>
              </a:rPr>
              <a:t>i</a:t>
            </a:r>
            <a:r>
              <a:rPr lang="en-US" altLang="zh-CN" sz="2600" b="1" i="1" baseline="-25000" dirty="0">
                <a:latin typeface="Times New Roman" panose="02020603050405020304" pitchFamily="18" charset="0"/>
              </a:rPr>
              <a:t>2 </a:t>
            </a:r>
            <a:r>
              <a:rPr lang="zh-CN" altLang="en-US" sz="2600" b="1" dirty="0">
                <a:solidFill>
                  <a:srgbClr val="FF3300"/>
                </a:solidFill>
              </a:rPr>
              <a:t>反相位</a:t>
            </a:r>
          </a:p>
        </p:txBody>
      </p:sp>
      <p:grpSp>
        <p:nvGrpSpPr>
          <p:cNvPr id="46452" name="Group 372">
            <a:extLst>
              <a:ext uri="{FF2B5EF4-FFF2-40B4-BE49-F238E27FC236}">
                <a16:creationId xmlns:a16="http://schemas.microsoft.com/office/drawing/2014/main" id="{5BEA1B81-04F4-4D8F-8915-F789B4767774}"/>
              </a:ext>
            </a:extLst>
          </p:cNvPr>
          <p:cNvGrpSpPr>
            <a:grpSpLocks/>
          </p:cNvGrpSpPr>
          <p:nvPr/>
        </p:nvGrpSpPr>
        <p:grpSpPr bwMode="auto">
          <a:xfrm>
            <a:off x="5345111" y="4337051"/>
            <a:ext cx="3984052" cy="2207895"/>
            <a:chOff x="2976" y="2160"/>
            <a:chExt cx="2640" cy="1422"/>
          </a:xfrm>
        </p:grpSpPr>
        <p:grpSp>
          <p:nvGrpSpPr>
            <p:cNvPr id="46453" name="Group 373">
              <a:extLst>
                <a:ext uri="{FF2B5EF4-FFF2-40B4-BE49-F238E27FC236}">
                  <a16:creationId xmlns:a16="http://schemas.microsoft.com/office/drawing/2014/main" id="{74E7351D-BC48-4656-AD4A-49F737217C94}"/>
                </a:ext>
              </a:extLst>
            </p:cNvPr>
            <p:cNvGrpSpPr>
              <a:grpSpLocks/>
            </p:cNvGrpSpPr>
            <p:nvPr/>
          </p:nvGrpSpPr>
          <p:grpSpPr bwMode="auto">
            <a:xfrm>
              <a:off x="2976" y="2217"/>
              <a:ext cx="2640" cy="1212"/>
              <a:chOff x="2736" y="672"/>
              <a:chExt cx="2640" cy="1212"/>
            </a:xfrm>
          </p:grpSpPr>
          <p:sp>
            <p:nvSpPr>
              <p:cNvPr id="46454" name="Line 374">
                <a:extLst>
                  <a:ext uri="{FF2B5EF4-FFF2-40B4-BE49-F238E27FC236}">
                    <a16:creationId xmlns:a16="http://schemas.microsoft.com/office/drawing/2014/main" id="{8E0B9003-655F-4589-B842-1E2AD4B426BC}"/>
                  </a:ext>
                </a:extLst>
              </p:cNvPr>
              <p:cNvSpPr>
                <a:spLocks noChangeShapeType="1"/>
              </p:cNvSpPr>
              <p:nvPr/>
            </p:nvSpPr>
            <p:spPr bwMode="auto">
              <a:xfrm>
                <a:off x="2736" y="1292"/>
                <a:ext cx="2464"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p>
            </p:txBody>
          </p:sp>
          <p:sp>
            <p:nvSpPr>
              <p:cNvPr id="46455" name="Line 375">
                <a:extLst>
                  <a:ext uri="{FF2B5EF4-FFF2-40B4-BE49-F238E27FC236}">
                    <a16:creationId xmlns:a16="http://schemas.microsoft.com/office/drawing/2014/main" id="{3BC4B129-FF51-4E90-B921-491A1394138C}"/>
                  </a:ext>
                </a:extLst>
              </p:cNvPr>
              <p:cNvSpPr>
                <a:spLocks noChangeShapeType="1"/>
              </p:cNvSpPr>
              <p:nvPr/>
            </p:nvSpPr>
            <p:spPr bwMode="auto">
              <a:xfrm flipV="1">
                <a:off x="3084" y="672"/>
                <a:ext cx="0" cy="1212"/>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p>
            </p:txBody>
          </p:sp>
          <p:graphicFrame>
            <p:nvGraphicFramePr>
              <p:cNvPr id="46456" name="Object 376">
                <a:extLst>
                  <a:ext uri="{FF2B5EF4-FFF2-40B4-BE49-F238E27FC236}">
                    <a16:creationId xmlns:a16="http://schemas.microsoft.com/office/drawing/2014/main" id="{077A2F80-C2BE-445A-AB7E-EFA09FDFFCC8}"/>
                  </a:ext>
                </a:extLst>
              </p:cNvPr>
              <p:cNvGraphicFramePr>
                <a:graphicFrameLocks noChangeAspect="1"/>
              </p:cNvGraphicFramePr>
              <p:nvPr>
                <p:extLst>
                  <p:ext uri="{D42A27DB-BD31-4B8C-83A1-F6EECF244321}">
                    <p14:modId xmlns:p14="http://schemas.microsoft.com/office/powerpoint/2010/main" val="1935022808"/>
                  </p:ext>
                </p:extLst>
              </p:nvPr>
            </p:nvGraphicFramePr>
            <p:xfrm>
              <a:off x="5112" y="1336"/>
              <a:ext cx="264" cy="197"/>
            </p:xfrm>
            <a:graphic>
              <a:graphicData uri="http://schemas.openxmlformats.org/presentationml/2006/ole">
                <mc:AlternateContent xmlns:mc="http://schemas.openxmlformats.org/markup-compatibility/2006">
                  <mc:Choice xmlns:v="urn:schemas-microsoft-com:vml" Requires="v">
                    <p:oleObj spid="_x0000_s276011" name="公式" r:id="rId7" imgW="228600" imgH="152280" progId="Equation.3">
                      <p:embed/>
                    </p:oleObj>
                  </mc:Choice>
                  <mc:Fallback>
                    <p:oleObj name="公式" r:id="rId7" imgW="228600" imgH="152280" progId="Equation.3">
                      <p:embed/>
                      <p:pic>
                        <p:nvPicPr>
                          <p:cNvPr id="0" name="Object 3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2" y="1336"/>
                            <a:ext cx="264" cy="197"/>
                          </a:xfrm>
                          <a:prstGeom prst="rect">
                            <a:avLst/>
                          </a:prstGeom>
                          <a:noFill/>
                          <a:ln>
                            <a:noFill/>
                          </a:ln>
                          <a:effectLst/>
                        </p:spPr>
                      </p:pic>
                    </p:oleObj>
                  </mc:Fallback>
                </mc:AlternateContent>
              </a:graphicData>
            </a:graphic>
          </p:graphicFrame>
        </p:grpSp>
        <p:grpSp>
          <p:nvGrpSpPr>
            <p:cNvPr id="46457" name="Group 377">
              <a:extLst>
                <a:ext uri="{FF2B5EF4-FFF2-40B4-BE49-F238E27FC236}">
                  <a16:creationId xmlns:a16="http://schemas.microsoft.com/office/drawing/2014/main" id="{2A188187-BAE4-46E6-8AE7-D8B539E2AB4C}"/>
                </a:ext>
              </a:extLst>
            </p:cNvPr>
            <p:cNvGrpSpPr>
              <a:grpSpLocks/>
            </p:cNvGrpSpPr>
            <p:nvPr/>
          </p:nvGrpSpPr>
          <p:grpSpPr bwMode="auto">
            <a:xfrm>
              <a:off x="3120" y="2160"/>
              <a:ext cx="2132" cy="1026"/>
              <a:chOff x="2880" y="1296"/>
              <a:chExt cx="2132" cy="1026"/>
            </a:xfrm>
          </p:grpSpPr>
          <p:grpSp>
            <p:nvGrpSpPr>
              <p:cNvPr id="46458" name="Group 378">
                <a:extLst>
                  <a:ext uri="{FF2B5EF4-FFF2-40B4-BE49-F238E27FC236}">
                    <a16:creationId xmlns:a16="http://schemas.microsoft.com/office/drawing/2014/main" id="{EB5C2411-C4AA-469C-AB13-9BD1EFB660AD}"/>
                  </a:ext>
                </a:extLst>
              </p:cNvPr>
              <p:cNvGrpSpPr>
                <a:grpSpLocks/>
              </p:cNvGrpSpPr>
              <p:nvPr/>
            </p:nvGrpSpPr>
            <p:grpSpPr bwMode="auto">
              <a:xfrm>
                <a:off x="2928" y="1584"/>
                <a:ext cx="2084" cy="738"/>
                <a:chOff x="2448" y="2736"/>
                <a:chExt cx="2084" cy="738"/>
              </a:xfrm>
            </p:grpSpPr>
            <p:grpSp>
              <p:nvGrpSpPr>
                <p:cNvPr id="46459" name="Group 379">
                  <a:extLst>
                    <a:ext uri="{FF2B5EF4-FFF2-40B4-BE49-F238E27FC236}">
                      <a16:creationId xmlns:a16="http://schemas.microsoft.com/office/drawing/2014/main" id="{8EC88230-D41B-4499-8A2B-1F255CC0AD4D}"/>
                    </a:ext>
                  </a:extLst>
                </p:cNvPr>
                <p:cNvGrpSpPr>
                  <a:grpSpLocks/>
                </p:cNvGrpSpPr>
                <p:nvPr/>
              </p:nvGrpSpPr>
              <p:grpSpPr bwMode="auto">
                <a:xfrm>
                  <a:off x="2448" y="2736"/>
                  <a:ext cx="1028" cy="738"/>
                  <a:chOff x="2602" y="1536"/>
                  <a:chExt cx="1230" cy="577"/>
                </a:xfrm>
              </p:grpSpPr>
              <p:sp>
                <p:nvSpPr>
                  <p:cNvPr id="46460" name="Freeform 380">
                    <a:extLst>
                      <a:ext uri="{FF2B5EF4-FFF2-40B4-BE49-F238E27FC236}">
                        <a16:creationId xmlns:a16="http://schemas.microsoft.com/office/drawing/2014/main" id="{472A92B6-ADD4-4FD6-B3AA-EFB5DBDB24D6}"/>
                      </a:ext>
                    </a:extLst>
                  </p:cNvPr>
                  <p:cNvSpPr>
                    <a:spLocks/>
                  </p:cNvSpPr>
                  <p:nvPr/>
                </p:nvSpPr>
                <p:spPr bwMode="auto">
                  <a:xfrm>
                    <a:off x="2602" y="1536"/>
                    <a:ext cx="615" cy="289"/>
                  </a:xfrm>
                  <a:custGeom>
                    <a:avLst/>
                    <a:gdLst>
                      <a:gd name="T0" fmla="*/ 0 w 615"/>
                      <a:gd name="T1" fmla="*/ 288 h 289"/>
                      <a:gd name="T2" fmla="*/ 52 w 615"/>
                      <a:gd name="T3" fmla="*/ 210 h 289"/>
                      <a:gd name="T4" fmla="*/ 104 w 615"/>
                      <a:gd name="T5" fmla="*/ 141 h 289"/>
                      <a:gd name="T6" fmla="*/ 156 w 615"/>
                      <a:gd name="T7" fmla="*/ 83 h 289"/>
                      <a:gd name="T8" fmla="*/ 208 w 615"/>
                      <a:gd name="T9" fmla="*/ 34 h 289"/>
                      <a:gd name="T10" fmla="*/ 251 w 615"/>
                      <a:gd name="T11" fmla="*/ 9 h 289"/>
                      <a:gd name="T12" fmla="*/ 303 w 615"/>
                      <a:gd name="T13" fmla="*/ 0 h 289"/>
                      <a:gd name="T14" fmla="*/ 355 w 615"/>
                      <a:gd name="T15" fmla="*/ 9 h 289"/>
                      <a:gd name="T16" fmla="*/ 407 w 615"/>
                      <a:gd name="T17" fmla="*/ 34 h 289"/>
                      <a:gd name="T18" fmla="*/ 458 w 615"/>
                      <a:gd name="T19" fmla="*/ 83 h 289"/>
                      <a:gd name="T20" fmla="*/ 510 w 615"/>
                      <a:gd name="T21" fmla="*/ 141 h 289"/>
                      <a:gd name="T22" fmla="*/ 562 w 615"/>
                      <a:gd name="T23" fmla="*/ 215 h 289"/>
                      <a:gd name="T24" fmla="*/ 614 w 615"/>
                      <a:gd name="T25" fmla="*/ 28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5" h="289">
                        <a:moveTo>
                          <a:pt x="0" y="288"/>
                        </a:moveTo>
                        <a:lnTo>
                          <a:pt x="52" y="210"/>
                        </a:lnTo>
                        <a:lnTo>
                          <a:pt x="104" y="141"/>
                        </a:lnTo>
                        <a:lnTo>
                          <a:pt x="156" y="83"/>
                        </a:lnTo>
                        <a:lnTo>
                          <a:pt x="208" y="34"/>
                        </a:lnTo>
                        <a:lnTo>
                          <a:pt x="251" y="9"/>
                        </a:lnTo>
                        <a:lnTo>
                          <a:pt x="303" y="0"/>
                        </a:lnTo>
                        <a:lnTo>
                          <a:pt x="355" y="9"/>
                        </a:lnTo>
                        <a:lnTo>
                          <a:pt x="407" y="34"/>
                        </a:lnTo>
                        <a:lnTo>
                          <a:pt x="458" y="83"/>
                        </a:lnTo>
                        <a:lnTo>
                          <a:pt x="510" y="141"/>
                        </a:lnTo>
                        <a:lnTo>
                          <a:pt x="562" y="215"/>
                        </a:lnTo>
                        <a:lnTo>
                          <a:pt x="614" y="288"/>
                        </a:lnTo>
                      </a:path>
                    </a:pathLst>
                  </a:custGeom>
                  <a:noFill/>
                  <a:ln w="38100" cap="rnd"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b="1"/>
                  </a:p>
                </p:txBody>
              </p:sp>
              <p:sp>
                <p:nvSpPr>
                  <p:cNvPr id="46461" name="Freeform 381">
                    <a:extLst>
                      <a:ext uri="{FF2B5EF4-FFF2-40B4-BE49-F238E27FC236}">
                        <a16:creationId xmlns:a16="http://schemas.microsoft.com/office/drawing/2014/main" id="{E4C7F2D2-B837-4ECA-8E0C-4B83CACABC89}"/>
                      </a:ext>
                    </a:extLst>
                  </p:cNvPr>
                  <p:cNvSpPr>
                    <a:spLocks/>
                  </p:cNvSpPr>
                  <p:nvPr/>
                </p:nvSpPr>
                <p:spPr bwMode="auto">
                  <a:xfrm>
                    <a:off x="3216" y="1824"/>
                    <a:ext cx="616" cy="289"/>
                  </a:xfrm>
                  <a:custGeom>
                    <a:avLst/>
                    <a:gdLst>
                      <a:gd name="T0" fmla="*/ 615 w 616"/>
                      <a:gd name="T1" fmla="*/ 0 h 289"/>
                      <a:gd name="T2" fmla="*/ 563 w 616"/>
                      <a:gd name="T3" fmla="*/ 78 h 289"/>
                      <a:gd name="T4" fmla="*/ 511 w 616"/>
                      <a:gd name="T5" fmla="*/ 146 h 289"/>
                      <a:gd name="T6" fmla="*/ 459 w 616"/>
                      <a:gd name="T7" fmla="*/ 205 h 289"/>
                      <a:gd name="T8" fmla="*/ 407 w 616"/>
                      <a:gd name="T9" fmla="*/ 254 h 289"/>
                      <a:gd name="T10" fmla="*/ 364 w 616"/>
                      <a:gd name="T11" fmla="*/ 278 h 289"/>
                      <a:gd name="T12" fmla="*/ 312 w 616"/>
                      <a:gd name="T13" fmla="*/ 288 h 289"/>
                      <a:gd name="T14" fmla="*/ 259 w 616"/>
                      <a:gd name="T15" fmla="*/ 278 h 289"/>
                      <a:gd name="T16" fmla="*/ 207 w 616"/>
                      <a:gd name="T17" fmla="*/ 254 h 289"/>
                      <a:gd name="T18" fmla="*/ 156 w 616"/>
                      <a:gd name="T19" fmla="*/ 205 h 289"/>
                      <a:gd name="T20" fmla="*/ 104 w 616"/>
                      <a:gd name="T21" fmla="*/ 146 h 289"/>
                      <a:gd name="T22" fmla="*/ 52 w 616"/>
                      <a:gd name="T23" fmla="*/ 73 h 289"/>
                      <a:gd name="T24" fmla="*/ 0 w 616"/>
                      <a:gd name="T2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6" h="289">
                        <a:moveTo>
                          <a:pt x="615" y="0"/>
                        </a:moveTo>
                        <a:lnTo>
                          <a:pt x="563" y="78"/>
                        </a:lnTo>
                        <a:lnTo>
                          <a:pt x="511" y="146"/>
                        </a:lnTo>
                        <a:lnTo>
                          <a:pt x="459" y="205"/>
                        </a:lnTo>
                        <a:lnTo>
                          <a:pt x="407" y="254"/>
                        </a:lnTo>
                        <a:lnTo>
                          <a:pt x="364" y="278"/>
                        </a:lnTo>
                        <a:lnTo>
                          <a:pt x="312" y="288"/>
                        </a:lnTo>
                        <a:lnTo>
                          <a:pt x="259" y="278"/>
                        </a:lnTo>
                        <a:lnTo>
                          <a:pt x="207" y="254"/>
                        </a:lnTo>
                        <a:lnTo>
                          <a:pt x="156" y="205"/>
                        </a:lnTo>
                        <a:lnTo>
                          <a:pt x="104" y="146"/>
                        </a:lnTo>
                        <a:lnTo>
                          <a:pt x="52" y="73"/>
                        </a:lnTo>
                        <a:lnTo>
                          <a:pt x="0" y="0"/>
                        </a:lnTo>
                      </a:path>
                    </a:pathLst>
                  </a:custGeom>
                  <a:noFill/>
                  <a:ln w="38100" cap="rnd"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b="1"/>
                  </a:p>
                </p:txBody>
              </p:sp>
            </p:grpSp>
            <p:grpSp>
              <p:nvGrpSpPr>
                <p:cNvPr id="46462" name="Group 382">
                  <a:extLst>
                    <a:ext uri="{FF2B5EF4-FFF2-40B4-BE49-F238E27FC236}">
                      <a16:creationId xmlns:a16="http://schemas.microsoft.com/office/drawing/2014/main" id="{6BE0A393-4B79-443C-99EF-05EAF696F0D3}"/>
                    </a:ext>
                  </a:extLst>
                </p:cNvPr>
                <p:cNvGrpSpPr>
                  <a:grpSpLocks/>
                </p:cNvGrpSpPr>
                <p:nvPr/>
              </p:nvGrpSpPr>
              <p:grpSpPr bwMode="auto">
                <a:xfrm>
                  <a:off x="3504" y="2736"/>
                  <a:ext cx="1028" cy="738"/>
                  <a:chOff x="2602" y="1536"/>
                  <a:chExt cx="1230" cy="577"/>
                </a:xfrm>
              </p:grpSpPr>
              <p:sp>
                <p:nvSpPr>
                  <p:cNvPr id="46463" name="Freeform 383">
                    <a:extLst>
                      <a:ext uri="{FF2B5EF4-FFF2-40B4-BE49-F238E27FC236}">
                        <a16:creationId xmlns:a16="http://schemas.microsoft.com/office/drawing/2014/main" id="{2F577A5E-081B-4A56-BA63-1DAC488922E1}"/>
                      </a:ext>
                    </a:extLst>
                  </p:cNvPr>
                  <p:cNvSpPr>
                    <a:spLocks/>
                  </p:cNvSpPr>
                  <p:nvPr/>
                </p:nvSpPr>
                <p:spPr bwMode="auto">
                  <a:xfrm>
                    <a:off x="2602" y="1536"/>
                    <a:ext cx="615" cy="289"/>
                  </a:xfrm>
                  <a:custGeom>
                    <a:avLst/>
                    <a:gdLst>
                      <a:gd name="T0" fmla="*/ 0 w 615"/>
                      <a:gd name="T1" fmla="*/ 288 h 289"/>
                      <a:gd name="T2" fmla="*/ 52 w 615"/>
                      <a:gd name="T3" fmla="*/ 210 h 289"/>
                      <a:gd name="T4" fmla="*/ 104 w 615"/>
                      <a:gd name="T5" fmla="*/ 141 h 289"/>
                      <a:gd name="T6" fmla="*/ 156 w 615"/>
                      <a:gd name="T7" fmla="*/ 83 h 289"/>
                      <a:gd name="T8" fmla="*/ 208 w 615"/>
                      <a:gd name="T9" fmla="*/ 34 h 289"/>
                      <a:gd name="T10" fmla="*/ 251 w 615"/>
                      <a:gd name="T11" fmla="*/ 9 h 289"/>
                      <a:gd name="T12" fmla="*/ 303 w 615"/>
                      <a:gd name="T13" fmla="*/ 0 h 289"/>
                      <a:gd name="T14" fmla="*/ 355 w 615"/>
                      <a:gd name="T15" fmla="*/ 9 h 289"/>
                      <a:gd name="T16" fmla="*/ 407 w 615"/>
                      <a:gd name="T17" fmla="*/ 34 h 289"/>
                      <a:gd name="T18" fmla="*/ 458 w 615"/>
                      <a:gd name="T19" fmla="*/ 83 h 289"/>
                      <a:gd name="T20" fmla="*/ 510 w 615"/>
                      <a:gd name="T21" fmla="*/ 141 h 289"/>
                      <a:gd name="T22" fmla="*/ 562 w 615"/>
                      <a:gd name="T23" fmla="*/ 215 h 289"/>
                      <a:gd name="T24" fmla="*/ 614 w 615"/>
                      <a:gd name="T25" fmla="*/ 28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5" h="289">
                        <a:moveTo>
                          <a:pt x="0" y="288"/>
                        </a:moveTo>
                        <a:lnTo>
                          <a:pt x="52" y="210"/>
                        </a:lnTo>
                        <a:lnTo>
                          <a:pt x="104" y="141"/>
                        </a:lnTo>
                        <a:lnTo>
                          <a:pt x="156" y="83"/>
                        </a:lnTo>
                        <a:lnTo>
                          <a:pt x="208" y="34"/>
                        </a:lnTo>
                        <a:lnTo>
                          <a:pt x="251" y="9"/>
                        </a:lnTo>
                        <a:lnTo>
                          <a:pt x="303" y="0"/>
                        </a:lnTo>
                        <a:lnTo>
                          <a:pt x="355" y="9"/>
                        </a:lnTo>
                        <a:lnTo>
                          <a:pt x="407" y="34"/>
                        </a:lnTo>
                        <a:lnTo>
                          <a:pt x="458" y="83"/>
                        </a:lnTo>
                        <a:lnTo>
                          <a:pt x="510" y="141"/>
                        </a:lnTo>
                        <a:lnTo>
                          <a:pt x="562" y="215"/>
                        </a:lnTo>
                        <a:lnTo>
                          <a:pt x="614" y="288"/>
                        </a:lnTo>
                      </a:path>
                    </a:pathLst>
                  </a:custGeom>
                  <a:noFill/>
                  <a:ln w="38100" cap="rnd"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b="1"/>
                  </a:p>
                </p:txBody>
              </p:sp>
              <p:sp>
                <p:nvSpPr>
                  <p:cNvPr id="46464" name="Freeform 384">
                    <a:extLst>
                      <a:ext uri="{FF2B5EF4-FFF2-40B4-BE49-F238E27FC236}">
                        <a16:creationId xmlns:a16="http://schemas.microsoft.com/office/drawing/2014/main" id="{7E4E2DFA-8E0C-4C76-811C-D10B65E6C67F}"/>
                      </a:ext>
                    </a:extLst>
                  </p:cNvPr>
                  <p:cNvSpPr>
                    <a:spLocks/>
                  </p:cNvSpPr>
                  <p:nvPr/>
                </p:nvSpPr>
                <p:spPr bwMode="auto">
                  <a:xfrm>
                    <a:off x="3216" y="1824"/>
                    <a:ext cx="616" cy="289"/>
                  </a:xfrm>
                  <a:custGeom>
                    <a:avLst/>
                    <a:gdLst>
                      <a:gd name="T0" fmla="*/ 615 w 616"/>
                      <a:gd name="T1" fmla="*/ 0 h 289"/>
                      <a:gd name="T2" fmla="*/ 563 w 616"/>
                      <a:gd name="T3" fmla="*/ 78 h 289"/>
                      <a:gd name="T4" fmla="*/ 511 w 616"/>
                      <a:gd name="T5" fmla="*/ 146 h 289"/>
                      <a:gd name="T6" fmla="*/ 459 w 616"/>
                      <a:gd name="T7" fmla="*/ 205 h 289"/>
                      <a:gd name="T8" fmla="*/ 407 w 616"/>
                      <a:gd name="T9" fmla="*/ 254 h 289"/>
                      <a:gd name="T10" fmla="*/ 364 w 616"/>
                      <a:gd name="T11" fmla="*/ 278 h 289"/>
                      <a:gd name="T12" fmla="*/ 312 w 616"/>
                      <a:gd name="T13" fmla="*/ 288 h 289"/>
                      <a:gd name="T14" fmla="*/ 259 w 616"/>
                      <a:gd name="T15" fmla="*/ 278 h 289"/>
                      <a:gd name="T16" fmla="*/ 207 w 616"/>
                      <a:gd name="T17" fmla="*/ 254 h 289"/>
                      <a:gd name="T18" fmla="*/ 156 w 616"/>
                      <a:gd name="T19" fmla="*/ 205 h 289"/>
                      <a:gd name="T20" fmla="*/ 104 w 616"/>
                      <a:gd name="T21" fmla="*/ 146 h 289"/>
                      <a:gd name="T22" fmla="*/ 52 w 616"/>
                      <a:gd name="T23" fmla="*/ 73 h 289"/>
                      <a:gd name="T24" fmla="*/ 0 w 616"/>
                      <a:gd name="T2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6" h="289">
                        <a:moveTo>
                          <a:pt x="615" y="0"/>
                        </a:moveTo>
                        <a:lnTo>
                          <a:pt x="563" y="78"/>
                        </a:lnTo>
                        <a:lnTo>
                          <a:pt x="511" y="146"/>
                        </a:lnTo>
                        <a:lnTo>
                          <a:pt x="459" y="205"/>
                        </a:lnTo>
                        <a:lnTo>
                          <a:pt x="407" y="254"/>
                        </a:lnTo>
                        <a:lnTo>
                          <a:pt x="364" y="278"/>
                        </a:lnTo>
                        <a:lnTo>
                          <a:pt x="312" y="288"/>
                        </a:lnTo>
                        <a:lnTo>
                          <a:pt x="259" y="278"/>
                        </a:lnTo>
                        <a:lnTo>
                          <a:pt x="207" y="254"/>
                        </a:lnTo>
                        <a:lnTo>
                          <a:pt x="156" y="205"/>
                        </a:lnTo>
                        <a:lnTo>
                          <a:pt x="104" y="146"/>
                        </a:lnTo>
                        <a:lnTo>
                          <a:pt x="52" y="73"/>
                        </a:lnTo>
                        <a:lnTo>
                          <a:pt x="0" y="0"/>
                        </a:lnTo>
                      </a:path>
                    </a:pathLst>
                  </a:custGeom>
                  <a:noFill/>
                  <a:ln w="38100" cap="rnd"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b="1"/>
                  </a:p>
                </p:txBody>
              </p:sp>
            </p:grpSp>
          </p:grpSp>
          <p:sp>
            <p:nvSpPr>
              <p:cNvPr id="46465" name="Rectangle 385">
                <a:extLst>
                  <a:ext uri="{FF2B5EF4-FFF2-40B4-BE49-F238E27FC236}">
                    <a16:creationId xmlns:a16="http://schemas.microsoft.com/office/drawing/2014/main" id="{22A35E9B-BFBF-4096-A589-B8966770A0C2}"/>
                  </a:ext>
                </a:extLst>
              </p:cNvPr>
              <p:cNvSpPr>
                <a:spLocks noChangeArrowheads="1"/>
              </p:cNvSpPr>
              <p:nvPr/>
            </p:nvSpPr>
            <p:spPr bwMode="auto">
              <a:xfrm>
                <a:off x="2880" y="1296"/>
                <a:ext cx="704"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p>
                <a:pPr algn="ctr" eaLnBrk="0" hangingPunct="0"/>
                <a:r>
                  <a:rPr lang="en-US" altLang="zh-CN" sz="2600" b="1" i="1" dirty="0">
                    <a:solidFill>
                      <a:srgbClr val="FF3300"/>
                    </a:solidFill>
                    <a:latin typeface="Times New Roman" panose="02020603050405020304" pitchFamily="18" charset="0"/>
                    <a:ea typeface="宋体" panose="02010600030101010101" pitchFamily="2" charset="-122"/>
                  </a:rPr>
                  <a:t>i</a:t>
                </a:r>
                <a:r>
                  <a:rPr lang="en-US" altLang="zh-CN" sz="2600" b="1" baseline="-25000" dirty="0">
                    <a:solidFill>
                      <a:srgbClr val="FF3300"/>
                    </a:solidFill>
                    <a:latin typeface="Times New Roman" panose="02020603050405020304" pitchFamily="18" charset="0"/>
                    <a:ea typeface="宋体" panose="02010600030101010101" pitchFamily="2" charset="-122"/>
                  </a:rPr>
                  <a:t>1</a:t>
                </a:r>
                <a:endParaRPr lang="en-US" altLang="zh-CN" sz="2600" b="1" dirty="0">
                  <a:solidFill>
                    <a:srgbClr val="FF3300"/>
                  </a:solidFill>
                  <a:latin typeface="Times New Roman" panose="02020603050405020304" pitchFamily="18" charset="0"/>
                  <a:ea typeface="宋体" panose="02010600030101010101" pitchFamily="2" charset="-122"/>
                </a:endParaRPr>
              </a:p>
            </p:txBody>
          </p:sp>
        </p:grpSp>
        <p:sp>
          <p:nvSpPr>
            <p:cNvPr id="46466" name="Line 386">
              <a:extLst>
                <a:ext uri="{FF2B5EF4-FFF2-40B4-BE49-F238E27FC236}">
                  <a16:creationId xmlns:a16="http://schemas.microsoft.com/office/drawing/2014/main" id="{5EC935CC-8C5A-4BEA-AE48-9782168DD052}"/>
                </a:ext>
              </a:extLst>
            </p:cNvPr>
            <p:cNvSpPr>
              <a:spLocks noChangeShapeType="1"/>
            </p:cNvSpPr>
            <p:nvPr/>
          </p:nvSpPr>
          <p:spPr bwMode="auto">
            <a:xfrm>
              <a:off x="3168" y="2841"/>
              <a:ext cx="0" cy="576"/>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p>
          </p:txBody>
        </p:sp>
        <p:sp>
          <p:nvSpPr>
            <p:cNvPr id="46467" name="Line 387">
              <a:extLst>
                <a:ext uri="{FF2B5EF4-FFF2-40B4-BE49-F238E27FC236}">
                  <a16:creationId xmlns:a16="http://schemas.microsoft.com/office/drawing/2014/main" id="{AFB61934-0699-487F-B841-CA8725A23972}"/>
                </a:ext>
              </a:extLst>
            </p:cNvPr>
            <p:cNvSpPr>
              <a:spLocks noChangeShapeType="1"/>
            </p:cNvSpPr>
            <p:nvPr/>
          </p:nvSpPr>
          <p:spPr bwMode="auto">
            <a:xfrm>
              <a:off x="3024" y="3273"/>
              <a:ext cx="144"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p>
          </p:txBody>
        </p:sp>
        <p:sp>
          <p:nvSpPr>
            <p:cNvPr id="46468" name="Line 388">
              <a:extLst>
                <a:ext uri="{FF2B5EF4-FFF2-40B4-BE49-F238E27FC236}">
                  <a16:creationId xmlns:a16="http://schemas.microsoft.com/office/drawing/2014/main" id="{9FB67960-B84B-403D-83E7-18586E7E5B88}"/>
                </a:ext>
              </a:extLst>
            </p:cNvPr>
            <p:cNvSpPr>
              <a:spLocks noChangeShapeType="1"/>
            </p:cNvSpPr>
            <p:nvPr/>
          </p:nvSpPr>
          <p:spPr bwMode="auto">
            <a:xfrm flipH="1">
              <a:off x="3312" y="3273"/>
              <a:ext cx="144"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p>
          </p:txBody>
        </p:sp>
        <p:sp>
          <p:nvSpPr>
            <p:cNvPr id="46469" name="Text Box 389">
              <a:extLst>
                <a:ext uri="{FF2B5EF4-FFF2-40B4-BE49-F238E27FC236}">
                  <a16:creationId xmlns:a16="http://schemas.microsoft.com/office/drawing/2014/main" id="{AA4322BF-AD2A-4F77-8595-889E2B904097}"/>
                </a:ext>
              </a:extLst>
            </p:cNvPr>
            <p:cNvSpPr txBox="1">
              <a:spLocks noChangeArrowheads="1"/>
            </p:cNvSpPr>
            <p:nvPr/>
          </p:nvSpPr>
          <p:spPr bwMode="auto">
            <a:xfrm>
              <a:off x="3090" y="3215"/>
              <a:ext cx="528"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950" b="1" i="1">
                  <a:solidFill>
                    <a:srgbClr val="FF3300"/>
                  </a:solidFill>
                  <a:latin typeface="Times New Roman" panose="02020603050405020304" pitchFamily="18" charset="0"/>
                  <a:ea typeface="宋体" panose="02010600030101010101" pitchFamily="2" charset="-122"/>
                  <a:sym typeface="Symbol" panose="05050102010706020507" pitchFamily="18" charset="2"/>
                </a:rPr>
                <a:t></a:t>
              </a:r>
              <a:r>
                <a:rPr lang="en-US" altLang="zh-CN" sz="1950" b="1" baseline="-25000">
                  <a:solidFill>
                    <a:srgbClr val="FF3300"/>
                  </a:solidFill>
                  <a:latin typeface="Times New Roman" panose="02020603050405020304" pitchFamily="18" charset="0"/>
                  <a:ea typeface="宋体" panose="02010600030101010101" pitchFamily="2" charset="-122"/>
                  <a:sym typeface="Symbol" panose="05050102010706020507" pitchFamily="18" charset="2"/>
                </a:rPr>
                <a:t>1</a:t>
              </a:r>
              <a:endParaRPr lang="en-US" altLang="zh-CN" sz="1950" b="1" i="1">
                <a:solidFill>
                  <a:srgbClr val="FF3300"/>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46470" name="Line 390">
              <a:extLst>
                <a:ext uri="{FF2B5EF4-FFF2-40B4-BE49-F238E27FC236}">
                  <a16:creationId xmlns:a16="http://schemas.microsoft.com/office/drawing/2014/main" id="{BB486838-9492-45F9-8692-CE530279D8C4}"/>
                </a:ext>
              </a:extLst>
            </p:cNvPr>
            <p:cNvSpPr>
              <a:spLocks noChangeShapeType="1"/>
            </p:cNvSpPr>
            <p:nvPr/>
          </p:nvSpPr>
          <p:spPr bwMode="auto">
            <a:xfrm>
              <a:off x="3696" y="2832"/>
              <a:ext cx="0"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p>
          </p:txBody>
        </p:sp>
        <p:sp>
          <p:nvSpPr>
            <p:cNvPr id="46471" name="Line 391">
              <a:extLst>
                <a:ext uri="{FF2B5EF4-FFF2-40B4-BE49-F238E27FC236}">
                  <a16:creationId xmlns:a16="http://schemas.microsoft.com/office/drawing/2014/main" id="{C392F807-B671-4A3B-AF7F-7443EE29D78B}"/>
                </a:ext>
              </a:extLst>
            </p:cNvPr>
            <p:cNvSpPr>
              <a:spLocks noChangeShapeType="1"/>
            </p:cNvSpPr>
            <p:nvPr/>
          </p:nvSpPr>
          <p:spPr bwMode="auto">
            <a:xfrm>
              <a:off x="3312" y="3408"/>
              <a:ext cx="384"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p>
          </p:txBody>
        </p:sp>
        <p:sp>
          <p:nvSpPr>
            <p:cNvPr id="46472" name="Text Box 392">
              <a:extLst>
                <a:ext uri="{FF2B5EF4-FFF2-40B4-BE49-F238E27FC236}">
                  <a16:creationId xmlns:a16="http://schemas.microsoft.com/office/drawing/2014/main" id="{010EDB0D-DBF3-47BB-92BF-05E3407EC4B0}"/>
                </a:ext>
              </a:extLst>
            </p:cNvPr>
            <p:cNvSpPr txBox="1">
              <a:spLocks noChangeArrowheads="1"/>
            </p:cNvSpPr>
            <p:nvPr/>
          </p:nvSpPr>
          <p:spPr bwMode="auto">
            <a:xfrm>
              <a:off x="3384" y="3329"/>
              <a:ext cx="528"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950" b="1" i="1">
                  <a:latin typeface="Times New Roman" panose="02020603050405020304" pitchFamily="18" charset="0"/>
                  <a:ea typeface="宋体" panose="02010600030101010101" pitchFamily="2" charset="-122"/>
                  <a:sym typeface="Symbol" panose="05050102010706020507" pitchFamily="18" charset="2"/>
                </a:rPr>
                <a:t></a:t>
              </a:r>
              <a:r>
                <a:rPr lang="en-US" altLang="zh-CN" sz="1950" b="1" baseline="-25000">
                  <a:latin typeface="Times New Roman" panose="02020603050405020304" pitchFamily="18" charset="0"/>
                  <a:ea typeface="宋体" panose="02010600030101010101" pitchFamily="2" charset="-122"/>
                  <a:sym typeface="Symbol" panose="05050102010706020507" pitchFamily="18" charset="2"/>
                </a:rPr>
                <a:t>2</a:t>
              </a:r>
              <a:endParaRPr lang="en-US" altLang="zh-CN" sz="1950" b="1" i="1">
                <a:latin typeface="Times New Roman" panose="02020603050405020304" pitchFamily="18" charset="0"/>
                <a:ea typeface="宋体" panose="02010600030101010101" pitchFamily="2" charset="-122"/>
                <a:sym typeface="Symbol" panose="05050102010706020507" pitchFamily="18" charset="2"/>
              </a:endParaRPr>
            </a:p>
          </p:txBody>
        </p:sp>
        <p:grpSp>
          <p:nvGrpSpPr>
            <p:cNvPr id="46473" name="Group 393">
              <a:extLst>
                <a:ext uri="{FF2B5EF4-FFF2-40B4-BE49-F238E27FC236}">
                  <a16:creationId xmlns:a16="http://schemas.microsoft.com/office/drawing/2014/main" id="{B2B47A0B-B010-4EC4-B197-85A6A0227056}"/>
                </a:ext>
              </a:extLst>
            </p:cNvPr>
            <p:cNvGrpSpPr>
              <a:grpSpLocks/>
            </p:cNvGrpSpPr>
            <p:nvPr/>
          </p:nvGrpSpPr>
          <p:grpSpPr bwMode="auto">
            <a:xfrm flipV="1">
              <a:off x="3168" y="2448"/>
              <a:ext cx="2084" cy="738"/>
              <a:chOff x="2448" y="2736"/>
              <a:chExt cx="2084" cy="738"/>
            </a:xfrm>
          </p:grpSpPr>
          <p:grpSp>
            <p:nvGrpSpPr>
              <p:cNvPr id="46474" name="Group 394">
                <a:extLst>
                  <a:ext uri="{FF2B5EF4-FFF2-40B4-BE49-F238E27FC236}">
                    <a16:creationId xmlns:a16="http://schemas.microsoft.com/office/drawing/2014/main" id="{9316E1AD-3BC0-47DD-8DA0-48141DCCBF81}"/>
                  </a:ext>
                </a:extLst>
              </p:cNvPr>
              <p:cNvGrpSpPr>
                <a:grpSpLocks/>
              </p:cNvGrpSpPr>
              <p:nvPr/>
            </p:nvGrpSpPr>
            <p:grpSpPr bwMode="auto">
              <a:xfrm>
                <a:off x="2448" y="2736"/>
                <a:ext cx="1028" cy="738"/>
                <a:chOff x="2602" y="1536"/>
                <a:chExt cx="1230" cy="577"/>
              </a:xfrm>
            </p:grpSpPr>
            <p:sp>
              <p:nvSpPr>
                <p:cNvPr id="46475" name="Freeform 395">
                  <a:extLst>
                    <a:ext uri="{FF2B5EF4-FFF2-40B4-BE49-F238E27FC236}">
                      <a16:creationId xmlns:a16="http://schemas.microsoft.com/office/drawing/2014/main" id="{E2AE81EF-553E-4D3D-9DFD-7E2C1D8528F7}"/>
                    </a:ext>
                  </a:extLst>
                </p:cNvPr>
                <p:cNvSpPr>
                  <a:spLocks/>
                </p:cNvSpPr>
                <p:nvPr/>
              </p:nvSpPr>
              <p:spPr bwMode="auto">
                <a:xfrm>
                  <a:off x="2602" y="1536"/>
                  <a:ext cx="615" cy="289"/>
                </a:xfrm>
                <a:custGeom>
                  <a:avLst/>
                  <a:gdLst>
                    <a:gd name="T0" fmla="*/ 0 w 615"/>
                    <a:gd name="T1" fmla="*/ 288 h 289"/>
                    <a:gd name="T2" fmla="*/ 52 w 615"/>
                    <a:gd name="T3" fmla="*/ 210 h 289"/>
                    <a:gd name="T4" fmla="*/ 104 w 615"/>
                    <a:gd name="T5" fmla="*/ 141 h 289"/>
                    <a:gd name="T6" fmla="*/ 156 w 615"/>
                    <a:gd name="T7" fmla="*/ 83 h 289"/>
                    <a:gd name="T8" fmla="*/ 208 w 615"/>
                    <a:gd name="T9" fmla="*/ 34 h 289"/>
                    <a:gd name="T10" fmla="*/ 251 w 615"/>
                    <a:gd name="T11" fmla="*/ 9 h 289"/>
                    <a:gd name="T12" fmla="*/ 303 w 615"/>
                    <a:gd name="T13" fmla="*/ 0 h 289"/>
                    <a:gd name="T14" fmla="*/ 355 w 615"/>
                    <a:gd name="T15" fmla="*/ 9 h 289"/>
                    <a:gd name="T16" fmla="*/ 407 w 615"/>
                    <a:gd name="T17" fmla="*/ 34 h 289"/>
                    <a:gd name="T18" fmla="*/ 458 w 615"/>
                    <a:gd name="T19" fmla="*/ 83 h 289"/>
                    <a:gd name="T20" fmla="*/ 510 w 615"/>
                    <a:gd name="T21" fmla="*/ 141 h 289"/>
                    <a:gd name="T22" fmla="*/ 562 w 615"/>
                    <a:gd name="T23" fmla="*/ 215 h 289"/>
                    <a:gd name="T24" fmla="*/ 614 w 615"/>
                    <a:gd name="T25" fmla="*/ 28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5" h="289">
                      <a:moveTo>
                        <a:pt x="0" y="288"/>
                      </a:moveTo>
                      <a:lnTo>
                        <a:pt x="52" y="210"/>
                      </a:lnTo>
                      <a:lnTo>
                        <a:pt x="104" y="141"/>
                      </a:lnTo>
                      <a:lnTo>
                        <a:pt x="156" y="83"/>
                      </a:lnTo>
                      <a:lnTo>
                        <a:pt x="208" y="34"/>
                      </a:lnTo>
                      <a:lnTo>
                        <a:pt x="251" y="9"/>
                      </a:lnTo>
                      <a:lnTo>
                        <a:pt x="303" y="0"/>
                      </a:lnTo>
                      <a:lnTo>
                        <a:pt x="355" y="9"/>
                      </a:lnTo>
                      <a:lnTo>
                        <a:pt x="407" y="34"/>
                      </a:lnTo>
                      <a:lnTo>
                        <a:pt x="458" y="83"/>
                      </a:lnTo>
                      <a:lnTo>
                        <a:pt x="510" y="141"/>
                      </a:lnTo>
                      <a:lnTo>
                        <a:pt x="562" y="215"/>
                      </a:lnTo>
                      <a:lnTo>
                        <a:pt x="614" y="288"/>
                      </a:lnTo>
                    </a:path>
                  </a:pathLst>
                </a:custGeom>
                <a:noFill/>
                <a:ln w="381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b="1"/>
                </a:p>
              </p:txBody>
            </p:sp>
            <p:sp>
              <p:nvSpPr>
                <p:cNvPr id="46476" name="Freeform 396">
                  <a:extLst>
                    <a:ext uri="{FF2B5EF4-FFF2-40B4-BE49-F238E27FC236}">
                      <a16:creationId xmlns:a16="http://schemas.microsoft.com/office/drawing/2014/main" id="{ADE03C01-7EC5-4DE0-BB94-3FF2A380EA46}"/>
                    </a:ext>
                  </a:extLst>
                </p:cNvPr>
                <p:cNvSpPr>
                  <a:spLocks/>
                </p:cNvSpPr>
                <p:nvPr/>
              </p:nvSpPr>
              <p:spPr bwMode="auto">
                <a:xfrm>
                  <a:off x="3216" y="1824"/>
                  <a:ext cx="616" cy="289"/>
                </a:xfrm>
                <a:custGeom>
                  <a:avLst/>
                  <a:gdLst>
                    <a:gd name="T0" fmla="*/ 615 w 616"/>
                    <a:gd name="T1" fmla="*/ 0 h 289"/>
                    <a:gd name="T2" fmla="*/ 563 w 616"/>
                    <a:gd name="T3" fmla="*/ 78 h 289"/>
                    <a:gd name="T4" fmla="*/ 511 w 616"/>
                    <a:gd name="T5" fmla="*/ 146 h 289"/>
                    <a:gd name="T6" fmla="*/ 459 w 616"/>
                    <a:gd name="T7" fmla="*/ 205 h 289"/>
                    <a:gd name="T8" fmla="*/ 407 w 616"/>
                    <a:gd name="T9" fmla="*/ 254 h 289"/>
                    <a:gd name="T10" fmla="*/ 364 w 616"/>
                    <a:gd name="T11" fmla="*/ 278 h 289"/>
                    <a:gd name="T12" fmla="*/ 312 w 616"/>
                    <a:gd name="T13" fmla="*/ 288 h 289"/>
                    <a:gd name="T14" fmla="*/ 259 w 616"/>
                    <a:gd name="T15" fmla="*/ 278 h 289"/>
                    <a:gd name="T16" fmla="*/ 207 w 616"/>
                    <a:gd name="T17" fmla="*/ 254 h 289"/>
                    <a:gd name="T18" fmla="*/ 156 w 616"/>
                    <a:gd name="T19" fmla="*/ 205 h 289"/>
                    <a:gd name="T20" fmla="*/ 104 w 616"/>
                    <a:gd name="T21" fmla="*/ 146 h 289"/>
                    <a:gd name="T22" fmla="*/ 52 w 616"/>
                    <a:gd name="T23" fmla="*/ 73 h 289"/>
                    <a:gd name="T24" fmla="*/ 0 w 616"/>
                    <a:gd name="T2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6" h="289">
                      <a:moveTo>
                        <a:pt x="615" y="0"/>
                      </a:moveTo>
                      <a:lnTo>
                        <a:pt x="563" y="78"/>
                      </a:lnTo>
                      <a:lnTo>
                        <a:pt x="511" y="146"/>
                      </a:lnTo>
                      <a:lnTo>
                        <a:pt x="459" y="205"/>
                      </a:lnTo>
                      <a:lnTo>
                        <a:pt x="407" y="254"/>
                      </a:lnTo>
                      <a:lnTo>
                        <a:pt x="364" y="278"/>
                      </a:lnTo>
                      <a:lnTo>
                        <a:pt x="312" y="288"/>
                      </a:lnTo>
                      <a:lnTo>
                        <a:pt x="259" y="278"/>
                      </a:lnTo>
                      <a:lnTo>
                        <a:pt x="207" y="254"/>
                      </a:lnTo>
                      <a:lnTo>
                        <a:pt x="156" y="205"/>
                      </a:lnTo>
                      <a:lnTo>
                        <a:pt x="104" y="146"/>
                      </a:lnTo>
                      <a:lnTo>
                        <a:pt x="52" y="73"/>
                      </a:lnTo>
                      <a:lnTo>
                        <a:pt x="0" y="0"/>
                      </a:lnTo>
                    </a:path>
                  </a:pathLst>
                </a:custGeom>
                <a:noFill/>
                <a:ln w="381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b="1"/>
                </a:p>
              </p:txBody>
            </p:sp>
          </p:grpSp>
          <p:grpSp>
            <p:nvGrpSpPr>
              <p:cNvPr id="46477" name="Group 397">
                <a:extLst>
                  <a:ext uri="{FF2B5EF4-FFF2-40B4-BE49-F238E27FC236}">
                    <a16:creationId xmlns:a16="http://schemas.microsoft.com/office/drawing/2014/main" id="{4015EF46-DC47-4256-A1DC-95800DF60017}"/>
                  </a:ext>
                </a:extLst>
              </p:cNvPr>
              <p:cNvGrpSpPr>
                <a:grpSpLocks/>
              </p:cNvGrpSpPr>
              <p:nvPr/>
            </p:nvGrpSpPr>
            <p:grpSpPr bwMode="auto">
              <a:xfrm>
                <a:off x="3504" y="2736"/>
                <a:ext cx="1028" cy="738"/>
                <a:chOff x="2602" y="1536"/>
                <a:chExt cx="1230" cy="577"/>
              </a:xfrm>
            </p:grpSpPr>
            <p:sp>
              <p:nvSpPr>
                <p:cNvPr id="46478" name="Freeform 398">
                  <a:extLst>
                    <a:ext uri="{FF2B5EF4-FFF2-40B4-BE49-F238E27FC236}">
                      <a16:creationId xmlns:a16="http://schemas.microsoft.com/office/drawing/2014/main" id="{8C55E7D0-E880-48B6-B129-3BCDF4064BB3}"/>
                    </a:ext>
                  </a:extLst>
                </p:cNvPr>
                <p:cNvSpPr>
                  <a:spLocks/>
                </p:cNvSpPr>
                <p:nvPr/>
              </p:nvSpPr>
              <p:spPr bwMode="auto">
                <a:xfrm>
                  <a:off x="2602" y="1536"/>
                  <a:ext cx="615" cy="289"/>
                </a:xfrm>
                <a:custGeom>
                  <a:avLst/>
                  <a:gdLst>
                    <a:gd name="T0" fmla="*/ 0 w 615"/>
                    <a:gd name="T1" fmla="*/ 288 h 289"/>
                    <a:gd name="T2" fmla="*/ 52 w 615"/>
                    <a:gd name="T3" fmla="*/ 210 h 289"/>
                    <a:gd name="T4" fmla="*/ 104 w 615"/>
                    <a:gd name="T5" fmla="*/ 141 h 289"/>
                    <a:gd name="T6" fmla="*/ 156 w 615"/>
                    <a:gd name="T7" fmla="*/ 83 h 289"/>
                    <a:gd name="T8" fmla="*/ 208 w 615"/>
                    <a:gd name="T9" fmla="*/ 34 h 289"/>
                    <a:gd name="T10" fmla="*/ 251 w 615"/>
                    <a:gd name="T11" fmla="*/ 9 h 289"/>
                    <a:gd name="T12" fmla="*/ 303 w 615"/>
                    <a:gd name="T13" fmla="*/ 0 h 289"/>
                    <a:gd name="T14" fmla="*/ 355 w 615"/>
                    <a:gd name="T15" fmla="*/ 9 h 289"/>
                    <a:gd name="T16" fmla="*/ 407 w 615"/>
                    <a:gd name="T17" fmla="*/ 34 h 289"/>
                    <a:gd name="T18" fmla="*/ 458 w 615"/>
                    <a:gd name="T19" fmla="*/ 83 h 289"/>
                    <a:gd name="T20" fmla="*/ 510 w 615"/>
                    <a:gd name="T21" fmla="*/ 141 h 289"/>
                    <a:gd name="T22" fmla="*/ 562 w 615"/>
                    <a:gd name="T23" fmla="*/ 215 h 289"/>
                    <a:gd name="T24" fmla="*/ 614 w 615"/>
                    <a:gd name="T25" fmla="*/ 28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5" h="289">
                      <a:moveTo>
                        <a:pt x="0" y="288"/>
                      </a:moveTo>
                      <a:lnTo>
                        <a:pt x="52" y="210"/>
                      </a:lnTo>
                      <a:lnTo>
                        <a:pt x="104" y="141"/>
                      </a:lnTo>
                      <a:lnTo>
                        <a:pt x="156" y="83"/>
                      </a:lnTo>
                      <a:lnTo>
                        <a:pt x="208" y="34"/>
                      </a:lnTo>
                      <a:lnTo>
                        <a:pt x="251" y="9"/>
                      </a:lnTo>
                      <a:lnTo>
                        <a:pt x="303" y="0"/>
                      </a:lnTo>
                      <a:lnTo>
                        <a:pt x="355" y="9"/>
                      </a:lnTo>
                      <a:lnTo>
                        <a:pt x="407" y="34"/>
                      </a:lnTo>
                      <a:lnTo>
                        <a:pt x="458" y="83"/>
                      </a:lnTo>
                      <a:lnTo>
                        <a:pt x="510" y="141"/>
                      </a:lnTo>
                      <a:lnTo>
                        <a:pt x="562" y="215"/>
                      </a:lnTo>
                      <a:lnTo>
                        <a:pt x="614" y="288"/>
                      </a:lnTo>
                    </a:path>
                  </a:pathLst>
                </a:custGeom>
                <a:noFill/>
                <a:ln w="381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b="1"/>
                </a:p>
              </p:txBody>
            </p:sp>
            <p:sp>
              <p:nvSpPr>
                <p:cNvPr id="46479" name="Freeform 399">
                  <a:extLst>
                    <a:ext uri="{FF2B5EF4-FFF2-40B4-BE49-F238E27FC236}">
                      <a16:creationId xmlns:a16="http://schemas.microsoft.com/office/drawing/2014/main" id="{A7AA9CBB-15A9-4593-A474-28409D7175DD}"/>
                    </a:ext>
                  </a:extLst>
                </p:cNvPr>
                <p:cNvSpPr>
                  <a:spLocks/>
                </p:cNvSpPr>
                <p:nvPr/>
              </p:nvSpPr>
              <p:spPr bwMode="auto">
                <a:xfrm>
                  <a:off x="3216" y="1824"/>
                  <a:ext cx="616" cy="289"/>
                </a:xfrm>
                <a:custGeom>
                  <a:avLst/>
                  <a:gdLst>
                    <a:gd name="T0" fmla="*/ 615 w 616"/>
                    <a:gd name="T1" fmla="*/ 0 h 289"/>
                    <a:gd name="T2" fmla="*/ 563 w 616"/>
                    <a:gd name="T3" fmla="*/ 78 h 289"/>
                    <a:gd name="T4" fmla="*/ 511 w 616"/>
                    <a:gd name="T5" fmla="*/ 146 h 289"/>
                    <a:gd name="T6" fmla="*/ 459 w 616"/>
                    <a:gd name="T7" fmla="*/ 205 h 289"/>
                    <a:gd name="T8" fmla="*/ 407 w 616"/>
                    <a:gd name="T9" fmla="*/ 254 h 289"/>
                    <a:gd name="T10" fmla="*/ 364 w 616"/>
                    <a:gd name="T11" fmla="*/ 278 h 289"/>
                    <a:gd name="T12" fmla="*/ 312 w 616"/>
                    <a:gd name="T13" fmla="*/ 288 h 289"/>
                    <a:gd name="T14" fmla="*/ 259 w 616"/>
                    <a:gd name="T15" fmla="*/ 278 h 289"/>
                    <a:gd name="T16" fmla="*/ 207 w 616"/>
                    <a:gd name="T17" fmla="*/ 254 h 289"/>
                    <a:gd name="T18" fmla="*/ 156 w 616"/>
                    <a:gd name="T19" fmla="*/ 205 h 289"/>
                    <a:gd name="T20" fmla="*/ 104 w 616"/>
                    <a:gd name="T21" fmla="*/ 146 h 289"/>
                    <a:gd name="T22" fmla="*/ 52 w 616"/>
                    <a:gd name="T23" fmla="*/ 73 h 289"/>
                    <a:gd name="T24" fmla="*/ 0 w 616"/>
                    <a:gd name="T2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6" h="289">
                      <a:moveTo>
                        <a:pt x="615" y="0"/>
                      </a:moveTo>
                      <a:lnTo>
                        <a:pt x="563" y="78"/>
                      </a:lnTo>
                      <a:lnTo>
                        <a:pt x="511" y="146"/>
                      </a:lnTo>
                      <a:lnTo>
                        <a:pt x="459" y="205"/>
                      </a:lnTo>
                      <a:lnTo>
                        <a:pt x="407" y="254"/>
                      </a:lnTo>
                      <a:lnTo>
                        <a:pt x="364" y="278"/>
                      </a:lnTo>
                      <a:lnTo>
                        <a:pt x="312" y="288"/>
                      </a:lnTo>
                      <a:lnTo>
                        <a:pt x="259" y="278"/>
                      </a:lnTo>
                      <a:lnTo>
                        <a:pt x="207" y="254"/>
                      </a:lnTo>
                      <a:lnTo>
                        <a:pt x="156" y="205"/>
                      </a:lnTo>
                      <a:lnTo>
                        <a:pt x="104" y="146"/>
                      </a:lnTo>
                      <a:lnTo>
                        <a:pt x="52" y="73"/>
                      </a:lnTo>
                      <a:lnTo>
                        <a:pt x="0" y="0"/>
                      </a:lnTo>
                    </a:path>
                  </a:pathLst>
                </a:custGeom>
                <a:noFill/>
                <a:ln w="381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b="1"/>
                </a:p>
              </p:txBody>
            </p:sp>
          </p:grpSp>
        </p:grpSp>
        <p:sp>
          <p:nvSpPr>
            <p:cNvPr id="46480" name="Rectangle 400">
              <a:extLst>
                <a:ext uri="{FF2B5EF4-FFF2-40B4-BE49-F238E27FC236}">
                  <a16:creationId xmlns:a16="http://schemas.microsoft.com/office/drawing/2014/main" id="{3F0800CE-C143-45CA-AC40-680121436BC6}"/>
                </a:ext>
              </a:extLst>
            </p:cNvPr>
            <p:cNvSpPr>
              <a:spLocks noChangeArrowheads="1"/>
            </p:cNvSpPr>
            <p:nvPr/>
          </p:nvSpPr>
          <p:spPr bwMode="auto">
            <a:xfrm>
              <a:off x="3744" y="2160"/>
              <a:ext cx="704"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p>
              <a:pPr algn="ctr" eaLnBrk="0" hangingPunct="0"/>
              <a:r>
                <a:rPr lang="en-US" altLang="zh-CN" sz="2600" b="1" i="1" dirty="0">
                  <a:solidFill>
                    <a:schemeClr val="accent2"/>
                  </a:solidFill>
                  <a:latin typeface="Times New Roman" panose="02020603050405020304" pitchFamily="18" charset="0"/>
                  <a:ea typeface="宋体" panose="02010600030101010101" pitchFamily="2" charset="-122"/>
                </a:rPr>
                <a:t>i</a:t>
              </a:r>
              <a:r>
                <a:rPr lang="en-US" altLang="zh-CN" sz="2600" b="1" baseline="-25000" dirty="0">
                  <a:solidFill>
                    <a:schemeClr val="accent2"/>
                  </a:solidFill>
                  <a:latin typeface="Times New Roman" panose="02020603050405020304" pitchFamily="18" charset="0"/>
                  <a:ea typeface="宋体" panose="02010600030101010101" pitchFamily="2" charset="-122"/>
                </a:rPr>
                <a:t>2</a:t>
              </a:r>
              <a:endParaRPr lang="en-US" altLang="zh-CN" sz="2600" b="1" dirty="0">
                <a:solidFill>
                  <a:schemeClr val="accent2"/>
                </a:solidFill>
                <a:latin typeface="Times New Roman" panose="02020603050405020304" pitchFamily="18" charset="0"/>
                <a:ea typeface="宋体" panose="02010600030101010101" pitchFamily="2" charset="-122"/>
              </a:endParaRPr>
            </a:p>
          </p:txBody>
        </p:sp>
      </p:grpSp>
      <p:sp>
        <p:nvSpPr>
          <p:cNvPr id="2" name="灯片编号占位符 1">
            <a:extLst>
              <a:ext uri="{FF2B5EF4-FFF2-40B4-BE49-F238E27FC236}">
                <a16:creationId xmlns:a16="http://schemas.microsoft.com/office/drawing/2014/main" id="{4ABD66FB-BB40-450C-AC59-DA9448E1A630}"/>
              </a:ext>
            </a:extLst>
          </p:cNvPr>
          <p:cNvSpPr>
            <a:spLocks noGrp="1"/>
          </p:cNvSpPr>
          <p:nvPr>
            <p:ph type="sldNum" sz="quarter" idx="12"/>
          </p:nvPr>
        </p:nvSpPr>
        <p:spPr/>
        <p:txBody>
          <a:bodyPr/>
          <a:lstStyle/>
          <a:p>
            <a:fld id="{DD7B16FF-69CA-4A0B-BD3A-C4B4E2184A49}" type="slidenum">
              <a:rPr lang="zh-CN" altLang="en-US" smtClean="0"/>
              <a:pPr/>
              <a:t>17</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6482"/>
                                        </p:tgtEl>
                                        <p:attrNameLst>
                                          <p:attrName>style.visibility</p:attrName>
                                        </p:attrNameLst>
                                      </p:cBhvr>
                                      <p:to>
                                        <p:strVal val="visible"/>
                                      </p:to>
                                    </p:set>
                                    <p:animEffect transition="in" filter="wipe(left)">
                                      <p:cBhvr>
                                        <p:cTn id="7" dur="500"/>
                                        <p:tgtEl>
                                          <p:spTgt spid="464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6156"/>
                                        </p:tgtEl>
                                        <p:attrNameLst>
                                          <p:attrName>style.visibility</p:attrName>
                                        </p:attrNameLst>
                                      </p:cBhvr>
                                      <p:to>
                                        <p:strVal val="visible"/>
                                      </p:to>
                                    </p:set>
                                    <p:animEffect transition="in" filter="wipe(left)">
                                      <p:cBhvr>
                                        <p:cTn id="12" dur="500"/>
                                        <p:tgtEl>
                                          <p:spTgt spid="461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6421"/>
                                        </p:tgtEl>
                                        <p:attrNameLst>
                                          <p:attrName>style.visibility</p:attrName>
                                        </p:attrNameLst>
                                      </p:cBhvr>
                                      <p:to>
                                        <p:strVal val="visible"/>
                                      </p:to>
                                    </p:set>
                                    <p:animEffect transition="in" filter="wipe(left)">
                                      <p:cBhvr>
                                        <p:cTn id="17" dur="500"/>
                                        <p:tgtEl>
                                          <p:spTgt spid="464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6452"/>
                                        </p:tgtEl>
                                        <p:attrNameLst>
                                          <p:attrName>style.visibility</p:attrName>
                                        </p:attrNameLst>
                                      </p:cBhvr>
                                      <p:to>
                                        <p:strVal val="visible"/>
                                      </p:to>
                                    </p:set>
                                    <p:animEffect transition="in" filter="wipe(left)">
                                      <p:cBhvr>
                                        <p:cTn id="22" dur="500"/>
                                        <p:tgtEl>
                                          <p:spTgt spid="4645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46151"/>
                                        </p:tgtEl>
                                        <p:attrNameLst>
                                          <p:attrName>style.visibility</p:attrName>
                                        </p:attrNameLst>
                                      </p:cBhvr>
                                      <p:to>
                                        <p:strVal val="visible"/>
                                      </p:to>
                                    </p:set>
                                    <p:animEffect transition="in" filter="box(out)">
                                      <p:cBhvr>
                                        <p:cTn id="27" dur="500"/>
                                        <p:tgtEl>
                                          <p:spTgt spid="4615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46153">
                                            <p:txEl>
                                              <p:pRg st="0" end="0"/>
                                            </p:txEl>
                                          </p:spTgt>
                                        </p:tgtEl>
                                        <p:attrNameLst>
                                          <p:attrName>style.visibility</p:attrName>
                                        </p:attrNameLst>
                                      </p:cBhvr>
                                      <p:to>
                                        <p:strVal val="visible"/>
                                      </p:to>
                                    </p:set>
                                    <p:animEffect transition="in" filter="wipe(up)">
                                      <p:cBhvr>
                                        <p:cTn id="32" dur="75"/>
                                        <p:tgtEl>
                                          <p:spTgt spid="46153">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46154"/>
                                        </p:tgtEl>
                                        <p:attrNameLst>
                                          <p:attrName>style.visibility</p:attrName>
                                        </p:attrNameLst>
                                      </p:cBhvr>
                                      <p:to>
                                        <p:strVal val="visible"/>
                                      </p:to>
                                    </p:set>
                                    <p:animEffect transition="in" filter="strips(downRight)">
                                      <p:cBhvr>
                                        <p:cTn id="37" dur="500"/>
                                        <p:tgtEl>
                                          <p:spTgt spid="4615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46155">
                                            <p:txEl>
                                              <p:pRg st="0" end="0"/>
                                            </p:txEl>
                                          </p:spTgt>
                                        </p:tgtEl>
                                        <p:attrNameLst>
                                          <p:attrName>style.visibility</p:attrName>
                                        </p:attrNameLst>
                                      </p:cBhvr>
                                      <p:to>
                                        <p:strVal val="visible"/>
                                      </p:to>
                                    </p:set>
                                    <p:animEffect transition="in" filter="wipe(up)">
                                      <p:cBhvr>
                                        <p:cTn id="42" dur="75"/>
                                        <p:tgtEl>
                                          <p:spTgt spid="46155">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46419"/>
                                        </p:tgtEl>
                                        <p:attrNameLst>
                                          <p:attrName>style.visibility</p:attrName>
                                        </p:attrNameLst>
                                      </p:cBhvr>
                                      <p:to>
                                        <p:strVal val="visible"/>
                                      </p:to>
                                    </p:set>
                                    <p:animEffect transition="in" filter="strips(downRight)">
                                      <p:cBhvr>
                                        <p:cTn id="47" dur="500"/>
                                        <p:tgtEl>
                                          <p:spTgt spid="4641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iterate type="lt">
                                    <p:tmPct val="100000"/>
                                  </p:iterate>
                                  <p:childTnLst>
                                    <p:set>
                                      <p:cBhvr>
                                        <p:cTn id="51" dur="1" fill="hold">
                                          <p:stCondLst>
                                            <p:cond delay="0"/>
                                          </p:stCondLst>
                                        </p:cTn>
                                        <p:tgtEl>
                                          <p:spTgt spid="46420">
                                            <p:txEl>
                                              <p:pRg st="0" end="0"/>
                                            </p:txEl>
                                          </p:spTgt>
                                        </p:tgtEl>
                                        <p:attrNameLst>
                                          <p:attrName>style.visibility</p:attrName>
                                        </p:attrNameLst>
                                      </p:cBhvr>
                                      <p:to>
                                        <p:strVal val="visible"/>
                                      </p:to>
                                    </p:set>
                                    <p:animEffect transition="in" filter="wipe(up)">
                                      <p:cBhvr>
                                        <p:cTn id="52" dur="75"/>
                                        <p:tgtEl>
                                          <p:spTgt spid="46420">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46450"/>
                                        </p:tgtEl>
                                        <p:attrNameLst>
                                          <p:attrName>style.visibility</p:attrName>
                                        </p:attrNameLst>
                                      </p:cBhvr>
                                      <p:to>
                                        <p:strVal val="visible"/>
                                      </p:to>
                                    </p:set>
                                    <p:animEffect transition="in" filter="strips(downRight)">
                                      <p:cBhvr>
                                        <p:cTn id="57" dur="500"/>
                                        <p:tgtEl>
                                          <p:spTgt spid="4645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iterate type="lt">
                                    <p:tmPct val="100000"/>
                                  </p:iterate>
                                  <p:childTnLst>
                                    <p:set>
                                      <p:cBhvr>
                                        <p:cTn id="61" dur="1" fill="hold">
                                          <p:stCondLst>
                                            <p:cond delay="0"/>
                                          </p:stCondLst>
                                        </p:cTn>
                                        <p:tgtEl>
                                          <p:spTgt spid="46451">
                                            <p:txEl>
                                              <p:pRg st="0" end="0"/>
                                            </p:txEl>
                                          </p:spTgt>
                                        </p:tgtEl>
                                        <p:attrNameLst>
                                          <p:attrName>style.visibility</p:attrName>
                                        </p:attrNameLst>
                                      </p:cBhvr>
                                      <p:to>
                                        <p:strVal val="visible"/>
                                      </p:to>
                                    </p:set>
                                    <p:animEffect transition="in" filter="wipe(up)">
                                      <p:cBhvr>
                                        <p:cTn id="62" dur="75"/>
                                        <p:tgtEl>
                                          <p:spTgt spid="464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51" grpId="0" autoUpdateAnimBg="0"/>
      <p:bldP spid="46153" grpId="0" build="p" autoUpdateAnimBg="0"/>
      <p:bldP spid="46154" grpId="0" autoUpdateAnimBg="0"/>
      <p:bldP spid="46155" grpId="0" build="p" autoUpdateAnimBg="0"/>
      <p:bldP spid="46419" grpId="0" autoUpdateAnimBg="0"/>
      <p:bldP spid="46420" grpId="0" build="p" autoUpdateAnimBg="0"/>
      <p:bldP spid="46450" grpId="0" autoUpdateAnimBg="0"/>
      <p:bldP spid="46451"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a:extLst>
              <a:ext uri="{FF2B5EF4-FFF2-40B4-BE49-F238E27FC236}">
                <a16:creationId xmlns:a16="http://schemas.microsoft.com/office/drawing/2014/main" id="{1A10B1E4-F519-4F06-A87F-F2CB95EDA87F}"/>
              </a:ext>
            </a:extLst>
          </p:cNvPr>
          <p:cNvSpPr txBox="1">
            <a:spLocks noChangeArrowheads="1"/>
          </p:cNvSpPr>
          <p:nvPr/>
        </p:nvSpPr>
        <p:spPr bwMode="auto">
          <a:xfrm>
            <a:off x="2267498" y="-104075"/>
            <a:ext cx="5611862" cy="625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467" b="1" dirty="0">
                <a:solidFill>
                  <a:srgbClr val="333300"/>
                </a:solidFill>
                <a:latin typeface="Times New Roman" panose="02020603050405020304" pitchFamily="18" charset="0"/>
                <a:ea typeface="黑体" panose="02010609060101010101" pitchFamily="49" charset="-122"/>
                <a:cs typeface="Times New Roman" panose="02020603050405020304" pitchFamily="18" charset="0"/>
              </a:rPr>
              <a:t>3.1.2  </a:t>
            </a:r>
            <a:r>
              <a:rPr lang="zh-CN" altLang="en-US" sz="3467" b="1" dirty="0">
                <a:solidFill>
                  <a:srgbClr val="333300"/>
                </a:solidFill>
                <a:latin typeface="Times New Roman" panose="02020603050405020304" pitchFamily="18" charset="0"/>
                <a:ea typeface="黑体" panose="02010609060101010101" pitchFamily="49" charset="-122"/>
                <a:cs typeface="Times New Roman" panose="02020603050405020304" pitchFamily="18" charset="0"/>
              </a:rPr>
              <a:t>正弦量的相量表示法</a:t>
            </a:r>
            <a:endParaRPr lang="zh-CN" altLang="en-US" sz="3467" b="1" u="sng" dirty="0">
              <a:solidFill>
                <a:srgbClr val="3333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107" name="Text Box 3">
            <a:extLst>
              <a:ext uri="{FF2B5EF4-FFF2-40B4-BE49-F238E27FC236}">
                <a16:creationId xmlns:a16="http://schemas.microsoft.com/office/drawing/2014/main" id="{16A51AA1-848A-4A8A-BDA0-2825E3D0A5E7}"/>
              </a:ext>
            </a:extLst>
          </p:cNvPr>
          <p:cNvSpPr txBox="1">
            <a:spLocks noChangeArrowheads="1"/>
          </p:cNvSpPr>
          <p:nvPr/>
        </p:nvSpPr>
        <p:spPr bwMode="auto">
          <a:xfrm>
            <a:off x="509058" y="869953"/>
            <a:ext cx="6046788" cy="559064"/>
          </a:xfrm>
          <a:prstGeom prst="rect">
            <a:avLst/>
          </a:prstGeom>
          <a:gradFill rotWithShape="0">
            <a:gsLst>
              <a:gs pos="0">
                <a:srgbClr val="FF9900"/>
              </a:gs>
              <a:gs pos="50000">
                <a:srgbClr val="FFFFFF"/>
              </a:gs>
              <a:gs pos="100000">
                <a:srgbClr val="FF99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033" b="1">
                <a:latin typeface="黑体" panose="02010609060101010101" pitchFamily="49" charset="-122"/>
                <a:ea typeface="黑体" panose="02010609060101010101" pitchFamily="49" charset="-122"/>
              </a:rPr>
              <a:t>瞬时值表达式（三角函数表达式）</a:t>
            </a:r>
          </a:p>
        </p:txBody>
      </p:sp>
      <p:sp>
        <p:nvSpPr>
          <p:cNvPr id="47131" name="Text Box 27">
            <a:extLst>
              <a:ext uri="{FF2B5EF4-FFF2-40B4-BE49-F238E27FC236}">
                <a16:creationId xmlns:a16="http://schemas.microsoft.com/office/drawing/2014/main" id="{DD583271-F3AA-40E3-BC2D-F3C57578CD34}"/>
              </a:ext>
            </a:extLst>
          </p:cNvPr>
          <p:cNvSpPr txBox="1">
            <a:spLocks noChangeArrowheads="1"/>
          </p:cNvSpPr>
          <p:nvPr/>
        </p:nvSpPr>
        <p:spPr bwMode="auto">
          <a:xfrm>
            <a:off x="509058" y="2946640"/>
            <a:ext cx="1568450" cy="559064"/>
          </a:xfrm>
          <a:prstGeom prst="rect">
            <a:avLst/>
          </a:prstGeom>
          <a:gradFill rotWithShape="0">
            <a:gsLst>
              <a:gs pos="0">
                <a:srgbClr val="FF9900"/>
              </a:gs>
              <a:gs pos="50000">
                <a:schemeClr val="bg1"/>
              </a:gs>
              <a:gs pos="100000">
                <a:srgbClr val="FF99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3033" b="1" dirty="0">
                <a:latin typeface="黑体" panose="02010609060101010101" pitchFamily="49" charset="-122"/>
                <a:ea typeface="黑体" panose="02010609060101010101" pitchFamily="49" charset="-122"/>
              </a:rPr>
              <a:t>波形图</a:t>
            </a:r>
          </a:p>
        </p:txBody>
      </p:sp>
      <p:grpSp>
        <p:nvGrpSpPr>
          <p:cNvPr id="47416" name="Group 312">
            <a:extLst>
              <a:ext uri="{FF2B5EF4-FFF2-40B4-BE49-F238E27FC236}">
                <a16:creationId xmlns:a16="http://schemas.microsoft.com/office/drawing/2014/main" id="{0B87C906-CA5A-426E-AA92-785E78706590}"/>
              </a:ext>
            </a:extLst>
          </p:cNvPr>
          <p:cNvGrpSpPr>
            <a:grpSpLocks/>
          </p:cNvGrpSpPr>
          <p:nvPr/>
        </p:nvGrpSpPr>
        <p:grpSpPr bwMode="auto">
          <a:xfrm>
            <a:off x="2572808" y="1730261"/>
            <a:ext cx="4519613" cy="742950"/>
            <a:chOff x="1476" y="1140"/>
            <a:chExt cx="2628" cy="432"/>
          </a:xfrm>
        </p:grpSpPr>
        <p:graphicFrame>
          <p:nvGraphicFramePr>
            <p:cNvPr id="47414" name="Object 310">
              <a:extLst>
                <a:ext uri="{FF2B5EF4-FFF2-40B4-BE49-F238E27FC236}">
                  <a16:creationId xmlns:a16="http://schemas.microsoft.com/office/drawing/2014/main" id="{FAABF0CB-0DED-44E7-BB9C-1D7DCF7AB642}"/>
                </a:ext>
              </a:extLst>
            </p:cNvPr>
            <p:cNvGraphicFramePr>
              <a:graphicFrameLocks noChangeAspect="1"/>
            </p:cNvGraphicFramePr>
            <p:nvPr/>
          </p:nvGraphicFramePr>
          <p:xfrm>
            <a:off x="1616" y="1168"/>
            <a:ext cx="2384" cy="376"/>
          </p:xfrm>
          <a:graphic>
            <a:graphicData uri="http://schemas.openxmlformats.org/presentationml/2006/ole">
              <mc:AlternateContent xmlns:mc="http://schemas.openxmlformats.org/markup-compatibility/2006">
                <mc:Choice xmlns:v="urn:schemas-microsoft-com:vml" Requires="v">
                  <p:oleObj spid="_x0000_s277024" name="Equation" r:id="rId3" imgW="3784320" imgH="596880" progId="Equation.3">
                    <p:embed/>
                  </p:oleObj>
                </mc:Choice>
                <mc:Fallback>
                  <p:oleObj name="Equation" r:id="rId3" imgW="3784320" imgH="596880" progId="Equation.3">
                    <p:embed/>
                    <p:pic>
                      <p:nvPicPr>
                        <p:cNvPr id="0" name="Object 3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6" y="1168"/>
                          <a:ext cx="2384" cy="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415" name="Rectangle 311">
              <a:extLst>
                <a:ext uri="{FF2B5EF4-FFF2-40B4-BE49-F238E27FC236}">
                  <a16:creationId xmlns:a16="http://schemas.microsoft.com/office/drawing/2014/main" id="{EA5A013E-9E49-4D53-9A5E-D053429A8B9F}"/>
                </a:ext>
              </a:extLst>
            </p:cNvPr>
            <p:cNvSpPr>
              <a:spLocks noChangeArrowheads="1"/>
            </p:cNvSpPr>
            <p:nvPr/>
          </p:nvSpPr>
          <p:spPr bwMode="auto">
            <a:xfrm>
              <a:off x="1476" y="1140"/>
              <a:ext cx="2628" cy="432"/>
            </a:xfrm>
            <a:prstGeom prst="rect">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grpSp>
        <p:nvGrpSpPr>
          <p:cNvPr id="47458" name="Group 354">
            <a:extLst>
              <a:ext uri="{FF2B5EF4-FFF2-40B4-BE49-F238E27FC236}">
                <a16:creationId xmlns:a16="http://schemas.microsoft.com/office/drawing/2014/main" id="{463B753F-3B0A-43AF-8A99-61125F38696E}"/>
              </a:ext>
            </a:extLst>
          </p:cNvPr>
          <p:cNvGrpSpPr>
            <a:grpSpLocks/>
          </p:cNvGrpSpPr>
          <p:nvPr/>
        </p:nvGrpSpPr>
        <p:grpSpPr bwMode="auto">
          <a:xfrm>
            <a:off x="2572808" y="2751403"/>
            <a:ext cx="4110303" cy="2326879"/>
            <a:chOff x="1124" y="1862"/>
            <a:chExt cx="2390" cy="1353"/>
          </a:xfrm>
        </p:grpSpPr>
        <p:sp>
          <p:nvSpPr>
            <p:cNvPr id="47435" name="Line 331">
              <a:extLst>
                <a:ext uri="{FF2B5EF4-FFF2-40B4-BE49-F238E27FC236}">
                  <a16:creationId xmlns:a16="http://schemas.microsoft.com/office/drawing/2014/main" id="{1BC4F4D6-D37E-4BF8-AD3C-73A5CF20F56C}"/>
                </a:ext>
              </a:extLst>
            </p:cNvPr>
            <p:cNvSpPr>
              <a:spLocks noChangeShapeType="1"/>
            </p:cNvSpPr>
            <p:nvPr/>
          </p:nvSpPr>
          <p:spPr bwMode="auto">
            <a:xfrm flipV="1">
              <a:off x="1557" y="2016"/>
              <a:ext cx="0" cy="76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47436" name="Rectangle 332">
              <a:extLst>
                <a:ext uri="{FF2B5EF4-FFF2-40B4-BE49-F238E27FC236}">
                  <a16:creationId xmlns:a16="http://schemas.microsoft.com/office/drawing/2014/main" id="{AFCD16E8-B6B5-4994-BC3B-0F02E3EAD7D9}"/>
                </a:ext>
              </a:extLst>
            </p:cNvPr>
            <p:cNvSpPr>
              <a:spLocks noChangeArrowheads="1"/>
            </p:cNvSpPr>
            <p:nvPr/>
          </p:nvSpPr>
          <p:spPr bwMode="auto">
            <a:xfrm>
              <a:off x="1614" y="1862"/>
              <a:ext cx="210"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p>
              <a:pPr eaLnBrk="0" hangingPunct="0"/>
              <a:r>
                <a:rPr lang="en-US" altLang="zh-CN" sz="2600" b="1" i="1">
                  <a:latin typeface="Times New Roman" panose="02020603050405020304" pitchFamily="18" charset="0"/>
                  <a:ea typeface="宋体" panose="02010600030101010101" pitchFamily="2" charset="-122"/>
                </a:rPr>
                <a:t>i</a:t>
              </a:r>
              <a:endParaRPr lang="en-US" altLang="zh-CN" sz="2600" b="1">
                <a:latin typeface="Times New Roman" panose="02020603050405020304" pitchFamily="18" charset="0"/>
                <a:ea typeface="宋体" panose="02010600030101010101" pitchFamily="2" charset="-122"/>
              </a:endParaRPr>
            </a:p>
          </p:txBody>
        </p:sp>
        <p:sp>
          <p:nvSpPr>
            <p:cNvPr id="47437" name="Line 333">
              <a:extLst>
                <a:ext uri="{FF2B5EF4-FFF2-40B4-BE49-F238E27FC236}">
                  <a16:creationId xmlns:a16="http://schemas.microsoft.com/office/drawing/2014/main" id="{81241997-2BEA-4423-8134-4BE19ACA8D61}"/>
                </a:ext>
              </a:extLst>
            </p:cNvPr>
            <p:cNvSpPr>
              <a:spLocks noChangeShapeType="1"/>
            </p:cNvSpPr>
            <p:nvPr/>
          </p:nvSpPr>
          <p:spPr bwMode="auto">
            <a:xfrm flipV="1">
              <a:off x="1356" y="2768"/>
              <a:ext cx="1871" cy="3"/>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47438" name="Object 334">
              <a:extLst>
                <a:ext uri="{FF2B5EF4-FFF2-40B4-BE49-F238E27FC236}">
                  <a16:creationId xmlns:a16="http://schemas.microsoft.com/office/drawing/2014/main" id="{EF610F2A-AA92-42FC-B227-23956D83E256}"/>
                </a:ext>
              </a:extLst>
            </p:cNvPr>
            <p:cNvGraphicFramePr>
              <a:graphicFrameLocks noChangeAspect="1"/>
            </p:cNvGraphicFramePr>
            <p:nvPr>
              <p:extLst>
                <p:ext uri="{D42A27DB-BD31-4B8C-83A1-F6EECF244321}">
                  <p14:modId xmlns:p14="http://schemas.microsoft.com/office/powerpoint/2010/main" val="8876847"/>
                </p:ext>
              </p:extLst>
            </p:nvPr>
          </p:nvGraphicFramePr>
          <p:xfrm>
            <a:off x="3244" y="2702"/>
            <a:ext cx="270" cy="214"/>
          </p:xfrm>
          <a:graphic>
            <a:graphicData uri="http://schemas.openxmlformats.org/presentationml/2006/ole">
              <mc:AlternateContent xmlns:mc="http://schemas.openxmlformats.org/markup-compatibility/2006">
                <mc:Choice xmlns:v="urn:schemas-microsoft-com:vml" Requires="v">
                  <p:oleObj spid="_x0000_s277025" name="公式" r:id="rId5" imgW="228600" imgH="152280" progId="Equation.3">
                    <p:embed/>
                  </p:oleObj>
                </mc:Choice>
                <mc:Fallback>
                  <p:oleObj name="公式" r:id="rId5" imgW="228600" imgH="152280" progId="Equation.3">
                    <p:embed/>
                    <p:pic>
                      <p:nvPicPr>
                        <p:cNvPr id="0" name="Object 3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4" y="2702"/>
                          <a:ext cx="270" cy="214"/>
                        </a:xfrm>
                        <a:prstGeom prst="rect">
                          <a:avLst/>
                        </a:prstGeom>
                        <a:noFill/>
                        <a:ln>
                          <a:noFill/>
                        </a:ln>
                        <a:effectLst/>
                      </p:spPr>
                    </p:pic>
                  </p:oleObj>
                </mc:Fallback>
              </mc:AlternateContent>
            </a:graphicData>
          </a:graphic>
        </p:graphicFrame>
        <p:sp>
          <p:nvSpPr>
            <p:cNvPr id="47439" name="Line 335">
              <a:extLst>
                <a:ext uri="{FF2B5EF4-FFF2-40B4-BE49-F238E27FC236}">
                  <a16:creationId xmlns:a16="http://schemas.microsoft.com/office/drawing/2014/main" id="{408D98AF-6A27-4FDD-993E-6F8134C82989}"/>
                </a:ext>
              </a:extLst>
            </p:cNvPr>
            <p:cNvSpPr>
              <a:spLocks noChangeShapeType="1"/>
            </p:cNvSpPr>
            <p:nvPr/>
          </p:nvSpPr>
          <p:spPr bwMode="auto">
            <a:xfrm>
              <a:off x="1557" y="2748"/>
              <a:ext cx="0" cy="40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grpSp>
          <p:nvGrpSpPr>
            <p:cNvPr id="47441" name="Group 337">
              <a:extLst>
                <a:ext uri="{FF2B5EF4-FFF2-40B4-BE49-F238E27FC236}">
                  <a16:creationId xmlns:a16="http://schemas.microsoft.com/office/drawing/2014/main" id="{75912692-76AD-4049-B0DB-F62BDD736596}"/>
                </a:ext>
              </a:extLst>
            </p:cNvPr>
            <p:cNvGrpSpPr>
              <a:grpSpLocks/>
            </p:cNvGrpSpPr>
            <p:nvPr/>
          </p:nvGrpSpPr>
          <p:grpSpPr bwMode="auto">
            <a:xfrm>
              <a:off x="1395" y="2270"/>
              <a:ext cx="1315" cy="945"/>
              <a:chOff x="3778" y="1068"/>
              <a:chExt cx="1465" cy="1046"/>
            </a:xfrm>
          </p:grpSpPr>
          <p:sp>
            <p:nvSpPr>
              <p:cNvPr id="47442" name="Freeform 338">
                <a:extLst>
                  <a:ext uri="{FF2B5EF4-FFF2-40B4-BE49-F238E27FC236}">
                    <a16:creationId xmlns:a16="http://schemas.microsoft.com/office/drawing/2014/main" id="{7D0B895B-0349-47BF-8EF0-8BC8CC15D30E}"/>
                  </a:ext>
                </a:extLst>
              </p:cNvPr>
              <p:cNvSpPr>
                <a:spLocks/>
              </p:cNvSpPr>
              <p:nvPr/>
            </p:nvSpPr>
            <p:spPr bwMode="auto">
              <a:xfrm flipV="1">
                <a:off x="3778" y="1104"/>
                <a:ext cx="492" cy="530"/>
              </a:xfrm>
              <a:custGeom>
                <a:avLst/>
                <a:gdLst>
                  <a:gd name="T0" fmla="*/ 0 w 864"/>
                  <a:gd name="T1" fmla="*/ 0 h 480"/>
                  <a:gd name="T2" fmla="*/ 432 w 864"/>
                  <a:gd name="T3" fmla="*/ 480 h 480"/>
                  <a:gd name="T4" fmla="*/ 864 w 864"/>
                  <a:gd name="T5" fmla="*/ 0 h 480"/>
                </a:gdLst>
                <a:ahLst/>
                <a:cxnLst>
                  <a:cxn ang="0">
                    <a:pos x="T0" y="T1"/>
                  </a:cxn>
                  <a:cxn ang="0">
                    <a:pos x="T2" y="T3"/>
                  </a:cxn>
                  <a:cxn ang="0">
                    <a:pos x="T4" y="T5"/>
                  </a:cxn>
                </a:cxnLst>
                <a:rect l="0" t="0" r="r" b="b"/>
                <a:pathLst>
                  <a:path w="864" h="480">
                    <a:moveTo>
                      <a:pt x="0" y="0"/>
                    </a:moveTo>
                    <a:cubicBezTo>
                      <a:pt x="144" y="240"/>
                      <a:pt x="288" y="480"/>
                      <a:pt x="432" y="480"/>
                    </a:cubicBezTo>
                    <a:cubicBezTo>
                      <a:pt x="576" y="480"/>
                      <a:pt x="720" y="240"/>
                      <a:pt x="864" y="0"/>
                    </a:cubicBezTo>
                  </a:path>
                </a:pathLst>
              </a:custGeom>
              <a:noFill/>
              <a:ln w="38100" cap="flat" cmpd="sng">
                <a:solidFill>
                  <a:srgbClr val="CC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47443" name="Freeform 339">
                <a:extLst>
                  <a:ext uri="{FF2B5EF4-FFF2-40B4-BE49-F238E27FC236}">
                    <a16:creationId xmlns:a16="http://schemas.microsoft.com/office/drawing/2014/main" id="{1858E740-CCC4-4E5F-BF01-3F6C521583D0}"/>
                  </a:ext>
                </a:extLst>
              </p:cNvPr>
              <p:cNvSpPr>
                <a:spLocks/>
              </p:cNvSpPr>
              <p:nvPr/>
            </p:nvSpPr>
            <p:spPr bwMode="auto">
              <a:xfrm flipV="1">
                <a:off x="4751" y="1068"/>
                <a:ext cx="492" cy="530"/>
              </a:xfrm>
              <a:custGeom>
                <a:avLst/>
                <a:gdLst>
                  <a:gd name="T0" fmla="*/ 0 w 864"/>
                  <a:gd name="T1" fmla="*/ 0 h 480"/>
                  <a:gd name="T2" fmla="*/ 432 w 864"/>
                  <a:gd name="T3" fmla="*/ 480 h 480"/>
                  <a:gd name="T4" fmla="*/ 864 w 864"/>
                  <a:gd name="T5" fmla="*/ 0 h 480"/>
                </a:gdLst>
                <a:ahLst/>
                <a:cxnLst>
                  <a:cxn ang="0">
                    <a:pos x="T0" y="T1"/>
                  </a:cxn>
                  <a:cxn ang="0">
                    <a:pos x="T2" y="T3"/>
                  </a:cxn>
                  <a:cxn ang="0">
                    <a:pos x="T4" y="T5"/>
                  </a:cxn>
                </a:cxnLst>
                <a:rect l="0" t="0" r="r" b="b"/>
                <a:pathLst>
                  <a:path w="864" h="480">
                    <a:moveTo>
                      <a:pt x="0" y="0"/>
                    </a:moveTo>
                    <a:cubicBezTo>
                      <a:pt x="144" y="240"/>
                      <a:pt x="288" y="480"/>
                      <a:pt x="432" y="480"/>
                    </a:cubicBezTo>
                    <a:cubicBezTo>
                      <a:pt x="576" y="480"/>
                      <a:pt x="720" y="240"/>
                      <a:pt x="864" y="0"/>
                    </a:cubicBezTo>
                  </a:path>
                </a:pathLst>
              </a:custGeom>
              <a:noFill/>
              <a:ln w="38100" cap="flat" cmpd="sng">
                <a:solidFill>
                  <a:srgbClr val="CC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47444" name="Freeform 340">
                <a:extLst>
                  <a:ext uri="{FF2B5EF4-FFF2-40B4-BE49-F238E27FC236}">
                    <a16:creationId xmlns:a16="http://schemas.microsoft.com/office/drawing/2014/main" id="{8F58FD7A-ACD0-4E94-B10C-EA6A1B7D70D6}"/>
                  </a:ext>
                </a:extLst>
              </p:cNvPr>
              <p:cNvSpPr>
                <a:spLocks/>
              </p:cNvSpPr>
              <p:nvPr/>
            </p:nvSpPr>
            <p:spPr bwMode="auto">
              <a:xfrm>
                <a:off x="4259" y="1584"/>
                <a:ext cx="492" cy="530"/>
              </a:xfrm>
              <a:custGeom>
                <a:avLst/>
                <a:gdLst>
                  <a:gd name="T0" fmla="*/ 0 w 864"/>
                  <a:gd name="T1" fmla="*/ 0 h 480"/>
                  <a:gd name="T2" fmla="*/ 432 w 864"/>
                  <a:gd name="T3" fmla="*/ 480 h 480"/>
                  <a:gd name="T4" fmla="*/ 864 w 864"/>
                  <a:gd name="T5" fmla="*/ 0 h 480"/>
                </a:gdLst>
                <a:ahLst/>
                <a:cxnLst>
                  <a:cxn ang="0">
                    <a:pos x="T0" y="T1"/>
                  </a:cxn>
                  <a:cxn ang="0">
                    <a:pos x="T2" y="T3"/>
                  </a:cxn>
                  <a:cxn ang="0">
                    <a:pos x="T4" y="T5"/>
                  </a:cxn>
                </a:cxnLst>
                <a:rect l="0" t="0" r="r" b="b"/>
                <a:pathLst>
                  <a:path w="864" h="480">
                    <a:moveTo>
                      <a:pt x="0" y="0"/>
                    </a:moveTo>
                    <a:cubicBezTo>
                      <a:pt x="144" y="240"/>
                      <a:pt x="288" y="480"/>
                      <a:pt x="432" y="480"/>
                    </a:cubicBezTo>
                    <a:cubicBezTo>
                      <a:pt x="576" y="480"/>
                      <a:pt x="720" y="240"/>
                      <a:pt x="864" y="0"/>
                    </a:cubicBezTo>
                  </a:path>
                </a:pathLst>
              </a:custGeom>
              <a:noFill/>
              <a:ln w="38100" cap="flat" cmpd="sng">
                <a:solidFill>
                  <a:srgbClr val="CC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sp>
          <p:nvSpPr>
            <p:cNvPr id="47451" name="Line 347">
              <a:extLst>
                <a:ext uri="{FF2B5EF4-FFF2-40B4-BE49-F238E27FC236}">
                  <a16:creationId xmlns:a16="http://schemas.microsoft.com/office/drawing/2014/main" id="{FA4B0703-855E-48E6-A5D3-2C0CBCE81398}"/>
                </a:ext>
              </a:extLst>
            </p:cNvPr>
            <p:cNvSpPr>
              <a:spLocks noChangeShapeType="1"/>
            </p:cNvSpPr>
            <p:nvPr/>
          </p:nvSpPr>
          <p:spPr bwMode="auto">
            <a:xfrm>
              <a:off x="1392" y="277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47452" name="Line 348">
              <a:extLst>
                <a:ext uri="{FF2B5EF4-FFF2-40B4-BE49-F238E27FC236}">
                  <a16:creationId xmlns:a16="http://schemas.microsoft.com/office/drawing/2014/main" id="{DDBE4E20-17B5-4930-AB1D-98B4E91AA675}"/>
                </a:ext>
              </a:extLst>
            </p:cNvPr>
            <p:cNvSpPr>
              <a:spLocks noChangeShapeType="1"/>
            </p:cNvSpPr>
            <p:nvPr/>
          </p:nvSpPr>
          <p:spPr bwMode="auto">
            <a:xfrm>
              <a:off x="1212" y="2940"/>
              <a:ext cx="180" cy="0"/>
            </a:xfrm>
            <a:prstGeom prst="line">
              <a:avLst/>
            </a:prstGeom>
            <a:noFill/>
            <a:ln w="2857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47453" name="Line 349">
              <a:extLst>
                <a:ext uri="{FF2B5EF4-FFF2-40B4-BE49-F238E27FC236}">
                  <a16:creationId xmlns:a16="http://schemas.microsoft.com/office/drawing/2014/main" id="{29E69937-858B-4946-9ADC-5EA0E9A73881}"/>
                </a:ext>
              </a:extLst>
            </p:cNvPr>
            <p:cNvSpPr>
              <a:spLocks noChangeShapeType="1"/>
            </p:cNvSpPr>
            <p:nvPr/>
          </p:nvSpPr>
          <p:spPr bwMode="auto">
            <a:xfrm flipH="1">
              <a:off x="1560" y="2952"/>
              <a:ext cx="180" cy="0"/>
            </a:xfrm>
            <a:prstGeom prst="line">
              <a:avLst/>
            </a:prstGeom>
            <a:noFill/>
            <a:ln w="2857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47455" name="Line 351">
              <a:extLst>
                <a:ext uri="{FF2B5EF4-FFF2-40B4-BE49-F238E27FC236}">
                  <a16:creationId xmlns:a16="http://schemas.microsoft.com/office/drawing/2014/main" id="{457061D3-1E6D-4888-A1D1-0B77149BE004}"/>
                </a:ext>
              </a:extLst>
            </p:cNvPr>
            <p:cNvSpPr>
              <a:spLocks noChangeShapeType="1"/>
            </p:cNvSpPr>
            <p:nvPr/>
          </p:nvSpPr>
          <p:spPr bwMode="auto">
            <a:xfrm>
              <a:off x="1548" y="2304"/>
              <a:ext cx="96"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graphicFrame>
          <p:nvGraphicFramePr>
            <p:cNvPr id="47456" name="Object 352">
              <a:extLst>
                <a:ext uri="{FF2B5EF4-FFF2-40B4-BE49-F238E27FC236}">
                  <a16:creationId xmlns:a16="http://schemas.microsoft.com/office/drawing/2014/main" id="{E5B6159C-D1D5-49AB-A736-016EA52791AC}"/>
                </a:ext>
              </a:extLst>
            </p:cNvPr>
            <p:cNvGraphicFramePr>
              <a:graphicFrameLocks noChangeAspect="1"/>
            </p:cNvGraphicFramePr>
            <p:nvPr/>
          </p:nvGraphicFramePr>
          <p:xfrm>
            <a:off x="1124" y="2194"/>
            <a:ext cx="416" cy="242"/>
          </p:xfrm>
          <a:graphic>
            <a:graphicData uri="http://schemas.openxmlformats.org/presentationml/2006/ole">
              <mc:AlternateContent xmlns:mc="http://schemas.openxmlformats.org/markup-compatibility/2006">
                <mc:Choice xmlns:v="urn:schemas-microsoft-com:vml" Requires="v">
                  <p:oleObj spid="_x0000_s277026" name="Equation" r:id="rId7" imgW="850680" imgH="495000" progId="Equation.3">
                    <p:embed/>
                  </p:oleObj>
                </mc:Choice>
                <mc:Fallback>
                  <p:oleObj name="Equation" r:id="rId7" imgW="850680" imgH="495000" progId="Equation.3">
                    <p:embed/>
                    <p:pic>
                      <p:nvPicPr>
                        <p:cNvPr id="0" name="Object 3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24" y="2194"/>
                          <a:ext cx="416"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457" name="Object 353">
              <a:extLst>
                <a:ext uri="{FF2B5EF4-FFF2-40B4-BE49-F238E27FC236}">
                  <a16:creationId xmlns:a16="http://schemas.microsoft.com/office/drawing/2014/main" id="{C6E64283-6C45-4359-9052-F721A970753E}"/>
                </a:ext>
              </a:extLst>
            </p:cNvPr>
            <p:cNvGraphicFramePr>
              <a:graphicFrameLocks noChangeAspect="1"/>
            </p:cNvGraphicFramePr>
            <p:nvPr>
              <p:extLst>
                <p:ext uri="{D42A27DB-BD31-4B8C-83A1-F6EECF244321}">
                  <p14:modId xmlns:p14="http://schemas.microsoft.com/office/powerpoint/2010/main" val="1881368535"/>
                </p:ext>
              </p:extLst>
            </p:nvPr>
          </p:nvGraphicFramePr>
          <p:xfrm>
            <a:off x="1398" y="2994"/>
            <a:ext cx="162" cy="167"/>
          </p:xfrm>
          <a:graphic>
            <a:graphicData uri="http://schemas.openxmlformats.org/presentationml/2006/ole">
              <mc:AlternateContent xmlns:mc="http://schemas.openxmlformats.org/markup-compatibility/2006">
                <mc:Choice xmlns:v="urn:schemas-microsoft-com:vml" Requires="v">
                  <p:oleObj spid="_x0000_s277027" name="Equation" r:id="rId9" imgW="393480" imgH="406080" progId="Equation.3">
                    <p:embed/>
                  </p:oleObj>
                </mc:Choice>
                <mc:Fallback>
                  <p:oleObj name="Equation" r:id="rId9" imgW="393480" imgH="406080" progId="Equation.3">
                    <p:embed/>
                    <p:pic>
                      <p:nvPicPr>
                        <p:cNvPr id="0" name="Object 35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98" y="2994"/>
                          <a:ext cx="162" cy="167"/>
                        </a:xfrm>
                        <a:prstGeom prst="rect">
                          <a:avLst/>
                        </a:prstGeom>
                        <a:noFill/>
                        <a:ln>
                          <a:noFill/>
                        </a:ln>
                        <a:effectLst/>
                      </p:spPr>
                    </p:pic>
                  </p:oleObj>
                </mc:Fallback>
              </mc:AlternateContent>
            </a:graphicData>
          </a:graphic>
        </p:graphicFrame>
      </p:grpSp>
      <p:sp>
        <p:nvSpPr>
          <p:cNvPr id="47460" name="Text Box 356">
            <a:extLst>
              <a:ext uri="{FF2B5EF4-FFF2-40B4-BE49-F238E27FC236}">
                <a16:creationId xmlns:a16="http://schemas.microsoft.com/office/drawing/2014/main" id="{85409945-364E-4C6B-9B44-98999BDD84DB}"/>
              </a:ext>
            </a:extLst>
          </p:cNvPr>
          <p:cNvSpPr txBox="1">
            <a:spLocks noChangeArrowheads="1"/>
          </p:cNvSpPr>
          <p:nvPr/>
        </p:nvSpPr>
        <p:spPr bwMode="auto">
          <a:xfrm>
            <a:off x="742414" y="5391899"/>
            <a:ext cx="8356467" cy="988797"/>
          </a:xfrm>
          <a:prstGeom prst="rect">
            <a:avLst/>
          </a:prstGeom>
          <a:noFill/>
          <a:ln>
            <a:solidFill>
              <a:srgbClr val="C00000"/>
            </a:solidFill>
          </a:ln>
          <a:effectLst/>
        </p:spPr>
        <p:txBody>
          <a:bodyPr>
            <a:spAutoFit/>
          </a:bodyPr>
          <a:lstStyle/>
          <a:p>
            <a:pPr>
              <a:lnSpc>
                <a:spcPct val="120000"/>
              </a:lnSpc>
            </a:pPr>
            <a:r>
              <a:rPr lang="zh-CN" altLang="en-US" sz="2600" dirty="0">
                <a:latin typeface="黑体" panose="02010609060101010101" pitchFamily="49" charset="-122"/>
                <a:ea typeface="黑体" panose="02010609060101010101" pitchFamily="49" charset="-122"/>
              </a:rPr>
              <a:t>当参与运算的正弦量为同频率正弦量时，用相量表示和计算可以使正弦电路的计算简化。</a:t>
            </a:r>
          </a:p>
        </p:txBody>
      </p:sp>
      <p:sp>
        <p:nvSpPr>
          <p:cNvPr id="2" name="灯片编号占位符 1">
            <a:extLst>
              <a:ext uri="{FF2B5EF4-FFF2-40B4-BE49-F238E27FC236}">
                <a16:creationId xmlns:a16="http://schemas.microsoft.com/office/drawing/2014/main" id="{9B229F4B-5F5C-4408-B5F6-41BD38797A39}"/>
              </a:ext>
            </a:extLst>
          </p:cNvPr>
          <p:cNvSpPr>
            <a:spLocks noGrp="1"/>
          </p:cNvSpPr>
          <p:nvPr>
            <p:ph type="sldNum" sz="quarter" idx="12"/>
          </p:nvPr>
        </p:nvSpPr>
        <p:spPr/>
        <p:txBody>
          <a:bodyPr/>
          <a:lstStyle/>
          <a:p>
            <a:fld id="{DD7B16FF-69CA-4A0B-BD3A-C4B4E2184A49}" type="slidenum">
              <a:rPr lang="zh-CN" altLang="en-US" smtClean="0"/>
              <a:pPr/>
              <a:t>18</a:t>
            </a:fld>
            <a:endParaRPr lang="zh-CN" altLang="en-US" dirty="0"/>
          </a:p>
        </p:txBody>
      </p:sp>
      <p:sp>
        <p:nvSpPr>
          <p:cNvPr id="25" name="动作按钮: 转到开头 24">
            <a:hlinkClick r:id="rId11" action="ppaction://hlinksldjump" highlightClick="1"/>
            <a:extLst>
              <a:ext uri="{FF2B5EF4-FFF2-40B4-BE49-F238E27FC236}">
                <a16:creationId xmlns:a16="http://schemas.microsoft.com/office/drawing/2014/main" id="{A29C809D-DA62-460E-805E-A5116BBEFAE2}"/>
              </a:ext>
            </a:extLst>
          </p:cNvPr>
          <p:cNvSpPr/>
          <p:nvPr/>
        </p:nvSpPr>
        <p:spPr bwMode="auto">
          <a:xfrm>
            <a:off x="9169418" y="6564046"/>
            <a:ext cx="468052" cy="468052"/>
          </a:xfrm>
          <a:prstGeom prst="actionButtonBeginning">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fontAlgn="base">
              <a:spcBef>
                <a:spcPct val="0"/>
              </a:spcBef>
              <a:spcAft>
                <a:spcPct val="0"/>
              </a:spcAft>
            </a:pPr>
            <a:endParaRPr lang="zh-CN" altLang="en-US" sz="1950" b="1">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47107"/>
                                        </p:tgtEl>
                                        <p:attrNameLst>
                                          <p:attrName>style.visibility</p:attrName>
                                        </p:attrNameLst>
                                      </p:cBhvr>
                                      <p:to>
                                        <p:strVal val="visible"/>
                                      </p:to>
                                    </p:set>
                                    <p:animEffect transition="in" filter="blinds(vertical)">
                                      <p:cBhvr>
                                        <p:cTn id="7" dur="500"/>
                                        <p:tgtEl>
                                          <p:spTgt spid="471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47416"/>
                                        </p:tgtEl>
                                        <p:attrNameLst>
                                          <p:attrName>style.visibility</p:attrName>
                                        </p:attrNameLst>
                                      </p:cBhvr>
                                      <p:to>
                                        <p:strVal val="visible"/>
                                      </p:to>
                                    </p:set>
                                    <p:anim calcmode="lin" valueType="num">
                                      <p:cBhvr>
                                        <p:cTn id="12" dur="500" fill="hold"/>
                                        <p:tgtEl>
                                          <p:spTgt spid="47416"/>
                                        </p:tgtEl>
                                        <p:attrNameLst>
                                          <p:attrName>ppt_w</p:attrName>
                                        </p:attrNameLst>
                                      </p:cBhvr>
                                      <p:tavLst>
                                        <p:tav tm="0">
                                          <p:val>
                                            <p:fltVal val="0"/>
                                          </p:val>
                                        </p:tav>
                                        <p:tav tm="100000">
                                          <p:val>
                                            <p:strVal val="#ppt_w"/>
                                          </p:val>
                                        </p:tav>
                                      </p:tavLst>
                                    </p:anim>
                                    <p:anim calcmode="lin" valueType="num">
                                      <p:cBhvr>
                                        <p:cTn id="13" dur="500" fill="hold"/>
                                        <p:tgtEl>
                                          <p:spTgt spid="47416"/>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5" fill="hold" grpId="0" nodeType="clickEffect">
                                  <p:stCondLst>
                                    <p:cond delay="0"/>
                                  </p:stCondLst>
                                  <p:childTnLst>
                                    <p:set>
                                      <p:cBhvr>
                                        <p:cTn id="17" dur="1" fill="hold">
                                          <p:stCondLst>
                                            <p:cond delay="0"/>
                                          </p:stCondLst>
                                        </p:cTn>
                                        <p:tgtEl>
                                          <p:spTgt spid="47131"/>
                                        </p:tgtEl>
                                        <p:attrNameLst>
                                          <p:attrName>style.visibility</p:attrName>
                                        </p:attrNameLst>
                                      </p:cBhvr>
                                      <p:to>
                                        <p:strVal val="visible"/>
                                      </p:to>
                                    </p:set>
                                    <p:animEffect transition="in" filter="blinds(vertical)">
                                      <p:cBhvr>
                                        <p:cTn id="18" dur="500"/>
                                        <p:tgtEl>
                                          <p:spTgt spid="4713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47458"/>
                                        </p:tgtEl>
                                        <p:attrNameLst>
                                          <p:attrName>style.visibility</p:attrName>
                                        </p:attrNameLst>
                                      </p:cBhvr>
                                      <p:to>
                                        <p:strVal val="visible"/>
                                      </p:to>
                                    </p:set>
                                    <p:animEffect transition="in" filter="wipe(left)">
                                      <p:cBhvr>
                                        <p:cTn id="23" dur="500"/>
                                        <p:tgtEl>
                                          <p:spTgt spid="4745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5" fill="hold" grpId="0" nodeType="clickEffect">
                                  <p:stCondLst>
                                    <p:cond delay="0"/>
                                  </p:stCondLst>
                                  <p:childTnLst>
                                    <p:set>
                                      <p:cBhvr>
                                        <p:cTn id="27" dur="1" fill="hold">
                                          <p:stCondLst>
                                            <p:cond delay="0"/>
                                          </p:stCondLst>
                                        </p:cTn>
                                        <p:tgtEl>
                                          <p:spTgt spid="47460"/>
                                        </p:tgtEl>
                                        <p:attrNameLst>
                                          <p:attrName>style.visibility</p:attrName>
                                        </p:attrNameLst>
                                      </p:cBhvr>
                                      <p:to>
                                        <p:strVal val="visible"/>
                                      </p:to>
                                    </p:set>
                                    <p:animEffect transition="in" filter="blinds(vertical)">
                                      <p:cBhvr>
                                        <p:cTn id="28" dur="500"/>
                                        <p:tgtEl>
                                          <p:spTgt spid="47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animBg="1" autoUpdateAnimBg="0"/>
      <p:bldP spid="47131" grpId="0" animBg="1" autoUpdateAnimBg="0"/>
      <p:bldP spid="4746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93" name="Text Box 1285">
            <a:extLst>
              <a:ext uri="{FF2B5EF4-FFF2-40B4-BE49-F238E27FC236}">
                <a16:creationId xmlns:a16="http://schemas.microsoft.com/office/drawing/2014/main" id="{6D5AD8D0-B762-4384-B325-ED1C31052482}"/>
              </a:ext>
            </a:extLst>
          </p:cNvPr>
          <p:cNvSpPr txBox="1">
            <a:spLocks noChangeArrowheads="1"/>
          </p:cNvSpPr>
          <p:nvPr/>
        </p:nvSpPr>
        <p:spPr bwMode="auto">
          <a:xfrm>
            <a:off x="669695" y="53496"/>
            <a:ext cx="3235449" cy="559064"/>
          </a:xfrm>
          <a:prstGeom prst="rect">
            <a:avLst/>
          </a:prstGeom>
          <a:noFill/>
          <a:ln>
            <a:noFill/>
          </a:ln>
          <a:effectLst/>
        </p:spPr>
        <p:txBody>
          <a:bodyPr wrap="square">
            <a:spAutoFit/>
          </a:bodyPr>
          <a:lstStyle/>
          <a:p>
            <a:pPr marL="495285" indent="-495285">
              <a:buFont typeface="Wingdings" panose="05000000000000000000" pitchFamily="2" charset="2"/>
              <a:buChar char="u"/>
            </a:pPr>
            <a:r>
              <a:rPr lang="zh-CN" altLang="en-US" sz="3033" b="1" dirty="0">
                <a:latin typeface="Times New Roman" panose="02020603050405020304" pitchFamily="18" charset="0"/>
                <a:ea typeface="黑体" panose="02010609060101010101" pitchFamily="49" charset="-122"/>
                <a:cs typeface="Times New Roman" panose="02020603050405020304" pitchFamily="18" charset="0"/>
              </a:rPr>
              <a:t>复数及其运算</a:t>
            </a:r>
          </a:p>
        </p:txBody>
      </p:sp>
      <p:sp>
        <p:nvSpPr>
          <p:cNvPr id="95496" name="Line 1288">
            <a:extLst>
              <a:ext uri="{FF2B5EF4-FFF2-40B4-BE49-F238E27FC236}">
                <a16:creationId xmlns:a16="http://schemas.microsoft.com/office/drawing/2014/main" id="{DDFEB24E-1BDE-453C-8A10-3EDE6AF9C367}"/>
              </a:ext>
            </a:extLst>
          </p:cNvPr>
          <p:cNvSpPr>
            <a:spLocks noChangeShapeType="1"/>
          </p:cNvSpPr>
          <p:nvPr/>
        </p:nvSpPr>
        <p:spPr bwMode="auto">
          <a:xfrm flipV="1">
            <a:off x="6199360" y="1392374"/>
            <a:ext cx="1325960" cy="1098946"/>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b="1">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95504" name="Group 1296">
            <a:extLst>
              <a:ext uri="{FF2B5EF4-FFF2-40B4-BE49-F238E27FC236}">
                <a16:creationId xmlns:a16="http://schemas.microsoft.com/office/drawing/2014/main" id="{1C47BE76-64F0-4ACF-A631-8E6F9E8FB4CE}"/>
              </a:ext>
            </a:extLst>
          </p:cNvPr>
          <p:cNvGrpSpPr>
            <a:grpSpLocks/>
          </p:cNvGrpSpPr>
          <p:nvPr/>
        </p:nvGrpSpPr>
        <p:grpSpPr bwMode="auto">
          <a:xfrm>
            <a:off x="6168405" y="365657"/>
            <a:ext cx="3173016" cy="2375033"/>
            <a:chOff x="3888" y="204"/>
            <a:chExt cx="1845" cy="1381"/>
          </a:xfrm>
        </p:grpSpPr>
        <p:sp>
          <p:nvSpPr>
            <p:cNvPr id="95494" name="Line 1286">
              <a:extLst>
                <a:ext uri="{FF2B5EF4-FFF2-40B4-BE49-F238E27FC236}">
                  <a16:creationId xmlns:a16="http://schemas.microsoft.com/office/drawing/2014/main" id="{6EDDA487-132D-4617-B347-D102A647AB8D}"/>
                </a:ext>
              </a:extLst>
            </p:cNvPr>
            <p:cNvSpPr>
              <a:spLocks noChangeShapeType="1"/>
            </p:cNvSpPr>
            <p:nvPr/>
          </p:nvSpPr>
          <p:spPr bwMode="auto">
            <a:xfrm>
              <a:off x="3888" y="1452"/>
              <a:ext cx="1440" cy="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5495" name="Line 1287">
              <a:extLst>
                <a:ext uri="{FF2B5EF4-FFF2-40B4-BE49-F238E27FC236}">
                  <a16:creationId xmlns:a16="http://schemas.microsoft.com/office/drawing/2014/main" id="{DA05B0D9-765B-43A6-BA8B-ADCB9DB3A076}"/>
                </a:ext>
              </a:extLst>
            </p:cNvPr>
            <p:cNvSpPr>
              <a:spLocks noChangeShapeType="1"/>
            </p:cNvSpPr>
            <p:nvPr/>
          </p:nvSpPr>
          <p:spPr bwMode="auto">
            <a:xfrm flipV="1">
              <a:off x="3900" y="348"/>
              <a:ext cx="0" cy="1104"/>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5499" name="Text Box 1291">
              <a:extLst>
                <a:ext uri="{FF2B5EF4-FFF2-40B4-BE49-F238E27FC236}">
                  <a16:creationId xmlns:a16="http://schemas.microsoft.com/office/drawing/2014/main" id="{ED44E957-395F-45B4-8C35-4600002841D6}"/>
                </a:ext>
              </a:extLst>
            </p:cNvPr>
            <p:cNvSpPr txBox="1">
              <a:spLocks noChangeArrowheads="1"/>
            </p:cNvSpPr>
            <p:nvPr/>
          </p:nvSpPr>
          <p:spPr bwMode="auto">
            <a:xfrm>
              <a:off x="5301" y="1299"/>
              <a:ext cx="43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+1</a:t>
              </a:r>
            </a:p>
          </p:txBody>
        </p:sp>
        <p:sp>
          <p:nvSpPr>
            <p:cNvPr id="95500" name="Text Box 1292">
              <a:extLst>
                <a:ext uri="{FF2B5EF4-FFF2-40B4-BE49-F238E27FC236}">
                  <a16:creationId xmlns:a16="http://schemas.microsoft.com/office/drawing/2014/main" id="{BB1AA27F-64A5-4CE3-9B12-099FB8B6C172}"/>
                </a:ext>
              </a:extLst>
            </p:cNvPr>
            <p:cNvSpPr txBox="1">
              <a:spLocks noChangeArrowheads="1"/>
            </p:cNvSpPr>
            <p:nvPr/>
          </p:nvSpPr>
          <p:spPr bwMode="auto">
            <a:xfrm>
              <a:off x="3945" y="204"/>
              <a:ext cx="49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j</a:t>
              </a:r>
            </a:p>
          </p:txBody>
        </p:sp>
      </p:grpSp>
      <p:sp>
        <p:nvSpPr>
          <p:cNvPr id="95501" name="Text Box 1293">
            <a:extLst>
              <a:ext uri="{FF2B5EF4-FFF2-40B4-BE49-F238E27FC236}">
                <a16:creationId xmlns:a16="http://schemas.microsoft.com/office/drawing/2014/main" id="{93520291-6753-4068-99E5-B0DF8D82E8FF}"/>
              </a:ext>
            </a:extLst>
          </p:cNvPr>
          <p:cNvSpPr txBox="1">
            <a:spLocks noChangeArrowheads="1"/>
          </p:cNvSpPr>
          <p:nvPr/>
        </p:nvSpPr>
        <p:spPr bwMode="auto">
          <a:xfrm>
            <a:off x="7530479" y="1046695"/>
            <a:ext cx="8255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A</a:t>
            </a:r>
          </a:p>
        </p:txBody>
      </p:sp>
      <p:grpSp>
        <p:nvGrpSpPr>
          <p:cNvPr id="95517" name="Group 1309">
            <a:extLst>
              <a:ext uri="{FF2B5EF4-FFF2-40B4-BE49-F238E27FC236}">
                <a16:creationId xmlns:a16="http://schemas.microsoft.com/office/drawing/2014/main" id="{4E3222AC-8797-44A6-9C72-9A6ADF731E3A}"/>
              </a:ext>
            </a:extLst>
          </p:cNvPr>
          <p:cNvGrpSpPr>
            <a:grpSpLocks/>
          </p:cNvGrpSpPr>
          <p:nvPr/>
        </p:nvGrpSpPr>
        <p:grpSpPr bwMode="auto">
          <a:xfrm>
            <a:off x="6968107" y="1407851"/>
            <a:ext cx="1114425" cy="1625205"/>
            <a:chOff x="4353" y="810"/>
            <a:chExt cx="648" cy="945"/>
          </a:xfrm>
        </p:grpSpPr>
        <p:sp>
          <p:nvSpPr>
            <p:cNvPr id="95498" name="Line 1290">
              <a:extLst>
                <a:ext uri="{FF2B5EF4-FFF2-40B4-BE49-F238E27FC236}">
                  <a16:creationId xmlns:a16="http://schemas.microsoft.com/office/drawing/2014/main" id="{245F6C2D-99D1-4F3C-87EF-E3561B12FFA2}"/>
                </a:ext>
              </a:extLst>
            </p:cNvPr>
            <p:cNvSpPr>
              <a:spLocks noChangeShapeType="1"/>
            </p:cNvSpPr>
            <p:nvPr/>
          </p:nvSpPr>
          <p:spPr bwMode="auto">
            <a:xfrm>
              <a:off x="4683" y="810"/>
              <a:ext cx="0" cy="639"/>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5502" name="Text Box 1294">
              <a:extLst>
                <a:ext uri="{FF2B5EF4-FFF2-40B4-BE49-F238E27FC236}">
                  <a16:creationId xmlns:a16="http://schemas.microsoft.com/office/drawing/2014/main" id="{9F7C8E65-38D7-4A80-BEDE-199351D39941}"/>
                </a:ext>
              </a:extLst>
            </p:cNvPr>
            <p:cNvSpPr txBox="1">
              <a:spLocks noChangeArrowheads="1"/>
            </p:cNvSpPr>
            <p:nvPr/>
          </p:nvSpPr>
          <p:spPr bwMode="auto">
            <a:xfrm>
              <a:off x="4353" y="1469"/>
              <a:ext cx="648" cy="286"/>
            </a:xfrm>
            <a:prstGeom prst="rect">
              <a:avLst/>
            </a:prstGeom>
            <a:noFill/>
            <a:ln>
              <a:noFill/>
            </a:ln>
            <a:effectLst/>
            <a:extLst>
              <a:ext uri="{909E8E84-426E-40DD-AFC4-6F175D3DCCD1}">
                <a14:hiddenFill xmlns:a14="http://schemas.microsoft.com/office/drawing/2010/main">
                  <a:gradFill rotWithShape="0">
                    <a:gsLst>
                      <a:gs pos="0">
                        <a:schemeClr val="bg1"/>
                      </a:gs>
                      <a:gs pos="100000">
                        <a:schemeClr val="hlink"/>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实部</a:t>
              </a:r>
              <a:r>
                <a:rPr lang="en-US" altLang="zh-CN" sz="2600" b="1"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a</a:t>
              </a:r>
            </a:p>
          </p:txBody>
        </p:sp>
      </p:grpSp>
      <p:grpSp>
        <p:nvGrpSpPr>
          <p:cNvPr id="95516" name="Group 1308">
            <a:extLst>
              <a:ext uri="{FF2B5EF4-FFF2-40B4-BE49-F238E27FC236}">
                <a16:creationId xmlns:a16="http://schemas.microsoft.com/office/drawing/2014/main" id="{8F1811F2-B104-4512-B2A8-B0D51AE261FC}"/>
              </a:ext>
            </a:extLst>
          </p:cNvPr>
          <p:cNvGrpSpPr>
            <a:grpSpLocks/>
          </p:cNvGrpSpPr>
          <p:nvPr/>
        </p:nvGrpSpPr>
        <p:grpSpPr bwMode="auto">
          <a:xfrm>
            <a:off x="5095254" y="1087970"/>
            <a:ext cx="2435225" cy="491861"/>
            <a:chOff x="3264" y="624"/>
            <a:chExt cx="1416" cy="286"/>
          </a:xfrm>
        </p:grpSpPr>
        <p:sp>
          <p:nvSpPr>
            <p:cNvPr id="95497" name="Line 1289">
              <a:extLst>
                <a:ext uri="{FF2B5EF4-FFF2-40B4-BE49-F238E27FC236}">
                  <a16:creationId xmlns:a16="http://schemas.microsoft.com/office/drawing/2014/main" id="{17273B8D-884C-4F27-9E9A-DEA0367B0AB6}"/>
                </a:ext>
              </a:extLst>
            </p:cNvPr>
            <p:cNvSpPr>
              <a:spLocks noChangeShapeType="1"/>
            </p:cNvSpPr>
            <p:nvPr/>
          </p:nvSpPr>
          <p:spPr bwMode="auto">
            <a:xfrm>
              <a:off x="3894" y="807"/>
              <a:ext cx="786"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5503" name="Text Box 1295">
              <a:extLst>
                <a:ext uri="{FF2B5EF4-FFF2-40B4-BE49-F238E27FC236}">
                  <a16:creationId xmlns:a16="http://schemas.microsoft.com/office/drawing/2014/main" id="{805B2185-9B12-42C0-B0E4-57507E44E2D7}"/>
                </a:ext>
              </a:extLst>
            </p:cNvPr>
            <p:cNvSpPr txBox="1">
              <a:spLocks noChangeArrowheads="1"/>
            </p:cNvSpPr>
            <p:nvPr/>
          </p:nvSpPr>
          <p:spPr bwMode="auto">
            <a:xfrm>
              <a:off x="3264" y="624"/>
              <a:ext cx="672" cy="286"/>
            </a:xfrm>
            <a:prstGeom prst="rect">
              <a:avLst/>
            </a:prstGeom>
            <a:noFill/>
            <a:ln>
              <a:noFill/>
            </a:ln>
            <a:effectLst/>
            <a:extLst>
              <a:ext uri="{909E8E84-426E-40DD-AFC4-6F175D3DCCD1}">
                <a14:hiddenFill xmlns:a14="http://schemas.microsoft.com/office/drawing/2010/main">
                  <a:gradFill rotWithShape="0">
                    <a:gsLst>
                      <a:gs pos="0">
                        <a:schemeClr val="hlink"/>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虚部 </a:t>
              </a:r>
              <a:r>
                <a:rPr lang="en-US" altLang="zh-CN" sz="2600" b="1"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b</a:t>
              </a:r>
            </a:p>
          </p:txBody>
        </p:sp>
      </p:grpSp>
      <p:graphicFrame>
        <p:nvGraphicFramePr>
          <p:cNvPr id="95507" name="Object 1299">
            <a:extLst>
              <a:ext uri="{FF2B5EF4-FFF2-40B4-BE49-F238E27FC236}">
                <a16:creationId xmlns:a16="http://schemas.microsoft.com/office/drawing/2014/main" id="{46441C3C-89F9-48D5-8F2E-BE6B3EA4985C}"/>
              </a:ext>
            </a:extLst>
          </p:cNvPr>
          <p:cNvGraphicFramePr>
            <a:graphicFrameLocks noChangeAspect="1"/>
          </p:cNvGraphicFramePr>
          <p:nvPr>
            <p:extLst>
              <p:ext uri="{D42A27DB-BD31-4B8C-83A1-F6EECF244321}">
                <p14:modId xmlns:p14="http://schemas.microsoft.com/office/powerpoint/2010/main" val="1528777159"/>
              </p:ext>
            </p:extLst>
          </p:nvPr>
        </p:nvGraphicFramePr>
        <p:xfrm>
          <a:off x="956204" y="1615641"/>
          <a:ext cx="1843617" cy="507304"/>
        </p:xfrm>
        <a:graphic>
          <a:graphicData uri="http://schemas.openxmlformats.org/presentationml/2006/ole">
            <mc:AlternateContent xmlns:mc="http://schemas.openxmlformats.org/markup-compatibility/2006">
              <mc:Choice xmlns:v="urn:schemas-microsoft-com:vml" Requires="v">
                <p:oleObj spid="_x0000_s278320" name="Equation" r:id="rId3" imgW="1892160" imgH="520560" progId="Equation.3">
                  <p:embed/>
                </p:oleObj>
              </mc:Choice>
              <mc:Fallback>
                <p:oleObj name="Equation" r:id="rId3" imgW="1892160" imgH="520560" progId="Equation.3">
                  <p:embed/>
                  <p:pic>
                    <p:nvPicPr>
                      <p:cNvPr id="0" name="Object 12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204" y="1615641"/>
                        <a:ext cx="1843617" cy="507304"/>
                      </a:xfrm>
                      <a:prstGeom prst="rect">
                        <a:avLst/>
                      </a:prstGeom>
                      <a:noFill/>
                      <a:ln>
                        <a:noFill/>
                      </a:ln>
                      <a:effectLst/>
                    </p:spPr>
                  </p:pic>
                </p:oleObj>
              </mc:Fallback>
            </mc:AlternateContent>
          </a:graphicData>
        </a:graphic>
      </p:graphicFrame>
      <p:graphicFrame>
        <p:nvGraphicFramePr>
          <p:cNvPr id="95510" name="Object 1302">
            <a:extLst>
              <a:ext uri="{FF2B5EF4-FFF2-40B4-BE49-F238E27FC236}">
                <a16:creationId xmlns:a16="http://schemas.microsoft.com/office/drawing/2014/main" id="{9865229B-8CC3-4BCC-9A25-B8C313C89295}"/>
              </a:ext>
            </a:extLst>
          </p:cNvPr>
          <p:cNvGraphicFramePr>
            <a:graphicFrameLocks noChangeAspect="1"/>
          </p:cNvGraphicFramePr>
          <p:nvPr>
            <p:extLst>
              <p:ext uri="{D42A27DB-BD31-4B8C-83A1-F6EECF244321}">
                <p14:modId xmlns:p14="http://schemas.microsoft.com/office/powerpoint/2010/main" val="1209364752"/>
              </p:ext>
            </p:extLst>
          </p:nvPr>
        </p:nvGraphicFramePr>
        <p:xfrm>
          <a:off x="784225" y="4546076"/>
          <a:ext cx="2133047" cy="542957"/>
        </p:xfrm>
        <a:graphic>
          <a:graphicData uri="http://schemas.openxmlformats.org/presentationml/2006/ole">
            <mc:AlternateContent xmlns:mc="http://schemas.openxmlformats.org/markup-compatibility/2006">
              <mc:Choice xmlns:v="urn:schemas-microsoft-com:vml" Requires="v">
                <p:oleObj spid="_x0000_s278321" name="Equation" r:id="rId5" imgW="2095200" imgH="533160" progId="Equation.3">
                  <p:embed/>
                </p:oleObj>
              </mc:Choice>
              <mc:Fallback>
                <p:oleObj name="Equation" r:id="rId5" imgW="2095200" imgH="533160" progId="Equation.3">
                  <p:embed/>
                  <p:pic>
                    <p:nvPicPr>
                      <p:cNvPr id="0" name="Object 130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4225" y="4546076"/>
                        <a:ext cx="2133047" cy="542957"/>
                      </a:xfrm>
                      <a:prstGeom prst="rect">
                        <a:avLst/>
                      </a:prstGeom>
                      <a:noFill/>
                      <a:ln>
                        <a:noFill/>
                      </a:ln>
                      <a:effectLst/>
                    </p:spPr>
                  </p:pic>
                </p:oleObj>
              </mc:Fallback>
            </mc:AlternateContent>
          </a:graphicData>
        </a:graphic>
      </p:graphicFrame>
      <p:graphicFrame>
        <p:nvGraphicFramePr>
          <p:cNvPr id="95511" name="Object 1303">
            <a:extLst>
              <a:ext uri="{FF2B5EF4-FFF2-40B4-BE49-F238E27FC236}">
                <a16:creationId xmlns:a16="http://schemas.microsoft.com/office/drawing/2014/main" id="{6BF5DD33-91D4-4EA6-83CF-C595E59F2AD4}"/>
              </a:ext>
            </a:extLst>
          </p:cNvPr>
          <p:cNvGraphicFramePr>
            <a:graphicFrameLocks noChangeAspect="1"/>
          </p:cNvGraphicFramePr>
          <p:nvPr>
            <p:extLst>
              <p:ext uri="{D42A27DB-BD31-4B8C-83A1-F6EECF244321}">
                <p14:modId xmlns:p14="http://schemas.microsoft.com/office/powerpoint/2010/main" val="3888482090"/>
              </p:ext>
            </p:extLst>
          </p:nvPr>
        </p:nvGraphicFramePr>
        <p:xfrm>
          <a:off x="1355196" y="2310435"/>
          <a:ext cx="3501497" cy="493500"/>
        </p:xfrm>
        <a:graphic>
          <a:graphicData uri="http://schemas.openxmlformats.org/presentationml/2006/ole">
            <mc:AlternateContent xmlns:mc="http://schemas.openxmlformats.org/markup-compatibility/2006">
              <mc:Choice xmlns:v="urn:schemas-microsoft-com:vml" Requires="v">
                <p:oleObj spid="_x0000_s278322" name="Equation" r:id="rId7" imgW="3784320" imgH="533160" progId="Equation.3">
                  <p:embed/>
                </p:oleObj>
              </mc:Choice>
              <mc:Fallback>
                <p:oleObj name="Equation" r:id="rId7" imgW="3784320" imgH="533160" progId="Equation.3">
                  <p:embed/>
                  <p:pic>
                    <p:nvPicPr>
                      <p:cNvPr id="0" name="Object 130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55196" y="2310435"/>
                        <a:ext cx="3501497" cy="493500"/>
                      </a:xfrm>
                      <a:prstGeom prst="rect">
                        <a:avLst/>
                      </a:prstGeom>
                      <a:noFill/>
                      <a:ln>
                        <a:noFill/>
                      </a:ln>
                      <a:effectLst/>
                    </p:spPr>
                  </p:pic>
                </p:oleObj>
              </mc:Fallback>
            </mc:AlternateContent>
          </a:graphicData>
        </a:graphic>
      </p:graphicFrame>
      <p:sp>
        <p:nvSpPr>
          <p:cNvPr id="95512" name="Text Box 1304">
            <a:extLst>
              <a:ext uri="{FF2B5EF4-FFF2-40B4-BE49-F238E27FC236}">
                <a16:creationId xmlns:a16="http://schemas.microsoft.com/office/drawing/2014/main" id="{1508AACD-1818-43C4-BE51-D69058FFD611}"/>
              </a:ext>
            </a:extLst>
          </p:cNvPr>
          <p:cNvSpPr txBox="1">
            <a:spLocks noChangeArrowheads="1"/>
          </p:cNvSpPr>
          <p:nvPr/>
        </p:nvSpPr>
        <p:spPr bwMode="auto">
          <a:xfrm>
            <a:off x="6209679" y="1482824"/>
            <a:ext cx="80486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模</a:t>
            </a:r>
            <a:r>
              <a:rPr lang="en-US" altLang="zh-CN" sz="2600" b="1"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r</a:t>
            </a:r>
          </a:p>
        </p:txBody>
      </p:sp>
      <p:grpSp>
        <p:nvGrpSpPr>
          <p:cNvPr id="95518" name="Group 1310">
            <a:extLst>
              <a:ext uri="{FF2B5EF4-FFF2-40B4-BE49-F238E27FC236}">
                <a16:creationId xmlns:a16="http://schemas.microsoft.com/office/drawing/2014/main" id="{0A5DC830-D9E7-4B9B-AE2F-D77A8DD5CC40}"/>
              </a:ext>
            </a:extLst>
          </p:cNvPr>
          <p:cNvGrpSpPr>
            <a:grpSpLocks/>
          </p:cNvGrpSpPr>
          <p:nvPr/>
        </p:nvGrpSpPr>
        <p:grpSpPr bwMode="auto">
          <a:xfrm>
            <a:off x="6524402" y="2037296"/>
            <a:ext cx="1356915" cy="491860"/>
            <a:chOff x="4095" y="1176"/>
            <a:chExt cx="789" cy="286"/>
          </a:xfrm>
        </p:grpSpPr>
        <p:sp>
          <p:nvSpPr>
            <p:cNvPr id="95505" name="Text Box 1297">
              <a:extLst>
                <a:ext uri="{FF2B5EF4-FFF2-40B4-BE49-F238E27FC236}">
                  <a16:creationId xmlns:a16="http://schemas.microsoft.com/office/drawing/2014/main" id="{C9C4079B-4E48-48E6-ABF9-A7B2DFC78428}"/>
                </a:ext>
              </a:extLst>
            </p:cNvPr>
            <p:cNvSpPr txBox="1">
              <a:spLocks noChangeArrowheads="1"/>
            </p:cNvSpPr>
            <p:nvPr/>
          </p:nvSpPr>
          <p:spPr bwMode="auto">
            <a:xfrm>
              <a:off x="4116" y="1176"/>
              <a:ext cx="76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幅角</a:t>
              </a:r>
              <a:r>
                <a:rPr lang="zh-CN" altLang="en-US" sz="2600" b="1">
                  <a:solidFill>
                    <a:srgbClr val="CC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endParaRPr lang="zh-CN" altLang="en-US" sz="2600" b="1">
                <a:solidFill>
                  <a:srgbClr val="CC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5513" name="Freeform 1305">
              <a:extLst>
                <a:ext uri="{FF2B5EF4-FFF2-40B4-BE49-F238E27FC236}">
                  <a16:creationId xmlns:a16="http://schemas.microsoft.com/office/drawing/2014/main" id="{43225E16-B0B7-41D9-8239-D95087D82AC5}"/>
                </a:ext>
              </a:extLst>
            </p:cNvPr>
            <p:cNvSpPr>
              <a:spLocks/>
            </p:cNvSpPr>
            <p:nvPr/>
          </p:nvSpPr>
          <p:spPr bwMode="auto">
            <a:xfrm>
              <a:off x="4095" y="1299"/>
              <a:ext cx="66" cy="150"/>
            </a:xfrm>
            <a:custGeom>
              <a:avLst/>
              <a:gdLst>
                <a:gd name="T0" fmla="*/ 0 w 66"/>
                <a:gd name="T1" fmla="*/ 0 h 150"/>
                <a:gd name="T2" fmla="*/ 36 w 66"/>
                <a:gd name="T3" fmla="*/ 33 h 150"/>
                <a:gd name="T4" fmla="*/ 54 w 66"/>
                <a:gd name="T5" fmla="*/ 66 h 150"/>
                <a:gd name="T6" fmla="*/ 60 w 66"/>
                <a:gd name="T7" fmla="*/ 93 h 150"/>
                <a:gd name="T8" fmla="*/ 66 w 66"/>
                <a:gd name="T9" fmla="*/ 129 h 150"/>
                <a:gd name="T10" fmla="*/ 63 w 66"/>
                <a:gd name="T11" fmla="*/ 150 h 150"/>
              </a:gdLst>
              <a:ahLst/>
              <a:cxnLst>
                <a:cxn ang="0">
                  <a:pos x="T0" y="T1"/>
                </a:cxn>
                <a:cxn ang="0">
                  <a:pos x="T2" y="T3"/>
                </a:cxn>
                <a:cxn ang="0">
                  <a:pos x="T4" y="T5"/>
                </a:cxn>
                <a:cxn ang="0">
                  <a:pos x="T6" y="T7"/>
                </a:cxn>
                <a:cxn ang="0">
                  <a:pos x="T8" y="T9"/>
                </a:cxn>
                <a:cxn ang="0">
                  <a:pos x="T10" y="T11"/>
                </a:cxn>
              </a:cxnLst>
              <a:rect l="0" t="0" r="r" b="b"/>
              <a:pathLst>
                <a:path w="66" h="150">
                  <a:moveTo>
                    <a:pt x="0" y="0"/>
                  </a:moveTo>
                  <a:cubicBezTo>
                    <a:pt x="13" y="11"/>
                    <a:pt x="27" y="22"/>
                    <a:pt x="36" y="33"/>
                  </a:cubicBezTo>
                  <a:cubicBezTo>
                    <a:pt x="45" y="44"/>
                    <a:pt x="50" y="56"/>
                    <a:pt x="54" y="66"/>
                  </a:cubicBezTo>
                  <a:cubicBezTo>
                    <a:pt x="58" y="76"/>
                    <a:pt x="58" y="83"/>
                    <a:pt x="60" y="93"/>
                  </a:cubicBezTo>
                  <a:cubicBezTo>
                    <a:pt x="62" y="103"/>
                    <a:pt x="66" y="120"/>
                    <a:pt x="66" y="129"/>
                  </a:cubicBezTo>
                  <a:cubicBezTo>
                    <a:pt x="66" y="138"/>
                    <a:pt x="63" y="147"/>
                    <a:pt x="63" y="150"/>
                  </a:cubicBezTo>
                </a:path>
              </a:pathLst>
            </a:custGeom>
            <a:noFill/>
            <a:ln w="28575" cap="flat"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b="1">
                <a:latin typeface="Times New Roman" panose="02020603050405020304" pitchFamily="18" charset="0"/>
                <a:ea typeface="黑体" panose="02010609060101010101" pitchFamily="49" charset="-122"/>
                <a:cs typeface="Times New Roman" panose="02020603050405020304" pitchFamily="18" charset="0"/>
              </a:endParaRPr>
            </a:p>
          </p:txBody>
        </p:sp>
      </p:grpSp>
      <p:graphicFrame>
        <p:nvGraphicFramePr>
          <p:cNvPr id="95519" name="Object 1311">
            <a:extLst>
              <a:ext uri="{FF2B5EF4-FFF2-40B4-BE49-F238E27FC236}">
                <a16:creationId xmlns:a16="http://schemas.microsoft.com/office/drawing/2014/main" id="{58D177A7-0F6D-4386-9F81-72E007AE351F}"/>
              </a:ext>
            </a:extLst>
          </p:cNvPr>
          <p:cNvGraphicFramePr>
            <a:graphicFrameLocks noChangeAspect="1"/>
          </p:cNvGraphicFramePr>
          <p:nvPr>
            <p:extLst>
              <p:ext uri="{D42A27DB-BD31-4B8C-83A1-F6EECF244321}">
                <p14:modId xmlns:p14="http://schemas.microsoft.com/office/powerpoint/2010/main" val="3865880948"/>
              </p:ext>
            </p:extLst>
          </p:nvPr>
        </p:nvGraphicFramePr>
        <p:xfrm>
          <a:off x="1334558" y="3032748"/>
          <a:ext cx="1603351" cy="518006"/>
        </p:xfrm>
        <a:graphic>
          <a:graphicData uri="http://schemas.openxmlformats.org/presentationml/2006/ole">
            <mc:AlternateContent xmlns:mc="http://schemas.openxmlformats.org/markup-compatibility/2006">
              <mc:Choice xmlns:v="urn:schemas-microsoft-com:vml" Requires="v">
                <p:oleObj spid="_x0000_s278323" name="Equation" r:id="rId9" imgW="1650960" imgH="533160" progId="Equation.3">
                  <p:embed/>
                </p:oleObj>
              </mc:Choice>
              <mc:Fallback>
                <p:oleObj name="Equation" r:id="rId9" imgW="1650960" imgH="533160" progId="Equation.3">
                  <p:embed/>
                  <p:pic>
                    <p:nvPicPr>
                      <p:cNvPr id="0" name="Object 13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4558" y="3032748"/>
                        <a:ext cx="1603351" cy="518006"/>
                      </a:xfrm>
                      <a:prstGeom prst="rect">
                        <a:avLst/>
                      </a:prstGeom>
                      <a:noFill/>
                      <a:ln>
                        <a:noFill/>
                      </a:ln>
                      <a:effectLst/>
                    </p:spPr>
                  </p:pic>
                </p:oleObj>
              </mc:Fallback>
            </mc:AlternateContent>
          </a:graphicData>
        </a:graphic>
      </p:graphicFrame>
      <p:graphicFrame>
        <p:nvGraphicFramePr>
          <p:cNvPr id="95520" name="Object 1312">
            <a:extLst>
              <a:ext uri="{FF2B5EF4-FFF2-40B4-BE49-F238E27FC236}">
                <a16:creationId xmlns:a16="http://schemas.microsoft.com/office/drawing/2014/main" id="{B4330647-3D91-46E0-9EED-403308A0CF71}"/>
              </a:ext>
            </a:extLst>
          </p:cNvPr>
          <p:cNvGraphicFramePr>
            <a:graphicFrameLocks noChangeAspect="1"/>
          </p:cNvGraphicFramePr>
          <p:nvPr>
            <p:extLst>
              <p:ext uri="{D42A27DB-BD31-4B8C-83A1-F6EECF244321}">
                <p14:modId xmlns:p14="http://schemas.microsoft.com/office/powerpoint/2010/main" val="967666885"/>
              </p:ext>
            </p:extLst>
          </p:nvPr>
        </p:nvGraphicFramePr>
        <p:xfrm>
          <a:off x="1210734" y="5144564"/>
          <a:ext cx="4033085" cy="1086760"/>
        </p:xfrm>
        <a:graphic>
          <a:graphicData uri="http://schemas.openxmlformats.org/presentationml/2006/ole">
            <mc:AlternateContent xmlns:mc="http://schemas.openxmlformats.org/markup-compatibility/2006">
              <mc:Choice xmlns:v="urn:schemas-microsoft-com:vml" Requires="v">
                <p:oleObj spid="_x0000_s278324" name="Equation" r:id="rId11" imgW="4241520" imgH="1143000" progId="Equation.3">
                  <p:embed/>
                </p:oleObj>
              </mc:Choice>
              <mc:Fallback>
                <p:oleObj name="Equation" r:id="rId11" imgW="4241520" imgH="1143000" progId="Equation.3">
                  <p:embed/>
                  <p:pic>
                    <p:nvPicPr>
                      <p:cNvPr id="0" name="Object 13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10734" y="5144564"/>
                        <a:ext cx="4033085" cy="1086760"/>
                      </a:xfrm>
                      <a:prstGeom prst="rect">
                        <a:avLst/>
                      </a:prstGeom>
                      <a:noFill/>
                      <a:ln>
                        <a:noFill/>
                      </a:ln>
                      <a:effectLst/>
                    </p:spPr>
                  </p:pic>
                </p:oleObj>
              </mc:Fallback>
            </mc:AlternateContent>
          </a:graphicData>
        </a:graphic>
      </p:graphicFrame>
      <p:graphicFrame>
        <p:nvGraphicFramePr>
          <p:cNvPr id="95521" name="Object 1313">
            <a:extLst>
              <a:ext uri="{FF2B5EF4-FFF2-40B4-BE49-F238E27FC236}">
                <a16:creationId xmlns:a16="http://schemas.microsoft.com/office/drawing/2014/main" id="{CF1B3000-C37C-4159-9357-0488F61EAA7B}"/>
              </a:ext>
            </a:extLst>
          </p:cNvPr>
          <p:cNvGraphicFramePr>
            <a:graphicFrameLocks noChangeAspect="1"/>
          </p:cNvGraphicFramePr>
          <p:nvPr>
            <p:extLst>
              <p:ext uri="{D42A27DB-BD31-4B8C-83A1-F6EECF244321}">
                <p14:modId xmlns:p14="http://schemas.microsoft.com/office/powerpoint/2010/main" val="1990367234"/>
              </p:ext>
            </p:extLst>
          </p:nvPr>
        </p:nvGraphicFramePr>
        <p:xfrm>
          <a:off x="1224492" y="6314022"/>
          <a:ext cx="1374697" cy="486618"/>
        </p:xfrm>
        <a:graphic>
          <a:graphicData uri="http://schemas.openxmlformats.org/presentationml/2006/ole">
            <mc:AlternateContent xmlns:mc="http://schemas.openxmlformats.org/markup-compatibility/2006">
              <mc:Choice xmlns:v="urn:schemas-microsoft-com:vml" Requires="v">
                <p:oleObj spid="_x0000_s278325" name="Equation" r:id="rId13" imgW="1434960" imgH="507960" progId="Equation.3">
                  <p:embed/>
                </p:oleObj>
              </mc:Choice>
              <mc:Fallback>
                <p:oleObj name="Equation" r:id="rId13" imgW="1434960" imgH="507960" progId="Equation.3">
                  <p:embed/>
                  <p:pic>
                    <p:nvPicPr>
                      <p:cNvPr id="0" name="Object 13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24492" y="6314022"/>
                        <a:ext cx="1374697" cy="486618"/>
                      </a:xfrm>
                      <a:prstGeom prst="rect">
                        <a:avLst/>
                      </a:prstGeom>
                      <a:noFill/>
                      <a:ln>
                        <a:noFill/>
                      </a:ln>
                      <a:effectLst/>
                    </p:spPr>
                  </p:pic>
                </p:oleObj>
              </mc:Fallback>
            </mc:AlternateContent>
          </a:graphicData>
        </a:graphic>
      </p:graphicFrame>
      <p:sp>
        <p:nvSpPr>
          <p:cNvPr id="95522" name="Text Box 1314">
            <a:extLst>
              <a:ext uri="{FF2B5EF4-FFF2-40B4-BE49-F238E27FC236}">
                <a16:creationId xmlns:a16="http://schemas.microsoft.com/office/drawing/2014/main" id="{A04438D5-189E-41BE-885B-A1387B7C3D32}"/>
              </a:ext>
            </a:extLst>
          </p:cNvPr>
          <p:cNvSpPr txBox="1">
            <a:spLocks noChangeArrowheads="1"/>
          </p:cNvSpPr>
          <p:nvPr/>
        </p:nvSpPr>
        <p:spPr bwMode="auto">
          <a:xfrm>
            <a:off x="529696" y="919215"/>
            <a:ext cx="1609725" cy="492443"/>
          </a:xfrm>
          <a:prstGeom prst="rect">
            <a:avLst/>
          </a:prstGeom>
          <a:gradFill rotWithShape="0">
            <a:gsLst>
              <a:gs pos="0">
                <a:schemeClr val="hlink"/>
              </a:gs>
              <a:gs pos="5000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a:latin typeface="Times New Roman" panose="02020603050405020304" pitchFamily="18" charset="0"/>
                <a:ea typeface="黑体" panose="02010609060101010101" pitchFamily="49" charset="-122"/>
                <a:cs typeface="Times New Roman" panose="02020603050405020304" pitchFamily="18" charset="0"/>
              </a:rPr>
              <a:t>极坐标型</a:t>
            </a:r>
          </a:p>
        </p:txBody>
      </p:sp>
      <p:sp>
        <p:nvSpPr>
          <p:cNvPr id="95523" name="Text Box 1315">
            <a:extLst>
              <a:ext uri="{FF2B5EF4-FFF2-40B4-BE49-F238E27FC236}">
                <a16:creationId xmlns:a16="http://schemas.microsoft.com/office/drawing/2014/main" id="{28489F3C-E3D2-475B-8E02-37CFE4836E57}"/>
              </a:ext>
            </a:extLst>
          </p:cNvPr>
          <p:cNvSpPr txBox="1">
            <a:spLocks noChangeArrowheads="1"/>
          </p:cNvSpPr>
          <p:nvPr/>
        </p:nvSpPr>
        <p:spPr bwMode="auto">
          <a:xfrm>
            <a:off x="529696" y="3783677"/>
            <a:ext cx="1251566" cy="492443"/>
          </a:xfrm>
          <a:prstGeom prst="rect">
            <a:avLst/>
          </a:prstGeom>
          <a:gradFill rotWithShape="0">
            <a:gsLst>
              <a:gs pos="0">
                <a:schemeClr val="hlink"/>
              </a:gs>
              <a:gs pos="5000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600" b="1">
                <a:latin typeface="Times New Roman" panose="02020603050405020304" pitchFamily="18" charset="0"/>
                <a:ea typeface="黑体" panose="02010609060101010101" pitchFamily="49" charset="-122"/>
                <a:cs typeface="Times New Roman" panose="02020603050405020304" pitchFamily="18" charset="0"/>
              </a:rPr>
              <a:t>代数型</a:t>
            </a:r>
          </a:p>
        </p:txBody>
      </p:sp>
      <p:sp>
        <p:nvSpPr>
          <p:cNvPr id="2" name="灯片编号占位符 1">
            <a:extLst>
              <a:ext uri="{FF2B5EF4-FFF2-40B4-BE49-F238E27FC236}">
                <a16:creationId xmlns:a16="http://schemas.microsoft.com/office/drawing/2014/main" id="{7158F052-8DC9-4B92-AB13-A0881034E180}"/>
              </a:ext>
            </a:extLst>
          </p:cNvPr>
          <p:cNvSpPr>
            <a:spLocks noGrp="1"/>
          </p:cNvSpPr>
          <p:nvPr>
            <p:ph type="sldNum" sz="quarter" idx="12"/>
          </p:nvPr>
        </p:nvSpPr>
        <p:spPr/>
        <p:txBody>
          <a:bodyPr/>
          <a:lstStyle/>
          <a:p>
            <a:fld id="{DD7B16FF-69CA-4A0B-BD3A-C4B4E2184A49}" type="slidenum">
              <a:rPr lang="zh-CN" altLang="en-US" smtClean="0"/>
              <a:pPr/>
              <a:t>19</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5504"/>
                                        </p:tgtEl>
                                        <p:attrNameLst>
                                          <p:attrName>style.visibility</p:attrName>
                                        </p:attrNameLst>
                                      </p:cBhvr>
                                      <p:to>
                                        <p:strVal val="visible"/>
                                      </p:to>
                                    </p:set>
                                    <p:animEffect transition="in" filter="wipe(left)">
                                      <p:cBhvr>
                                        <p:cTn id="7" dur="500"/>
                                        <p:tgtEl>
                                          <p:spTgt spid="955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5496"/>
                                        </p:tgtEl>
                                        <p:attrNameLst>
                                          <p:attrName>style.visibility</p:attrName>
                                        </p:attrNameLst>
                                      </p:cBhvr>
                                      <p:to>
                                        <p:strVal val="visible"/>
                                      </p:to>
                                    </p:set>
                                    <p:animEffect transition="in" filter="wipe(left)">
                                      <p:cBhvr>
                                        <p:cTn id="12" dur="500"/>
                                        <p:tgtEl>
                                          <p:spTgt spid="954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5501"/>
                                        </p:tgtEl>
                                        <p:attrNameLst>
                                          <p:attrName>style.visibility</p:attrName>
                                        </p:attrNameLst>
                                      </p:cBhvr>
                                      <p:to>
                                        <p:strVal val="visible"/>
                                      </p:to>
                                    </p:set>
                                    <p:animEffect transition="in" filter="dissolve">
                                      <p:cBhvr>
                                        <p:cTn id="17" dur="500"/>
                                        <p:tgtEl>
                                          <p:spTgt spid="955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95517"/>
                                        </p:tgtEl>
                                        <p:attrNameLst>
                                          <p:attrName>style.visibility</p:attrName>
                                        </p:attrNameLst>
                                      </p:cBhvr>
                                      <p:to>
                                        <p:strVal val="visible"/>
                                      </p:to>
                                    </p:set>
                                    <p:animEffect transition="in" filter="dissolve">
                                      <p:cBhvr>
                                        <p:cTn id="22" dur="500"/>
                                        <p:tgtEl>
                                          <p:spTgt spid="955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5516"/>
                                        </p:tgtEl>
                                        <p:attrNameLst>
                                          <p:attrName>style.visibility</p:attrName>
                                        </p:attrNameLst>
                                      </p:cBhvr>
                                      <p:to>
                                        <p:strVal val="visible"/>
                                      </p:to>
                                    </p:set>
                                    <p:animEffect transition="in" filter="wipe(left)">
                                      <p:cBhvr>
                                        <p:cTn id="27" dur="500"/>
                                        <p:tgtEl>
                                          <p:spTgt spid="955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5512"/>
                                        </p:tgtEl>
                                        <p:attrNameLst>
                                          <p:attrName>style.visibility</p:attrName>
                                        </p:attrNameLst>
                                      </p:cBhvr>
                                      <p:to>
                                        <p:strVal val="visible"/>
                                      </p:to>
                                    </p:set>
                                    <p:animEffect transition="in" filter="wipe(left)">
                                      <p:cBhvr>
                                        <p:cTn id="32" dur="500"/>
                                        <p:tgtEl>
                                          <p:spTgt spid="955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5518"/>
                                        </p:tgtEl>
                                        <p:attrNameLst>
                                          <p:attrName>style.visibility</p:attrName>
                                        </p:attrNameLst>
                                      </p:cBhvr>
                                      <p:to>
                                        <p:strVal val="visible"/>
                                      </p:to>
                                    </p:set>
                                    <p:animEffect transition="in" filter="wipe(left)">
                                      <p:cBhvr>
                                        <p:cTn id="37" dur="500"/>
                                        <p:tgtEl>
                                          <p:spTgt spid="9551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95522"/>
                                        </p:tgtEl>
                                        <p:attrNameLst>
                                          <p:attrName>style.visibility</p:attrName>
                                        </p:attrNameLst>
                                      </p:cBhvr>
                                      <p:to>
                                        <p:strVal val="visible"/>
                                      </p:to>
                                    </p:set>
                                    <p:animEffect transition="in" filter="blinds(vertical)">
                                      <p:cBhvr>
                                        <p:cTn id="42" dur="500"/>
                                        <p:tgtEl>
                                          <p:spTgt spid="9552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95507"/>
                                        </p:tgtEl>
                                        <p:attrNameLst>
                                          <p:attrName>style.visibility</p:attrName>
                                        </p:attrNameLst>
                                      </p:cBhvr>
                                      <p:to>
                                        <p:strVal val="visible"/>
                                      </p:to>
                                    </p:set>
                                    <p:animEffect transition="in" filter="wipe(left)">
                                      <p:cBhvr>
                                        <p:cTn id="47" dur="500"/>
                                        <p:tgtEl>
                                          <p:spTgt spid="9550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95511"/>
                                        </p:tgtEl>
                                        <p:attrNameLst>
                                          <p:attrName>style.visibility</p:attrName>
                                        </p:attrNameLst>
                                      </p:cBhvr>
                                      <p:to>
                                        <p:strVal val="visible"/>
                                      </p:to>
                                    </p:set>
                                    <p:animEffect transition="in" filter="wipe(left)">
                                      <p:cBhvr>
                                        <p:cTn id="52" dur="500"/>
                                        <p:tgtEl>
                                          <p:spTgt spid="9551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95519"/>
                                        </p:tgtEl>
                                        <p:attrNameLst>
                                          <p:attrName>style.visibility</p:attrName>
                                        </p:attrNameLst>
                                      </p:cBhvr>
                                      <p:to>
                                        <p:strVal val="visible"/>
                                      </p:to>
                                    </p:set>
                                    <p:animEffect transition="in" filter="wipe(left)">
                                      <p:cBhvr>
                                        <p:cTn id="57" dur="500"/>
                                        <p:tgtEl>
                                          <p:spTgt spid="9551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5" fill="hold" grpId="0" nodeType="clickEffect">
                                  <p:stCondLst>
                                    <p:cond delay="0"/>
                                  </p:stCondLst>
                                  <p:childTnLst>
                                    <p:set>
                                      <p:cBhvr>
                                        <p:cTn id="61" dur="1" fill="hold">
                                          <p:stCondLst>
                                            <p:cond delay="0"/>
                                          </p:stCondLst>
                                        </p:cTn>
                                        <p:tgtEl>
                                          <p:spTgt spid="95523"/>
                                        </p:tgtEl>
                                        <p:attrNameLst>
                                          <p:attrName>style.visibility</p:attrName>
                                        </p:attrNameLst>
                                      </p:cBhvr>
                                      <p:to>
                                        <p:strVal val="visible"/>
                                      </p:to>
                                    </p:set>
                                    <p:animEffect transition="in" filter="blinds(vertical)">
                                      <p:cBhvr>
                                        <p:cTn id="62" dur="500"/>
                                        <p:tgtEl>
                                          <p:spTgt spid="9552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95510"/>
                                        </p:tgtEl>
                                        <p:attrNameLst>
                                          <p:attrName>style.visibility</p:attrName>
                                        </p:attrNameLst>
                                      </p:cBhvr>
                                      <p:to>
                                        <p:strVal val="visible"/>
                                      </p:to>
                                    </p:set>
                                    <p:animEffect transition="in" filter="wipe(left)">
                                      <p:cBhvr>
                                        <p:cTn id="67" dur="500"/>
                                        <p:tgtEl>
                                          <p:spTgt spid="9551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95520"/>
                                        </p:tgtEl>
                                        <p:attrNameLst>
                                          <p:attrName>style.visibility</p:attrName>
                                        </p:attrNameLst>
                                      </p:cBhvr>
                                      <p:to>
                                        <p:strVal val="visible"/>
                                      </p:to>
                                    </p:set>
                                    <p:animEffect transition="in" filter="wipe(left)">
                                      <p:cBhvr>
                                        <p:cTn id="72" dur="500"/>
                                        <p:tgtEl>
                                          <p:spTgt spid="9552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95521"/>
                                        </p:tgtEl>
                                        <p:attrNameLst>
                                          <p:attrName>style.visibility</p:attrName>
                                        </p:attrNameLst>
                                      </p:cBhvr>
                                      <p:to>
                                        <p:strVal val="visible"/>
                                      </p:to>
                                    </p:set>
                                    <p:animEffect transition="in" filter="wipe(left)">
                                      <p:cBhvr>
                                        <p:cTn id="77" dur="500"/>
                                        <p:tgtEl>
                                          <p:spTgt spid="955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501" grpId="0" autoUpdateAnimBg="0"/>
      <p:bldP spid="95512" grpId="0" autoUpdateAnimBg="0"/>
      <p:bldP spid="95522" grpId="0" animBg="1" autoUpdateAnimBg="0"/>
      <p:bldP spid="95523"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C7FEA16-B164-45AE-954C-28EFA0F3A701}" type="slidenum">
              <a:rPr lang="en-US" altLang="zh-CN"/>
              <a:pPr/>
              <a:t>2</a:t>
            </a:fld>
            <a:endParaRPr lang="en-US" altLang="zh-CN"/>
          </a:p>
        </p:txBody>
      </p:sp>
      <p:sp>
        <p:nvSpPr>
          <p:cNvPr id="146434" name="Text Box 2"/>
          <p:cNvSpPr txBox="1">
            <a:spLocks noChangeArrowheads="1"/>
          </p:cNvSpPr>
          <p:nvPr/>
        </p:nvSpPr>
        <p:spPr bwMode="auto">
          <a:xfrm>
            <a:off x="908050" y="1303338"/>
            <a:ext cx="8007350" cy="4293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FF9900"/>
              </a:buClr>
              <a:buFont typeface="Wingdings" panose="05000000000000000000" pitchFamily="2" charset="2"/>
              <a:buChar char="l"/>
            </a:pPr>
            <a:r>
              <a:rPr lang="zh-CN" altLang="en-US" sz="3033" dirty="0">
                <a:latin typeface="黑体" panose="02010609060101010101" pitchFamily="49" charset="-122"/>
                <a:ea typeface="黑体" panose="02010609060101010101" pitchFamily="49" charset="-122"/>
              </a:rPr>
              <a:t>掌握正弦量的三要素及其相量表示法。</a:t>
            </a:r>
          </a:p>
          <a:p>
            <a:pPr>
              <a:spcBef>
                <a:spcPct val="50000"/>
              </a:spcBef>
              <a:buClr>
                <a:srgbClr val="FF9900"/>
              </a:buClr>
              <a:buFont typeface="Wingdings" panose="05000000000000000000" pitchFamily="2" charset="2"/>
              <a:buChar char="l"/>
            </a:pPr>
            <a:r>
              <a:rPr lang="zh-CN" altLang="en-US" sz="3033" dirty="0">
                <a:latin typeface="黑体" panose="02010609060101010101" pitchFamily="49" charset="-122"/>
                <a:ea typeface="黑体" panose="02010609060101010101" pitchFamily="49" charset="-122"/>
              </a:rPr>
              <a:t>能够用相量法分析和计算简单正弦交流电路。</a:t>
            </a:r>
          </a:p>
          <a:p>
            <a:pPr>
              <a:spcBef>
                <a:spcPct val="50000"/>
              </a:spcBef>
              <a:buClr>
                <a:srgbClr val="FF9900"/>
              </a:buClr>
              <a:buFont typeface="Wingdings" panose="05000000000000000000" pitchFamily="2" charset="2"/>
              <a:buChar char="l"/>
            </a:pPr>
            <a:r>
              <a:rPr lang="zh-CN" altLang="en-US" sz="3033" dirty="0">
                <a:latin typeface="黑体" panose="02010609060101010101" pitchFamily="49" charset="-122"/>
                <a:ea typeface="黑体" panose="02010609060101010101" pitchFamily="49" charset="-122"/>
              </a:rPr>
              <a:t>掌握正弦交流电路中功率的计算和功率因数的提高。</a:t>
            </a:r>
          </a:p>
          <a:p>
            <a:pPr>
              <a:spcBef>
                <a:spcPct val="50000"/>
              </a:spcBef>
              <a:buClr>
                <a:srgbClr val="FF9900"/>
              </a:buClr>
              <a:buFont typeface="Wingdings" panose="05000000000000000000" pitchFamily="2" charset="2"/>
              <a:buChar char="l"/>
            </a:pPr>
            <a:r>
              <a:rPr lang="zh-CN" altLang="en-US" sz="3033" dirty="0">
                <a:latin typeface="黑体" panose="02010609060101010101" pitchFamily="49" charset="-122"/>
                <a:ea typeface="黑体" panose="02010609060101010101" pitchFamily="49" charset="-122"/>
              </a:rPr>
              <a:t>理解谐振电路的特点。</a:t>
            </a:r>
          </a:p>
          <a:p>
            <a:pPr>
              <a:spcBef>
                <a:spcPct val="50000"/>
              </a:spcBef>
              <a:buClr>
                <a:srgbClr val="FF9900"/>
              </a:buClr>
              <a:buFont typeface="Wingdings" panose="05000000000000000000" pitchFamily="2" charset="2"/>
              <a:buChar char="l"/>
            </a:pPr>
            <a:r>
              <a:rPr lang="zh-CN" altLang="en-US" sz="3033" dirty="0">
                <a:latin typeface="黑体" panose="02010609060101010101" pitchFamily="49" charset="-122"/>
                <a:ea typeface="黑体" panose="02010609060101010101" pitchFamily="49" charset="-122"/>
              </a:rPr>
              <a:t>了解谐波分析法，能够求解非正弦周期电路中的有效值和平均值。</a:t>
            </a:r>
          </a:p>
        </p:txBody>
      </p:sp>
      <p:sp>
        <p:nvSpPr>
          <p:cNvPr id="146435" name="Text Box 3"/>
          <p:cNvSpPr txBox="1">
            <a:spLocks noChangeArrowheads="1"/>
          </p:cNvSpPr>
          <p:nvPr/>
        </p:nvSpPr>
        <p:spPr bwMode="auto">
          <a:xfrm>
            <a:off x="3615003" y="398728"/>
            <a:ext cx="3589206"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900" u="sng" dirty="0">
                <a:latin typeface="黑体" panose="02010609060101010101" pitchFamily="49" charset="-122"/>
                <a:ea typeface="黑体" panose="02010609060101010101" pitchFamily="49" charset="-122"/>
              </a:rPr>
              <a:t>学习目标</a:t>
            </a:r>
          </a:p>
        </p:txBody>
      </p:sp>
    </p:spTree>
    <p:extLst>
      <p:ext uri="{BB962C8B-B14F-4D97-AF65-F5344CB8AC3E}">
        <p14:creationId xmlns:p14="http://schemas.microsoft.com/office/powerpoint/2010/main" val="2652566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26" name="Text Box 42">
            <a:extLst>
              <a:ext uri="{FF2B5EF4-FFF2-40B4-BE49-F238E27FC236}">
                <a16:creationId xmlns:a16="http://schemas.microsoft.com/office/drawing/2014/main" id="{144DE085-184D-4156-B392-A357D42ABC4F}"/>
              </a:ext>
            </a:extLst>
          </p:cNvPr>
          <p:cNvSpPr txBox="1">
            <a:spLocks noChangeArrowheads="1"/>
          </p:cNvSpPr>
          <p:nvPr/>
        </p:nvSpPr>
        <p:spPr bwMode="auto">
          <a:xfrm>
            <a:off x="325467" y="163548"/>
            <a:ext cx="4596130" cy="559064"/>
          </a:xfrm>
          <a:prstGeom prst="rect">
            <a:avLst/>
          </a:prstGeom>
          <a:noFill/>
          <a:ln>
            <a:noFill/>
          </a:ln>
          <a:effectLst/>
        </p:spPr>
        <p:txBody>
          <a:bodyPr wrap="none">
            <a:spAutoFit/>
          </a:bodyPr>
          <a:lstStyle/>
          <a:p>
            <a:pPr marL="495285" indent="-495285" algn="ctr" eaLnBrk="0" hangingPunct="0">
              <a:spcBef>
                <a:spcPct val="0"/>
              </a:spcBef>
              <a:buFont typeface="Wingdings" panose="05000000000000000000" pitchFamily="2" charset="2"/>
              <a:buChar char="u"/>
            </a:pPr>
            <a:r>
              <a:rPr lang="zh-CN" altLang="en-US" sz="3033" b="1" dirty="0">
                <a:latin typeface="Times New Roman" panose="02020603050405020304" pitchFamily="18" charset="0"/>
                <a:ea typeface="黑体" panose="02010609060101010101" pitchFamily="49" charset="-122"/>
                <a:cs typeface="Times New Roman" panose="02020603050405020304" pitchFamily="18" charset="0"/>
              </a:rPr>
              <a:t>正弦波的相量表示方法</a:t>
            </a:r>
          </a:p>
        </p:txBody>
      </p:sp>
      <p:sp>
        <p:nvSpPr>
          <p:cNvPr id="16706" name="Rectangle 322" descr="点式菱形">
            <a:extLst>
              <a:ext uri="{FF2B5EF4-FFF2-40B4-BE49-F238E27FC236}">
                <a16:creationId xmlns:a16="http://schemas.microsoft.com/office/drawing/2014/main" id="{E75283A5-3576-46AB-A1A0-7D57A36DA914}"/>
              </a:ext>
            </a:extLst>
          </p:cNvPr>
          <p:cNvSpPr>
            <a:spLocks noChangeArrowheads="1"/>
          </p:cNvSpPr>
          <p:nvPr/>
        </p:nvSpPr>
        <p:spPr bwMode="auto">
          <a:xfrm>
            <a:off x="708554" y="1847504"/>
            <a:ext cx="8420100" cy="1297577"/>
          </a:xfrm>
          <a:prstGeom prst="rect">
            <a:avLst/>
          </a:prstGeom>
          <a:noFill/>
          <a:ln w="12700">
            <a:solidFill>
              <a:schemeClr val="accent2"/>
            </a:solidFill>
            <a:miter lim="800000"/>
            <a:headEnd/>
            <a:tailEnd/>
          </a:ln>
          <a:effectLst/>
          <a:extLst>
            <a:ext uri="{909E8E84-426E-40DD-AFC4-6F175D3DCCD1}">
              <a14:hiddenFill xmlns:a14="http://schemas.microsoft.com/office/drawing/2010/main">
                <a:pattFill prst="dotDmnd">
                  <a:fgClr>
                    <a:schemeClr val="accent1"/>
                  </a:fgClr>
                  <a:bgClr>
                    <a:schemeClr val="bg1"/>
                  </a:bgClr>
                </a:patt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nchor="ctr">
            <a:spAutoFit/>
          </a:bodyPr>
          <a:lstStyle/>
          <a:p>
            <a:pPr eaLnBrk="0" hangingPunct="0"/>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在线性正弦交流电路中的电源频率单一时，电路中所有的电压电流为同频率正弦量</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，此</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时，</a:t>
            </a:r>
            <a:r>
              <a:rPr lang="zh-CN" altLang="en-US" sz="2600" b="1" i="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可不考虑，主要研究正弦量的</a:t>
            </a:r>
            <a:r>
              <a:rPr lang="zh-CN" altLang="en-US" sz="2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幅度与初相位的变化</a:t>
            </a:r>
          </a:p>
        </p:txBody>
      </p:sp>
      <p:sp>
        <p:nvSpPr>
          <p:cNvPr id="16707" name="Text Box 323" descr="轮廓式菱形">
            <a:extLst>
              <a:ext uri="{FF2B5EF4-FFF2-40B4-BE49-F238E27FC236}">
                <a16:creationId xmlns:a16="http://schemas.microsoft.com/office/drawing/2014/main" id="{550C5DEE-0A74-4C0A-AB4D-68201BD323C1}"/>
              </a:ext>
            </a:extLst>
          </p:cNvPr>
          <p:cNvSpPr txBox="1">
            <a:spLocks noChangeArrowheads="1"/>
          </p:cNvSpPr>
          <p:nvPr/>
        </p:nvSpPr>
        <p:spPr bwMode="auto">
          <a:xfrm>
            <a:off x="708554" y="3560855"/>
            <a:ext cx="8420100" cy="1292662"/>
          </a:xfrm>
          <a:prstGeom prst="rect">
            <a:avLst/>
          </a:prstGeom>
          <a:noFill/>
          <a:ln w="12700">
            <a:solidFill>
              <a:schemeClr val="accent2"/>
            </a:solidFill>
            <a:miter lim="800000"/>
            <a:headEnd/>
            <a:tailEnd/>
          </a:ln>
          <a:effectLst/>
          <a:extLst>
            <a:ext uri="{909E8E84-426E-40DD-AFC4-6F175D3DCCD1}">
              <a14:hiddenFill xmlns:a14="http://schemas.microsoft.com/office/drawing/2010/main">
                <a:pattFill prst="openDmnd">
                  <a:fgClr>
                    <a:srgbClr val="FF9900"/>
                  </a:fgClr>
                  <a:bgClr>
                    <a:schemeClr val="bg1"/>
                  </a:bgClr>
                </a:patt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a:latin typeface="Times New Roman" panose="02020603050405020304" pitchFamily="18" charset="0"/>
                <a:ea typeface="黑体" panose="02010609060101010101" pitchFamily="49" charset="-122"/>
                <a:cs typeface="Times New Roman" panose="02020603050405020304" pitchFamily="18" charset="0"/>
              </a:rPr>
              <a:t>可用一个有向线段（矢量）表示正弦量：</a:t>
            </a:r>
          </a:p>
          <a:p>
            <a:r>
              <a:rPr lang="zh-CN" altLang="en-US" sz="2600" b="1">
                <a:latin typeface="Times New Roman" panose="02020603050405020304" pitchFamily="18" charset="0"/>
                <a:ea typeface="黑体" panose="02010609060101010101" pitchFamily="49" charset="-122"/>
                <a:cs typeface="Times New Roman" panose="02020603050405020304" pitchFamily="18" charset="0"/>
              </a:rPr>
              <a:t>        其</a:t>
            </a:r>
            <a:r>
              <a:rPr lang="zh-CN" altLang="en-US" sz="2600" b="1">
                <a:solidFill>
                  <a:srgbClr val="CC0000"/>
                </a:solidFill>
                <a:latin typeface="Times New Roman" panose="02020603050405020304" pitchFamily="18" charset="0"/>
                <a:ea typeface="黑体" panose="02010609060101010101" pitchFamily="49" charset="-122"/>
                <a:cs typeface="Times New Roman" panose="02020603050405020304" pitchFamily="18" charset="0"/>
              </a:rPr>
              <a:t>长度</a:t>
            </a:r>
            <a:r>
              <a:rPr lang="zh-CN" altLang="en-US" sz="2600" b="1">
                <a:latin typeface="Times New Roman" panose="02020603050405020304" pitchFamily="18" charset="0"/>
                <a:ea typeface="黑体" panose="02010609060101010101" pitchFamily="49" charset="-122"/>
                <a:cs typeface="Times New Roman" panose="02020603050405020304" pitchFamily="18" charset="0"/>
              </a:rPr>
              <a:t>表示正弦量的</a:t>
            </a:r>
            <a:r>
              <a:rPr lang="zh-CN" altLang="en-US" sz="2600" b="1">
                <a:solidFill>
                  <a:srgbClr val="CC0000"/>
                </a:solidFill>
                <a:latin typeface="Times New Roman" panose="02020603050405020304" pitchFamily="18" charset="0"/>
                <a:ea typeface="黑体" panose="02010609060101010101" pitchFamily="49" charset="-122"/>
                <a:cs typeface="Times New Roman" panose="02020603050405020304" pitchFamily="18" charset="0"/>
              </a:rPr>
              <a:t>有效值</a:t>
            </a:r>
            <a:r>
              <a:rPr lang="zh-CN" altLang="en-US" sz="2600" b="1">
                <a:latin typeface="Times New Roman" panose="02020603050405020304" pitchFamily="18" charset="0"/>
                <a:ea typeface="黑体" panose="02010609060101010101" pitchFamily="49" charset="-122"/>
                <a:cs typeface="Times New Roman" panose="02020603050405020304" pitchFamily="18" charset="0"/>
              </a:rPr>
              <a:t>；</a:t>
            </a:r>
          </a:p>
          <a:p>
            <a:r>
              <a:rPr lang="zh-CN" altLang="en-US" sz="2600" b="1">
                <a:latin typeface="Times New Roman" panose="02020603050405020304" pitchFamily="18" charset="0"/>
                <a:ea typeface="黑体" panose="02010609060101010101" pitchFamily="49" charset="-122"/>
                <a:cs typeface="Times New Roman" panose="02020603050405020304" pitchFamily="18" charset="0"/>
              </a:rPr>
              <a:t>        其</a:t>
            </a:r>
            <a:r>
              <a:rPr lang="zh-CN" altLang="en-US" sz="2600" b="1">
                <a:solidFill>
                  <a:srgbClr val="CC0000"/>
                </a:solidFill>
                <a:latin typeface="Times New Roman" panose="02020603050405020304" pitchFamily="18" charset="0"/>
                <a:ea typeface="黑体" panose="02010609060101010101" pitchFamily="49" charset="-122"/>
                <a:cs typeface="Times New Roman" panose="02020603050405020304" pitchFamily="18" charset="0"/>
              </a:rPr>
              <a:t>与横轴的夹角</a:t>
            </a:r>
            <a:r>
              <a:rPr lang="zh-CN" altLang="en-US" sz="2600" b="1">
                <a:latin typeface="Times New Roman" panose="02020603050405020304" pitchFamily="18" charset="0"/>
                <a:ea typeface="黑体" panose="02010609060101010101" pitchFamily="49" charset="-122"/>
                <a:cs typeface="Times New Roman" panose="02020603050405020304" pitchFamily="18" charset="0"/>
              </a:rPr>
              <a:t>表示正弦量的</a:t>
            </a:r>
            <a:r>
              <a:rPr lang="zh-CN" altLang="en-US" sz="2600" b="1">
                <a:solidFill>
                  <a:srgbClr val="CC0000"/>
                </a:solidFill>
                <a:latin typeface="Times New Roman" panose="02020603050405020304" pitchFamily="18" charset="0"/>
                <a:ea typeface="黑体" panose="02010609060101010101" pitchFamily="49" charset="-122"/>
                <a:cs typeface="Times New Roman" panose="02020603050405020304" pitchFamily="18" charset="0"/>
              </a:rPr>
              <a:t>初相位。</a:t>
            </a:r>
          </a:p>
        </p:txBody>
      </p:sp>
      <p:sp>
        <p:nvSpPr>
          <p:cNvPr id="16708" name="Text Box 324">
            <a:extLst>
              <a:ext uri="{FF2B5EF4-FFF2-40B4-BE49-F238E27FC236}">
                <a16:creationId xmlns:a16="http://schemas.microsoft.com/office/drawing/2014/main" id="{D49DAB0E-9117-49DF-B31B-D7DE3391A744}"/>
              </a:ext>
            </a:extLst>
          </p:cNvPr>
          <p:cNvSpPr txBox="1">
            <a:spLocks noChangeArrowheads="1"/>
          </p:cNvSpPr>
          <p:nvPr/>
        </p:nvSpPr>
        <p:spPr bwMode="auto">
          <a:xfrm>
            <a:off x="708554" y="5263654"/>
            <a:ext cx="8420100" cy="1292662"/>
          </a:xfrm>
          <a:prstGeom prst="rect">
            <a:avLst/>
          </a:prstGeom>
          <a:gradFill rotWithShape="0">
            <a:gsLst>
              <a:gs pos="0">
                <a:srgbClr val="CC99FF"/>
              </a:gs>
              <a:gs pos="50000">
                <a:schemeClr val="bg1"/>
              </a:gs>
              <a:gs pos="100000">
                <a:srgbClr val="CC99FF"/>
              </a:gs>
            </a:gsLst>
            <a:lin ang="5400000" scaled="1"/>
          </a:gra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a:latin typeface="Times New Roman" panose="02020603050405020304" pitchFamily="18" charset="0"/>
                <a:ea typeface="黑体" panose="02010609060101010101" pitchFamily="49" charset="-122"/>
                <a:cs typeface="Times New Roman" panose="02020603050405020304" pitchFamily="18" charset="0"/>
              </a:rPr>
              <a:t>描述正弦量的有向线段称为</a:t>
            </a:r>
            <a:r>
              <a:rPr lang="zh-CN" altLang="en-US" sz="2600" b="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相量</a:t>
            </a:r>
            <a:r>
              <a:rPr lang="zh-CN" altLang="en-US" sz="2600" b="1">
                <a:latin typeface="Times New Roman" panose="02020603050405020304" pitchFamily="18" charset="0"/>
                <a:ea typeface="黑体" panose="02010609060101010101" pitchFamily="49" charset="-122"/>
                <a:cs typeface="Times New Roman" panose="02020603050405020304" pitchFamily="18" charset="0"/>
              </a:rPr>
              <a:t> </a:t>
            </a:r>
            <a:r>
              <a:rPr lang="en-US" altLang="zh-CN" sz="2600" b="1">
                <a:latin typeface="Times New Roman" panose="02020603050405020304" pitchFamily="18" charset="0"/>
                <a:ea typeface="黑体" panose="02010609060101010101" pitchFamily="49" charset="-122"/>
                <a:cs typeface="Times New Roman" panose="02020603050405020304" pitchFamily="18" charset="0"/>
              </a:rPr>
              <a:t>(</a:t>
            </a:r>
            <a:r>
              <a:rPr lang="en-US" altLang="zh-CN" sz="2600" b="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phasor</a:t>
            </a:r>
            <a:r>
              <a:rPr lang="en-US" altLang="zh-CN" sz="2600" b="1">
                <a:latin typeface="Times New Roman" panose="02020603050405020304" pitchFamily="18" charset="0"/>
                <a:ea typeface="黑体" panose="02010609060101010101" pitchFamily="49" charset="-122"/>
                <a:cs typeface="Times New Roman" panose="02020603050405020304" pitchFamily="18" charset="0"/>
              </a:rPr>
              <a:t> )</a:t>
            </a:r>
            <a:r>
              <a:rPr lang="zh-CN" altLang="en-US" sz="2600" b="1">
                <a:latin typeface="Times New Roman" panose="02020603050405020304" pitchFamily="18" charset="0"/>
                <a:ea typeface="黑体" panose="02010609060101010101" pitchFamily="49" charset="-122"/>
                <a:cs typeface="Times New Roman" panose="02020603050405020304" pitchFamily="18" charset="0"/>
              </a:rPr>
              <a:t>：</a:t>
            </a:r>
          </a:p>
          <a:p>
            <a:r>
              <a:rPr lang="zh-CN" altLang="zh-CN" sz="2600" b="1">
                <a:solidFill>
                  <a:srgbClr val="CC0000"/>
                </a:solidFill>
                <a:latin typeface="Times New Roman" panose="02020603050405020304" pitchFamily="18" charset="0"/>
                <a:ea typeface="黑体" panose="02010609060101010101" pitchFamily="49" charset="-122"/>
                <a:cs typeface="Times New Roman" panose="02020603050405020304" pitchFamily="18" charset="0"/>
              </a:rPr>
              <a:t>相量的模（长度）</a:t>
            </a:r>
            <a:r>
              <a:rPr lang="zh-CN" altLang="zh-CN" sz="2600" b="1">
                <a:latin typeface="Times New Roman" panose="02020603050405020304" pitchFamily="18" charset="0"/>
                <a:ea typeface="黑体" panose="02010609060101010101" pitchFamily="49" charset="-122"/>
                <a:cs typeface="Times New Roman" panose="02020603050405020304" pitchFamily="18" charset="0"/>
              </a:rPr>
              <a:t>表示正弦量的</a:t>
            </a:r>
            <a:r>
              <a:rPr lang="zh-CN" altLang="zh-CN" sz="2600" b="1">
                <a:solidFill>
                  <a:srgbClr val="CC0000"/>
                </a:solidFill>
                <a:latin typeface="Times New Roman" panose="02020603050405020304" pitchFamily="18" charset="0"/>
                <a:ea typeface="黑体" panose="02010609060101010101" pitchFamily="49" charset="-122"/>
                <a:cs typeface="Times New Roman" panose="02020603050405020304" pitchFamily="18" charset="0"/>
              </a:rPr>
              <a:t>有效值</a:t>
            </a:r>
            <a:r>
              <a:rPr lang="zh-CN"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endParaRPr>
          </a:p>
          <a:p>
            <a:r>
              <a:rPr lang="zh-CN" altLang="zh-CN" sz="2600" b="1">
                <a:solidFill>
                  <a:srgbClr val="CC0000"/>
                </a:solidFill>
                <a:latin typeface="Times New Roman" panose="02020603050405020304" pitchFamily="18" charset="0"/>
                <a:ea typeface="黑体" panose="02010609060101010101" pitchFamily="49" charset="-122"/>
                <a:cs typeface="Times New Roman" panose="02020603050405020304" pitchFamily="18" charset="0"/>
              </a:rPr>
              <a:t>相量的幅角（与横轴的夹角）</a:t>
            </a:r>
            <a:r>
              <a:rPr lang="zh-CN" altLang="zh-CN" sz="2600" b="1">
                <a:latin typeface="Times New Roman" panose="02020603050405020304" pitchFamily="18" charset="0"/>
                <a:ea typeface="黑体" panose="02010609060101010101" pitchFamily="49" charset="-122"/>
                <a:cs typeface="Times New Roman" panose="02020603050405020304" pitchFamily="18" charset="0"/>
              </a:rPr>
              <a:t>表示正弦量的</a:t>
            </a:r>
            <a:r>
              <a:rPr lang="zh-CN" altLang="zh-CN" sz="2600" b="1">
                <a:solidFill>
                  <a:srgbClr val="CC0000"/>
                </a:solidFill>
                <a:latin typeface="Times New Roman" panose="02020603050405020304" pitchFamily="18" charset="0"/>
                <a:ea typeface="黑体" panose="02010609060101010101" pitchFamily="49" charset="-122"/>
                <a:cs typeface="Times New Roman" panose="02020603050405020304" pitchFamily="18" charset="0"/>
              </a:rPr>
              <a:t>初相位</a:t>
            </a:r>
            <a:r>
              <a:rPr lang="zh-CN" altLang="zh-CN" sz="2600" b="1">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709" name="Text Box 325">
            <a:extLst>
              <a:ext uri="{FF2B5EF4-FFF2-40B4-BE49-F238E27FC236}">
                <a16:creationId xmlns:a16="http://schemas.microsoft.com/office/drawing/2014/main" id="{12FC1B0E-3A7E-4BD1-87B7-B4311DBA94F4}"/>
              </a:ext>
            </a:extLst>
          </p:cNvPr>
          <p:cNvSpPr txBox="1">
            <a:spLocks noChangeArrowheads="1"/>
          </p:cNvSpPr>
          <p:nvPr/>
        </p:nvSpPr>
        <p:spPr bwMode="auto">
          <a:xfrm>
            <a:off x="548124" y="931592"/>
            <a:ext cx="398303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dirty="0">
                <a:solidFill>
                  <a:srgbClr val="990099"/>
                </a:solidFill>
                <a:latin typeface="Times New Roman" panose="02020603050405020304" pitchFamily="18" charset="0"/>
                <a:ea typeface="黑体" panose="02010609060101010101" pitchFamily="49" charset="-122"/>
                <a:cs typeface="Times New Roman" panose="02020603050405020304" pitchFamily="18" charset="0"/>
              </a:rPr>
              <a:t>1)  </a:t>
            </a:r>
            <a:r>
              <a:rPr lang="zh-CN" altLang="en-US" sz="2600" b="1" dirty="0">
                <a:solidFill>
                  <a:srgbClr val="990099"/>
                </a:solidFill>
                <a:latin typeface="Times New Roman" panose="02020603050405020304" pitchFamily="18" charset="0"/>
                <a:ea typeface="黑体" panose="02010609060101010101" pitchFamily="49" charset="-122"/>
                <a:cs typeface="Times New Roman" panose="02020603050405020304" pitchFamily="18" charset="0"/>
              </a:rPr>
              <a:t>正弦量的相量表示 </a:t>
            </a:r>
          </a:p>
        </p:txBody>
      </p:sp>
      <p:sp>
        <p:nvSpPr>
          <p:cNvPr id="2" name="灯片编号占位符 1">
            <a:extLst>
              <a:ext uri="{FF2B5EF4-FFF2-40B4-BE49-F238E27FC236}">
                <a16:creationId xmlns:a16="http://schemas.microsoft.com/office/drawing/2014/main" id="{84974DBB-9E9C-4A39-8BCF-98F0DDD80DE6}"/>
              </a:ext>
            </a:extLst>
          </p:cNvPr>
          <p:cNvSpPr>
            <a:spLocks noGrp="1"/>
          </p:cNvSpPr>
          <p:nvPr>
            <p:ph type="sldNum" sz="quarter" idx="12"/>
          </p:nvPr>
        </p:nvSpPr>
        <p:spPr/>
        <p:txBody>
          <a:bodyPr/>
          <a:lstStyle/>
          <a:p>
            <a:fld id="{DD7B16FF-69CA-4A0B-BD3A-C4B4E2184A49}" type="slidenum">
              <a:rPr lang="zh-CN" altLang="en-US" smtClean="0"/>
              <a:pPr/>
              <a:t>20</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709"/>
                                        </p:tgtEl>
                                        <p:attrNameLst>
                                          <p:attrName>style.visibility</p:attrName>
                                        </p:attrNameLst>
                                      </p:cBhvr>
                                      <p:to>
                                        <p:strVal val="visible"/>
                                      </p:to>
                                    </p:set>
                                    <p:animEffect transition="in" filter="wipe(left)">
                                      <p:cBhvr>
                                        <p:cTn id="7" dur="500"/>
                                        <p:tgtEl>
                                          <p:spTgt spid="167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6706"/>
                                        </p:tgtEl>
                                        <p:attrNameLst>
                                          <p:attrName>style.visibility</p:attrName>
                                        </p:attrNameLst>
                                      </p:cBhvr>
                                      <p:to>
                                        <p:strVal val="visible"/>
                                      </p:to>
                                    </p:set>
                                    <p:animEffect transition="in" filter="barn(outHorizontal)">
                                      <p:cBhvr>
                                        <p:cTn id="12" dur="500"/>
                                        <p:tgtEl>
                                          <p:spTgt spid="167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16707"/>
                                        </p:tgtEl>
                                        <p:attrNameLst>
                                          <p:attrName>style.visibility</p:attrName>
                                        </p:attrNameLst>
                                      </p:cBhvr>
                                      <p:to>
                                        <p:strVal val="visible"/>
                                      </p:to>
                                    </p:set>
                                    <p:animEffect transition="in" filter="randombar(vertical)">
                                      <p:cBhvr>
                                        <p:cTn id="17" dur="500"/>
                                        <p:tgtEl>
                                          <p:spTgt spid="1670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6708"/>
                                        </p:tgtEl>
                                        <p:attrNameLst>
                                          <p:attrName>style.visibility</p:attrName>
                                        </p:attrNameLst>
                                      </p:cBhvr>
                                      <p:to>
                                        <p:strVal val="visible"/>
                                      </p:to>
                                    </p:set>
                                    <p:animEffect transition="in" filter="blinds(vertical)">
                                      <p:cBhvr>
                                        <p:cTn id="22" dur="500"/>
                                        <p:tgtEl>
                                          <p:spTgt spid="16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06" grpId="0" animBg="1" autoUpdateAnimBg="0"/>
      <p:bldP spid="16707" grpId="0" animBg="1" autoUpdateAnimBg="0"/>
      <p:bldP spid="16708" grpId="0" animBg="1" autoUpdateAnimBg="0"/>
      <p:bldP spid="16709"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17" name="Text Box 1285">
            <a:extLst>
              <a:ext uri="{FF2B5EF4-FFF2-40B4-BE49-F238E27FC236}">
                <a16:creationId xmlns:a16="http://schemas.microsoft.com/office/drawing/2014/main" id="{CE961278-ED58-4DD9-9AA4-4A140F9AF12A}"/>
              </a:ext>
            </a:extLst>
          </p:cNvPr>
          <p:cNvSpPr txBox="1">
            <a:spLocks noChangeArrowheads="1"/>
          </p:cNvSpPr>
          <p:nvPr/>
        </p:nvSpPr>
        <p:spPr bwMode="auto">
          <a:xfrm>
            <a:off x="522817" y="230188"/>
            <a:ext cx="411718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dirty="0">
                <a:solidFill>
                  <a:srgbClr val="800080"/>
                </a:solidFill>
                <a:latin typeface="Times New Roman" panose="02020603050405020304" pitchFamily="18" charset="0"/>
                <a:ea typeface="黑体" panose="02010609060101010101" pitchFamily="49" charset="-122"/>
                <a:cs typeface="Times New Roman" panose="02020603050405020304" pitchFamily="18" charset="0"/>
              </a:rPr>
              <a:t>2) </a:t>
            </a:r>
            <a:r>
              <a:rPr lang="zh-CN" altLang="en-US" sz="2600" b="1" dirty="0">
                <a:solidFill>
                  <a:srgbClr val="800080"/>
                </a:solidFill>
                <a:latin typeface="Times New Roman" panose="02020603050405020304" pitchFamily="18" charset="0"/>
                <a:ea typeface="黑体" panose="02010609060101010101" pitchFamily="49" charset="-122"/>
                <a:cs typeface="Times New Roman" panose="02020603050405020304" pitchFamily="18" charset="0"/>
              </a:rPr>
              <a:t>相量的两种表示形式 </a:t>
            </a:r>
          </a:p>
        </p:txBody>
      </p:sp>
      <p:sp>
        <p:nvSpPr>
          <p:cNvPr id="96518" name="Text Box 1286">
            <a:extLst>
              <a:ext uri="{FF2B5EF4-FFF2-40B4-BE49-F238E27FC236}">
                <a16:creationId xmlns:a16="http://schemas.microsoft.com/office/drawing/2014/main" id="{9B53389B-9F6A-481C-B15C-3BF723DD9998}"/>
              </a:ext>
            </a:extLst>
          </p:cNvPr>
          <p:cNvSpPr txBox="1">
            <a:spLocks noChangeArrowheads="1"/>
          </p:cNvSpPr>
          <p:nvPr/>
        </p:nvSpPr>
        <p:spPr bwMode="auto">
          <a:xfrm>
            <a:off x="868495" y="4122058"/>
            <a:ext cx="336219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dirty="0">
                <a:solidFill>
                  <a:srgbClr val="800080"/>
                </a:solidFill>
                <a:latin typeface="Times New Roman" panose="02020603050405020304" pitchFamily="18" charset="0"/>
                <a:ea typeface="黑体" panose="02010609060101010101" pitchFamily="49" charset="-122"/>
                <a:cs typeface="Times New Roman" panose="02020603050405020304" pitchFamily="18" charset="0"/>
              </a:rPr>
              <a:t>3) </a:t>
            </a:r>
            <a:r>
              <a:rPr lang="zh-CN" altLang="en-US" sz="2600" b="1" dirty="0">
                <a:solidFill>
                  <a:srgbClr val="800080"/>
                </a:solidFill>
                <a:latin typeface="Times New Roman" panose="02020603050405020304" pitchFamily="18" charset="0"/>
                <a:ea typeface="黑体" panose="02010609060101010101" pitchFamily="49" charset="-122"/>
                <a:cs typeface="Times New Roman" panose="02020603050405020304" pitchFamily="18" charset="0"/>
              </a:rPr>
              <a:t>相量的书写方式 </a:t>
            </a:r>
          </a:p>
        </p:txBody>
      </p:sp>
      <p:sp>
        <p:nvSpPr>
          <p:cNvPr id="96535" name="Text Box 1303">
            <a:extLst>
              <a:ext uri="{FF2B5EF4-FFF2-40B4-BE49-F238E27FC236}">
                <a16:creationId xmlns:a16="http://schemas.microsoft.com/office/drawing/2014/main" id="{298448F3-4240-4DF9-8098-E8829F2C6939}"/>
              </a:ext>
            </a:extLst>
          </p:cNvPr>
          <p:cNvSpPr txBox="1">
            <a:spLocks noChangeArrowheads="1"/>
          </p:cNvSpPr>
          <p:nvPr/>
        </p:nvSpPr>
        <p:spPr bwMode="auto">
          <a:xfrm>
            <a:off x="529696" y="1891507"/>
            <a:ext cx="1373920" cy="508665"/>
          </a:xfrm>
          <a:prstGeom prst="rect">
            <a:avLst/>
          </a:prstGeom>
          <a:gradFill rotWithShape="0">
            <a:gsLst>
              <a:gs pos="0">
                <a:schemeClr val="hlink"/>
              </a:gs>
              <a:gs pos="50000">
                <a:schemeClr val="bg1"/>
              </a:gs>
              <a:gs pos="100000">
                <a:schemeClr val="hlink"/>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nSpc>
                <a:spcPct val="120000"/>
              </a:lnSpc>
              <a:spcBef>
                <a:spcPct val="0"/>
              </a:spcBef>
            </a:pPr>
            <a:r>
              <a:rPr lang="zh-CN" altLang="en-US" sz="2600" dirty="0">
                <a:latin typeface="黑体" panose="02010609060101010101" pitchFamily="49" charset="-122"/>
                <a:ea typeface="黑体" panose="02010609060101010101" pitchFamily="49" charset="-122"/>
              </a:rPr>
              <a:t>相量图</a:t>
            </a:r>
            <a:r>
              <a:rPr lang="en-US" altLang="zh-CN" sz="2600" dirty="0">
                <a:latin typeface="黑体" panose="02010609060101010101" pitchFamily="49" charset="-122"/>
                <a:ea typeface="黑体" panose="02010609060101010101" pitchFamily="49" charset="-122"/>
              </a:rPr>
              <a:t>:</a:t>
            </a:r>
          </a:p>
        </p:txBody>
      </p:sp>
      <p:sp>
        <p:nvSpPr>
          <p:cNvPr id="96538" name="Rectangle 1306">
            <a:extLst>
              <a:ext uri="{FF2B5EF4-FFF2-40B4-BE49-F238E27FC236}">
                <a16:creationId xmlns:a16="http://schemas.microsoft.com/office/drawing/2014/main" id="{695D4812-3469-4C04-9136-099B28A69FEE}"/>
              </a:ext>
            </a:extLst>
          </p:cNvPr>
          <p:cNvSpPr>
            <a:spLocks noChangeArrowheads="1"/>
          </p:cNvSpPr>
          <p:nvPr/>
        </p:nvSpPr>
        <p:spPr bwMode="auto">
          <a:xfrm>
            <a:off x="536575" y="1017853"/>
            <a:ext cx="1351652" cy="508665"/>
          </a:xfrm>
          <a:prstGeom prst="rect">
            <a:avLst/>
          </a:prstGeom>
          <a:gradFill rotWithShape="0">
            <a:gsLst>
              <a:gs pos="0">
                <a:schemeClr val="hlink"/>
              </a:gs>
              <a:gs pos="50000">
                <a:schemeClr val="bg1"/>
              </a:gs>
              <a:gs pos="100000">
                <a:schemeClr val="hlink"/>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nSpc>
                <a:spcPct val="120000"/>
              </a:lnSpc>
              <a:spcBef>
                <a:spcPct val="0"/>
              </a:spcBef>
            </a:pPr>
            <a:r>
              <a:rPr lang="zh-CN" altLang="en-US" sz="2600">
                <a:latin typeface="黑体" panose="02010609060101010101" pitchFamily="49" charset="-122"/>
                <a:ea typeface="黑体" panose="02010609060101010101" pitchFamily="49" charset="-122"/>
              </a:rPr>
              <a:t>相量式</a:t>
            </a:r>
            <a:r>
              <a:rPr lang="en-US" altLang="zh-CN" sz="2600">
                <a:latin typeface="黑体" panose="02010609060101010101" pitchFamily="49" charset="-122"/>
                <a:ea typeface="黑体" panose="02010609060101010101" pitchFamily="49" charset="-122"/>
              </a:rPr>
              <a:t>:</a:t>
            </a:r>
          </a:p>
        </p:txBody>
      </p:sp>
      <p:sp>
        <p:nvSpPr>
          <p:cNvPr id="96540" name="Text Box 1308">
            <a:extLst>
              <a:ext uri="{FF2B5EF4-FFF2-40B4-BE49-F238E27FC236}">
                <a16:creationId xmlns:a16="http://schemas.microsoft.com/office/drawing/2014/main" id="{6AAF7BE8-798A-44AD-8E51-955AB23CC667}"/>
              </a:ext>
            </a:extLst>
          </p:cNvPr>
          <p:cNvSpPr txBox="1">
            <a:spLocks noChangeArrowheads="1"/>
          </p:cNvSpPr>
          <p:nvPr/>
        </p:nvSpPr>
        <p:spPr bwMode="auto">
          <a:xfrm>
            <a:off x="2342356" y="1960759"/>
            <a:ext cx="678973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dirty="0">
                <a:latin typeface="黑体" panose="02010609060101010101" pitchFamily="49" charset="-122"/>
                <a:ea typeface="黑体" panose="02010609060101010101" pitchFamily="49" charset="-122"/>
              </a:rPr>
              <a:t>把相量表示在复平面的图形（可省略坐标轴）</a:t>
            </a:r>
          </a:p>
        </p:txBody>
      </p:sp>
      <p:graphicFrame>
        <p:nvGraphicFramePr>
          <p:cNvPr id="96543" name="Object 1311">
            <a:extLst>
              <a:ext uri="{FF2B5EF4-FFF2-40B4-BE49-F238E27FC236}">
                <a16:creationId xmlns:a16="http://schemas.microsoft.com/office/drawing/2014/main" id="{67516AF4-0D38-4C5E-89CA-6465B01CC649}"/>
              </a:ext>
            </a:extLst>
          </p:cNvPr>
          <p:cNvGraphicFramePr>
            <a:graphicFrameLocks noChangeAspect="1"/>
          </p:cNvGraphicFramePr>
          <p:nvPr>
            <p:extLst>
              <p:ext uri="{D42A27DB-BD31-4B8C-83A1-F6EECF244321}">
                <p14:modId xmlns:p14="http://schemas.microsoft.com/office/powerpoint/2010/main" val="1852157004"/>
              </p:ext>
            </p:extLst>
          </p:nvPr>
        </p:nvGraphicFramePr>
        <p:xfrm>
          <a:off x="2385619" y="1027694"/>
          <a:ext cx="4964288" cy="548613"/>
        </p:xfrm>
        <a:graphic>
          <a:graphicData uri="http://schemas.openxmlformats.org/presentationml/2006/ole">
            <mc:AlternateContent xmlns:mc="http://schemas.openxmlformats.org/markup-compatibility/2006">
              <mc:Choice xmlns:v="urn:schemas-microsoft-com:vml" Requires="v">
                <p:oleObj spid="_x0000_s278909" name="公式" r:id="rId3" imgW="2070000" imgH="228600" progId="Equation.3">
                  <p:embed/>
                </p:oleObj>
              </mc:Choice>
              <mc:Fallback>
                <p:oleObj name="公式" r:id="rId3" imgW="2070000" imgH="228600" progId="Equation.3">
                  <p:embed/>
                  <p:pic>
                    <p:nvPicPr>
                      <p:cNvPr id="0" name="Object 1311"/>
                      <p:cNvPicPr>
                        <a:picLocks noChangeAspect="1" noChangeArrowheads="1"/>
                      </p:cNvPicPr>
                      <p:nvPr/>
                    </p:nvPicPr>
                    <p:blipFill>
                      <a:blip r:embed="rId4"/>
                      <a:srcRect/>
                      <a:stretch>
                        <a:fillRect/>
                      </a:stretch>
                    </p:blipFill>
                    <p:spPr bwMode="auto">
                      <a:xfrm>
                        <a:off x="2385619" y="1027694"/>
                        <a:ext cx="4964288" cy="548613"/>
                      </a:xfrm>
                      <a:prstGeom prst="rect">
                        <a:avLst/>
                      </a:prstGeom>
                      <a:noFill/>
                      <a:ln>
                        <a:noFill/>
                      </a:ln>
                      <a:effectLst/>
                    </p:spPr>
                  </p:pic>
                </p:oleObj>
              </mc:Fallback>
            </mc:AlternateContent>
          </a:graphicData>
        </a:graphic>
      </p:graphicFrame>
      <p:sp>
        <p:nvSpPr>
          <p:cNvPr id="96561" name="Text Box 1329">
            <a:extLst>
              <a:ext uri="{FF2B5EF4-FFF2-40B4-BE49-F238E27FC236}">
                <a16:creationId xmlns:a16="http://schemas.microsoft.com/office/drawing/2014/main" id="{553359B7-409D-498F-9647-E316F063D750}"/>
              </a:ext>
            </a:extLst>
          </p:cNvPr>
          <p:cNvSpPr txBox="1">
            <a:spLocks noChangeArrowheads="1"/>
          </p:cNvSpPr>
          <p:nvPr/>
        </p:nvSpPr>
        <p:spPr bwMode="auto">
          <a:xfrm>
            <a:off x="2914187" y="5721197"/>
            <a:ext cx="3360473" cy="492443"/>
          </a:xfrm>
          <a:prstGeom prst="rect">
            <a:avLst/>
          </a:prstGeom>
          <a:noFill/>
          <a:ln>
            <a:solidFill>
              <a:srgbClr val="C00000"/>
            </a:solidFill>
          </a:ln>
          <a:effectLst/>
        </p:spPr>
        <p:txBody>
          <a:bodyPr wrap="square">
            <a:spAutoFit/>
          </a:bodyPr>
          <a:lstStyle/>
          <a:p>
            <a:pPr algn="ctr"/>
            <a:r>
              <a:rPr lang="zh-CN" altLang="en-US" sz="2600" dirty="0">
                <a:latin typeface="黑体" panose="02010609060101010101" pitchFamily="49" charset="-122"/>
                <a:ea typeface="黑体" panose="02010609060101010101" pitchFamily="49" charset="-122"/>
              </a:rPr>
              <a:t>包含幅度与相位信息</a:t>
            </a:r>
          </a:p>
        </p:txBody>
      </p:sp>
      <p:grpSp>
        <p:nvGrpSpPr>
          <p:cNvPr id="3" name="组合 2">
            <a:extLst>
              <a:ext uri="{FF2B5EF4-FFF2-40B4-BE49-F238E27FC236}">
                <a16:creationId xmlns:a16="http://schemas.microsoft.com/office/drawing/2014/main" id="{D2692B53-2FD3-4B36-BB8C-2460CA43F07A}"/>
              </a:ext>
            </a:extLst>
          </p:cNvPr>
          <p:cNvGrpSpPr/>
          <p:nvPr/>
        </p:nvGrpSpPr>
        <p:grpSpPr>
          <a:xfrm>
            <a:off x="3859213" y="2686050"/>
            <a:ext cx="2129828" cy="1070292"/>
            <a:chOff x="3562350" y="2743201"/>
            <a:chExt cx="1965995" cy="987962"/>
          </a:xfrm>
        </p:grpSpPr>
        <p:sp>
          <p:nvSpPr>
            <p:cNvPr id="96544" name="Line 1312">
              <a:extLst>
                <a:ext uri="{FF2B5EF4-FFF2-40B4-BE49-F238E27FC236}">
                  <a16:creationId xmlns:a16="http://schemas.microsoft.com/office/drawing/2014/main" id="{B39E98AA-F9E9-4335-8A80-D87C40E7ECCE}"/>
                </a:ext>
              </a:extLst>
            </p:cNvPr>
            <p:cNvSpPr>
              <a:spLocks noChangeShapeType="1"/>
            </p:cNvSpPr>
            <p:nvPr/>
          </p:nvSpPr>
          <p:spPr bwMode="auto">
            <a:xfrm flipV="1">
              <a:off x="3581400" y="2952750"/>
              <a:ext cx="1581150" cy="72390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96545" name="Line 1313">
              <a:extLst>
                <a:ext uri="{FF2B5EF4-FFF2-40B4-BE49-F238E27FC236}">
                  <a16:creationId xmlns:a16="http://schemas.microsoft.com/office/drawing/2014/main" id="{A605C58E-9C82-46A0-A6C6-F5703D6EC0AB}"/>
                </a:ext>
              </a:extLst>
            </p:cNvPr>
            <p:cNvSpPr>
              <a:spLocks noChangeShapeType="1"/>
            </p:cNvSpPr>
            <p:nvPr/>
          </p:nvSpPr>
          <p:spPr bwMode="auto">
            <a:xfrm flipV="1">
              <a:off x="3562350" y="3695700"/>
              <a:ext cx="188595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96551" name="Freeform 1319">
              <a:extLst>
                <a:ext uri="{FF2B5EF4-FFF2-40B4-BE49-F238E27FC236}">
                  <a16:creationId xmlns:a16="http://schemas.microsoft.com/office/drawing/2014/main" id="{C96F0C75-7CBC-4485-BBD7-6553A2D20C9A}"/>
                </a:ext>
              </a:extLst>
            </p:cNvPr>
            <p:cNvSpPr>
              <a:spLocks/>
            </p:cNvSpPr>
            <p:nvPr/>
          </p:nvSpPr>
          <p:spPr bwMode="auto">
            <a:xfrm>
              <a:off x="4038600" y="3490913"/>
              <a:ext cx="55563" cy="204787"/>
            </a:xfrm>
            <a:custGeom>
              <a:avLst/>
              <a:gdLst>
                <a:gd name="T0" fmla="*/ 0 w 41"/>
                <a:gd name="T1" fmla="*/ 0 h 114"/>
                <a:gd name="T2" fmla="*/ 24 w 41"/>
                <a:gd name="T3" fmla="*/ 24 h 114"/>
                <a:gd name="T4" fmla="*/ 39 w 41"/>
                <a:gd name="T5" fmla="*/ 57 h 114"/>
                <a:gd name="T6" fmla="*/ 39 w 41"/>
                <a:gd name="T7" fmla="*/ 75 h 114"/>
                <a:gd name="T8" fmla="*/ 36 w 41"/>
                <a:gd name="T9" fmla="*/ 93 h 114"/>
                <a:gd name="T10" fmla="*/ 33 w 41"/>
                <a:gd name="T11" fmla="*/ 114 h 114"/>
              </a:gdLst>
              <a:ahLst/>
              <a:cxnLst>
                <a:cxn ang="0">
                  <a:pos x="T0" y="T1"/>
                </a:cxn>
                <a:cxn ang="0">
                  <a:pos x="T2" y="T3"/>
                </a:cxn>
                <a:cxn ang="0">
                  <a:pos x="T4" y="T5"/>
                </a:cxn>
                <a:cxn ang="0">
                  <a:pos x="T6" y="T7"/>
                </a:cxn>
                <a:cxn ang="0">
                  <a:pos x="T8" y="T9"/>
                </a:cxn>
                <a:cxn ang="0">
                  <a:pos x="T10" y="T11"/>
                </a:cxn>
              </a:cxnLst>
              <a:rect l="0" t="0" r="r" b="b"/>
              <a:pathLst>
                <a:path w="41" h="114">
                  <a:moveTo>
                    <a:pt x="0" y="0"/>
                  </a:moveTo>
                  <a:cubicBezTo>
                    <a:pt x="9" y="7"/>
                    <a:pt x="18" y="15"/>
                    <a:pt x="24" y="24"/>
                  </a:cubicBezTo>
                  <a:cubicBezTo>
                    <a:pt x="30" y="33"/>
                    <a:pt x="37" y="49"/>
                    <a:pt x="39" y="57"/>
                  </a:cubicBezTo>
                  <a:cubicBezTo>
                    <a:pt x="41" y="65"/>
                    <a:pt x="40" y="69"/>
                    <a:pt x="39" y="75"/>
                  </a:cubicBezTo>
                  <a:cubicBezTo>
                    <a:pt x="38" y="81"/>
                    <a:pt x="37" y="87"/>
                    <a:pt x="36" y="93"/>
                  </a:cubicBezTo>
                  <a:cubicBezTo>
                    <a:pt x="35" y="99"/>
                    <a:pt x="34" y="108"/>
                    <a:pt x="33" y="114"/>
                  </a:cubicBez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96552" name="Text Box 1320">
              <a:extLst>
                <a:ext uri="{FF2B5EF4-FFF2-40B4-BE49-F238E27FC236}">
                  <a16:creationId xmlns:a16="http://schemas.microsoft.com/office/drawing/2014/main" id="{7E61B9F6-948F-49C8-BFF6-75EEA54392D5}"/>
                </a:ext>
              </a:extLst>
            </p:cNvPr>
            <p:cNvSpPr txBox="1">
              <a:spLocks noChangeArrowheads="1"/>
            </p:cNvSpPr>
            <p:nvPr/>
          </p:nvSpPr>
          <p:spPr bwMode="auto">
            <a:xfrm>
              <a:off x="4048125" y="3276600"/>
              <a:ext cx="385763" cy="45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i="1" dirty="0">
                  <a:latin typeface="Times New Roman" panose="02020603050405020304" pitchFamily="18" charset="0"/>
                  <a:ea typeface="宋体" panose="02010600030101010101" pitchFamily="2" charset="-122"/>
                  <a:sym typeface="Symbol" panose="05050102010706020507" pitchFamily="18" charset="2"/>
                </a:rPr>
                <a:t></a:t>
              </a:r>
              <a:endParaRPr lang="en-US" altLang="zh-CN" sz="2600" i="1" dirty="0">
                <a:latin typeface="Times New Roman" panose="02020603050405020304" pitchFamily="18" charset="0"/>
                <a:ea typeface="宋体" panose="02010600030101010101" pitchFamily="2" charset="-122"/>
              </a:endParaRPr>
            </a:p>
          </p:txBody>
        </p:sp>
        <p:graphicFrame>
          <p:nvGraphicFramePr>
            <p:cNvPr id="26" name="Object 1311">
              <a:extLst>
                <a:ext uri="{FF2B5EF4-FFF2-40B4-BE49-F238E27FC236}">
                  <a16:creationId xmlns:a16="http://schemas.microsoft.com/office/drawing/2014/main" id="{362A1DE2-55D3-467C-91DB-C71EB23C6E2A}"/>
                </a:ext>
              </a:extLst>
            </p:cNvPr>
            <p:cNvGraphicFramePr>
              <a:graphicFrameLocks noChangeAspect="1"/>
            </p:cNvGraphicFramePr>
            <p:nvPr>
              <p:extLst>
                <p:ext uri="{D42A27DB-BD31-4B8C-83A1-F6EECF244321}">
                  <p14:modId xmlns:p14="http://schemas.microsoft.com/office/powerpoint/2010/main" val="171120111"/>
                </p:ext>
              </p:extLst>
            </p:nvPr>
          </p:nvGraphicFramePr>
          <p:xfrm>
            <a:off x="5219700" y="2743201"/>
            <a:ext cx="308645" cy="381109"/>
          </p:xfrm>
          <a:graphic>
            <a:graphicData uri="http://schemas.openxmlformats.org/presentationml/2006/ole">
              <mc:AlternateContent xmlns:mc="http://schemas.openxmlformats.org/markup-compatibility/2006">
                <mc:Choice xmlns:v="urn:schemas-microsoft-com:vml" Requires="v">
                  <p:oleObj spid="_x0000_s278910" name="公式" r:id="rId5" imgW="164880" imgH="203040" progId="Equation.3">
                    <p:embed/>
                  </p:oleObj>
                </mc:Choice>
                <mc:Fallback>
                  <p:oleObj name="公式" r:id="rId5" imgW="164880" imgH="203040" progId="Equation.3">
                    <p:embed/>
                    <p:pic>
                      <p:nvPicPr>
                        <p:cNvPr id="96543" name="Object 1311">
                          <a:extLst>
                            <a:ext uri="{FF2B5EF4-FFF2-40B4-BE49-F238E27FC236}">
                              <a16:creationId xmlns:a16="http://schemas.microsoft.com/office/drawing/2014/main" id="{67516AF4-0D38-4C5E-89CA-6465B01CC649}"/>
                            </a:ext>
                          </a:extLst>
                        </p:cNvPr>
                        <p:cNvPicPr>
                          <a:picLocks noChangeAspect="1" noChangeArrowheads="1"/>
                        </p:cNvPicPr>
                        <p:nvPr/>
                      </p:nvPicPr>
                      <p:blipFill>
                        <a:blip r:embed="rId6"/>
                        <a:srcRect/>
                        <a:stretch>
                          <a:fillRect/>
                        </a:stretch>
                      </p:blipFill>
                      <p:spPr bwMode="auto">
                        <a:xfrm>
                          <a:off x="5219700" y="2743201"/>
                          <a:ext cx="308645" cy="381109"/>
                        </a:xfrm>
                        <a:prstGeom prst="rect">
                          <a:avLst/>
                        </a:prstGeom>
                        <a:noFill/>
                        <a:ln>
                          <a:noFill/>
                        </a:ln>
                        <a:effectLst/>
                      </p:spPr>
                    </p:pic>
                  </p:oleObj>
                </mc:Fallback>
              </mc:AlternateContent>
            </a:graphicData>
          </a:graphic>
        </p:graphicFrame>
        <p:sp>
          <p:nvSpPr>
            <p:cNvPr id="2" name="文本框 1">
              <a:extLst>
                <a:ext uri="{FF2B5EF4-FFF2-40B4-BE49-F238E27FC236}">
                  <a16:creationId xmlns:a16="http://schemas.microsoft.com/office/drawing/2014/main" id="{81782BB6-CB2C-43EB-9047-E8FB684233C5}"/>
                </a:ext>
              </a:extLst>
            </p:cNvPr>
            <p:cNvSpPr txBox="1"/>
            <p:nvPr/>
          </p:nvSpPr>
          <p:spPr>
            <a:xfrm>
              <a:off x="4038600" y="2879378"/>
              <a:ext cx="554984" cy="454563"/>
            </a:xfrm>
            <a:prstGeom prst="rect">
              <a:avLst/>
            </a:prstGeom>
            <a:noFill/>
          </p:spPr>
          <p:txBody>
            <a:bodyPr wrap="square" rtlCol="0">
              <a:spAutoFit/>
            </a:bodyPr>
            <a:lstStyle/>
            <a:p>
              <a:r>
                <a:rPr lang="en-US" altLang="zh-CN" sz="2600" b="1" i="1" dirty="0">
                  <a:latin typeface="Times New Roman" panose="02020603050405020304" pitchFamily="18" charset="0"/>
                  <a:cs typeface="Times New Roman" panose="02020603050405020304" pitchFamily="18" charset="0"/>
                </a:rPr>
                <a:t>U</a:t>
              </a:r>
              <a:endParaRPr lang="zh-CN" altLang="en-US" sz="2600" b="1" i="1" dirty="0">
                <a:latin typeface="Times New Roman" panose="02020603050405020304" pitchFamily="18" charset="0"/>
                <a:cs typeface="Times New Roman" panose="02020603050405020304" pitchFamily="18" charset="0"/>
              </a:endParaRPr>
            </a:p>
          </p:txBody>
        </p:sp>
      </p:grpSp>
      <p:grpSp>
        <p:nvGrpSpPr>
          <p:cNvPr id="4" name="组合 3">
            <a:extLst>
              <a:ext uri="{FF2B5EF4-FFF2-40B4-BE49-F238E27FC236}">
                <a16:creationId xmlns:a16="http://schemas.microsoft.com/office/drawing/2014/main" id="{D574112F-3241-4A4E-A8BB-015D2A72C26F}"/>
              </a:ext>
            </a:extLst>
          </p:cNvPr>
          <p:cNvGrpSpPr/>
          <p:nvPr/>
        </p:nvGrpSpPr>
        <p:grpSpPr>
          <a:xfrm>
            <a:off x="1489119" y="4740300"/>
            <a:ext cx="4165556" cy="636435"/>
            <a:chOff x="819150" y="4765623"/>
            <a:chExt cx="3845129" cy="587478"/>
          </a:xfrm>
        </p:grpSpPr>
        <p:sp>
          <p:nvSpPr>
            <p:cNvPr id="96533" name="Rectangle 1301">
              <a:extLst>
                <a:ext uri="{FF2B5EF4-FFF2-40B4-BE49-F238E27FC236}">
                  <a16:creationId xmlns:a16="http://schemas.microsoft.com/office/drawing/2014/main" id="{B829755B-F4AE-43F7-BB35-708FA96F32E5}"/>
                </a:ext>
              </a:extLst>
            </p:cNvPr>
            <p:cNvSpPr>
              <a:spLocks noChangeArrowheads="1"/>
            </p:cNvSpPr>
            <p:nvPr/>
          </p:nvSpPr>
          <p:spPr bwMode="auto">
            <a:xfrm>
              <a:off x="819150" y="4765623"/>
              <a:ext cx="3845129" cy="5874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029" tIns="48154" rIns="98029" bIns="48154" anchor="ctr">
              <a:spAutoFit/>
            </a:bodyPr>
            <a:lstStyle/>
            <a:p>
              <a:pPr eaLnBrk="0" hangingPunct="0">
                <a:lnSpc>
                  <a:spcPct val="150000"/>
                </a:lnSpc>
              </a:pPr>
              <a:r>
                <a:rPr lang="zh-CN" altLang="en-US" sz="2600" b="1" dirty="0"/>
                <a:t>用符号</a:t>
              </a:r>
              <a:r>
                <a:rPr lang="en-US" altLang="zh-CN" sz="2600" b="1" dirty="0"/>
                <a:t>:                   </a:t>
              </a:r>
              <a:r>
                <a:rPr lang="zh-CN" altLang="en-US" sz="2600" b="1" dirty="0"/>
                <a:t>表示。</a:t>
              </a:r>
            </a:p>
          </p:txBody>
        </p:sp>
        <p:graphicFrame>
          <p:nvGraphicFramePr>
            <p:cNvPr id="29" name="Object 1311">
              <a:extLst>
                <a:ext uri="{FF2B5EF4-FFF2-40B4-BE49-F238E27FC236}">
                  <a16:creationId xmlns:a16="http://schemas.microsoft.com/office/drawing/2014/main" id="{CC51F22C-B192-483E-B821-4418B2FADE5C}"/>
                </a:ext>
              </a:extLst>
            </p:cNvPr>
            <p:cNvGraphicFramePr>
              <a:graphicFrameLocks noChangeAspect="1"/>
            </p:cNvGraphicFramePr>
            <p:nvPr>
              <p:extLst>
                <p:ext uri="{D42A27DB-BD31-4B8C-83A1-F6EECF244321}">
                  <p14:modId xmlns:p14="http://schemas.microsoft.com/office/powerpoint/2010/main" val="2072757808"/>
                </p:ext>
              </p:extLst>
            </p:nvPr>
          </p:nvGraphicFramePr>
          <p:xfrm>
            <a:off x="2162175" y="4903454"/>
            <a:ext cx="1190625" cy="381000"/>
          </p:xfrm>
          <a:graphic>
            <a:graphicData uri="http://schemas.openxmlformats.org/presentationml/2006/ole">
              <mc:AlternateContent xmlns:mc="http://schemas.openxmlformats.org/markup-compatibility/2006">
                <mc:Choice xmlns:v="urn:schemas-microsoft-com:vml" Requires="v">
                  <p:oleObj spid="_x0000_s278911" name="公式" r:id="rId7" imgW="634680" imgH="203040" progId="Equation.3">
                    <p:embed/>
                  </p:oleObj>
                </mc:Choice>
                <mc:Fallback>
                  <p:oleObj name="公式" r:id="rId7" imgW="634680" imgH="203040" progId="Equation.3">
                    <p:embed/>
                    <p:pic>
                      <p:nvPicPr>
                        <p:cNvPr id="26" name="Object 1311">
                          <a:extLst>
                            <a:ext uri="{FF2B5EF4-FFF2-40B4-BE49-F238E27FC236}">
                              <a16:creationId xmlns:a16="http://schemas.microsoft.com/office/drawing/2014/main" id="{362A1DE2-55D3-467C-91DB-C71EB23C6E2A}"/>
                            </a:ext>
                          </a:extLst>
                        </p:cNvPr>
                        <p:cNvPicPr>
                          <a:picLocks noChangeAspect="1" noChangeArrowheads="1"/>
                        </p:cNvPicPr>
                        <p:nvPr/>
                      </p:nvPicPr>
                      <p:blipFill>
                        <a:blip r:embed="rId8"/>
                        <a:srcRect/>
                        <a:stretch>
                          <a:fillRect/>
                        </a:stretch>
                      </p:blipFill>
                      <p:spPr bwMode="auto">
                        <a:xfrm>
                          <a:off x="2162175" y="4903454"/>
                          <a:ext cx="1190625" cy="381000"/>
                        </a:xfrm>
                        <a:prstGeom prst="rect">
                          <a:avLst/>
                        </a:prstGeom>
                        <a:noFill/>
                        <a:ln>
                          <a:noFill/>
                        </a:ln>
                        <a:effectLst/>
                      </p:spPr>
                    </p:pic>
                  </p:oleObj>
                </mc:Fallback>
              </mc:AlternateContent>
            </a:graphicData>
          </a:graphic>
        </p:graphicFrame>
      </p:grpSp>
      <p:sp>
        <p:nvSpPr>
          <p:cNvPr id="5" name="灯片编号占位符 4">
            <a:extLst>
              <a:ext uri="{FF2B5EF4-FFF2-40B4-BE49-F238E27FC236}">
                <a16:creationId xmlns:a16="http://schemas.microsoft.com/office/drawing/2014/main" id="{7FB5C21C-C46B-47C1-9005-4FB016114B9B}"/>
              </a:ext>
            </a:extLst>
          </p:cNvPr>
          <p:cNvSpPr>
            <a:spLocks noGrp="1"/>
          </p:cNvSpPr>
          <p:nvPr>
            <p:ph type="sldNum" sz="quarter" idx="12"/>
          </p:nvPr>
        </p:nvSpPr>
        <p:spPr/>
        <p:txBody>
          <a:bodyPr/>
          <a:lstStyle/>
          <a:p>
            <a:fld id="{DD7B16FF-69CA-4A0B-BD3A-C4B4E2184A49}" type="slidenum">
              <a:rPr lang="zh-CN" altLang="en-US" smtClean="0"/>
              <a:pPr/>
              <a:t>21</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96517"/>
                                        </p:tgtEl>
                                        <p:attrNameLst>
                                          <p:attrName>style.visibility</p:attrName>
                                        </p:attrNameLst>
                                      </p:cBhvr>
                                      <p:to>
                                        <p:strVal val="visible"/>
                                      </p:to>
                                    </p:set>
                                    <p:animEffect transition="in" filter="blinds(vertical)">
                                      <p:cBhvr>
                                        <p:cTn id="7" dur="500"/>
                                        <p:tgtEl>
                                          <p:spTgt spid="965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96538"/>
                                        </p:tgtEl>
                                        <p:attrNameLst>
                                          <p:attrName>style.visibility</p:attrName>
                                        </p:attrNameLst>
                                      </p:cBhvr>
                                      <p:to>
                                        <p:strVal val="visible"/>
                                      </p:to>
                                    </p:set>
                                    <p:animEffect transition="in" filter="blinds(vertical)">
                                      <p:cBhvr>
                                        <p:cTn id="12" dur="500"/>
                                        <p:tgtEl>
                                          <p:spTgt spid="965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6543"/>
                                        </p:tgtEl>
                                        <p:attrNameLst>
                                          <p:attrName>style.visibility</p:attrName>
                                        </p:attrNameLst>
                                      </p:cBhvr>
                                      <p:to>
                                        <p:strVal val="visible"/>
                                      </p:to>
                                    </p:set>
                                    <p:animEffect transition="in" filter="wipe(left)">
                                      <p:cBhvr>
                                        <p:cTn id="17" dur="500"/>
                                        <p:tgtEl>
                                          <p:spTgt spid="965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96535"/>
                                        </p:tgtEl>
                                        <p:attrNameLst>
                                          <p:attrName>style.visibility</p:attrName>
                                        </p:attrNameLst>
                                      </p:cBhvr>
                                      <p:to>
                                        <p:strVal val="visible"/>
                                      </p:to>
                                    </p:set>
                                    <p:animEffect transition="in" filter="blinds(vertical)">
                                      <p:cBhvr>
                                        <p:cTn id="22" dur="500"/>
                                        <p:tgtEl>
                                          <p:spTgt spid="9653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6540"/>
                                        </p:tgtEl>
                                        <p:attrNameLst>
                                          <p:attrName>style.visibility</p:attrName>
                                        </p:attrNameLst>
                                      </p:cBhvr>
                                      <p:to>
                                        <p:strVal val="visible"/>
                                      </p:to>
                                    </p:set>
                                    <p:animEffect transition="in" filter="wipe(left)">
                                      <p:cBhvr>
                                        <p:cTn id="27" dur="500"/>
                                        <p:tgtEl>
                                          <p:spTgt spid="9654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down)">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96518"/>
                                        </p:tgtEl>
                                        <p:attrNameLst>
                                          <p:attrName>style.visibility</p:attrName>
                                        </p:attrNameLst>
                                      </p:cBhvr>
                                      <p:to>
                                        <p:strVal val="visible"/>
                                      </p:to>
                                    </p:set>
                                    <p:animEffect transition="in" filter="blinds(vertical)">
                                      <p:cBhvr>
                                        <p:cTn id="37" dur="500"/>
                                        <p:tgtEl>
                                          <p:spTgt spid="965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left)">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5" fill="hold" grpId="0" nodeType="clickEffect">
                                  <p:stCondLst>
                                    <p:cond delay="0"/>
                                  </p:stCondLst>
                                  <p:iterate type="lt">
                                    <p:tmPct val="100000"/>
                                  </p:iterate>
                                  <p:childTnLst>
                                    <p:set>
                                      <p:cBhvr>
                                        <p:cTn id="46" dur="1" fill="hold">
                                          <p:stCondLst>
                                            <p:cond delay="0"/>
                                          </p:stCondLst>
                                        </p:cTn>
                                        <p:tgtEl>
                                          <p:spTgt spid="96561"/>
                                        </p:tgtEl>
                                        <p:attrNameLst>
                                          <p:attrName>style.visibility</p:attrName>
                                        </p:attrNameLst>
                                      </p:cBhvr>
                                      <p:to>
                                        <p:strVal val="visible"/>
                                      </p:to>
                                    </p:set>
                                    <p:animEffect transition="in" filter="blinds(vertical)">
                                      <p:cBhvr>
                                        <p:cTn id="47" dur="75"/>
                                        <p:tgtEl>
                                          <p:spTgt spid="96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517" grpId="0" autoUpdateAnimBg="0"/>
      <p:bldP spid="96518" grpId="0" autoUpdateAnimBg="0"/>
      <p:bldP spid="96535" grpId="0" animBg="1" autoUpdateAnimBg="0"/>
      <p:bldP spid="96538" grpId="0" animBg="1" autoUpdateAnimBg="0"/>
      <p:bldP spid="96540" grpId="0" autoUpdateAnimBg="0"/>
      <p:bldP spid="9656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oup 2">
            <a:extLst>
              <a:ext uri="{FF2B5EF4-FFF2-40B4-BE49-F238E27FC236}">
                <a16:creationId xmlns:a16="http://schemas.microsoft.com/office/drawing/2014/main" id="{60C9FF39-0D82-46FF-8E5E-05A131376AF4}"/>
              </a:ext>
            </a:extLst>
          </p:cNvPr>
          <p:cNvGrpSpPr>
            <a:grpSpLocks/>
          </p:cNvGrpSpPr>
          <p:nvPr/>
        </p:nvGrpSpPr>
        <p:grpSpPr bwMode="auto">
          <a:xfrm>
            <a:off x="751307" y="289990"/>
            <a:ext cx="738730" cy="600207"/>
            <a:chOff x="240" y="192"/>
            <a:chExt cx="560" cy="384"/>
          </a:xfrm>
        </p:grpSpPr>
        <p:sp>
          <p:nvSpPr>
            <p:cNvPr id="73" name="Oval 3">
              <a:extLst>
                <a:ext uri="{FF2B5EF4-FFF2-40B4-BE49-F238E27FC236}">
                  <a16:creationId xmlns:a16="http://schemas.microsoft.com/office/drawing/2014/main" id="{9648C2B5-3EE2-4D8E-814F-4DDB706FA72E}"/>
                </a:ext>
              </a:extLst>
            </p:cNvPr>
            <p:cNvSpPr>
              <a:spLocks noChangeArrowheads="1"/>
            </p:cNvSpPr>
            <p:nvPr/>
          </p:nvSpPr>
          <p:spPr bwMode="auto">
            <a:xfrm>
              <a:off x="240" y="192"/>
              <a:ext cx="528" cy="384"/>
            </a:xfrm>
            <a:prstGeom prst="ellipse">
              <a:avLst/>
            </a:prstGeom>
            <a:gradFill rotWithShape="0">
              <a:gsLst>
                <a:gs pos="0">
                  <a:srgbClr val="FF9900"/>
                </a:gs>
                <a:gs pos="50000">
                  <a:schemeClr val="bg1"/>
                </a:gs>
                <a:gs pos="100000">
                  <a:srgbClr val="FF9900"/>
                </a:gs>
              </a:gsLst>
              <a:lin ang="5400000" scaled="1"/>
            </a:gradFill>
            <a:ln w="9525">
              <a:solidFill>
                <a:srgbClr val="CC66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sz="260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4" name="Rectangle 4">
              <a:extLst>
                <a:ext uri="{FF2B5EF4-FFF2-40B4-BE49-F238E27FC236}">
                  <a16:creationId xmlns:a16="http://schemas.microsoft.com/office/drawing/2014/main" id="{4CC0C4C5-1178-47E4-88B8-41633BB11692}"/>
                </a:ext>
              </a:extLst>
            </p:cNvPr>
            <p:cNvSpPr>
              <a:spLocks noChangeArrowheads="1"/>
            </p:cNvSpPr>
            <p:nvPr/>
          </p:nvSpPr>
          <p:spPr bwMode="auto">
            <a:xfrm>
              <a:off x="267" y="226"/>
              <a:ext cx="533" cy="320"/>
            </a:xfrm>
            <a:prstGeom prst="rect">
              <a:avLst/>
            </a:prstGeom>
            <a:noFill/>
            <a:ln>
              <a:noFill/>
            </a:ln>
            <a:effectLst/>
            <a:extLst>
              <a:ext uri="{909E8E84-426E-40DD-AFC4-6F175D3DCCD1}">
                <a14:hiddenFill xmlns:a14="http://schemas.microsoft.com/office/drawing/2010/main">
                  <a:gradFill rotWithShape="0">
                    <a:gsLst>
                      <a:gs pos="0">
                        <a:srgbClr val="FF9900"/>
                      </a:gs>
                      <a:gs pos="50000">
                        <a:schemeClr val="bg1"/>
                      </a:gs>
                      <a:gs pos="100000">
                        <a:srgbClr val="FF9900"/>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9748" tIns="49875" rIns="99748" bIns="49875">
              <a:spAutoFit/>
            </a:bodyPr>
            <a:lstStyle/>
            <a:p>
              <a:pPr eaLnBrk="0" hangingPunct="0">
                <a:defRPr/>
              </a:pPr>
              <a:r>
                <a:rPr kumimoji="1" lang="zh-CN" altLang="en-US" sz="26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例</a:t>
              </a:r>
              <a:r>
                <a:rPr kumimoji="1" lang="en-US" altLang="zh-CN" sz="26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endParaRPr kumimoji="1"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75" name="Line 1069">
            <a:extLst>
              <a:ext uri="{FF2B5EF4-FFF2-40B4-BE49-F238E27FC236}">
                <a16:creationId xmlns:a16="http://schemas.microsoft.com/office/drawing/2014/main" id="{16799171-A6D7-4485-A3C9-6308397D7E65}"/>
              </a:ext>
            </a:extLst>
          </p:cNvPr>
          <p:cNvSpPr>
            <a:spLocks noChangeShapeType="1"/>
          </p:cNvSpPr>
          <p:nvPr/>
        </p:nvSpPr>
        <p:spPr bwMode="auto">
          <a:xfrm>
            <a:off x="6284119" y="3613038"/>
            <a:ext cx="1981200"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nvGrpSpPr>
          <p:cNvPr id="76" name="Group 1083">
            <a:extLst>
              <a:ext uri="{FF2B5EF4-FFF2-40B4-BE49-F238E27FC236}">
                <a16:creationId xmlns:a16="http://schemas.microsoft.com/office/drawing/2014/main" id="{F36A99E9-7631-47AF-BC7D-6D63526A9F62}"/>
              </a:ext>
            </a:extLst>
          </p:cNvPr>
          <p:cNvGrpSpPr>
            <a:grpSpLocks/>
          </p:cNvGrpSpPr>
          <p:nvPr/>
        </p:nvGrpSpPr>
        <p:grpSpPr bwMode="auto">
          <a:xfrm>
            <a:off x="4941265" y="847222"/>
            <a:ext cx="1568450" cy="742950"/>
            <a:chOff x="3216" y="384"/>
            <a:chExt cx="912" cy="432"/>
          </a:xfrm>
        </p:grpSpPr>
        <p:sp>
          <p:nvSpPr>
            <p:cNvPr id="77" name="AutoShape 1082">
              <a:extLst>
                <a:ext uri="{FF2B5EF4-FFF2-40B4-BE49-F238E27FC236}">
                  <a16:creationId xmlns:a16="http://schemas.microsoft.com/office/drawing/2014/main" id="{CC606A48-9EF0-481D-95B6-6A4EA677D3CF}"/>
                </a:ext>
              </a:extLst>
            </p:cNvPr>
            <p:cNvSpPr>
              <a:spLocks noChangeArrowheads="1"/>
            </p:cNvSpPr>
            <p:nvPr/>
          </p:nvSpPr>
          <p:spPr bwMode="auto">
            <a:xfrm>
              <a:off x="3216" y="384"/>
              <a:ext cx="912" cy="432"/>
            </a:xfrm>
            <a:prstGeom prst="wedgeRoundRectCallout">
              <a:avLst>
                <a:gd name="adj1" fmla="val 53945"/>
                <a:gd name="adj2" fmla="val 348148"/>
                <a:gd name="adj3" fmla="val 16667"/>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zh-CN" altLang="en-US" sz="2600">
                  <a:latin typeface="黑体" panose="02010609060101010101" pitchFamily="49" charset="-122"/>
                  <a:ea typeface="黑体" panose="02010609060101010101" pitchFamily="49" charset="-122"/>
                </a:rPr>
                <a:t>有效值</a:t>
              </a:r>
            </a:p>
          </p:txBody>
        </p:sp>
        <p:sp>
          <p:nvSpPr>
            <p:cNvPr id="78" name="AutoShape 1081">
              <a:extLst>
                <a:ext uri="{FF2B5EF4-FFF2-40B4-BE49-F238E27FC236}">
                  <a16:creationId xmlns:a16="http://schemas.microsoft.com/office/drawing/2014/main" id="{8D6DA743-F701-4182-940A-70877E08DD2B}"/>
                </a:ext>
              </a:extLst>
            </p:cNvPr>
            <p:cNvSpPr>
              <a:spLocks noChangeArrowheads="1"/>
            </p:cNvSpPr>
            <p:nvPr/>
          </p:nvSpPr>
          <p:spPr bwMode="auto">
            <a:xfrm>
              <a:off x="3216" y="384"/>
              <a:ext cx="912" cy="432"/>
            </a:xfrm>
            <a:prstGeom prst="wedgeRoundRectCallout">
              <a:avLst>
                <a:gd name="adj1" fmla="val 71051"/>
                <a:gd name="adj2" fmla="val 196759"/>
                <a:gd name="adj3" fmla="val 16667"/>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zh-CN" altLang="en-US" sz="2600">
                  <a:latin typeface="黑体" panose="02010609060101010101" pitchFamily="49" charset="-122"/>
                  <a:ea typeface="黑体" panose="02010609060101010101" pitchFamily="49" charset="-122"/>
                </a:rPr>
                <a:t>有效值</a:t>
              </a:r>
            </a:p>
          </p:txBody>
        </p:sp>
      </p:grpSp>
      <p:grpSp>
        <p:nvGrpSpPr>
          <p:cNvPr id="79" name="Group 1086">
            <a:extLst>
              <a:ext uri="{FF2B5EF4-FFF2-40B4-BE49-F238E27FC236}">
                <a16:creationId xmlns:a16="http://schemas.microsoft.com/office/drawing/2014/main" id="{2D0D3E3D-FCDF-430B-B3CE-B76BE7BE92EE}"/>
              </a:ext>
            </a:extLst>
          </p:cNvPr>
          <p:cNvGrpSpPr>
            <a:grpSpLocks/>
          </p:cNvGrpSpPr>
          <p:nvPr/>
        </p:nvGrpSpPr>
        <p:grpSpPr bwMode="auto">
          <a:xfrm>
            <a:off x="7852569" y="2292238"/>
            <a:ext cx="1485900" cy="660400"/>
            <a:chOff x="4896" y="1152"/>
            <a:chExt cx="864" cy="384"/>
          </a:xfrm>
        </p:grpSpPr>
        <p:sp>
          <p:nvSpPr>
            <p:cNvPr id="80" name="AutoShape 1084">
              <a:extLst>
                <a:ext uri="{FF2B5EF4-FFF2-40B4-BE49-F238E27FC236}">
                  <a16:creationId xmlns:a16="http://schemas.microsoft.com/office/drawing/2014/main" id="{46EB4D90-7D9D-40F9-95C2-A7BFD741EACF}"/>
                </a:ext>
              </a:extLst>
            </p:cNvPr>
            <p:cNvSpPr>
              <a:spLocks noChangeArrowheads="1"/>
            </p:cNvSpPr>
            <p:nvPr/>
          </p:nvSpPr>
          <p:spPr bwMode="auto">
            <a:xfrm>
              <a:off x="4896" y="1152"/>
              <a:ext cx="864" cy="384"/>
            </a:xfrm>
            <a:prstGeom prst="wedgeRoundRectCallout">
              <a:avLst>
                <a:gd name="adj1" fmla="val -122222"/>
                <a:gd name="adj2" fmla="val 113801"/>
                <a:gd name="adj3" fmla="val 16667"/>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zh-CN" altLang="en-US" sz="2600">
                  <a:latin typeface="黑体" panose="02010609060101010101" pitchFamily="49" charset="-122"/>
                  <a:ea typeface="黑体" panose="02010609060101010101" pitchFamily="49" charset="-122"/>
                </a:rPr>
                <a:t>初相位</a:t>
              </a:r>
            </a:p>
          </p:txBody>
        </p:sp>
        <p:sp>
          <p:nvSpPr>
            <p:cNvPr id="81" name="AutoShape 1085">
              <a:extLst>
                <a:ext uri="{FF2B5EF4-FFF2-40B4-BE49-F238E27FC236}">
                  <a16:creationId xmlns:a16="http://schemas.microsoft.com/office/drawing/2014/main" id="{FEF449F4-3123-410D-A106-635BD089D74A}"/>
                </a:ext>
              </a:extLst>
            </p:cNvPr>
            <p:cNvSpPr>
              <a:spLocks noChangeArrowheads="1"/>
            </p:cNvSpPr>
            <p:nvPr/>
          </p:nvSpPr>
          <p:spPr bwMode="auto">
            <a:xfrm>
              <a:off x="4896" y="1152"/>
              <a:ext cx="864" cy="384"/>
            </a:xfrm>
            <a:prstGeom prst="wedgeRoundRectCallout">
              <a:avLst>
                <a:gd name="adj1" fmla="val -75000"/>
                <a:gd name="adj2" fmla="val 188801"/>
                <a:gd name="adj3" fmla="val 16667"/>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zh-CN" altLang="en-US" sz="2600">
                  <a:latin typeface="黑体" panose="02010609060101010101" pitchFamily="49" charset="-122"/>
                  <a:ea typeface="黑体" panose="02010609060101010101" pitchFamily="49" charset="-122"/>
                </a:rPr>
                <a:t>初相位</a:t>
              </a:r>
            </a:p>
          </p:txBody>
        </p:sp>
      </p:grpSp>
      <p:graphicFrame>
        <p:nvGraphicFramePr>
          <p:cNvPr id="82" name="对象 81">
            <a:extLst>
              <a:ext uri="{FF2B5EF4-FFF2-40B4-BE49-F238E27FC236}">
                <a16:creationId xmlns:a16="http://schemas.microsoft.com/office/drawing/2014/main" id="{C6AABF0F-DACA-4934-BC5E-17CEA9D930DA}"/>
              </a:ext>
            </a:extLst>
          </p:cNvPr>
          <p:cNvGraphicFramePr>
            <a:graphicFrameLocks noChangeAspect="1"/>
          </p:cNvGraphicFramePr>
          <p:nvPr>
            <p:extLst>
              <p:ext uri="{D42A27DB-BD31-4B8C-83A1-F6EECF244321}">
                <p14:modId xmlns:p14="http://schemas.microsoft.com/office/powerpoint/2010/main" val="3688853168"/>
              </p:ext>
            </p:extLst>
          </p:nvPr>
        </p:nvGraphicFramePr>
        <p:xfrm>
          <a:off x="788390" y="1191767"/>
          <a:ext cx="3773313" cy="623688"/>
        </p:xfrm>
        <a:graphic>
          <a:graphicData uri="http://schemas.openxmlformats.org/presentationml/2006/ole">
            <mc:AlternateContent xmlns:mc="http://schemas.openxmlformats.org/markup-compatibility/2006">
              <mc:Choice xmlns:v="urn:schemas-microsoft-com:vml" Requires="v">
                <p:oleObj spid="_x0000_s280370" name="公式" r:id="rId3" imgW="1536480" imgH="253800" progId="Equation.3">
                  <p:embed/>
                </p:oleObj>
              </mc:Choice>
              <mc:Fallback>
                <p:oleObj name="公式" r:id="rId3" imgW="1536480" imgH="253800" progId="Equation.3">
                  <p:embed/>
                  <p:pic>
                    <p:nvPicPr>
                      <p:cNvPr id="4" name="对象 3">
                        <a:extLst>
                          <a:ext uri="{FF2B5EF4-FFF2-40B4-BE49-F238E27FC236}">
                            <a16:creationId xmlns:a16="http://schemas.microsoft.com/office/drawing/2014/main" id="{3ED8F878-DCB9-4DF0-9FB3-294837DFF508}"/>
                          </a:ext>
                        </a:extLst>
                      </p:cNvPr>
                      <p:cNvPicPr/>
                      <p:nvPr/>
                    </p:nvPicPr>
                    <p:blipFill>
                      <a:blip r:embed="rId4"/>
                      <a:stretch>
                        <a:fillRect/>
                      </a:stretch>
                    </p:blipFill>
                    <p:spPr>
                      <a:xfrm>
                        <a:off x="788390" y="1191767"/>
                        <a:ext cx="3773313" cy="623688"/>
                      </a:xfrm>
                      <a:prstGeom prst="rect">
                        <a:avLst/>
                      </a:prstGeom>
                    </p:spPr>
                  </p:pic>
                </p:oleObj>
              </mc:Fallback>
            </mc:AlternateContent>
          </a:graphicData>
        </a:graphic>
      </p:graphicFrame>
      <p:graphicFrame>
        <p:nvGraphicFramePr>
          <p:cNvPr id="83" name="对象 82">
            <a:extLst>
              <a:ext uri="{FF2B5EF4-FFF2-40B4-BE49-F238E27FC236}">
                <a16:creationId xmlns:a16="http://schemas.microsoft.com/office/drawing/2014/main" id="{1ED8BE40-8583-4C31-94A4-9A4DD5E2583C}"/>
              </a:ext>
            </a:extLst>
          </p:cNvPr>
          <p:cNvGraphicFramePr>
            <a:graphicFrameLocks noChangeAspect="1"/>
          </p:cNvGraphicFramePr>
          <p:nvPr>
            <p:extLst>
              <p:ext uri="{D42A27DB-BD31-4B8C-83A1-F6EECF244321}">
                <p14:modId xmlns:p14="http://schemas.microsoft.com/office/powerpoint/2010/main" val="1669618525"/>
              </p:ext>
            </p:extLst>
          </p:nvPr>
        </p:nvGraphicFramePr>
        <p:xfrm>
          <a:off x="775581" y="2001478"/>
          <a:ext cx="3773313" cy="623688"/>
        </p:xfrm>
        <a:graphic>
          <a:graphicData uri="http://schemas.openxmlformats.org/presentationml/2006/ole">
            <mc:AlternateContent xmlns:mc="http://schemas.openxmlformats.org/markup-compatibility/2006">
              <mc:Choice xmlns:v="urn:schemas-microsoft-com:vml" Requires="v">
                <p:oleObj spid="_x0000_s280371" name="公式" r:id="rId5" imgW="1536480" imgH="253800" progId="Equation.3">
                  <p:embed/>
                </p:oleObj>
              </mc:Choice>
              <mc:Fallback>
                <p:oleObj name="公式" r:id="rId5" imgW="1536480" imgH="253800" progId="Equation.3">
                  <p:embed/>
                  <p:pic>
                    <p:nvPicPr>
                      <p:cNvPr id="297" name="对象 296">
                        <a:extLst>
                          <a:ext uri="{FF2B5EF4-FFF2-40B4-BE49-F238E27FC236}">
                            <a16:creationId xmlns:a16="http://schemas.microsoft.com/office/drawing/2014/main" id="{FBEBE077-4952-4601-9589-4FF3724B526E}"/>
                          </a:ext>
                        </a:extLst>
                      </p:cNvPr>
                      <p:cNvPicPr/>
                      <p:nvPr/>
                    </p:nvPicPr>
                    <p:blipFill>
                      <a:blip r:embed="rId6"/>
                      <a:stretch>
                        <a:fillRect/>
                      </a:stretch>
                    </p:blipFill>
                    <p:spPr>
                      <a:xfrm>
                        <a:off x="775581" y="2001478"/>
                        <a:ext cx="3773313" cy="623688"/>
                      </a:xfrm>
                      <a:prstGeom prst="rect">
                        <a:avLst/>
                      </a:prstGeom>
                    </p:spPr>
                  </p:pic>
                </p:oleObj>
              </mc:Fallback>
            </mc:AlternateContent>
          </a:graphicData>
        </a:graphic>
      </p:graphicFrame>
      <p:grpSp>
        <p:nvGrpSpPr>
          <p:cNvPr id="84" name="组合 83">
            <a:extLst>
              <a:ext uri="{FF2B5EF4-FFF2-40B4-BE49-F238E27FC236}">
                <a16:creationId xmlns:a16="http://schemas.microsoft.com/office/drawing/2014/main" id="{E7D42CDB-2F62-433F-A306-3D75BF0549B7}"/>
              </a:ext>
            </a:extLst>
          </p:cNvPr>
          <p:cNvGrpSpPr/>
          <p:nvPr/>
        </p:nvGrpSpPr>
        <p:grpSpPr>
          <a:xfrm>
            <a:off x="1092936" y="3016250"/>
            <a:ext cx="3247534" cy="1824611"/>
            <a:chOff x="1561314" y="3048000"/>
            <a:chExt cx="2997724" cy="1684256"/>
          </a:xfrm>
          <a:solidFill>
            <a:schemeClr val="bg2"/>
          </a:solidFill>
        </p:grpSpPr>
        <p:sp>
          <p:nvSpPr>
            <p:cNvPr id="85" name="矩形: 圆角 84">
              <a:extLst>
                <a:ext uri="{FF2B5EF4-FFF2-40B4-BE49-F238E27FC236}">
                  <a16:creationId xmlns:a16="http://schemas.microsoft.com/office/drawing/2014/main" id="{9E23DCF1-6FF5-47A0-AD75-9E45FBB6C4AD}"/>
                </a:ext>
              </a:extLst>
            </p:cNvPr>
            <p:cNvSpPr/>
            <p:nvPr/>
          </p:nvSpPr>
          <p:spPr>
            <a:xfrm>
              <a:off x="1561314" y="3048000"/>
              <a:ext cx="2997724" cy="1684256"/>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50"/>
            </a:p>
          </p:txBody>
        </p:sp>
        <p:graphicFrame>
          <p:nvGraphicFramePr>
            <p:cNvPr id="86" name="对象 85">
              <a:extLst>
                <a:ext uri="{FF2B5EF4-FFF2-40B4-BE49-F238E27FC236}">
                  <a16:creationId xmlns:a16="http://schemas.microsoft.com/office/drawing/2014/main" id="{1FF8CD61-60BD-401B-89F9-E23E3A6B286E}"/>
                </a:ext>
              </a:extLst>
            </p:cNvPr>
            <p:cNvGraphicFramePr>
              <a:graphicFrameLocks noChangeAspect="1"/>
            </p:cNvGraphicFramePr>
            <p:nvPr>
              <p:extLst>
                <p:ext uri="{D42A27DB-BD31-4B8C-83A1-F6EECF244321}">
                  <p14:modId xmlns:p14="http://schemas.microsoft.com/office/powerpoint/2010/main" val="2715272555"/>
                </p:ext>
              </p:extLst>
            </p:nvPr>
          </p:nvGraphicFramePr>
          <p:xfrm>
            <a:off x="1726324" y="3218787"/>
            <a:ext cx="2130425" cy="519113"/>
          </p:xfrm>
          <a:graphic>
            <a:graphicData uri="http://schemas.openxmlformats.org/presentationml/2006/ole">
              <mc:AlternateContent xmlns:mc="http://schemas.openxmlformats.org/markup-compatibility/2006">
                <mc:Choice xmlns:v="urn:schemas-microsoft-com:vml" Requires="v">
                  <p:oleObj spid="_x0000_s280372" name="公式" r:id="rId7" imgW="939600" imgH="228600" progId="Equation.3">
                    <p:embed/>
                  </p:oleObj>
                </mc:Choice>
                <mc:Fallback>
                  <p:oleObj name="公式" r:id="rId7" imgW="939600" imgH="228600" progId="Equation.3">
                    <p:embed/>
                    <p:pic>
                      <p:nvPicPr>
                        <p:cNvPr id="298" name="对象 297">
                          <a:extLst>
                            <a:ext uri="{FF2B5EF4-FFF2-40B4-BE49-F238E27FC236}">
                              <a16:creationId xmlns:a16="http://schemas.microsoft.com/office/drawing/2014/main" id="{EEBFA1D0-F70B-44F6-881C-C385E76A96AF}"/>
                            </a:ext>
                          </a:extLst>
                        </p:cNvPr>
                        <p:cNvPicPr/>
                        <p:nvPr/>
                      </p:nvPicPr>
                      <p:blipFill>
                        <a:blip r:embed="rId8"/>
                        <a:stretch>
                          <a:fillRect/>
                        </a:stretch>
                      </p:blipFill>
                      <p:spPr>
                        <a:xfrm>
                          <a:off x="1726324" y="3218787"/>
                          <a:ext cx="2130425" cy="519113"/>
                        </a:xfrm>
                        <a:prstGeom prst="rect">
                          <a:avLst/>
                        </a:prstGeom>
                      </p:spPr>
                    </p:pic>
                  </p:oleObj>
                </mc:Fallback>
              </mc:AlternateContent>
            </a:graphicData>
          </a:graphic>
        </p:graphicFrame>
        <p:graphicFrame>
          <p:nvGraphicFramePr>
            <p:cNvPr id="87" name="对象 86">
              <a:extLst>
                <a:ext uri="{FF2B5EF4-FFF2-40B4-BE49-F238E27FC236}">
                  <a16:creationId xmlns:a16="http://schemas.microsoft.com/office/drawing/2014/main" id="{348D9131-5465-4A15-BE4A-62C43061D082}"/>
                </a:ext>
              </a:extLst>
            </p:cNvPr>
            <p:cNvGraphicFramePr>
              <a:graphicFrameLocks noChangeAspect="1"/>
            </p:cNvGraphicFramePr>
            <p:nvPr>
              <p:extLst>
                <p:ext uri="{D42A27DB-BD31-4B8C-83A1-F6EECF244321}">
                  <p14:modId xmlns:p14="http://schemas.microsoft.com/office/powerpoint/2010/main" val="1315753442"/>
                </p:ext>
              </p:extLst>
            </p:nvPr>
          </p:nvGraphicFramePr>
          <p:xfrm>
            <a:off x="1726324" y="3994150"/>
            <a:ext cx="2590800" cy="519112"/>
          </p:xfrm>
          <a:graphic>
            <a:graphicData uri="http://schemas.openxmlformats.org/presentationml/2006/ole">
              <mc:AlternateContent xmlns:mc="http://schemas.openxmlformats.org/markup-compatibility/2006">
                <mc:Choice xmlns:v="urn:schemas-microsoft-com:vml" Requires="v">
                  <p:oleObj spid="_x0000_s280373" name="公式" r:id="rId9" imgW="1143000" imgH="228600" progId="Equation.3">
                    <p:embed/>
                  </p:oleObj>
                </mc:Choice>
                <mc:Fallback>
                  <p:oleObj name="公式" r:id="rId9" imgW="1143000" imgH="228600" progId="Equation.3">
                    <p:embed/>
                    <p:pic>
                      <p:nvPicPr>
                        <p:cNvPr id="299" name="对象 298">
                          <a:extLst>
                            <a:ext uri="{FF2B5EF4-FFF2-40B4-BE49-F238E27FC236}">
                              <a16:creationId xmlns:a16="http://schemas.microsoft.com/office/drawing/2014/main" id="{A8C29A41-9862-46DE-A9BD-3DB3418D825F}"/>
                            </a:ext>
                          </a:extLst>
                        </p:cNvPr>
                        <p:cNvPicPr/>
                        <p:nvPr/>
                      </p:nvPicPr>
                      <p:blipFill>
                        <a:blip r:embed="rId10"/>
                        <a:stretch>
                          <a:fillRect/>
                        </a:stretch>
                      </p:blipFill>
                      <p:spPr>
                        <a:xfrm>
                          <a:off x="1726324" y="3994150"/>
                          <a:ext cx="2590800" cy="519112"/>
                        </a:xfrm>
                        <a:prstGeom prst="rect">
                          <a:avLst/>
                        </a:prstGeom>
                      </p:spPr>
                    </p:pic>
                  </p:oleObj>
                </mc:Fallback>
              </mc:AlternateContent>
            </a:graphicData>
          </a:graphic>
        </p:graphicFrame>
      </p:grpSp>
      <p:grpSp>
        <p:nvGrpSpPr>
          <p:cNvPr id="88" name="组合 87">
            <a:extLst>
              <a:ext uri="{FF2B5EF4-FFF2-40B4-BE49-F238E27FC236}">
                <a16:creationId xmlns:a16="http://schemas.microsoft.com/office/drawing/2014/main" id="{BE26FFEC-A801-4E92-A865-AE5787AECFDF}"/>
              </a:ext>
            </a:extLst>
          </p:cNvPr>
          <p:cNvGrpSpPr/>
          <p:nvPr/>
        </p:nvGrpSpPr>
        <p:grpSpPr>
          <a:xfrm>
            <a:off x="1807057" y="4840861"/>
            <a:ext cx="1527175" cy="1301883"/>
            <a:chOff x="2439578" y="4724400"/>
            <a:chExt cx="1409700" cy="1201738"/>
          </a:xfrm>
        </p:grpSpPr>
        <p:sp>
          <p:nvSpPr>
            <p:cNvPr id="89" name="AutoShape 1370">
              <a:extLst>
                <a:ext uri="{FF2B5EF4-FFF2-40B4-BE49-F238E27FC236}">
                  <a16:creationId xmlns:a16="http://schemas.microsoft.com/office/drawing/2014/main" id="{6FC54BFD-A516-4B9D-AC27-0C90D0A55225}"/>
                </a:ext>
              </a:extLst>
            </p:cNvPr>
            <p:cNvSpPr>
              <a:spLocks noChangeArrowheads="1"/>
            </p:cNvSpPr>
            <p:nvPr/>
          </p:nvSpPr>
          <p:spPr bwMode="auto">
            <a:xfrm>
              <a:off x="2721004" y="4724400"/>
              <a:ext cx="846849" cy="647700"/>
            </a:xfrm>
            <a:prstGeom prst="upArrow">
              <a:avLst>
                <a:gd name="adj1" fmla="val 50000"/>
                <a:gd name="adj2" fmla="val 35417"/>
              </a:avLst>
            </a:prstGeom>
            <a:solidFill>
              <a:schemeClr val="accent6">
                <a:lumMod val="60000"/>
                <a:lumOff val="40000"/>
              </a:schemeClr>
            </a:solidFill>
            <a:ln w="9525">
              <a:solidFill>
                <a:schemeClr val="accent1"/>
              </a:solidFill>
              <a:miter lim="800000"/>
              <a:headEnd/>
              <a:tailEnd/>
            </a:ln>
            <a:effectLst/>
          </p:spPr>
          <p:txBody>
            <a:bodyPr vert="eaVert" wrap="none" anchor="ctr"/>
            <a:lstStyle/>
            <a:p>
              <a:endParaRPr lang="zh-CN" altLang="en-US" sz="1950"/>
            </a:p>
          </p:txBody>
        </p:sp>
        <p:sp>
          <p:nvSpPr>
            <p:cNvPr id="90" name="AutoShape 1369">
              <a:extLst>
                <a:ext uri="{FF2B5EF4-FFF2-40B4-BE49-F238E27FC236}">
                  <a16:creationId xmlns:a16="http://schemas.microsoft.com/office/drawing/2014/main" id="{C65209E2-06DB-4510-AAD5-ACD0262A52C5}"/>
                </a:ext>
              </a:extLst>
            </p:cNvPr>
            <p:cNvSpPr>
              <a:spLocks noChangeArrowheads="1"/>
            </p:cNvSpPr>
            <p:nvPr/>
          </p:nvSpPr>
          <p:spPr bwMode="auto">
            <a:xfrm>
              <a:off x="2439578" y="5240338"/>
              <a:ext cx="1409700" cy="685800"/>
            </a:xfrm>
            <a:prstGeom prst="roundRect">
              <a:avLst>
                <a:gd name="adj" fmla="val 16667"/>
              </a:avLst>
            </a:prstGeom>
            <a:gradFill>
              <a:gsLst>
                <a:gs pos="0">
                  <a:schemeClr val="accent6"/>
                </a:gs>
                <a:gs pos="50000">
                  <a:srgbClr val="FFFFFF"/>
                </a:gs>
                <a:gs pos="100000">
                  <a:schemeClr val="accent6"/>
                </a:gs>
              </a:gsLst>
              <a:lin ang="5400000" scaled="1"/>
            </a:gradFill>
            <a:ln w="9525">
              <a:solidFill>
                <a:schemeClr val="accent6">
                  <a:lumMod val="20000"/>
                  <a:lumOff val="80000"/>
                </a:schemeClr>
              </a:solidFill>
              <a:round/>
              <a:headEnd/>
              <a:tailEnd/>
            </a:ln>
            <a:effectLst/>
          </p:spPr>
          <p:txBody>
            <a:bodyPr wrap="none" anchor="ctr"/>
            <a:lstStyle/>
            <a:p>
              <a:pPr algn="ctr">
                <a:spcBef>
                  <a:spcPct val="0"/>
                </a:spcBef>
              </a:pPr>
              <a:r>
                <a:rPr lang="zh-CN" altLang="en-US" sz="2600" b="1" dirty="0">
                  <a:latin typeface="黑体" panose="02010609060101010101" pitchFamily="49" charset="-122"/>
                  <a:ea typeface="黑体" panose="02010609060101010101" pitchFamily="49" charset="-122"/>
                </a:rPr>
                <a:t>相量式</a:t>
              </a:r>
            </a:p>
          </p:txBody>
        </p:sp>
      </p:grpSp>
      <p:grpSp>
        <p:nvGrpSpPr>
          <p:cNvPr id="91" name="组合 90">
            <a:extLst>
              <a:ext uri="{FF2B5EF4-FFF2-40B4-BE49-F238E27FC236}">
                <a16:creationId xmlns:a16="http://schemas.microsoft.com/office/drawing/2014/main" id="{D297A113-DC22-4C19-9C60-8CB18E27F517}"/>
              </a:ext>
            </a:extLst>
          </p:cNvPr>
          <p:cNvGrpSpPr/>
          <p:nvPr/>
        </p:nvGrpSpPr>
        <p:grpSpPr>
          <a:xfrm>
            <a:off x="6335713" y="4494719"/>
            <a:ext cx="1527175" cy="1301883"/>
            <a:chOff x="2439578" y="4724400"/>
            <a:chExt cx="1409700" cy="1201738"/>
          </a:xfrm>
        </p:grpSpPr>
        <p:sp>
          <p:nvSpPr>
            <p:cNvPr id="92" name="AutoShape 1370">
              <a:extLst>
                <a:ext uri="{FF2B5EF4-FFF2-40B4-BE49-F238E27FC236}">
                  <a16:creationId xmlns:a16="http://schemas.microsoft.com/office/drawing/2014/main" id="{A874FD3D-FCF6-4C08-BCAA-EAF54636590D}"/>
                </a:ext>
              </a:extLst>
            </p:cNvPr>
            <p:cNvSpPr>
              <a:spLocks noChangeArrowheads="1"/>
            </p:cNvSpPr>
            <p:nvPr/>
          </p:nvSpPr>
          <p:spPr bwMode="auto">
            <a:xfrm>
              <a:off x="2721004" y="4724400"/>
              <a:ext cx="846849" cy="647700"/>
            </a:xfrm>
            <a:prstGeom prst="upArrow">
              <a:avLst>
                <a:gd name="adj1" fmla="val 50000"/>
                <a:gd name="adj2" fmla="val 35417"/>
              </a:avLst>
            </a:prstGeom>
            <a:solidFill>
              <a:schemeClr val="accent6">
                <a:lumMod val="60000"/>
                <a:lumOff val="40000"/>
              </a:schemeClr>
            </a:solidFill>
            <a:ln w="9525">
              <a:solidFill>
                <a:schemeClr val="accent1"/>
              </a:solidFill>
              <a:miter lim="800000"/>
              <a:headEnd/>
              <a:tailEnd/>
            </a:ln>
            <a:effectLst/>
          </p:spPr>
          <p:txBody>
            <a:bodyPr vert="eaVert" wrap="none" anchor="ctr"/>
            <a:lstStyle/>
            <a:p>
              <a:endParaRPr lang="zh-CN" altLang="en-US" sz="1950"/>
            </a:p>
          </p:txBody>
        </p:sp>
        <p:sp>
          <p:nvSpPr>
            <p:cNvPr id="93" name="AutoShape 1369">
              <a:extLst>
                <a:ext uri="{FF2B5EF4-FFF2-40B4-BE49-F238E27FC236}">
                  <a16:creationId xmlns:a16="http://schemas.microsoft.com/office/drawing/2014/main" id="{9EC2B4EF-6971-4493-AFEB-7B913FB36A1E}"/>
                </a:ext>
              </a:extLst>
            </p:cNvPr>
            <p:cNvSpPr>
              <a:spLocks noChangeArrowheads="1"/>
            </p:cNvSpPr>
            <p:nvPr/>
          </p:nvSpPr>
          <p:spPr bwMode="auto">
            <a:xfrm>
              <a:off x="2439578" y="5240338"/>
              <a:ext cx="1409700" cy="685800"/>
            </a:xfrm>
            <a:prstGeom prst="roundRect">
              <a:avLst>
                <a:gd name="adj" fmla="val 16667"/>
              </a:avLst>
            </a:prstGeom>
            <a:gradFill>
              <a:gsLst>
                <a:gs pos="0">
                  <a:schemeClr val="accent6"/>
                </a:gs>
                <a:gs pos="50000">
                  <a:srgbClr val="FFFFFF"/>
                </a:gs>
                <a:gs pos="100000">
                  <a:schemeClr val="accent6"/>
                </a:gs>
              </a:gsLst>
              <a:lin ang="5400000" scaled="1"/>
            </a:gradFill>
            <a:ln w="9525">
              <a:solidFill>
                <a:schemeClr val="accent6">
                  <a:lumMod val="20000"/>
                  <a:lumOff val="80000"/>
                </a:schemeClr>
              </a:solidFill>
              <a:round/>
              <a:headEnd/>
              <a:tailEnd/>
            </a:ln>
            <a:effectLst/>
          </p:spPr>
          <p:txBody>
            <a:bodyPr wrap="none" anchor="ctr"/>
            <a:lstStyle/>
            <a:p>
              <a:pPr algn="ctr">
                <a:spcBef>
                  <a:spcPct val="0"/>
                </a:spcBef>
              </a:pPr>
              <a:r>
                <a:rPr lang="zh-CN" altLang="en-US" sz="2600" b="1" dirty="0">
                  <a:latin typeface="黑体" panose="02010609060101010101" pitchFamily="49" charset="-122"/>
                  <a:ea typeface="黑体" panose="02010609060101010101" pitchFamily="49" charset="-122"/>
                </a:rPr>
                <a:t>相量图</a:t>
              </a:r>
            </a:p>
          </p:txBody>
        </p:sp>
      </p:grpSp>
      <p:grpSp>
        <p:nvGrpSpPr>
          <p:cNvPr id="94" name="组合 93">
            <a:extLst>
              <a:ext uri="{FF2B5EF4-FFF2-40B4-BE49-F238E27FC236}">
                <a16:creationId xmlns:a16="http://schemas.microsoft.com/office/drawing/2014/main" id="{33F9FA13-DB94-4656-83CE-1FD0400D6973}"/>
              </a:ext>
            </a:extLst>
          </p:cNvPr>
          <p:cNvGrpSpPr/>
          <p:nvPr/>
        </p:nvGrpSpPr>
        <p:grpSpPr>
          <a:xfrm>
            <a:off x="6284119" y="3613038"/>
            <a:ext cx="1711192" cy="962223"/>
            <a:chOff x="6324600" y="3048000"/>
            <a:chExt cx="1579562" cy="888206"/>
          </a:xfrm>
        </p:grpSpPr>
        <p:sp>
          <p:nvSpPr>
            <p:cNvPr id="95" name="Line 1071">
              <a:extLst>
                <a:ext uri="{FF2B5EF4-FFF2-40B4-BE49-F238E27FC236}">
                  <a16:creationId xmlns:a16="http://schemas.microsoft.com/office/drawing/2014/main" id="{B3A4EF65-B2E9-471B-9A29-21FF59FB159F}"/>
                </a:ext>
              </a:extLst>
            </p:cNvPr>
            <p:cNvSpPr>
              <a:spLocks noChangeShapeType="1"/>
            </p:cNvSpPr>
            <p:nvPr/>
          </p:nvSpPr>
          <p:spPr bwMode="auto">
            <a:xfrm>
              <a:off x="6324600" y="3048000"/>
              <a:ext cx="1066800" cy="60960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96" name="对象 95">
              <a:extLst>
                <a:ext uri="{FF2B5EF4-FFF2-40B4-BE49-F238E27FC236}">
                  <a16:creationId xmlns:a16="http://schemas.microsoft.com/office/drawing/2014/main" id="{7DDE6838-73CF-48BC-B4B9-B2085EF58621}"/>
                </a:ext>
              </a:extLst>
            </p:cNvPr>
            <p:cNvGraphicFramePr>
              <a:graphicFrameLocks noChangeAspect="1"/>
            </p:cNvGraphicFramePr>
            <p:nvPr>
              <p:extLst>
                <p:ext uri="{D42A27DB-BD31-4B8C-83A1-F6EECF244321}">
                  <p14:modId xmlns:p14="http://schemas.microsoft.com/office/powerpoint/2010/main" val="2947416456"/>
                </p:ext>
              </p:extLst>
            </p:nvPr>
          </p:nvGraphicFramePr>
          <p:xfrm>
            <a:off x="7500937" y="3417094"/>
            <a:ext cx="403225" cy="519112"/>
          </p:xfrm>
          <a:graphic>
            <a:graphicData uri="http://schemas.openxmlformats.org/presentationml/2006/ole">
              <mc:AlternateContent xmlns:mc="http://schemas.openxmlformats.org/markup-compatibility/2006">
                <mc:Choice xmlns:v="urn:schemas-microsoft-com:vml" Requires="v">
                  <p:oleObj spid="_x0000_s280374" name="公式" r:id="rId11" imgW="177480" imgH="228600" progId="Equation.3">
                    <p:embed/>
                  </p:oleObj>
                </mc:Choice>
                <mc:Fallback>
                  <p:oleObj name="公式" r:id="rId11" imgW="177480" imgH="228600" progId="Equation.3">
                    <p:embed/>
                    <p:pic>
                      <p:nvPicPr>
                        <p:cNvPr id="303" name="对象 302">
                          <a:extLst>
                            <a:ext uri="{FF2B5EF4-FFF2-40B4-BE49-F238E27FC236}">
                              <a16:creationId xmlns:a16="http://schemas.microsoft.com/office/drawing/2014/main" id="{72995361-F393-4E87-8B84-4CFE4D50DD4A}"/>
                            </a:ext>
                          </a:extLst>
                        </p:cNvPr>
                        <p:cNvPicPr/>
                        <p:nvPr/>
                      </p:nvPicPr>
                      <p:blipFill>
                        <a:blip r:embed="rId12"/>
                        <a:stretch>
                          <a:fillRect/>
                        </a:stretch>
                      </p:blipFill>
                      <p:spPr>
                        <a:xfrm>
                          <a:off x="7500937" y="3417094"/>
                          <a:ext cx="403225" cy="519112"/>
                        </a:xfrm>
                        <a:prstGeom prst="rect">
                          <a:avLst/>
                        </a:prstGeom>
                      </p:spPr>
                    </p:pic>
                  </p:oleObj>
                </mc:Fallback>
              </mc:AlternateContent>
            </a:graphicData>
          </a:graphic>
        </p:graphicFrame>
      </p:grpSp>
      <p:grpSp>
        <p:nvGrpSpPr>
          <p:cNvPr id="97" name="组合 96">
            <a:extLst>
              <a:ext uri="{FF2B5EF4-FFF2-40B4-BE49-F238E27FC236}">
                <a16:creationId xmlns:a16="http://schemas.microsoft.com/office/drawing/2014/main" id="{A616035E-66D5-4EDC-8F32-DB9DF4B7434C}"/>
              </a:ext>
            </a:extLst>
          </p:cNvPr>
          <p:cNvGrpSpPr/>
          <p:nvPr/>
        </p:nvGrpSpPr>
        <p:grpSpPr>
          <a:xfrm>
            <a:off x="6284119" y="1678273"/>
            <a:ext cx="1444625" cy="1934765"/>
            <a:chOff x="6324600" y="1262063"/>
            <a:chExt cx="1333500" cy="1785937"/>
          </a:xfrm>
        </p:grpSpPr>
        <p:sp>
          <p:nvSpPr>
            <p:cNvPr id="98" name="Line 1070">
              <a:extLst>
                <a:ext uri="{FF2B5EF4-FFF2-40B4-BE49-F238E27FC236}">
                  <a16:creationId xmlns:a16="http://schemas.microsoft.com/office/drawing/2014/main" id="{99F76F4F-FE9A-4791-BD80-7C13A0A7F6F3}"/>
                </a:ext>
              </a:extLst>
            </p:cNvPr>
            <p:cNvSpPr>
              <a:spLocks noChangeShapeType="1"/>
            </p:cNvSpPr>
            <p:nvPr/>
          </p:nvSpPr>
          <p:spPr bwMode="auto">
            <a:xfrm flipV="1">
              <a:off x="6324600" y="1676400"/>
              <a:ext cx="914400" cy="137160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99" name="对象 98">
              <a:extLst>
                <a:ext uri="{FF2B5EF4-FFF2-40B4-BE49-F238E27FC236}">
                  <a16:creationId xmlns:a16="http://schemas.microsoft.com/office/drawing/2014/main" id="{4A205DE6-2EF7-46EB-9D14-557E59C06329}"/>
                </a:ext>
              </a:extLst>
            </p:cNvPr>
            <p:cNvGraphicFramePr>
              <a:graphicFrameLocks noChangeAspect="1"/>
            </p:cNvGraphicFramePr>
            <p:nvPr>
              <p:extLst>
                <p:ext uri="{D42A27DB-BD31-4B8C-83A1-F6EECF244321}">
                  <p14:modId xmlns:p14="http://schemas.microsoft.com/office/powerpoint/2010/main" val="3178625127"/>
                </p:ext>
              </p:extLst>
            </p:nvPr>
          </p:nvGraphicFramePr>
          <p:xfrm>
            <a:off x="7283450" y="1262063"/>
            <a:ext cx="374650" cy="519112"/>
          </p:xfrm>
          <a:graphic>
            <a:graphicData uri="http://schemas.openxmlformats.org/presentationml/2006/ole">
              <mc:AlternateContent xmlns:mc="http://schemas.openxmlformats.org/markup-compatibility/2006">
                <mc:Choice xmlns:v="urn:schemas-microsoft-com:vml" Requires="v">
                  <p:oleObj spid="_x0000_s280375" name="公式" r:id="rId13" imgW="164880" imgH="228600" progId="Equation.3">
                    <p:embed/>
                  </p:oleObj>
                </mc:Choice>
                <mc:Fallback>
                  <p:oleObj name="公式" r:id="rId13" imgW="164880" imgH="228600" progId="Equation.3">
                    <p:embed/>
                    <p:pic>
                      <p:nvPicPr>
                        <p:cNvPr id="304" name="对象 303">
                          <a:extLst>
                            <a:ext uri="{FF2B5EF4-FFF2-40B4-BE49-F238E27FC236}">
                              <a16:creationId xmlns:a16="http://schemas.microsoft.com/office/drawing/2014/main" id="{79AE5437-8FFC-4E96-8EDE-720AEB4AA574}"/>
                            </a:ext>
                          </a:extLst>
                        </p:cNvPr>
                        <p:cNvPicPr/>
                        <p:nvPr/>
                      </p:nvPicPr>
                      <p:blipFill>
                        <a:blip r:embed="rId14"/>
                        <a:stretch>
                          <a:fillRect/>
                        </a:stretch>
                      </p:blipFill>
                      <p:spPr>
                        <a:xfrm>
                          <a:off x="7283450" y="1262063"/>
                          <a:ext cx="374650" cy="519112"/>
                        </a:xfrm>
                        <a:prstGeom prst="rect">
                          <a:avLst/>
                        </a:prstGeom>
                      </p:spPr>
                    </p:pic>
                  </p:oleObj>
                </mc:Fallback>
              </mc:AlternateContent>
            </a:graphicData>
          </a:graphic>
        </p:graphicFrame>
      </p:grpSp>
      <p:grpSp>
        <p:nvGrpSpPr>
          <p:cNvPr id="100" name="组合 99">
            <a:extLst>
              <a:ext uri="{FF2B5EF4-FFF2-40B4-BE49-F238E27FC236}">
                <a16:creationId xmlns:a16="http://schemas.microsoft.com/office/drawing/2014/main" id="{D8CB974A-CB46-4F38-B163-E685AAA565E0}"/>
              </a:ext>
            </a:extLst>
          </p:cNvPr>
          <p:cNvGrpSpPr/>
          <p:nvPr/>
        </p:nvGrpSpPr>
        <p:grpSpPr>
          <a:xfrm>
            <a:off x="6676234" y="3547986"/>
            <a:ext cx="946553" cy="492443"/>
            <a:chOff x="6686550" y="2987954"/>
            <a:chExt cx="873741" cy="454563"/>
          </a:xfrm>
        </p:grpSpPr>
        <p:sp>
          <p:nvSpPr>
            <p:cNvPr id="101" name="Rectangle 1079">
              <a:extLst>
                <a:ext uri="{FF2B5EF4-FFF2-40B4-BE49-F238E27FC236}">
                  <a16:creationId xmlns:a16="http://schemas.microsoft.com/office/drawing/2014/main" id="{2AA3A2A5-1B37-4062-BBCD-36DE9B89A9CB}"/>
                </a:ext>
              </a:extLst>
            </p:cNvPr>
            <p:cNvSpPr>
              <a:spLocks noChangeArrowheads="1"/>
            </p:cNvSpPr>
            <p:nvPr/>
          </p:nvSpPr>
          <p:spPr bwMode="auto">
            <a:xfrm>
              <a:off x="6903010" y="2987954"/>
              <a:ext cx="657281" cy="45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600" dirty="0">
                  <a:solidFill>
                    <a:srgbClr val="0070C0"/>
                  </a:solidFill>
                  <a:latin typeface="Times New Roman" panose="02020603050405020304" pitchFamily="18" charset="0"/>
                  <a:ea typeface="宋体" panose="02010600030101010101" pitchFamily="2" charset="-122"/>
                  <a:sym typeface="Symbol" panose="05050102010706020507" pitchFamily="18" charset="2"/>
                </a:rPr>
                <a:t>30</a:t>
              </a:r>
              <a:r>
                <a:rPr lang="en-US" altLang="zh-CN" sz="2600" i="1" dirty="0">
                  <a:solidFill>
                    <a:srgbClr val="0070C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600" baseline="30000" dirty="0">
                  <a:solidFill>
                    <a:srgbClr val="0070C0"/>
                  </a:solidFill>
                  <a:latin typeface="Times New Roman" panose="02020603050405020304" pitchFamily="18" charset="0"/>
                  <a:ea typeface="宋体" panose="02010600030101010101" pitchFamily="2" charset="-122"/>
                  <a:sym typeface="Symbol" panose="05050102010706020507" pitchFamily="18" charset="2"/>
                </a:rPr>
                <a:t>o</a:t>
              </a:r>
            </a:p>
          </p:txBody>
        </p:sp>
        <p:sp>
          <p:nvSpPr>
            <p:cNvPr id="102" name="弧形 101">
              <a:extLst>
                <a:ext uri="{FF2B5EF4-FFF2-40B4-BE49-F238E27FC236}">
                  <a16:creationId xmlns:a16="http://schemas.microsoft.com/office/drawing/2014/main" id="{F62A32DA-1B11-4245-B440-70A096DA7EB3}"/>
                </a:ext>
              </a:extLst>
            </p:cNvPr>
            <p:cNvSpPr/>
            <p:nvPr/>
          </p:nvSpPr>
          <p:spPr>
            <a:xfrm>
              <a:off x="6686550" y="3048000"/>
              <a:ext cx="209550" cy="289089"/>
            </a:xfrm>
            <a:prstGeom prst="arc">
              <a:avLst>
                <a:gd name="adj1" fmla="val 16200000"/>
                <a:gd name="adj2" fmla="val 4698643"/>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950"/>
            </a:p>
          </p:txBody>
        </p:sp>
      </p:grpSp>
      <p:grpSp>
        <p:nvGrpSpPr>
          <p:cNvPr id="103" name="组合 102">
            <a:extLst>
              <a:ext uri="{FF2B5EF4-FFF2-40B4-BE49-F238E27FC236}">
                <a16:creationId xmlns:a16="http://schemas.microsoft.com/office/drawing/2014/main" id="{D7D7E61E-9695-49A8-89E9-C3F24332D8B0}"/>
              </a:ext>
            </a:extLst>
          </p:cNvPr>
          <p:cNvGrpSpPr/>
          <p:nvPr/>
        </p:nvGrpSpPr>
        <p:grpSpPr>
          <a:xfrm>
            <a:off x="6509719" y="2952637"/>
            <a:ext cx="1120555" cy="669825"/>
            <a:chOff x="6532843" y="2438400"/>
            <a:chExt cx="1034358" cy="618300"/>
          </a:xfrm>
        </p:grpSpPr>
        <p:sp>
          <p:nvSpPr>
            <p:cNvPr id="104" name="Rectangle 1078">
              <a:extLst>
                <a:ext uri="{FF2B5EF4-FFF2-40B4-BE49-F238E27FC236}">
                  <a16:creationId xmlns:a16="http://schemas.microsoft.com/office/drawing/2014/main" id="{F00A4F72-A5B1-4C04-845E-19BECF756F5D}"/>
                </a:ext>
              </a:extLst>
            </p:cNvPr>
            <p:cNvSpPr>
              <a:spLocks noChangeArrowheads="1"/>
            </p:cNvSpPr>
            <p:nvPr/>
          </p:nvSpPr>
          <p:spPr bwMode="auto">
            <a:xfrm>
              <a:off x="6909920" y="2586335"/>
              <a:ext cx="657281" cy="45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600" dirty="0">
                  <a:solidFill>
                    <a:schemeClr val="accent6">
                      <a:lumMod val="75000"/>
                    </a:schemeClr>
                  </a:solidFill>
                  <a:latin typeface="Times New Roman" panose="02020603050405020304" pitchFamily="18" charset="0"/>
                  <a:ea typeface="宋体" panose="02010600030101010101" pitchFamily="2" charset="-122"/>
                  <a:sym typeface="Symbol" panose="05050102010706020507" pitchFamily="18" charset="2"/>
                </a:rPr>
                <a:t>60</a:t>
              </a:r>
              <a:r>
                <a:rPr lang="en-US" altLang="zh-CN" sz="2600" i="1" dirty="0">
                  <a:solidFill>
                    <a:schemeClr val="accent6">
                      <a:lumMod val="75000"/>
                    </a:schemeClr>
                  </a:solidFill>
                  <a:latin typeface="Times New Roman" panose="02020603050405020304" pitchFamily="18" charset="0"/>
                  <a:ea typeface="宋体" panose="02010600030101010101" pitchFamily="2" charset="-122"/>
                  <a:sym typeface="Symbol" panose="05050102010706020507" pitchFamily="18" charset="2"/>
                </a:rPr>
                <a:t> </a:t>
              </a:r>
              <a:r>
                <a:rPr lang="en-US" altLang="zh-CN" sz="2600" baseline="30000" dirty="0">
                  <a:solidFill>
                    <a:schemeClr val="accent6">
                      <a:lumMod val="75000"/>
                    </a:schemeClr>
                  </a:solidFill>
                  <a:latin typeface="Times New Roman" panose="02020603050405020304" pitchFamily="18" charset="0"/>
                  <a:ea typeface="宋体" panose="02010600030101010101" pitchFamily="2" charset="-122"/>
                  <a:sym typeface="Symbol" panose="05050102010706020507" pitchFamily="18" charset="2"/>
                </a:rPr>
                <a:t>o</a:t>
              </a:r>
            </a:p>
          </p:txBody>
        </p:sp>
        <p:sp>
          <p:nvSpPr>
            <p:cNvPr id="105" name="弧形 104">
              <a:extLst>
                <a:ext uri="{FF2B5EF4-FFF2-40B4-BE49-F238E27FC236}">
                  <a16:creationId xmlns:a16="http://schemas.microsoft.com/office/drawing/2014/main" id="{2A997868-DEEC-4D02-BB07-AD8C6F003434}"/>
                </a:ext>
              </a:extLst>
            </p:cNvPr>
            <p:cNvSpPr/>
            <p:nvPr/>
          </p:nvSpPr>
          <p:spPr>
            <a:xfrm>
              <a:off x="6532843" y="2438400"/>
              <a:ext cx="292661" cy="618300"/>
            </a:xfrm>
            <a:prstGeom prst="arc">
              <a:avLst>
                <a:gd name="adj1" fmla="val 16384819"/>
                <a:gd name="adj2" fmla="val 5307252"/>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950"/>
            </a:p>
          </p:txBody>
        </p:sp>
      </p:grpSp>
      <p:sp>
        <p:nvSpPr>
          <p:cNvPr id="2" name="灯片编号占位符 1">
            <a:extLst>
              <a:ext uri="{FF2B5EF4-FFF2-40B4-BE49-F238E27FC236}">
                <a16:creationId xmlns:a16="http://schemas.microsoft.com/office/drawing/2014/main" id="{0B004F29-926C-4455-A0AA-6C6E5FB7548A}"/>
              </a:ext>
            </a:extLst>
          </p:cNvPr>
          <p:cNvSpPr>
            <a:spLocks noGrp="1"/>
          </p:cNvSpPr>
          <p:nvPr>
            <p:ph type="sldNum" sz="quarter" idx="12"/>
          </p:nvPr>
        </p:nvSpPr>
        <p:spPr/>
        <p:txBody>
          <a:bodyPr/>
          <a:lstStyle/>
          <a:p>
            <a:fld id="{DD7B16FF-69CA-4A0B-BD3A-C4B4E2184A49}" type="slidenum">
              <a:rPr lang="zh-CN" altLang="en-US" smtClean="0"/>
              <a:pPr/>
              <a:t>22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down)">
                                      <p:cBhvr>
                                        <p:cTn id="7" dur="500"/>
                                        <p:tgtEl>
                                          <p:spTgt spid="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8"/>
                                        </p:tgtEl>
                                        <p:attrNameLst>
                                          <p:attrName>style.visibility</p:attrName>
                                        </p:attrNameLst>
                                      </p:cBhvr>
                                      <p:to>
                                        <p:strVal val="visible"/>
                                      </p:to>
                                    </p:set>
                                    <p:animEffect transition="in" filter="wipe(down)">
                                      <p:cBhvr>
                                        <p:cTn id="12" dur="500"/>
                                        <p:tgtEl>
                                          <p:spTgt spid="8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wipe(left)">
                                      <p:cBhvr>
                                        <p:cTn id="17" dur="500"/>
                                        <p:tgtEl>
                                          <p:spTgt spid="7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7"/>
                                        </p:tgtEl>
                                        <p:attrNameLst>
                                          <p:attrName>style.visibility</p:attrName>
                                        </p:attrNameLst>
                                      </p:cBhvr>
                                      <p:to>
                                        <p:strVal val="visible"/>
                                      </p:to>
                                    </p:set>
                                    <p:animEffect transition="in" filter="wipe(down)">
                                      <p:cBhvr>
                                        <p:cTn id="22" dur="500"/>
                                        <p:tgtEl>
                                          <p:spTgt spid="9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3"/>
                                        </p:tgtEl>
                                        <p:attrNameLst>
                                          <p:attrName>style.visibility</p:attrName>
                                        </p:attrNameLst>
                                      </p:cBhvr>
                                      <p:to>
                                        <p:strVal val="visible"/>
                                      </p:to>
                                    </p:set>
                                    <p:animEffect transition="in" filter="wipe(down)">
                                      <p:cBhvr>
                                        <p:cTn id="27" dur="500"/>
                                        <p:tgtEl>
                                          <p:spTgt spid="10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94"/>
                                        </p:tgtEl>
                                        <p:attrNameLst>
                                          <p:attrName>style.visibility</p:attrName>
                                        </p:attrNameLst>
                                      </p:cBhvr>
                                      <p:to>
                                        <p:strVal val="visible"/>
                                      </p:to>
                                    </p:set>
                                    <p:animEffect transition="in" filter="wipe(up)">
                                      <p:cBhvr>
                                        <p:cTn id="32" dur="500"/>
                                        <p:tgtEl>
                                          <p:spTgt spid="94"/>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76"/>
                                        </p:tgtEl>
                                        <p:attrNameLst>
                                          <p:attrName>style.visibility</p:attrName>
                                        </p:attrNameLst>
                                      </p:cBhvr>
                                      <p:to>
                                        <p:strVal val="visible"/>
                                      </p:to>
                                    </p:set>
                                    <p:animEffect transition="in" filter="randombar(horizontal)">
                                      <p:cBhvr>
                                        <p:cTn id="41" dur="500"/>
                                        <p:tgtEl>
                                          <p:spTgt spid="76"/>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5" fill="hold" nodeType="clickEffect">
                                  <p:stCondLst>
                                    <p:cond delay="0"/>
                                  </p:stCondLst>
                                  <p:childTnLst>
                                    <p:set>
                                      <p:cBhvr>
                                        <p:cTn id="45" dur="1" fill="hold">
                                          <p:stCondLst>
                                            <p:cond delay="0"/>
                                          </p:stCondLst>
                                        </p:cTn>
                                        <p:tgtEl>
                                          <p:spTgt spid="79"/>
                                        </p:tgtEl>
                                        <p:attrNameLst>
                                          <p:attrName>style.visibility</p:attrName>
                                        </p:attrNameLst>
                                      </p:cBhvr>
                                      <p:to>
                                        <p:strVal val="visible"/>
                                      </p:to>
                                    </p:set>
                                    <p:animEffect transition="in" filter="randombar(vertical)">
                                      <p:cBhvr>
                                        <p:cTn id="46" dur="500"/>
                                        <p:tgtEl>
                                          <p:spTgt spid="7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91"/>
                                        </p:tgtEl>
                                        <p:attrNameLst>
                                          <p:attrName>style.visibility</p:attrName>
                                        </p:attrNameLst>
                                      </p:cBhvr>
                                      <p:to>
                                        <p:strVal val="visible"/>
                                      </p:to>
                                    </p:set>
                                    <p:animEffect transition="in" filter="wipe(down)">
                                      <p:cBhvr>
                                        <p:cTn id="51"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2" name="Rectangle 16">
            <a:extLst>
              <a:ext uri="{FF2B5EF4-FFF2-40B4-BE49-F238E27FC236}">
                <a16:creationId xmlns:a16="http://schemas.microsoft.com/office/drawing/2014/main" id="{5271CD7A-C6E2-4187-BDDE-2F4B6A92DC10}"/>
              </a:ext>
            </a:extLst>
          </p:cNvPr>
          <p:cNvSpPr>
            <a:spLocks noChangeArrowheads="1"/>
          </p:cNvSpPr>
          <p:nvPr/>
        </p:nvSpPr>
        <p:spPr bwMode="auto">
          <a:xfrm>
            <a:off x="454025" y="157153"/>
            <a:ext cx="4457700" cy="5639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029" tIns="48154" rIns="98029" bIns="48154" anchor="ctr">
            <a:spAutoFit/>
          </a:bodyPr>
          <a:lstStyle/>
          <a:p>
            <a:pPr eaLnBrk="0" hangingPunct="0"/>
            <a:r>
              <a:rPr lang="en-US" altLang="zh-CN" sz="3033" b="1" dirty="0">
                <a:solidFill>
                  <a:srgbClr val="800080"/>
                </a:solidFill>
                <a:latin typeface="Times New Roman" panose="02020603050405020304" pitchFamily="18" charset="0"/>
                <a:ea typeface="黑体" panose="02010609060101010101" pitchFamily="49" charset="-122"/>
                <a:cs typeface="Times New Roman" panose="02020603050405020304" pitchFamily="18" charset="0"/>
              </a:rPr>
              <a:t>4)  </a:t>
            </a:r>
            <a:r>
              <a:rPr lang="zh-CN" altLang="en-US" sz="3033" b="1" dirty="0">
                <a:solidFill>
                  <a:srgbClr val="800080"/>
                </a:solidFill>
                <a:latin typeface="Times New Roman" panose="02020603050405020304" pitchFamily="18" charset="0"/>
                <a:ea typeface="黑体" panose="02010609060101010101" pitchFamily="49" charset="-122"/>
                <a:cs typeface="Times New Roman" panose="02020603050405020304" pitchFamily="18" charset="0"/>
              </a:rPr>
              <a:t>同频率正弦量的运算</a:t>
            </a:r>
          </a:p>
        </p:txBody>
      </p:sp>
      <p:sp>
        <p:nvSpPr>
          <p:cNvPr id="24674" name="Text Box 98">
            <a:extLst>
              <a:ext uri="{FF2B5EF4-FFF2-40B4-BE49-F238E27FC236}">
                <a16:creationId xmlns:a16="http://schemas.microsoft.com/office/drawing/2014/main" id="{86315D8D-8E4D-4ACA-9896-45A0E0C9AB12}"/>
              </a:ext>
            </a:extLst>
          </p:cNvPr>
          <p:cNvSpPr txBox="1">
            <a:spLocks noChangeArrowheads="1"/>
          </p:cNvSpPr>
          <p:nvPr/>
        </p:nvSpPr>
        <p:spPr bwMode="auto">
          <a:xfrm>
            <a:off x="466063" y="3657505"/>
            <a:ext cx="2806700" cy="559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033" b="1" i="1" dirty="0" err="1">
                <a:solidFill>
                  <a:schemeClr val="accent2"/>
                </a:solidFill>
                <a:latin typeface="Times New Roman" panose="02020603050405020304" pitchFamily="18" charset="0"/>
                <a:ea typeface="宋体" panose="02010600030101010101" pitchFamily="2" charset="-122"/>
              </a:rPr>
              <a:t>u</a:t>
            </a:r>
            <a:r>
              <a:rPr lang="en-US" altLang="zh-CN" sz="3033" b="1" baseline="-25000" dirty="0" err="1">
                <a:solidFill>
                  <a:schemeClr val="accent2"/>
                </a:solidFill>
                <a:latin typeface="Times New Roman" panose="02020603050405020304" pitchFamily="18" charset="0"/>
                <a:ea typeface="宋体" panose="02010600030101010101" pitchFamily="2" charset="-122"/>
              </a:rPr>
              <a:t>a</a:t>
            </a:r>
            <a:r>
              <a:rPr lang="en-US" altLang="zh-CN" sz="3033" b="1" baseline="-25000" dirty="0">
                <a:solidFill>
                  <a:schemeClr val="accent2"/>
                </a:solidFill>
                <a:latin typeface="Times New Roman" panose="02020603050405020304" pitchFamily="18" charset="0"/>
                <a:ea typeface="宋体" panose="02010600030101010101" pitchFamily="2" charset="-122"/>
              </a:rPr>
              <a:t> </a:t>
            </a:r>
            <a:r>
              <a:rPr lang="en-US" altLang="zh-CN" sz="3033" b="1" i="1" dirty="0">
                <a:solidFill>
                  <a:schemeClr val="accent2"/>
                </a:solidFill>
                <a:latin typeface="Times New Roman" panose="02020603050405020304" pitchFamily="18" charset="0"/>
                <a:ea typeface="宋体" panose="02010600030101010101" pitchFamily="2" charset="-122"/>
              </a:rPr>
              <a:t>=</a:t>
            </a:r>
            <a:r>
              <a:rPr lang="en-US" altLang="zh-CN" sz="3033" b="1" baseline="-25000" dirty="0">
                <a:solidFill>
                  <a:schemeClr val="accent2"/>
                </a:solidFill>
                <a:latin typeface="Times New Roman" panose="02020603050405020304" pitchFamily="18" charset="0"/>
                <a:ea typeface="宋体" panose="02010600030101010101" pitchFamily="2" charset="-122"/>
              </a:rPr>
              <a:t> </a:t>
            </a:r>
            <a:r>
              <a:rPr lang="en-US" altLang="zh-CN" sz="3033" b="1" i="1" dirty="0">
                <a:solidFill>
                  <a:schemeClr val="accent2"/>
                </a:solidFill>
                <a:latin typeface="Times New Roman" panose="02020603050405020304" pitchFamily="18" charset="0"/>
                <a:ea typeface="宋体" panose="02010600030101010101" pitchFamily="2" charset="-122"/>
              </a:rPr>
              <a:t>u</a:t>
            </a:r>
            <a:r>
              <a:rPr lang="en-US" altLang="zh-CN" sz="3033" b="1" baseline="-25000" dirty="0">
                <a:solidFill>
                  <a:schemeClr val="accent2"/>
                </a:solidFill>
                <a:latin typeface="Times New Roman" panose="02020603050405020304" pitchFamily="18" charset="0"/>
                <a:ea typeface="宋体" panose="02010600030101010101" pitchFamily="2" charset="-122"/>
              </a:rPr>
              <a:t>1 </a:t>
            </a:r>
            <a:r>
              <a:rPr lang="en-US" altLang="zh-CN" sz="3033" b="1" i="1" dirty="0">
                <a:solidFill>
                  <a:schemeClr val="accent2"/>
                </a:solidFill>
                <a:latin typeface="Times New Roman" panose="02020603050405020304" pitchFamily="18" charset="0"/>
                <a:ea typeface="宋体" panose="02010600030101010101" pitchFamily="2" charset="-122"/>
              </a:rPr>
              <a:t>+</a:t>
            </a:r>
            <a:r>
              <a:rPr lang="en-US" altLang="zh-CN" sz="3033" b="1" baseline="-25000" dirty="0">
                <a:solidFill>
                  <a:schemeClr val="accent2"/>
                </a:solidFill>
                <a:latin typeface="Times New Roman" panose="02020603050405020304" pitchFamily="18" charset="0"/>
                <a:ea typeface="宋体" panose="02010600030101010101" pitchFamily="2" charset="-122"/>
              </a:rPr>
              <a:t> </a:t>
            </a:r>
            <a:r>
              <a:rPr lang="en-US" altLang="zh-CN" sz="3033" b="1" i="1" dirty="0">
                <a:solidFill>
                  <a:schemeClr val="accent2"/>
                </a:solidFill>
                <a:latin typeface="Times New Roman" panose="02020603050405020304" pitchFamily="18" charset="0"/>
                <a:ea typeface="宋体" panose="02010600030101010101" pitchFamily="2" charset="-122"/>
              </a:rPr>
              <a:t>u</a:t>
            </a:r>
            <a:r>
              <a:rPr lang="en-US" altLang="zh-CN" sz="3033" b="1" baseline="-25000" dirty="0">
                <a:solidFill>
                  <a:schemeClr val="accent2"/>
                </a:solidFill>
                <a:latin typeface="Times New Roman" panose="02020603050405020304" pitchFamily="18" charset="0"/>
                <a:ea typeface="宋体" panose="02010600030101010101" pitchFamily="2" charset="-122"/>
              </a:rPr>
              <a:t>2</a:t>
            </a:r>
          </a:p>
        </p:txBody>
      </p:sp>
      <p:sp>
        <p:nvSpPr>
          <p:cNvPr id="25000" name="Text Box 424">
            <a:extLst>
              <a:ext uri="{FF2B5EF4-FFF2-40B4-BE49-F238E27FC236}">
                <a16:creationId xmlns:a16="http://schemas.microsoft.com/office/drawing/2014/main" id="{63DD1539-8F0C-4290-A3D1-386855EC1786}"/>
              </a:ext>
            </a:extLst>
          </p:cNvPr>
          <p:cNvSpPr txBox="1">
            <a:spLocks noChangeArrowheads="1"/>
          </p:cNvSpPr>
          <p:nvPr/>
        </p:nvSpPr>
        <p:spPr bwMode="auto">
          <a:xfrm>
            <a:off x="433388" y="952501"/>
            <a:ext cx="604334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dirty="0">
                <a:solidFill>
                  <a:srgbClr val="CC0000"/>
                </a:solidFill>
                <a:latin typeface="黑体" panose="02010609060101010101" pitchFamily="49" charset="-122"/>
                <a:ea typeface="黑体" panose="02010609060101010101" pitchFamily="49" charset="-122"/>
                <a:sym typeface="Webdings" panose="05030102010509060703" pitchFamily="18" charset="2"/>
              </a:rPr>
              <a:t></a:t>
            </a:r>
            <a:r>
              <a:rPr lang="zh-CN" altLang="en-US" sz="2600" b="1" dirty="0">
                <a:latin typeface="黑体" panose="02010609060101010101" pitchFamily="49" charset="-122"/>
                <a:ea typeface="黑体" panose="02010609060101010101" pitchFamily="49" charset="-122"/>
              </a:rPr>
              <a:t>加减用</a:t>
            </a:r>
            <a:r>
              <a:rPr lang="zh-CN" altLang="en-US" sz="2600" b="1" dirty="0">
                <a:solidFill>
                  <a:srgbClr val="CC0000"/>
                </a:solidFill>
                <a:latin typeface="黑体" panose="02010609060101010101" pitchFamily="49" charset="-122"/>
                <a:ea typeface="黑体" panose="02010609060101010101" pitchFamily="49" charset="-122"/>
              </a:rPr>
              <a:t>相量图</a:t>
            </a:r>
            <a:r>
              <a:rPr lang="en-US" altLang="zh-CN" sz="2600" b="1" dirty="0">
                <a:latin typeface="黑体" panose="02010609060101010101" pitchFamily="49" charset="-122"/>
                <a:ea typeface="黑体" panose="02010609060101010101" pitchFamily="49" charset="-122"/>
              </a:rPr>
              <a:t>—</a:t>
            </a:r>
            <a:r>
              <a:rPr lang="zh-CN" altLang="en-US" sz="2600" b="1" dirty="0">
                <a:latin typeface="黑体" panose="02010609060101010101" pitchFamily="49" charset="-122"/>
                <a:ea typeface="黑体" panose="02010609060101010101" pitchFamily="49" charset="-122"/>
              </a:rPr>
              <a:t>平行四边形法则</a:t>
            </a:r>
          </a:p>
        </p:txBody>
      </p:sp>
      <p:graphicFrame>
        <p:nvGraphicFramePr>
          <p:cNvPr id="162" name="对象 161">
            <a:extLst>
              <a:ext uri="{FF2B5EF4-FFF2-40B4-BE49-F238E27FC236}">
                <a16:creationId xmlns:a16="http://schemas.microsoft.com/office/drawing/2014/main" id="{709DF7AD-1881-4DAC-AD96-F311F1D12AF3}"/>
              </a:ext>
            </a:extLst>
          </p:cNvPr>
          <p:cNvGraphicFramePr>
            <a:graphicFrameLocks noChangeAspect="1"/>
          </p:cNvGraphicFramePr>
          <p:nvPr>
            <p:extLst>
              <p:ext uri="{D42A27DB-BD31-4B8C-83A1-F6EECF244321}">
                <p14:modId xmlns:p14="http://schemas.microsoft.com/office/powerpoint/2010/main" val="2596621451"/>
              </p:ext>
            </p:extLst>
          </p:nvPr>
        </p:nvGraphicFramePr>
        <p:xfrm>
          <a:off x="527565" y="1674728"/>
          <a:ext cx="4053550" cy="624284"/>
        </p:xfrm>
        <a:graphic>
          <a:graphicData uri="http://schemas.openxmlformats.org/presentationml/2006/ole">
            <mc:AlternateContent xmlns:mc="http://schemas.openxmlformats.org/markup-compatibility/2006">
              <mc:Choice xmlns:v="urn:schemas-microsoft-com:vml" Requires="v">
                <p:oleObj spid="_x0000_s412900" name="公式" r:id="rId3" imgW="1650960" imgH="253800" progId="Equation.3">
                  <p:embed/>
                </p:oleObj>
              </mc:Choice>
              <mc:Fallback>
                <p:oleObj name="公式" r:id="rId3" imgW="1650960" imgH="253800" progId="Equation.3">
                  <p:embed/>
                  <p:pic>
                    <p:nvPicPr>
                      <p:cNvPr id="82" name="对象 81">
                        <a:extLst>
                          <a:ext uri="{FF2B5EF4-FFF2-40B4-BE49-F238E27FC236}">
                            <a16:creationId xmlns:a16="http://schemas.microsoft.com/office/drawing/2014/main" id="{C6AABF0F-DACA-4934-BC5E-17CEA9D930DA}"/>
                          </a:ext>
                        </a:extLst>
                      </p:cNvPr>
                      <p:cNvPicPr/>
                      <p:nvPr/>
                    </p:nvPicPr>
                    <p:blipFill>
                      <a:blip r:embed="rId4"/>
                      <a:stretch>
                        <a:fillRect/>
                      </a:stretch>
                    </p:blipFill>
                    <p:spPr>
                      <a:xfrm>
                        <a:off x="527565" y="1674728"/>
                        <a:ext cx="4053550" cy="624284"/>
                      </a:xfrm>
                      <a:prstGeom prst="rect">
                        <a:avLst/>
                      </a:prstGeom>
                    </p:spPr>
                  </p:pic>
                </p:oleObj>
              </mc:Fallback>
            </mc:AlternateContent>
          </a:graphicData>
        </a:graphic>
      </p:graphicFrame>
      <p:graphicFrame>
        <p:nvGraphicFramePr>
          <p:cNvPr id="163" name="对象 162">
            <a:extLst>
              <a:ext uri="{FF2B5EF4-FFF2-40B4-BE49-F238E27FC236}">
                <a16:creationId xmlns:a16="http://schemas.microsoft.com/office/drawing/2014/main" id="{17CA1CAD-C56D-4CB7-9AD6-BA51B9AC5F69}"/>
              </a:ext>
            </a:extLst>
          </p:cNvPr>
          <p:cNvGraphicFramePr>
            <a:graphicFrameLocks noChangeAspect="1"/>
          </p:cNvGraphicFramePr>
          <p:nvPr>
            <p:extLst>
              <p:ext uri="{D42A27DB-BD31-4B8C-83A1-F6EECF244321}">
                <p14:modId xmlns:p14="http://schemas.microsoft.com/office/powerpoint/2010/main" val="1473299979"/>
              </p:ext>
            </p:extLst>
          </p:nvPr>
        </p:nvGraphicFramePr>
        <p:xfrm>
          <a:off x="517658" y="2402349"/>
          <a:ext cx="4053550" cy="622565"/>
        </p:xfrm>
        <a:graphic>
          <a:graphicData uri="http://schemas.openxmlformats.org/presentationml/2006/ole">
            <mc:AlternateContent xmlns:mc="http://schemas.openxmlformats.org/markup-compatibility/2006">
              <mc:Choice xmlns:v="urn:schemas-microsoft-com:vml" Requires="v">
                <p:oleObj spid="_x0000_s412901" name="公式" r:id="rId5" imgW="1650960" imgH="253800" progId="Equation.3">
                  <p:embed/>
                </p:oleObj>
              </mc:Choice>
              <mc:Fallback>
                <p:oleObj name="公式" r:id="rId5" imgW="1650960" imgH="253800" progId="Equation.3">
                  <p:embed/>
                  <p:pic>
                    <p:nvPicPr>
                      <p:cNvPr id="83" name="对象 82">
                        <a:extLst>
                          <a:ext uri="{FF2B5EF4-FFF2-40B4-BE49-F238E27FC236}">
                            <a16:creationId xmlns:a16="http://schemas.microsoft.com/office/drawing/2014/main" id="{1ED8BE40-8583-4C31-94A4-9A4DD5E2583C}"/>
                          </a:ext>
                        </a:extLst>
                      </p:cNvPr>
                      <p:cNvPicPr/>
                      <p:nvPr/>
                    </p:nvPicPr>
                    <p:blipFill>
                      <a:blip r:embed="rId6"/>
                      <a:stretch>
                        <a:fillRect/>
                      </a:stretch>
                    </p:blipFill>
                    <p:spPr>
                      <a:xfrm>
                        <a:off x="517658" y="2402349"/>
                        <a:ext cx="4053550" cy="622565"/>
                      </a:xfrm>
                      <a:prstGeom prst="rect">
                        <a:avLst/>
                      </a:prstGeom>
                    </p:spPr>
                  </p:pic>
                </p:oleObj>
              </mc:Fallback>
            </mc:AlternateContent>
          </a:graphicData>
        </a:graphic>
      </p:graphicFrame>
      <p:grpSp>
        <p:nvGrpSpPr>
          <p:cNvPr id="3" name="组合 2">
            <a:extLst>
              <a:ext uri="{FF2B5EF4-FFF2-40B4-BE49-F238E27FC236}">
                <a16:creationId xmlns:a16="http://schemas.microsoft.com/office/drawing/2014/main" id="{51BF2708-FF6B-4DA8-AFF0-89F962FB0EB7}"/>
              </a:ext>
            </a:extLst>
          </p:cNvPr>
          <p:cNvGrpSpPr/>
          <p:nvPr/>
        </p:nvGrpSpPr>
        <p:grpSpPr>
          <a:xfrm>
            <a:off x="2430065" y="3729747"/>
            <a:ext cx="4742326" cy="523535"/>
            <a:chOff x="2243137" y="3706612"/>
            <a:chExt cx="4377532" cy="483263"/>
          </a:xfrm>
        </p:grpSpPr>
        <p:sp>
          <p:nvSpPr>
            <p:cNvPr id="24731" name="AutoShape 155">
              <a:extLst>
                <a:ext uri="{FF2B5EF4-FFF2-40B4-BE49-F238E27FC236}">
                  <a16:creationId xmlns:a16="http://schemas.microsoft.com/office/drawing/2014/main" id="{5AFFF852-B58E-411D-A16B-BDC6D599F66C}"/>
                </a:ext>
              </a:extLst>
            </p:cNvPr>
            <p:cNvSpPr>
              <a:spLocks noChangeArrowheads="1"/>
            </p:cNvSpPr>
            <p:nvPr/>
          </p:nvSpPr>
          <p:spPr bwMode="auto">
            <a:xfrm>
              <a:off x="2243137" y="3740150"/>
              <a:ext cx="479425" cy="367371"/>
            </a:xfrm>
            <a:prstGeom prst="rightArrow">
              <a:avLst>
                <a:gd name="adj1" fmla="val 50000"/>
                <a:gd name="adj2" fmla="val 41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122" name="对象 121">
              <a:extLst>
                <a:ext uri="{FF2B5EF4-FFF2-40B4-BE49-F238E27FC236}">
                  <a16:creationId xmlns:a16="http://schemas.microsoft.com/office/drawing/2014/main" id="{06236153-8ADC-4F16-B73C-B69B2217F638}"/>
                </a:ext>
              </a:extLst>
            </p:cNvPr>
            <p:cNvGraphicFramePr>
              <a:graphicFrameLocks noChangeAspect="1"/>
            </p:cNvGraphicFramePr>
            <p:nvPr>
              <p:extLst>
                <p:ext uri="{D42A27DB-BD31-4B8C-83A1-F6EECF244321}">
                  <p14:modId xmlns:p14="http://schemas.microsoft.com/office/powerpoint/2010/main" val="3798299332"/>
                </p:ext>
              </p:extLst>
            </p:nvPr>
          </p:nvGraphicFramePr>
          <p:xfrm>
            <a:off x="2938059" y="3706612"/>
            <a:ext cx="3682610" cy="483263"/>
          </p:xfrm>
          <a:graphic>
            <a:graphicData uri="http://schemas.openxmlformats.org/presentationml/2006/ole">
              <mc:AlternateContent xmlns:mc="http://schemas.openxmlformats.org/markup-compatibility/2006">
                <mc:Choice xmlns:v="urn:schemas-microsoft-com:vml" Requires="v">
                  <p:oleObj spid="_x0000_s412902" name="公式" r:id="rId7" imgW="1841400" imgH="241200" progId="Equation.3">
                    <p:embed/>
                  </p:oleObj>
                </mc:Choice>
                <mc:Fallback>
                  <p:oleObj name="公式" r:id="rId7" imgW="1841400" imgH="241200" progId="Equation.3">
                    <p:embed/>
                    <p:pic>
                      <p:nvPicPr>
                        <p:cNvPr id="86" name="对象 85">
                          <a:extLst>
                            <a:ext uri="{FF2B5EF4-FFF2-40B4-BE49-F238E27FC236}">
                              <a16:creationId xmlns:a16="http://schemas.microsoft.com/office/drawing/2014/main" id="{1FF8CD61-60BD-401B-89F9-E23E3A6B286E}"/>
                            </a:ext>
                          </a:extLst>
                        </p:cNvPr>
                        <p:cNvPicPr/>
                        <p:nvPr/>
                      </p:nvPicPr>
                      <p:blipFill>
                        <a:blip r:embed="rId8"/>
                        <a:stretch>
                          <a:fillRect/>
                        </a:stretch>
                      </p:blipFill>
                      <p:spPr>
                        <a:xfrm>
                          <a:off x="2938059" y="3706612"/>
                          <a:ext cx="3682610" cy="483263"/>
                        </a:xfrm>
                        <a:prstGeom prst="rect">
                          <a:avLst/>
                        </a:prstGeom>
                      </p:spPr>
                    </p:pic>
                  </p:oleObj>
                </mc:Fallback>
              </mc:AlternateContent>
            </a:graphicData>
          </a:graphic>
        </p:graphicFrame>
      </p:grpSp>
      <p:graphicFrame>
        <p:nvGraphicFramePr>
          <p:cNvPr id="123" name="对象 122">
            <a:extLst>
              <a:ext uri="{FF2B5EF4-FFF2-40B4-BE49-F238E27FC236}">
                <a16:creationId xmlns:a16="http://schemas.microsoft.com/office/drawing/2014/main" id="{674A73BD-C3D7-4B2A-9DA0-10EE6C7321D8}"/>
              </a:ext>
            </a:extLst>
          </p:cNvPr>
          <p:cNvGraphicFramePr>
            <a:graphicFrameLocks noChangeAspect="1"/>
          </p:cNvGraphicFramePr>
          <p:nvPr>
            <p:extLst>
              <p:ext uri="{D42A27DB-BD31-4B8C-83A1-F6EECF244321}">
                <p14:modId xmlns:p14="http://schemas.microsoft.com/office/powerpoint/2010/main" val="3629239429"/>
              </p:ext>
            </p:extLst>
          </p:nvPr>
        </p:nvGraphicFramePr>
        <p:xfrm>
          <a:off x="3178175" y="4348614"/>
          <a:ext cx="3852333" cy="577850"/>
        </p:xfrm>
        <a:graphic>
          <a:graphicData uri="http://schemas.openxmlformats.org/presentationml/2006/ole">
            <mc:AlternateContent xmlns:mc="http://schemas.openxmlformats.org/markup-compatibility/2006">
              <mc:Choice xmlns:v="urn:schemas-microsoft-com:vml" Requires="v">
                <p:oleObj spid="_x0000_s412903" name="公式" r:id="rId9" imgW="1777680" imgH="266400" progId="Equation.3">
                  <p:embed/>
                </p:oleObj>
              </mc:Choice>
              <mc:Fallback>
                <p:oleObj name="公式" r:id="rId9" imgW="1777680" imgH="266400" progId="Equation.3">
                  <p:embed/>
                  <p:pic>
                    <p:nvPicPr>
                      <p:cNvPr id="122" name="对象 121">
                        <a:extLst>
                          <a:ext uri="{FF2B5EF4-FFF2-40B4-BE49-F238E27FC236}">
                            <a16:creationId xmlns:a16="http://schemas.microsoft.com/office/drawing/2014/main" id="{06236153-8ADC-4F16-B73C-B69B2217F638}"/>
                          </a:ext>
                        </a:extLst>
                      </p:cNvPr>
                      <p:cNvPicPr/>
                      <p:nvPr/>
                    </p:nvPicPr>
                    <p:blipFill>
                      <a:blip r:embed="rId10"/>
                      <a:stretch>
                        <a:fillRect/>
                      </a:stretch>
                    </p:blipFill>
                    <p:spPr>
                      <a:xfrm>
                        <a:off x="3178175" y="4348614"/>
                        <a:ext cx="3852333" cy="577850"/>
                      </a:xfrm>
                      <a:prstGeom prst="rect">
                        <a:avLst/>
                      </a:prstGeom>
                    </p:spPr>
                  </p:pic>
                </p:oleObj>
              </mc:Fallback>
            </mc:AlternateContent>
          </a:graphicData>
        </a:graphic>
      </p:graphicFrame>
      <p:sp>
        <p:nvSpPr>
          <p:cNvPr id="124" name="Text Box 98">
            <a:extLst>
              <a:ext uri="{FF2B5EF4-FFF2-40B4-BE49-F238E27FC236}">
                <a16:creationId xmlns:a16="http://schemas.microsoft.com/office/drawing/2014/main" id="{D798E4FB-2D2E-4BFF-8F83-582D10265BF9}"/>
              </a:ext>
            </a:extLst>
          </p:cNvPr>
          <p:cNvSpPr txBox="1">
            <a:spLocks noChangeArrowheads="1"/>
          </p:cNvSpPr>
          <p:nvPr/>
        </p:nvSpPr>
        <p:spPr bwMode="auto">
          <a:xfrm>
            <a:off x="471491" y="5169929"/>
            <a:ext cx="1900370" cy="559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033" b="1" i="1" dirty="0" err="1">
                <a:solidFill>
                  <a:schemeClr val="accent2"/>
                </a:solidFill>
                <a:latin typeface="Times New Roman" panose="02020603050405020304" pitchFamily="18" charset="0"/>
                <a:ea typeface="宋体" panose="02010600030101010101" pitchFamily="2" charset="-122"/>
              </a:rPr>
              <a:t>u</a:t>
            </a:r>
            <a:r>
              <a:rPr lang="en-US" altLang="zh-CN" sz="3033" b="1" baseline="-25000" dirty="0" err="1">
                <a:solidFill>
                  <a:schemeClr val="accent2"/>
                </a:solidFill>
                <a:latin typeface="Times New Roman" panose="02020603050405020304" pitchFamily="18" charset="0"/>
                <a:ea typeface="宋体" panose="02010600030101010101" pitchFamily="2" charset="-122"/>
              </a:rPr>
              <a:t>b</a:t>
            </a:r>
            <a:r>
              <a:rPr lang="en-US" altLang="zh-CN" sz="3033" b="1" baseline="-25000" dirty="0">
                <a:solidFill>
                  <a:schemeClr val="accent2"/>
                </a:solidFill>
                <a:latin typeface="Times New Roman" panose="02020603050405020304" pitchFamily="18" charset="0"/>
                <a:ea typeface="宋体" panose="02010600030101010101" pitchFamily="2" charset="-122"/>
              </a:rPr>
              <a:t> </a:t>
            </a:r>
            <a:r>
              <a:rPr lang="en-US" altLang="zh-CN" sz="3033" b="1" i="1" dirty="0">
                <a:solidFill>
                  <a:schemeClr val="accent2"/>
                </a:solidFill>
                <a:latin typeface="Times New Roman" panose="02020603050405020304" pitchFamily="18" charset="0"/>
                <a:ea typeface="宋体" panose="02010600030101010101" pitchFamily="2" charset="-122"/>
              </a:rPr>
              <a:t>=</a:t>
            </a:r>
            <a:r>
              <a:rPr lang="en-US" altLang="zh-CN" sz="3033" b="1" baseline="-25000" dirty="0">
                <a:solidFill>
                  <a:schemeClr val="accent2"/>
                </a:solidFill>
                <a:latin typeface="Times New Roman" panose="02020603050405020304" pitchFamily="18" charset="0"/>
                <a:ea typeface="宋体" panose="02010600030101010101" pitchFamily="2" charset="-122"/>
              </a:rPr>
              <a:t> </a:t>
            </a:r>
            <a:r>
              <a:rPr lang="en-US" altLang="zh-CN" sz="3033" b="1" i="1" dirty="0">
                <a:solidFill>
                  <a:schemeClr val="accent2"/>
                </a:solidFill>
                <a:latin typeface="Times New Roman" panose="02020603050405020304" pitchFamily="18" charset="0"/>
                <a:ea typeface="宋体" panose="02010600030101010101" pitchFamily="2" charset="-122"/>
              </a:rPr>
              <a:t>u</a:t>
            </a:r>
            <a:r>
              <a:rPr lang="en-US" altLang="zh-CN" sz="3033" b="1" baseline="-25000" dirty="0">
                <a:solidFill>
                  <a:schemeClr val="accent2"/>
                </a:solidFill>
                <a:latin typeface="Times New Roman" panose="02020603050405020304" pitchFamily="18" charset="0"/>
                <a:ea typeface="宋体" panose="02010600030101010101" pitchFamily="2" charset="-122"/>
              </a:rPr>
              <a:t>1 </a:t>
            </a:r>
            <a:r>
              <a:rPr lang="en-US" altLang="zh-CN" sz="3033" b="1" i="1" dirty="0">
                <a:solidFill>
                  <a:schemeClr val="accent2"/>
                </a:solidFill>
                <a:latin typeface="Times New Roman" panose="02020603050405020304" pitchFamily="18" charset="0"/>
                <a:ea typeface="宋体" panose="02010600030101010101" pitchFamily="2" charset="-122"/>
              </a:rPr>
              <a:t>-</a:t>
            </a:r>
            <a:r>
              <a:rPr lang="en-US" altLang="zh-CN" sz="3033" b="1" baseline="-25000" dirty="0">
                <a:solidFill>
                  <a:schemeClr val="accent2"/>
                </a:solidFill>
                <a:latin typeface="Times New Roman" panose="02020603050405020304" pitchFamily="18" charset="0"/>
                <a:ea typeface="宋体" panose="02010600030101010101" pitchFamily="2" charset="-122"/>
              </a:rPr>
              <a:t> </a:t>
            </a:r>
            <a:r>
              <a:rPr lang="en-US" altLang="zh-CN" sz="3033" b="1" i="1" dirty="0">
                <a:solidFill>
                  <a:schemeClr val="accent2"/>
                </a:solidFill>
                <a:latin typeface="Times New Roman" panose="02020603050405020304" pitchFamily="18" charset="0"/>
                <a:ea typeface="宋体" panose="02010600030101010101" pitchFamily="2" charset="-122"/>
              </a:rPr>
              <a:t>u</a:t>
            </a:r>
            <a:r>
              <a:rPr lang="en-US" altLang="zh-CN" sz="3033" b="1" baseline="-25000" dirty="0">
                <a:solidFill>
                  <a:schemeClr val="accent2"/>
                </a:solidFill>
                <a:latin typeface="Times New Roman" panose="02020603050405020304" pitchFamily="18" charset="0"/>
                <a:ea typeface="宋体" panose="02010600030101010101" pitchFamily="2" charset="-122"/>
              </a:rPr>
              <a:t>2</a:t>
            </a:r>
          </a:p>
        </p:txBody>
      </p:sp>
      <p:grpSp>
        <p:nvGrpSpPr>
          <p:cNvPr id="4" name="组合 3">
            <a:extLst>
              <a:ext uri="{FF2B5EF4-FFF2-40B4-BE49-F238E27FC236}">
                <a16:creationId xmlns:a16="http://schemas.microsoft.com/office/drawing/2014/main" id="{16CA8A75-AABF-480A-B5BB-83E5CC81ABB3}"/>
              </a:ext>
            </a:extLst>
          </p:cNvPr>
          <p:cNvGrpSpPr/>
          <p:nvPr/>
        </p:nvGrpSpPr>
        <p:grpSpPr>
          <a:xfrm>
            <a:off x="2459160" y="5277921"/>
            <a:ext cx="4710219" cy="522817"/>
            <a:chOff x="2269994" y="5135696"/>
            <a:chExt cx="4347894" cy="482600"/>
          </a:xfrm>
        </p:grpSpPr>
        <p:sp>
          <p:nvSpPr>
            <p:cNvPr id="24732" name="AutoShape 156">
              <a:extLst>
                <a:ext uri="{FF2B5EF4-FFF2-40B4-BE49-F238E27FC236}">
                  <a16:creationId xmlns:a16="http://schemas.microsoft.com/office/drawing/2014/main" id="{564629BE-7233-4DA7-9DFF-86882A774DF0}"/>
                </a:ext>
              </a:extLst>
            </p:cNvPr>
            <p:cNvSpPr>
              <a:spLocks noChangeArrowheads="1"/>
            </p:cNvSpPr>
            <p:nvPr/>
          </p:nvSpPr>
          <p:spPr bwMode="auto">
            <a:xfrm>
              <a:off x="2269994" y="5197608"/>
              <a:ext cx="482600" cy="396875"/>
            </a:xfrm>
            <a:prstGeom prst="rightArrow">
              <a:avLst>
                <a:gd name="adj1" fmla="val 50000"/>
                <a:gd name="adj2" fmla="val 41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125" name="对象 124">
              <a:extLst>
                <a:ext uri="{FF2B5EF4-FFF2-40B4-BE49-F238E27FC236}">
                  <a16:creationId xmlns:a16="http://schemas.microsoft.com/office/drawing/2014/main" id="{04163AC8-4319-4027-9C10-57385F55F977}"/>
                </a:ext>
              </a:extLst>
            </p:cNvPr>
            <p:cNvGraphicFramePr>
              <a:graphicFrameLocks noChangeAspect="1"/>
            </p:cNvGraphicFramePr>
            <p:nvPr>
              <p:extLst>
                <p:ext uri="{D42A27DB-BD31-4B8C-83A1-F6EECF244321}">
                  <p14:modId xmlns:p14="http://schemas.microsoft.com/office/powerpoint/2010/main" val="651411460"/>
                </p:ext>
              </p:extLst>
            </p:nvPr>
          </p:nvGraphicFramePr>
          <p:xfrm>
            <a:off x="2960288" y="5135696"/>
            <a:ext cx="3657600" cy="482600"/>
          </p:xfrm>
          <a:graphic>
            <a:graphicData uri="http://schemas.openxmlformats.org/presentationml/2006/ole">
              <mc:AlternateContent xmlns:mc="http://schemas.openxmlformats.org/markup-compatibility/2006">
                <mc:Choice xmlns:v="urn:schemas-microsoft-com:vml" Requires="v">
                  <p:oleObj spid="_x0000_s412904" name="公式" r:id="rId11" imgW="1828800" imgH="241200" progId="Equation.3">
                    <p:embed/>
                  </p:oleObj>
                </mc:Choice>
                <mc:Fallback>
                  <p:oleObj name="公式" r:id="rId11" imgW="1828800" imgH="241200" progId="Equation.3">
                    <p:embed/>
                    <p:pic>
                      <p:nvPicPr>
                        <p:cNvPr id="122" name="对象 121">
                          <a:extLst>
                            <a:ext uri="{FF2B5EF4-FFF2-40B4-BE49-F238E27FC236}">
                              <a16:creationId xmlns:a16="http://schemas.microsoft.com/office/drawing/2014/main" id="{06236153-8ADC-4F16-B73C-B69B2217F638}"/>
                            </a:ext>
                          </a:extLst>
                        </p:cNvPr>
                        <p:cNvPicPr/>
                        <p:nvPr/>
                      </p:nvPicPr>
                      <p:blipFill>
                        <a:blip r:embed="rId12"/>
                        <a:stretch>
                          <a:fillRect/>
                        </a:stretch>
                      </p:blipFill>
                      <p:spPr>
                        <a:xfrm>
                          <a:off x="2960288" y="5135696"/>
                          <a:ext cx="3657600" cy="482600"/>
                        </a:xfrm>
                        <a:prstGeom prst="rect">
                          <a:avLst/>
                        </a:prstGeom>
                      </p:spPr>
                    </p:pic>
                  </p:oleObj>
                </mc:Fallback>
              </mc:AlternateContent>
            </a:graphicData>
          </a:graphic>
        </p:graphicFrame>
      </p:grpSp>
      <p:graphicFrame>
        <p:nvGraphicFramePr>
          <p:cNvPr id="126" name="对象 125">
            <a:extLst>
              <a:ext uri="{FF2B5EF4-FFF2-40B4-BE49-F238E27FC236}">
                <a16:creationId xmlns:a16="http://schemas.microsoft.com/office/drawing/2014/main" id="{9EF0432B-8F30-4723-8D66-5219FE202514}"/>
              </a:ext>
            </a:extLst>
          </p:cNvPr>
          <p:cNvGraphicFramePr>
            <a:graphicFrameLocks noChangeAspect="1"/>
          </p:cNvGraphicFramePr>
          <p:nvPr>
            <p:extLst>
              <p:ext uri="{D42A27DB-BD31-4B8C-83A1-F6EECF244321}">
                <p14:modId xmlns:p14="http://schemas.microsoft.com/office/powerpoint/2010/main" val="3710815751"/>
              </p:ext>
            </p:extLst>
          </p:nvPr>
        </p:nvGraphicFramePr>
        <p:xfrm>
          <a:off x="3305171" y="5846437"/>
          <a:ext cx="3852333" cy="577850"/>
        </p:xfrm>
        <a:graphic>
          <a:graphicData uri="http://schemas.openxmlformats.org/presentationml/2006/ole">
            <mc:AlternateContent xmlns:mc="http://schemas.openxmlformats.org/markup-compatibility/2006">
              <mc:Choice xmlns:v="urn:schemas-microsoft-com:vml" Requires="v">
                <p:oleObj spid="_x0000_s412905" name="公式" r:id="rId13" imgW="1777680" imgH="266400" progId="Equation.3">
                  <p:embed/>
                </p:oleObj>
              </mc:Choice>
              <mc:Fallback>
                <p:oleObj name="公式" r:id="rId13" imgW="1777680" imgH="266400" progId="Equation.3">
                  <p:embed/>
                  <p:pic>
                    <p:nvPicPr>
                      <p:cNvPr id="123" name="对象 122">
                        <a:extLst>
                          <a:ext uri="{FF2B5EF4-FFF2-40B4-BE49-F238E27FC236}">
                            <a16:creationId xmlns:a16="http://schemas.microsoft.com/office/drawing/2014/main" id="{674A73BD-C3D7-4B2A-9DA0-10EE6C7321D8}"/>
                          </a:ext>
                        </a:extLst>
                      </p:cNvPr>
                      <p:cNvPicPr/>
                      <p:nvPr/>
                    </p:nvPicPr>
                    <p:blipFill>
                      <a:blip r:embed="rId14"/>
                      <a:stretch>
                        <a:fillRect/>
                      </a:stretch>
                    </p:blipFill>
                    <p:spPr>
                      <a:xfrm>
                        <a:off x="3305171" y="5846437"/>
                        <a:ext cx="3852333" cy="577850"/>
                      </a:xfrm>
                      <a:prstGeom prst="rect">
                        <a:avLst/>
                      </a:prstGeom>
                    </p:spPr>
                  </p:pic>
                </p:oleObj>
              </mc:Fallback>
            </mc:AlternateContent>
          </a:graphicData>
        </a:graphic>
      </p:graphicFrame>
      <p:sp>
        <p:nvSpPr>
          <p:cNvPr id="24701" name="Line 125">
            <a:extLst>
              <a:ext uri="{FF2B5EF4-FFF2-40B4-BE49-F238E27FC236}">
                <a16:creationId xmlns:a16="http://schemas.microsoft.com/office/drawing/2014/main" id="{20497F3D-E134-4D17-95EE-C48AF710BD71}"/>
              </a:ext>
            </a:extLst>
          </p:cNvPr>
          <p:cNvSpPr>
            <a:spLocks noChangeShapeType="1"/>
          </p:cNvSpPr>
          <p:nvPr/>
        </p:nvSpPr>
        <p:spPr bwMode="auto">
          <a:xfrm rot="10800000">
            <a:off x="5585883" y="2367889"/>
            <a:ext cx="1155700" cy="660400"/>
          </a:xfrm>
          <a:prstGeom prst="line">
            <a:avLst/>
          </a:prstGeom>
          <a:noFill/>
          <a:ln w="38100">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128" name="对象 127">
            <a:extLst>
              <a:ext uri="{FF2B5EF4-FFF2-40B4-BE49-F238E27FC236}">
                <a16:creationId xmlns:a16="http://schemas.microsoft.com/office/drawing/2014/main" id="{821F2AA5-40B9-4206-958A-1F10B4B52846}"/>
              </a:ext>
            </a:extLst>
          </p:cNvPr>
          <p:cNvGraphicFramePr>
            <a:graphicFrameLocks noChangeAspect="1"/>
          </p:cNvGraphicFramePr>
          <p:nvPr>
            <p:extLst>
              <p:ext uri="{D42A27DB-BD31-4B8C-83A1-F6EECF244321}">
                <p14:modId xmlns:p14="http://schemas.microsoft.com/office/powerpoint/2010/main" val="2531990178"/>
              </p:ext>
            </p:extLst>
          </p:nvPr>
        </p:nvGraphicFramePr>
        <p:xfrm>
          <a:off x="4929774" y="2120239"/>
          <a:ext cx="687917" cy="495300"/>
        </p:xfrm>
        <a:graphic>
          <a:graphicData uri="http://schemas.openxmlformats.org/presentationml/2006/ole">
            <mc:AlternateContent xmlns:mc="http://schemas.openxmlformats.org/markup-compatibility/2006">
              <mc:Choice xmlns:v="urn:schemas-microsoft-com:vml" Requires="v">
                <p:oleObj spid="_x0000_s412906" name="公式" r:id="rId15" imgW="317160" imgH="228600" progId="Equation.3">
                  <p:embed/>
                </p:oleObj>
              </mc:Choice>
              <mc:Fallback>
                <p:oleObj name="公式" r:id="rId15" imgW="317160" imgH="228600" progId="Equation.3">
                  <p:embed/>
                  <p:pic>
                    <p:nvPicPr>
                      <p:cNvPr id="127" name="对象 126">
                        <a:extLst>
                          <a:ext uri="{FF2B5EF4-FFF2-40B4-BE49-F238E27FC236}">
                            <a16:creationId xmlns:a16="http://schemas.microsoft.com/office/drawing/2014/main" id="{21D4F096-E9E8-44CE-8462-42C5420852B9}"/>
                          </a:ext>
                        </a:extLst>
                      </p:cNvPr>
                      <p:cNvPicPr/>
                      <p:nvPr/>
                    </p:nvPicPr>
                    <p:blipFill>
                      <a:blip r:embed="rId16"/>
                      <a:stretch>
                        <a:fillRect/>
                      </a:stretch>
                    </p:blipFill>
                    <p:spPr>
                      <a:xfrm>
                        <a:off x="4929774" y="2120239"/>
                        <a:ext cx="687917" cy="495300"/>
                      </a:xfrm>
                      <a:prstGeom prst="rect">
                        <a:avLst/>
                      </a:prstGeom>
                    </p:spPr>
                  </p:pic>
                </p:oleObj>
              </mc:Fallback>
            </mc:AlternateContent>
          </a:graphicData>
        </a:graphic>
      </p:graphicFrame>
      <p:grpSp>
        <p:nvGrpSpPr>
          <p:cNvPr id="8" name="组合 7">
            <a:extLst>
              <a:ext uri="{FF2B5EF4-FFF2-40B4-BE49-F238E27FC236}">
                <a16:creationId xmlns:a16="http://schemas.microsoft.com/office/drawing/2014/main" id="{A83D4329-A2E9-4263-AEFD-91B532E1885F}"/>
              </a:ext>
            </a:extLst>
          </p:cNvPr>
          <p:cNvGrpSpPr/>
          <p:nvPr/>
        </p:nvGrpSpPr>
        <p:grpSpPr>
          <a:xfrm>
            <a:off x="6741584" y="1542389"/>
            <a:ext cx="2700073" cy="2163200"/>
            <a:chOff x="6223000" y="1687513"/>
            <a:chExt cx="2492375" cy="1996800"/>
          </a:xfrm>
        </p:grpSpPr>
        <p:sp>
          <p:nvSpPr>
            <p:cNvPr id="24687" name="Line 111">
              <a:extLst>
                <a:ext uri="{FF2B5EF4-FFF2-40B4-BE49-F238E27FC236}">
                  <a16:creationId xmlns:a16="http://schemas.microsoft.com/office/drawing/2014/main" id="{59F14FEE-2853-41F3-94D1-2F8BED16CFB1}"/>
                </a:ext>
              </a:extLst>
            </p:cNvPr>
            <p:cNvSpPr>
              <a:spLocks noChangeShapeType="1"/>
            </p:cNvSpPr>
            <p:nvPr/>
          </p:nvSpPr>
          <p:spPr bwMode="auto">
            <a:xfrm>
              <a:off x="7137400" y="1687513"/>
              <a:ext cx="1066800" cy="609600"/>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24688" name="Line 112">
              <a:extLst>
                <a:ext uri="{FF2B5EF4-FFF2-40B4-BE49-F238E27FC236}">
                  <a16:creationId xmlns:a16="http://schemas.microsoft.com/office/drawing/2014/main" id="{916068A0-CEA6-4D6D-BC99-3776DBC82FCF}"/>
                </a:ext>
              </a:extLst>
            </p:cNvPr>
            <p:cNvSpPr>
              <a:spLocks noChangeShapeType="1"/>
            </p:cNvSpPr>
            <p:nvPr/>
          </p:nvSpPr>
          <p:spPr bwMode="auto">
            <a:xfrm flipH="1">
              <a:off x="7297461" y="2312713"/>
              <a:ext cx="914400" cy="1371600"/>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nvGrpSpPr>
            <p:cNvPr id="6" name="组合 5">
              <a:extLst>
                <a:ext uri="{FF2B5EF4-FFF2-40B4-BE49-F238E27FC236}">
                  <a16:creationId xmlns:a16="http://schemas.microsoft.com/office/drawing/2014/main" id="{EC6DFECA-B67F-4F8B-A8D7-E4FD755AE313}"/>
                </a:ext>
              </a:extLst>
            </p:cNvPr>
            <p:cNvGrpSpPr/>
            <p:nvPr/>
          </p:nvGrpSpPr>
          <p:grpSpPr>
            <a:xfrm>
              <a:off x="6223000" y="2046288"/>
              <a:ext cx="2492375" cy="1028587"/>
              <a:chOff x="6223000" y="2046288"/>
              <a:chExt cx="2492375" cy="1028587"/>
            </a:xfrm>
          </p:grpSpPr>
          <p:sp>
            <p:nvSpPr>
              <p:cNvPr id="24689" name="Line 113">
                <a:extLst>
                  <a:ext uri="{FF2B5EF4-FFF2-40B4-BE49-F238E27FC236}">
                    <a16:creationId xmlns:a16="http://schemas.microsoft.com/office/drawing/2014/main" id="{A838BDE1-D4CC-4AFE-8144-4359654E4A56}"/>
                  </a:ext>
                </a:extLst>
              </p:cNvPr>
              <p:cNvSpPr>
                <a:spLocks noChangeShapeType="1"/>
              </p:cNvSpPr>
              <p:nvPr/>
            </p:nvSpPr>
            <p:spPr bwMode="auto">
              <a:xfrm flipV="1">
                <a:off x="6223000" y="2297113"/>
                <a:ext cx="1981200" cy="762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nvGrpSpPr>
              <p:cNvPr id="24739" name="Group 163">
                <a:extLst>
                  <a:ext uri="{FF2B5EF4-FFF2-40B4-BE49-F238E27FC236}">
                    <a16:creationId xmlns:a16="http://schemas.microsoft.com/office/drawing/2014/main" id="{5D63269D-4560-41FB-BC71-19CBFC17312B}"/>
                  </a:ext>
                </a:extLst>
              </p:cNvPr>
              <p:cNvGrpSpPr>
                <a:grpSpLocks/>
              </p:cNvGrpSpPr>
              <p:nvPr/>
            </p:nvGrpSpPr>
            <p:grpSpPr bwMode="auto">
              <a:xfrm>
                <a:off x="7152722" y="2678000"/>
                <a:ext cx="739775" cy="396875"/>
                <a:chOff x="4512" y="2505"/>
                <a:chExt cx="466" cy="250"/>
              </a:xfrm>
            </p:grpSpPr>
            <p:sp>
              <p:nvSpPr>
                <p:cNvPr id="24735" name="Freeform 159">
                  <a:extLst>
                    <a:ext uri="{FF2B5EF4-FFF2-40B4-BE49-F238E27FC236}">
                      <a16:creationId xmlns:a16="http://schemas.microsoft.com/office/drawing/2014/main" id="{BC014161-79DB-4B94-BDBD-4A140311A8F5}"/>
                    </a:ext>
                  </a:extLst>
                </p:cNvPr>
                <p:cNvSpPr>
                  <a:spLocks/>
                </p:cNvSpPr>
                <p:nvPr/>
              </p:nvSpPr>
              <p:spPr bwMode="auto">
                <a:xfrm>
                  <a:off x="4512" y="2515"/>
                  <a:ext cx="34" cy="240"/>
                </a:xfrm>
                <a:custGeom>
                  <a:avLst/>
                  <a:gdLst>
                    <a:gd name="T0" fmla="*/ 48 w 104"/>
                    <a:gd name="T1" fmla="*/ 0 h 192"/>
                    <a:gd name="T2" fmla="*/ 96 w 104"/>
                    <a:gd name="T3" fmla="*/ 48 h 192"/>
                    <a:gd name="T4" fmla="*/ 96 w 104"/>
                    <a:gd name="T5" fmla="*/ 96 h 192"/>
                    <a:gd name="T6" fmla="*/ 48 w 104"/>
                    <a:gd name="T7" fmla="*/ 144 h 192"/>
                    <a:gd name="T8" fmla="*/ 0 w 104"/>
                    <a:gd name="T9" fmla="*/ 192 h 192"/>
                  </a:gdLst>
                  <a:ahLst/>
                  <a:cxnLst>
                    <a:cxn ang="0">
                      <a:pos x="T0" y="T1"/>
                    </a:cxn>
                    <a:cxn ang="0">
                      <a:pos x="T2" y="T3"/>
                    </a:cxn>
                    <a:cxn ang="0">
                      <a:pos x="T4" y="T5"/>
                    </a:cxn>
                    <a:cxn ang="0">
                      <a:pos x="T6" y="T7"/>
                    </a:cxn>
                    <a:cxn ang="0">
                      <a:pos x="T8" y="T9"/>
                    </a:cxn>
                  </a:cxnLst>
                  <a:rect l="0" t="0" r="r" b="b"/>
                  <a:pathLst>
                    <a:path w="104" h="192">
                      <a:moveTo>
                        <a:pt x="48" y="0"/>
                      </a:moveTo>
                      <a:cubicBezTo>
                        <a:pt x="68" y="16"/>
                        <a:pt x="88" y="32"/>
                        <a:pt x="96" y="48"/>
                      </a:cubicBezTo>
                      <a:cubicBezTo>
                        <a:pt x="104" y="64"/>
                        <a:pt x="104" y="80"/>
                        <a:pt x="96" y="96"/>
                      </a:cubicBezTo>
                      <a:cubicBezTo>
                        <a:pt x="88" y="112"/>
                        <a:pt x="64" y="128"/>
                        <a:pt x="48" y="144"/>
                      </a:cubicBezTo>
                      <a:cubicBezTo>
                        <a:pt x="32" y="160"/>
                        <a:pt x="8" y="184"/>
                        <a:pt x="0" y="192"/>
                      </a:cubicBezTo>
                    </a:path>
                  </a:pathLst>
                </a:custGeom>
                <a:noFill/>
                <a:ln w="28575"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dirty="0"/>
                </a:p>
              </p:txBody>
            </p:sp>
            <p:sp>
              <p:nvSpPr>
                <p:cNvPr id="24737" name="Text Box 161">
                  <a:extLst>
                    <a:ext uri="{FF2B5EF4-FFF2-40B4-BE49-F238E27FC236}">
                      <a16:creationId xmlns:a16="http://schemas.microsoft.com/office/drawing/2014/main" id="{64FCAEA1-069B-4307-9441-C41B73A29F90}"/>
                    </a:ext>
                  </a:extLst>
                </p:cNvPr>
                <p:cNvSpPr txBox="1">
                  <a:spLocks noChangeArrowheads="1"/>
                </p:cNvSpPr>
                <p:nvPr/>
              </p:nvSpPr>
              <p:spPr bwMode="auto">
                <a:xfrm>
                  <a:off x="4546" y="2505"/>
                  <a:ext cx="432"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950" b="1" i="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a:t>
                  </a:r>
                  <a:r>
                    <a:rPr lang="en-US" altLang="zh-CN" sz="1950" b="1" i="1" baseline="-25000"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a</a:t>
                  </a:r>
                  <a:endParaRPr lang="en-US" altLang="zh-CN" sz="1950" b="1" i="1" dirty="0">
                    <a:solidFill>
                      <a:schemeClr val="accent2"/>
                    </a:solidFill>
                    <a:latin typeface="Times New Roman" panose="02020603050405020304" pitchFamily="18" charset="0"/>
                    <a:ea typeface="宋体" panose="02010600030101010101" pitchFamily="2" charset="-122"/>
                    <a:sym typeface="Symbol" panose="05050102010706020507" pitchFamily="18" charset="2"/>
                  </a:endParaRPr>
                </a:p>
              </p:txBody>
            </p:sp>
          </p:grpSp>
          <p:graphicFrame>
            <p:nvGraphicFramePr>
              <p:cNvPr id="129" name="对象 128">
                <a:extLst>
                  <a:ext uri="{FF2B5EF4-FFF2-40B4-BE49-F238E27FC236}">
                    <a16:creationId xmlns:a16="http://schemas.microsoft.com/office/drawing/2014/main" id="{1202DB22-5821-48FD-BC0C-CD5079A60F1B}"/>
                  </a:ext>
                </a:extLst>
              </p:cNvPr>
              <p:cNvGraphicFramePr>
                <a:graphicFrameLocks noChangeAspect="1"/>
              </p:cNvGraphicFramePr>
              <p:nvPr>
                <p:extLst>
                  <p:ext uri="{D42A27DB-BD31-4B8C-83A1-F6EECF244321}">
                    <p14:modId xmlns:p14="http://schemas.microsoft.com/office/powerpoint/2010/main" val="3353582807"/>
                  </p:ext>
                </p:extLst>
              </p:nvPr>
            </p:nvGraphicFramePr>
            <p:xfrm>
              <a:off x="8308975" y="2046288"/>
              <a:ext cx="406400" cy="482600"/>
            </p:xfrm>
            <a:graphic>
              <a:graphicData uri="http://schemas.openxmlformats.org/presentationml/2006/ole">
                <mc:AlternateContent xmlns:mc="http://schemas.openxmlformats.org/markup-compatibility/2006">
                  <mc:Choice xmlns:v="urn:schemas-microsoft-com:vml" Requires="v">
                    <p:oleObj spid="_x0000_s412907" name="公式" r:id="rId17" imgW="203040" imgH="241200" progId="Equation.3">
                      <p:embed/>
                    </p:oleObj>
                  </mc:Choice>
                  <mc:Fallback>
                    <p:oleObj name="公式" r:id="rId17" imgW="203040" imgH="241200" progId="Equation.3">
                      <p:embed/>
                      <p:pic>
                        <p:nvPicPr>
                          <p:cNvPr id="127" name="对象 126">
                            <a:extLst>
                              <a:ext uri="{FF2B5EF4-FFF2-40B4-BE49-F238E27FC236}">
                                <a16:creationId xmlns:a16="http://schemas.microsoft.com/office/drawing/2014/main" id="{21D4F096-E9E8-44CE-8462-42C5420852B9}"/>
                              </a:ext>
                            </a:extLst>
                          </p:cNvPr>
                          <p:cNvPicPr/>
                          <p:nvPr/>
                        </p:nvPicPr>
                        <p:blipFill>
                          <a:blip r:embed="rId18"/>
                          <a:stretch>
                            <a:fillRect/>
                          </a:stretch>
                        </p:blipFill>
                        <p:spPr>
                          <a:xfrm>
                            <a:off x="8308975" y="2046288"/>
                            <a:ext cx="406400" cy="482600"/>
                          </a:xfrm>
                          <a:prstGeom prst="rect">
                            <a:avLst/>
                          </a:prstGeom>
                        </p:spPr>
                      </p:pic>
                    </p:oleObj>
                  </mc:Fallback>
                </mc:AlternateContent>
              </a:graphicData>
            </a:graphic>
          </p:graphicFrame>
        </p:grpSp>
      </p:grpSp>
      <p:grpSp>
        <p:nvGrpSpPr>
          <p:cNvPr id="5" name="组合 4">
            <a:extLst>
              <a:ext uri="{FF2B5EF4-FFF2-40B4-BE49-F238E27FC236}">
                <a16:creationId xmlns:a16="http://schemas.microsoft.com/office/drawing/2014/main" id="{AFF27E3F-5599-4C92-BCC4-42C496034C1C}"/>
              </a:ext>
            </a:extLst>
          </p:cNvPr>
          <p:cNvGrpSpPr/>
          <p:nvPr/>
        </p:nvGrpSpPr>
        <p:grpSpPr>
          <a:xfrm>
            <a:off x="6741583" y="1110721"/>
            <a:ext cx="1981200" cy="3082429"/>
            <a:chOff x="6223000" y="1289050"/>
            <a:chExt cx="1828800" cy="2845319"/>
          </a:xfrm>
        </p:grpSpPr>
        <p:grpSp>
          <p:nvGrpSpPr>
            <p:cNvPr id="24686" name="Group 110">
              <a:extLst>
                <a:ext uri="{FF2B5EF4-FFF2-40B4-BE49-F238E27FC236}">
                  <a16:creationId xmlns:a16="http://schemas.microsoft.com/office/drawing/2014/main" id="{7844E377-7365-4559-808A-84A44B8763D9}"/>
                </a:ext>
              </a:extLst>
            </p:cNvPr>
            <p:cNvGrpSpPr>
              <a:grpSpLocks/>
            </p:cNvGrpSpPr>
            <p:nvPr/>
          </p:nvGrpSpPr>
          <p:grpSpPr bwMode="auto">
            <a:xfrm>
              <a:off x="6223000" y="1680094"/>
              <a:ext cx="1828800" cy="1981200"/>
              <a:chOff x="3984" y="1056"/>
              <a:chExt cx="1152" cy="1248"/>
            </a:xfrm>
          </p:grpSpPr>
          <p:sp>
            <p:nvSpPr>
              <p:cNvPr id="24675" name="Line 99">
                <a:extLst>
                  <a:ext uri="{FF2B5EF4-FFF2-40B4-BE49-F238E27FC236}">
                    <a16:creationId xmlns:a16="http://schemas.microsoft.com/office/drawing/2014/main" id="{E5E40BDB-D842-446D-9AA1-42B66F5A51B7}"/>
                  </a:ext>
                </a:extLst>
              </p:cNvPr>
              <p:cNvSpPr>
                <a:spLocks noChangeShapeType="1"/>
              </p:cNvSpPr>
              <p:nvPr/>
            </p:nvSpPr>
            <p:spPr bwMode="auto">
              <a:xfrm>
                <a:off x="3984" y="1920"/>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24676" name="Line 100">
                <a:extLst>
                  <a:ext uri="{FF2B5EF4-FFF2-40B4-BE49-F238E27FC236}">
                    <a16:creationId xmlns:a16="http://schemas.microsoft.com/office/drawing/2014/main" id="{6EB0C295-2E83-458D-A5E9-2EC3410E7877}"/>
                  </a:ext>
                </a:extLst>
              </p:cNvPr>
              <p:cNvSpPr>
                <a:spLocks noChangeShapeType="1"/>
              </p:cNvSpPr>
              <p:nvPr/>
            </p:nvSpPr>
            <p:spPr bwMode="auto">
              <a:xfrm flipV="1">
                <a:off x="3984" y="1056"/>
                <a:ext cx="576" cy="864"/>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dirty="0"/>
              </a:p>
            </p:txBody>
          </p:sp>
          <p:sp>
            <p:nvSpPr>
              <p:cNvPr id="24677" name="Line 101">
                <a:extLst>
                  <a:ext uri="{FF2B5EF4-FFF2-40B4-BE49-F238E27FC236}">
                    <a16:creationId xmlns:a16="http://schemas.microsoft.com/office/drawing/2014/main" id="{FE574748-AA56-4AB2-B1B4-E408EF2F2B86}"/>
                  </a:ext>
                </a:extLst>
              </p:cNvPr>
              <p:cNvSpPr>
                <a:spLocks noChangeShapeType="1"/>
              </p:cNvSpPr>
              <p:nvPr/>
            </p:nvSpPr>
            <p:spPr bwMode="auto">
              <a:xfrm>
                <a:off x="3984" y="1920"/>
                <a:ext cx="672" cy="384"/>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dirty="0"/>
              </a:p>
            </p:txBody>
          </p:sp>
          <p:sp>
            <p:nvSpPr>
              <p:cNvPr id="24684" name="Rectangle 108">
                <a:extLst>
                  <a:ext uri="{FF2B5EF4-FFF2-40B4-BE49-F238E27FC236}">
                    <a16:creationId xmlns:a16="http://schemas.microsoft.com/office/drawing/2014/main" id="{CACFBB78-B55E-4C20-BC9C-ED1EF4248575}"/>
                  </a:ext>
                </a:extLst>
              </p:cNvPr>
              <p:cNvSpPr>
                <a:spLocks noChangeArrowheads="1"/>
              </p:cNvSpPr>
              <p:nvPr/>
            </p:nvSpPr>
            <p:spPr bwMode="auto">
              <a:xfrm>
                <a:off x="4128" y="1584"/>
                <a:ext cx="338"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1950" i="1" dirty="0">
                    <a:latin typeface="Times New Roman" panose="02020603050405020304" pitchFamily="18" charset="0"/>
                    <a:ea typeface="宋体" panose="02010600030101010101" pitchFamily="2" charset="-122"/>
                    <a:sym typeface="Symbol" panose="05050102010706020507" pitchFamily="18" charset="2"/>
                  </a:rPr>
                  <a:t>60 </a:t>
                </a:r>
                <a:r>
                  <a:rPr lang="en-US" altLang="zh-CN" sz="1950" baseline="30000" dirty="0">
                    <a:latin typeface="Times New Roman" panose="02020603050405020304" pitchFamily="18" charset="0"/>
                    <a:ea typeface="宋体" panose="02010600030101010101" pitchFamily="2" charset="-122"/>
                    <a:sym typeface="Symbol" panose="05050102010706020507" pitchFamily="18" charset="2"/>
                  </a:rPr>
                  <a:t>o</a:t>
                </a:r>
              </a:p>
            </p:txBody>
          </p:sp>
          <p:sp>
            <p:nvSpPr>
              <p:cNvPr id="24685" name="Rectangle 109">
                <a:extLst>
                  <a:ext uri="{FF2B5EF4-FFF2-40B4-BE49-F238E27FC236}">
                    <a16:creationId xmlns:a16="http://schemas.microsoft.com/office/drawing/2014/main" id="{14DB7BEC-30F1-4FAD-9F85-56744672715B}"/>
                  </a:ext>
                </a:extLst>
              </p:cNvPr>
              <p:cNvSpPr>
                <a:spLocks noChangeArrowheads="1"/>
              </p:cNvSpPr>
              <p:nvPr/>
            </p:nvSpPr>
            <p:spPr bwMode="auto">
              <a:xfrm>
                <a:off x="4285" y="1923"/>
                <a:ext cx="338"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1950" i="1" dirty="0">
                    <a:latin typeface="Times New Roman" panose="02020603050405020304" pitchFamily="18" charset="0"/>
                    <a:ea typeface="宋体" panose="02010600030101010101" pitchFamily="2" charset="-122"/>
                    <a:sym typeface="Symbol" panose="05050102010706020507" pitchFamily="18" charset="2"/>
                  </a:rPr>
                  <a:t>30 </a:t>
                </a:r>
                <a:r>
                  <a:rPr lang="en-US" altLang="zh-CN" sz="1950" baseline="30000" dirty="0">
                    <a:latin typeface="Times New Roman" panose="02020603050405020304" pitchFamily="18" charset="0"/>
                    <a:ea typeface="宋体" panose="02010600030101010101" pitchFamily="2" charset="-122"/>
                    <a:sym typeface="Symbol" panose="05050102010706020507" pitchFamily="18" charset="2"/>
                  </a:rPr>
                  <a:t>o</a:t>
                </a:r>
              </a:p>
            </p:txBody>
          </p:sp>
        </p:grpSp>
        <p:graphicFrame>
          <p:nvGraphicFramePr>
            <p:cNvPr id="127" name="对象 126">
              <a:extLst>
                <a:ext uri="{FF2B5EF4-FFF2-40B4-BE49-F238E27FC236}">
                  <a16:creationId xmlns:a16="http://schemas.microsoft.com/office/drawing/2014/main" id="{21D4F096-E9E8-44CE-8462-42C5420852B9}"/>
                </a:ext>
              </a:extLst>
            </p:cNvPr>
            <p:cNvGraphicFramePr>
              <a:graphicFrameLocks noChangeAspect="1"/>
            </p:cNvGraphicFramePr>
            <p:nvPr>
              <p:extLst>
                <p:ext uri="{D42A27DB-BD31-4B8C-83A1-F6EECF244321}">
                  <p14:modId xmlns:p14="http://schemas.microsoft.com/office/powerpoint/2010/main" val="338537256"/>
                </p:ext>
              </p:extLst>
            </p:nvPr>
          </p:nvGraphicFramePr>
          <p:xfrm>
            <a:off x="7288169" y="3677169"/>
            <a:ext cx="406400" cy="457200"/>
          </p:xfrm>
          <a:graphic>
            <a:graphicData uri="http://schemas.openxmlformats.org/presentationml/2006/ole">
              <mc:AlternateContent xmlns:mc="http://schemas.openxmlformats.org/markup-compatibility/2006">
                <mc:Choice xmlns:v="urn:schemas-microsoft-com:vml" Requires="v">
                  <p:oleObj spid="_x0000_s412908" name="公式" r:id="rId19" imgW="203040" imgH="228600" progId="Equation.3">
                    <p:embed/>
                  </p:oleObj>
                </mc:Choice>
                <mc:Fallback>
                  <p:oleObj name="公式" r:id="rId19" imgW="203040" imgH="228600" progId="Equation.3">
                    <p:embed/>
                    <p:pic>
                      <p:nvPicPr>
                        <p:cNvPr id="125" name="对象 124">
                          <a:extLst>
                            <a:ext uri="{FF2B5EF4-FFF2-40B4-BE49-F238E27FC236}">
                              <a16:creationId xmlns:a16="http://schemas.microsoft.com/office/drawing/2014/main" id="{04163AC8-4319-4027-9C10-57385F55F977}"/>
                            </a:ext>
                          </a:extLst>
                        </p:cNvPr>
                        <p:cNvPicPr/>
                        <p:nvPr/>
                      </p:nvPicPr>
                      <p:blipFill>
                        <a:blip r:embed="rId20"/>
                        <a:stretch>
                          <a:fillRect/>
                        </a:stretch>
                      </p:blipFill>
                      <p:spPr>
                        <a:xfrm>
                          <a:off x="7288169" y="3677169"/>
                          <a:ext cx="406400" cy="457200"/>
                        </a:xfrm>
                        <a:prstGeom prst="rect">
                          <a:avLst/>
                        </a:prstGeom>
                      </p:spPr>
                    </p:pic>
                  </p:oleObj>
                </mc:Fallback>
              </mc:AlternateContent>
            </a:graphicData>
          </a:graphic>
        </p:graphicFrame>
        <p:graphicFrame>
          <p:nvGraphicFramePr>
            <p:cNvPr id="130" name="对象 129">
              <a:extLst>
                <a:ext uri="{FF2B5EF4-FFF2-40B4-BE49-F238E27FC236}">
                  <a16:creationId xmlns:a16="http://schemas.microsoft.com/office/drawing/2014/main" id="{058FD313-2A34-432E-9856-298F29887A7D}"/>
                </a:ext>
              </a:extLst>
            </p:cNvPr>
            <p:cNvGraphicFramePr>
              <a:graphicFrameLocks noChangeAspect="1"/>
            </p:cNvGraphicFramePr>
            <p:nvPr>
              <p:extLst>
                <p:ext uri="{D42A27DB-BD31-4B8C-83A1-F6EECF244321}">
                  <p14:modId xmlns:p14="http://schemas.microsoft.com/office/powerpoint/2010/main" val="3708865370"/>
                </p:ext>
              </p:extLst>
            </p:nvPr>
          </p:nvGraphicFramePr>
          <p:xfrm>
            <a:off x="7094538" y="1289050"/>
            <a:ext cx="406400" cy="457200"/>
          </p:xfrm>
          <a:graphic>
            <a:graphicData uri="http://schemas.openxmlformats.org/presentationml/2006/ole">
              <mc:AlternateContent xmlns:mc="http://schemas.openxmlformats.org/markup-compatibility/2006">
                <mc:Choice xmlns:v="urn:schemas-microsoft-com:vml" Requires="v">
                  <p:oleObj spid="_x0000_s412909" name="公式" r:id="rId21" imgW="203040" imgH="228600" progId="Equation.3">
                    <p:embed/>
                  </p:oleObj>
                </mc:Choice>
                <mc:Fallback>
                  <p:oleObj name="公式" r:id="rId21" imgW="203040" imgH="228600" progId="Equation.3">
                    <p:embed/>
                    <p:pic>
                      <p:nvPicPr>
                        <p:cNvPr id="129" name="对象 128">
                          <a:extLst>
                            <a:ext uri="{FF2B5EF4-FFF2-40B4-BE49-F238E27FC236}">
                              <a16:creationId xmlns:a16="http://schemas.microsoft.com/office/drawing/2014/main" id="{1202DB22-5821-48FD-BC0C-CD5079A60F1B}"/>
                            </a:ext>
                          </a:extLst>
                        </p:cNvPr>
                        <p:cNvPicPr/>
                        <p:nvPr/>
                      </p:nvPicPr>
                      <p:blipFill>
                        <a:blip r:embed="rId22"/>
                        <a:stretch>
                          <a:fillRect/>
                        </a:stretch>
                      </p:blipFill>
                      <p:spPr>
                        <a:xfrm>
                          <a:off x="7094538" y="1289050"/>
                          <a:ext cx="406400" cy="457200"/>
                        </a:xfrm>
                        <a:prstGeom prst="rect">
                          <a:avLst/>
                        </a:prstGeom>
                      </p:spPr>
                    </p:pic>
                  </p:oleObj>
                </mc:Fallback>
              </mc:AlternateContent>
            </a:graphicData>
          </a:graphic>
        </p:graphicFrame>
      </p:grpSp>
      <p:grpSp>
        <p:nvGrpSpPr>
          <p:cNvPr id="9" name="组合 8">
            <a:extLst>
              <a:ext uri="{FF2B5EF4-FFF2-40B4-BE49-F238E27FC236}">
                <a16:creationId xmlns:a16="http://schemas.microsoft.com/office/drawing/2014/main" id="{AD8F278C-3433-483E-B499-F2A00A727D5A}"/>
              </a:ext>
            </a:extLst>
          </p:cNvPr>
          <p:cNvGrpSpPr/>
          <p:nvPr/>
        </p:nvGrpSpPr>
        <p:grpSpPr>
          <a:xfrm>
            <a:off x="5585883" y="341975"/>
            <a:ext cx="2146300" cy="2686315"/>
            <a:chOff x="5156200" y="579438"/>
            <a:chExt cx="1981200" cy="2479675"/>
          </a:xfrm>
        </p:grpSpPr>
        <p:sp>
          <p:nvSpPr>
            <p:cNvPr id="24702" name="Line 126">
              <a:extLst>
                <a:ext uri="{FF2B5EF4-FFF2-40B4-BE49-F238E27FC236}">
                  <a16:creationId xmlns:a16="http://schemas.microsoft.com/office/drawing/2014/main" id="{B41642A4-BBC2-4DA9-9296-81EB37AC7B2E}"/>
                </a:ext>
              </a:extLst>
            </p:cNvPr>
            <p:cNvSpPr>
              <a:spLocks noChangeShapeType="1"/>
            </p:cNvSpPr>
            <p:nvPr/>
          </p:nvSpPr>
          <p:spPr bwMode="auto">
            <a:xfrm rot="10800000">
              <a:off x="6070600" y="1077913"/>
              <a:ext cx="1066800" cy="609600"/>
            </a:xfrm>
            <a:prstGeom prst="line">
              <a:avLst/>
            </a:prstGeom>
            <a:noFill/>
            <a:ln w="28575">
              <a:solidFill>
                <a:srgbClr val="33993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24703" name="Line 127">
              <a:extLst>
                <a:ext uri="{FF2B5EF4-FFF2-40B4-BE49-F238E27FC236}">
                  <a16:creationId xmlns:a16="http://schemas.microsoft.com/office/drawing/2014/main" id="{EF71B216-86C9-42FD-A0D0-8F5D8912B8E6}"/>
                </a:ext>
              </a:extLst>
            </p:cNvPr>
            <p:cNvSpPr>
              <a:spLocks noChangeShapeType="1"/>
            </p:cNvSpPr>
            <p:nvPr/>
          </p:nvSpPr>
          <p:spPr bwMode="auto">
            <a:xfrm flipH="1">
              <a:off x="5156200" y="1077913"/>
              <a:ext cx="914400" cy="1371600"/>
            </a:xfrm>
            <a:prstGeom prst="line">
              <a:avLst/>
            </a:prstGeom>
            <a:noFill/>
            <a:ln w="28575">
              <a:solidFill>
                <a:srgbClr val="33993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nvGrpSpPr>
            <p:cNvPr id="7" name="组合 6">
              <a:extLst>
                <a:ext uri="{FF2B5EF4-FFF2-40B4-BE49-F238E27FC236}">
                  <a16:creationId xmlns:a16="http://schemas.microsoft.com/office/drawing/2014/main" id="{B3BCEBE0-3A27-46C7-8FF9-5831C2CCF2C1}"/>
                </a:ext>
              </a:extLst>
            </p:cNvPr>
            <p:cNvGrpSpPr/>
            <p:nvPr/>
          </p:nvGrpSpPr>
          <p:grpSpPr>
            <a:xfrm>
              <a:off x="5930900" y="579438"/>
              <a:ext cx="881063" cy="2479675"/>
              <a:chOff x="5930900" y="579438"/>
              <a:chExt cx="881063" cy="2479675"/>
            </a:xfrm>
          </p:grpSpPr>
          <p:sp>
            <p:nvSpPr>
              <p:cNvPr id="24704" name="Line 128">
                <a:extLst>
                  <a:ext uri="{FF2B5EF4-FFF2-40B4-BE49-F238E27FC236}">
                    <a16:creationId xmlns:a16="http://schemas.microsoft.com/office/drawing/2014/main" id="{FB4E3E93-983A-40DA-9B2C-A67109B649EB}"/>
                  </a:ext>
                </a:extLst>
              </p:cNvPr>
              <p:cNvSpPr>
                <a:spLocks noChangeShapeType="1"/>
              </p:cNvSpPr>
              <p:nvPr/>
            </p:nvSpPr>
            <p:spPr bwMode="auto">
              <a:xfrm flipH="1" flipV="1">
                <a:off x="6070600" y="1077913"/>
                <a:ext cx="171450" cy="1962150"/>
              </a:xfrm>
              <a:prstGeom prst="line">
                <a:avLst/>
              </a:prstGeom>
              <a:noFill/>
              <a:ln w="38100">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nvGrpSpPr>
              <p:cNvPr id="24738" name="Group 162">
                <a:extLst>
                  <a:ext uri="{FF2B5EF4-FFF2-40B4-BE49-F238E27FC236}">
                    <a16:creationId xmlns:a16="http://schemas.microsoft.com/office/drawing/2014/main" id="{D9B8B8A4-3C55-432D-BC33-9D5677FECBD6}"/>
                  </a:ext>
                </a:extLst>
              </p:cNvPr>
              <p:cNvGrpSpPr>
                <a:grpSpLocks/>
              </p:cNvGrpSpPr>
              <p:nvPr/>
            </p:nvGrpSpPr>
            <p:grpSpPr bwMode="auto">
              <a:xfrm>
                <a:off x="6126163" y="2063750"/>
                <a:ext cx="685800" cy="995363"/>
                <a:chOff x="3923" y="2128"/>
                <a:chExt cx="432" cy="627"/>
              </a:xfrm>
            </p:grpSpPr>
            <p:sp>
              <p:nvSpPr>
                <p:cNvPr id="24734" name="Freeform 158">
                  <a:extLst>
                    <a:ext uri="{FF2B5EF4-FFF2-40B4-BE49-F238E27FC236}">
                      <a16:creationId xmlns:a16="http://schemas.microsoft.com/office/drawing/2014/main" id="{60CDB4D6-2A64-4223-939D-E019B0844F8B}"/>
                    </a:ext>
                  </a:extLst>
                </p:cNvPr>
                <p:cNvSpPr>
                  <a:spLocks/>
                </p:cNvSpPr>
                <p:nvPr/>
              </p:nvSpPr>
              <p:spPr bwMode="auto">
                <a:xfrm>
                  <a:off x="3984" y="2515"/>
                  <a:ext cx="200" cy="240"/>
                </a:xfrm>
                <a:custGeom>
                  <a:avLst/>
                  <a:gdLst>
                    <a:gd name="T0" fmla="*/ 0 w 200"/>
                    <a:gd name="T1" fmla="*/ 0 h 240"/>
                    <a:gd name="T2" fmla="*/ 144 w 200"/>
                    <a:gd name="T3" fmla="*/ 48 h 240"/>
                    <a:gd name="T4" fmla="*/ 192 w 200"/>
                    <a:gd name="T5" fmla="*/ 144 h 240"/>
                    <a:gd name="T6" fmla="*/ 192 w 200"/>
                    <a:gd name="T7" fmla="*/ 240 h 240"/>
                  </a:gdLst>
                  <a:ahLst/>
                  <a:cxnLst>
                    <a:cxn ang="0">
                      <a:pos x="T0" y="T1"/>
                    </a:cxn>
                    <a:cxn ang="0">
                      <a:pos x="T2" y="T3"/>
                    </a:cxn>
                    <a:cxn ang="0">
                      <a:pos x="T4" y="T5"/>
                    </a:cxn>
                    <a:cxn ang="0">
                      <a:pos x="T6" y="T7"/>
                    </a:cxn>
                  </a:cxnLst>
                  <a:rect l="0" t="0" r="r" b="b"/>
                  <a:pathLst>
                    <a:path w="200" h="240">
                      <a:moveTo>
                        <a:pt x="0" y="0"/>
                      </a:moveTo>
                      <a:cubicBezTo>
                        <a:pt x="56" y="12"/>
                        <a:pt x="112" y="24"/>
                        <a:pt x="144" y="48"/>
                      </a:cubicBezTo>
                      <a:cubicBezTo>
                        <a:pt x="176" y="72"/>
                        <a:pt x="184" y="112"/>
                        <a:pt x="192" y="144"/>
                      </a:cubicBezTo>
                      <a:cubicBezTo>
                        <a:pt x="200" y="176"/>
                        <a:pt x="192" y="224"/>
                        <a:pt x="192" y="240"/>
                      </a:cubicBezTo>
                    </a:path>
                  </a:pathLst>
                </a:custGeom>
                <a:noFill/>
                <a:ln w="28575" cmpd="sng">
                  <a:solidFill>
                    <a:srgbClr val="33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dirty="0"/>
                </a:p>
              </p:txBody>
            </p:sp>
            <p:sp>
              <p:nvSpPr>
                <p:cNvPr id="24736" name="Text Box 160">
                  <a:extLst>
                    <a:ext uri="{FF2B5EF4-FFF2-40B4-BE49-F238E27FC236}">
                      <a16:creationId xmlns:a16="http://schemas.microsoft.com/office/drawing/2014/main" id="{9AE25EB2-CF18-4F5F-953F-66B01BF30737}"/>
                    </a:ext>
                  </a:extLst>
                </p:cNvPr>
                <p:cNvSpPr txBox="1">
                  <a:spLocks noChangeArrowheads="1"/>
                </p:cNvSpPr>
                <p:nvPr/>
              </p:nvSpPr>
              <p:spPr bwMode="auto">
                <a:xfrm>
                  <a:off x="3923" y="2128"/>
                  <a:ext cx="43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i="1" dirty="0">
                      <a:solidFill>
                        <a:srgbClr val="339933"/>
                      </a:solidFill>
                      <a:latin typeface="Times New Roman" panose="02020603050405020304" pitchFamily="18" charset="0"/>
                      <a:ea typeface="宋体" panose="02010600030101010101" pitchFamily="2" charset="-122"/>
                      <a:sym typeface="Symbol" panose="05050102010706020507" pitchFamily="18" charset="2"/>
                    </a:rPr>
                    <a:t></a:t>
                  </a:r>
                  <a:r>
                    <a:rPr lang="en-US" altLang="zh-CN" sz="2600" i="1" baseline="-25000" dirty="0">
                      <a:solidFill>
                        <a:srgbClr val="339933"/>
                      </a:solidFill>
                      <a:latin typeface="Times New Roman" panose="02020603050405020304" pitchFamily="18" charset="0"/>
                      <a:ea typeface="宋体" panose="02010600030101010101" pitchFamily="2" charset="-122"/>
                      <a:sym typeface="Symbol" panose="05050102010706020507" pitchFamily="18" charset="2"/>
                    </a:rPr>
                    <a:t>b</a:t>
                  </a:r>
                  <a:endParaRPr lang="en-US" altLang="zh-CN" sz="2600" i="1" dirty="0">
                    <a:solidFill>
                      <a:srgbClr val="339933"/>
                    </a:solidFill>
                    <a:latin typeface="Times New Roman" panose="02020603050405020304" pitchFamily="18" charset="0"/>
                    <a:ea typeface="宋体" panose="02010600030101010101" pitchFamily="2" charset="-122"/>
                    <a:sym typeface="Symbol" panose="05050102010706020507" pitchFamily="18" charset="2"/>
                  </a:endParaRPr>
                </a:p>
              </p:txBody>
            </p:sp>
          </p:grpSp>
          <p:graphicFrame>
            <p:nvGraphicFramePr>
              <p:cNvPr id="131" name="对象 130">
                <a:extLst>
                  <a:ext uri="{FF2B5EF4-FFF2-40B4-BE49-F238E27FC236}">
                    <a16:creationId xmlns:a16="http://schemas.microsoft.com/office/drawing/2014/main" id="{3BEC15CC-C4BB-4FA3-AAEA-4B6B1DA395FA}"/>
                  </a:ext>
                </a:extLst>
              </p:cNvPr>
              <p:cNvGraphicFramePr>
                <a:graphicFrameLocks noChangeAspect="1"/>
              </p:cNvGraphicFramePr>
              <p:nvPr>
                <p:extLst>
                  <p:ext uri="{D42A27DB-BD31-4B8C-83A1-F6EECF244321}">
                    <p14:modId xmlns:p14="http://schemas.microsoft.com/office/powerpoint/2010/main" val="4109247688"/>
                  </p:ext>
                </p:extLst>
              </p:nvPr>
            </p:nvGraphicFramePr>
            <p:xfrm>
              <a:off x="5930900" y="579438"/>
              <a:ext cx="431800" cy="482600"/>
            </p:xfrm>
            <a:graphic>
              <a:graphicData uri="http://schemas.openxmlformats.org/presentationml/2006/ole">
                <mc:AlternateContent xmlns:mc="http://schemas.openxmlformats.org/markup-compatibility/2006">
                  <mc:Choice xmlns:v="urn:schemas-microsoft-com:vml" Requires="v">
                    <p:oleObj spid="_x0000_s412910" name="公式" r:id="rId23" imgW="215640" imgH="241200" progId="Equation.3">
                      <p:embed/>
                    </p:oleObj>
                  </mc:Choice>
                  <mc:Fallback>
                    <p:oleObj name="公式" r:id="rId23" imgW="215640" imgH="241200" progId="Equation.3">
                      <p:embed/>
                      <p:pic>
                        <p:nvPicPr>
                          <p:cNvPr id="129" name="对象 128">
                            <a:extLst>
                              <a:ext uri="{FF2B5EF4-FFF2-40B4-BE49-F238E27FC236}">
                                <a16:creationId xmlns:a16="http://schemas.microsoft.com/office/drawing/2014/main" id="{1202DB22-5821-48FD-BC0C-CD5079A60F1B}"/>
                              </a:ext>
                            </a:extLst>
                          </p:cNvPr>
                          <p:cNvPicPr/>
                          <p:nvPr/>
                        </p:nvPicPr>
                        <p:blipFill>
                          <a:blip r:embed="rId24"/>
                          <a:stretch>
                            <a:fillRect/>
                          </a:stretch>
                        </p:blipFill>
                        <p:spPr>
                          <a:xfrm>
                            <a:off x="5930900" y="579438"/>
                            <a:ext cx="431800" cy="482600"/>
                          </a:xfrm>
                          <a:prstGeom prst="rect">
                            <a:avLst/>
                          </a:prstGeom>
                        </p:spPr>
                      </p:pic>
                    </p:oleObj>
                  </mc:Fallback>
                </mc:AlternateContent>
              </a:graphicData>
            </a:graphic>
          </p:graphicFrame>
        </p:grpSp>
      </p:grpSp>
      <p:sp>
        <p:nvSpPr>
          <p:cNvPr id="2" name="灯片编号占位符 1">
            <a:extLst>
              <a:ext uri="{FF2B5EF4-FFF2-40B4-BE49-F238E27FC236}">
                <a16:creationId xmlns:a16="http://schemas.microsoft.com/office/drawing/2014/main" id="{B7E11544-2BD0-4A41-B01C-2AEDD99DC85B}"/>
              </a:ext>
            </a:extLst>
          </p:cNvPr>
          <p:cNvSpPr>
            <a:spLocks noGrp="1"/>
          </p:cNvSpPr>
          <p:nvPr>
            <p:ph type="sldNum" sz="quarter" idx="12"/>
          </p:nvPr>
        </p:nvSpPr>
        <p:spPr/>
        <p:txBody>
          <a:bodyPr/>
          <a:lstStyle/>
          <a:p>
            <a:fld id="{DD7B16FF-69CA-4A0B-BD3A-C4B4E2184A49}" type="slidenum">
              <a:rPr lang="zh-CN" altLang="en-US" smtClean="0"/>
              <a:pPr/>
              <a:t>23</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4674"/>
                                        </p:tgtEl>
                                        <p:attrNameLst>
                                          <p:attrName>style.visibility</p:attrName>
                                        </p:attrNameLst>
                                      </p:cBhvr>
                                      <p:to>
                                        <p:strVal val="visible"/>
                                      </p:to>
                                    </p:set>
                                    <p:animEffect transition="in" filter="strips(downRight)">
                                      <p:cBhvr>
                                        <p:cTn id="7" dur="500"/>
                                        <p:tgtEl>
                                          <p:spTgt spid="246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3"/>
                                        </p:tgtEl>
                                        <p:attrNameLst>
                                          <p:attrName>style.visibility</p:attrName>
                                        </p:attrNameLst>
                                      </p:cBhvr>
                                      <p:to>
                                        <p:strVal val="visible"/>
                                      </p:to>
                                    </p:set>
                                    <p:animEffect transition="in" filter="wipe(left)">
                                      <p:cBhvr>
                                        <p:cTn id="22" dur="500"/>
                                        <p:tgtEl>
                                          <p:spTgt spid="123"/>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24"/>
                                        </p:tgtEl>
                                        <p:attrNameLst>
                                          <p:attrName>style.visibility</p:attrName>
                                        </p:attrNameLst>
                                      </p:cBhvr>
                                      <p:to>
                                        <p:strVal val="visible"/>
                                      </p:to>
                                    </p:set>
                                    <p:animEffect transition="in" filter="strips(downRight)">
                                      <p:cBhvr>
                                        <p:cTn id="27" dur="500"/>
                                        <p:tgtEl>
                                          <p:spTgt spid="1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26"/>
                                        </p:tgtEl>
                                        <p:attrNameLst>
                                          <p:attrName>style.visibility</p:attrName>
                                        </p:attrNameLst>
                                      </p:cBhvr>
                                      <p:to>
                                        <p:strVal val="visible"/>
                                      </p:to>
                                    </p:set>
                                    <p:animEffect transition="in" filter="wipe(left)">
                                      <p:cBhvr>
                                        <p:cTn id="42"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4" grpId="0" autoUpdateAnimBg="0"/>
      <p:bldP spid="124"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5484593A-B2C1-4D19-9174-A950E632E81F}"/>
              </a:ext>
            </a:extLst>
          </p:cNvPr>
          <p:cNvSpPr>
            <a:spLocks noChangeArrowheads="1"/>
          </p:cNvSpPr>
          <p:nvPr/>
        </p:nvSpPr>
        <p:spPr bwMode="auto">
          <a:xfrm>
            <a:off x="255038" y="117537"/>
            <a:ext cx="2374851" cy="4973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nchor="ctr">
            <a:spAutoFit/>
          </a:bodyPr>
          <a:lstStyle/>
          <a:p>
            <a:pPr algn="ctr" eaLnBrk="0" hangingPunct="0"/>
            <a:r>
              <a:rPr lang="en-US" altLang="zh-CN" sz="2600" b="1" dirty="0">
                <a:solidFill>
                  <a:srgbClr val="CC0000"/>
                </a:solidFill>
                <a:latin typeface="黑体" panose="02010609060101010101" pitchFamily="49" charset="-122"/>
                <a:ea typeface="黑体" panose="02010609060101010101" pitchFamily="49" charset="-122"/>
                <a:sym typeface="Webdings" panose="05030102010509060703" pitchFamily="18" charset="2"/>
              </a:rPr>
              <a:t> </a:t>
            </a:r>
            <a:r>
              <a:rPr lang="zh-CN" altLang="en-US" sz="2600" b="1" dirty="0">
                <a:latin typeface="黑体" panose="02010609060101010101" pitchFamily="49" charset="-122"/>
                <a:ea typeface="黑体" panose="02010609060101010101" pitchFamily="49" charset="-122"/>
                <a:sym typeface="Webdings" panose="05030102010509060703" pitchFamily="18" charset="2"/>
              </a:rPr>
              <a:t>用</a:t>
            </a:r>
            <a:r>
              <a:rPr lang="zh-CN" altLang="en-US" sz="2600" b="1" dirty="0">
                <a:latin typeface="黑体" panose="02010609060101010101" pitchFamily="49" charset="-122"/>
                <a:ea typeface="黑体" panose="02010609060101010101" pitchFamily="49" charset="-122"/>
              </a:rPr>
              <a:t>复数运算</a:t>
            </a:r>
          </a:p>
        </p:txBody>
      </p:sp>
      <p:sp>
        <p:nvSpPr>
          <p:cNvPr id="29699" name="Text Box 3">
            <a:extLst>
              <a:ext uri="{FF2B5EF4-FFF2-40B4-BE49-F238E27FC236}">
                <a16:creationId xmlns:a16="http://schemas.microsoft.com/office/drawing/2014/main" id="{A38E9E52-75EC-46B1-89C7-1836C978D6A8}"/>
              </a:ext>
            </a:extLst>
          </p:cNvPr>
          <p:cNvSpPr txBox="1">
            <a:spLocks noChangeArrowheads="1"/>
          </p:cNvSpPr>
          <p:nvPr/>
        </p:nvSpPr>
        <p:spPr bwMode="auto">
          <a:xfrm>
            <a:off x="857060" y="979426"/>
            <a:ext cx="1859805" cy="492443"/>
          </a:xfrm>
          <a:prstGeom prst="rect">
            <a:avLst/>
          </a:prstGeom>
          <a:gradFill rotWithShape="0">
            <a:gsLst>
              <a:gs pos="0">
                <a:schemeClr val="hlink"/>
              </a:gs>
              <a:gs pos="50000">
                <a:schemeClr val="bg1"/>
              </a:gs>
              <a:gs pos="100000">
                <a:schemeClr val="hlink"/>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zh-CN" altLang="en-US" sz="2600" b="1" dirty="0">
                <a:latin typeface="黑体" panose="02010609060101010101" pitchFamily="49" charset="-122"/>
                <a:ea typeface="黑体" panose="02010609060101010101" pitchFamily="49" charset="-122"/>
              </a:rPr>
              <a:t>加、减运算</a:t>
            </a:r>
          </a:p>
        </p:txBody>
      </p:sp>
      <p:sp>
        <p:nvSpPr>
          <p:cNvPr id="29702" name="Text Box 6">
            <a:extLst>
              <a:ext uri="{FF2B5EF4-FFF2-40B4-BE49-F238E27FC236}">
                <a16:creationId xmlns:a16="http://schemas.microsoft.com/office/drawing/2014/main" id="{F8AB879A-1752-4CE2-A509-62CB0190F76F}"/>
              </a:ext>
            </a:extLst>
          </p:cNvPr>
          <p:cNvSpPr txBox="1">
            <a:spLocks noChangeArrowheads="1"/>
          </p:cNvSpPr>
          <p:nvPr/>
        </p:nvSpPr>
        <p:spPr bwMode="auto">
          <a:xfrm>
            <a:off x="1448555" y="2134326"/>
            <a:ext cx="854721"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zh-CN" altLang="en-US" sz="2600" b="1" dirty="0">
                <a:latin typeface="黑体" panose="02010609060101010101" pitchFamily="49" charset="-122"/>
                <a:ea typeface="黑体" panose="02010609060101010101" pitchFamily="49" charset="-122"/>
              </a:rPr>
              <a:t>设：</a:t>
            </a:r>
          </a:p>
        </p:txBody>
      </p:sp>
      <p:sp>
        <p:nvSpPr>
          <p:cNvPr id="29706" name="Text Box 10">
            <a:extLst>
              <a:ext uri="{FF2B5EF4-FFF2-40B4-BE49-F238E27FC236}">
                <a16:creationId xmlns:a16="http://schemas.microsoft.com/office/drawing/2014/main" id="{63313E33-3120-4B56-AF2D-239658C6D9CC}"/>
              </a:ext>
            </a:extLst>
          </p:cNvPr>
          <p:cNvSpPr txBox="1">
            <a:spLocks noChangeArrowheads="1"/>
          </p:cNvSpPr>
          <p:nvPr/>
        </p:nvSpPr>
        <p:spPr bwMode="auto">
          <a:xfrm>
            <a:off x="1537507" y="3729680"/>
            <a:ext cx="854721"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zh-CN" altLang="en-US" sz="2600" b="1" dirty="0">
                <a:latin typeface="黑体" panose="02010609060101010101" pitchFamily="49" charset="-122"/>
                <a:ea typeface="黑体" panose="02010609060101010101" pitchFamily="49" charset="-122"/>
              </a:rPr>
              <a:t>则：</a:t>
            </a:r>
          </a:p>
        </p:txBody>
      </p:sp>
      <p:sp>
        <p:nvSpPr>
          <p:cNvPr id="29774" name="Text Box 78">
            <a:extLst>
              <a:ext uri="{FF2B5EF4-FFF2-40B4-BE49-F238E27FC236}">
                <a16:creationId xmlns:a16="http://schemas.microsoft.com/office/drawing/2014/main" id="{4B2EA674-15D0-4A3C-BAC5-2E1F02295109}"/>
              </a:ext>
            </a:extLst>
          </p:cNvPr>
          <p:cNvSpPr txBox="1">
            <a:spLocks noChangeArrowheads="1"/>
          </p:cNvSpPr>
          <p:nvPr/>
        </p:nvSpPr>
        <p:spPr bwMode="auto">
          <a:xfrm>
            <a:off x="2965829" y="5934228"/>
            <a:ext cx="4096544" cy="492443"/>
          </a:xfrm>
          <a:prstGeom prst="rect">
            <a:avLst/>
          </a:prstGeom>
          <a:noFill/>
          <a:ln>
            <a:solidFill>
              <a:srgbClr val="C00000"/>
            </a:solidFill>
          </a:ln>
          <a:effectLst/>
        </p:spPr>
        <p:txBody>
          <a:bodyPr wrap="square">
            <a:spAutoFit/>
          </a:bodyPr>
          <a:lstStyle/>
          <a:p>
            <a:pPr algn="ctr"/>
            <a:r>
              <a:rPr lang="zh-CN" altLang="en-US" sz="2600" b="1" dirty="0">
                <a:latin typeface="黑体" panose="02010609060101010101" pitchFamily="49" charset="-122"/>
                <a:ea typeface="黑体" panose="02010609060101010101" pitchFamily="49" charset="-122"/>
              </a:rPr>
              <a:t>复数的加减运算用代数式</a:t>
            </a:r>
          </a:p>
        </p:txBody>
      </p:sp>
      <p:graphicFrame>
        <p:nvGraphicFramePr>
          <p:cNvPr id="2" name="对象 1">
            <a:extLst>
              <a:ext uri="{FF2B5EF4-FFF2-40B4-BE49-F238E27FC236}">
                <a16:creationId xmlns:a16="http://schemas.microsoft.com/office/drawing/2014/main" id="{FEC81DCB-666D-4F0F-83A6-4DB1235EC88E}"/>
              </a:ext>
            </a:extLst>
          </p:cNvPr>
          <p:cNvGraphicFramePr>
            <a:graphicFrameLocks noChangeAspect="1"/>
          </p:cNvGraphicFramePr>
          <p:nvPr>
            <p:extLst>
              <p:ext uri="{D42A27DB-BD31-4B8C-83A1-F6EECF244321}">
                <p14:modId xmlns:p14="http://schemas.microsoft.com/office/powerpoint/2010/main" val="1055589176"/>
              </p:ext>
            </p:extLst>
          </p:nvPr>
        </p:nvGraphicFramePr>
        <p:xfrm>
          <a:off x="2662287" y="1844093"/>
          <a:ext cx="2814869" cy="1258412"/>
        </p:xfrm>
        <a:graphic>
          <a:graphicData uri="http://schemas.openxmlformats.org/presentationml/2006/ole">
            <mc:AlternateContent xmlns:mc="http://schemas.openxmlformats.org/markup-compatibility/2006">
              <mc:Choice xmlns:v="urn:schemas-microsoft-com:vml" Requires="v">
                <p:oleObj spid="_x0000_s349402" name="公式" r:id="rId3" imgW="1079280" imgH="482400" progId="Equation.3">
                  <p:embed/>
                </p:oleObj>
              </mc:Choice>
              <mc:Fallback>
                <p:oleObj name="公式" r:id="rId3" imgW="1079280" imgH="482400" progId="Equation.3">
                  <p:embed/>
                  <p:pic>
                    <p:nvPicPr>
                      <p:cNvPr id="0" name=""/>
                      <p:cNvPicPr/>
                      <p:nvPr/>
                    </p:nvPicPr>
                    <p:blipFill>
                      <a:blip r:embed="rId4"/>
                      <a:stretch>
                        <a:fillRect/>
                      </a:stretch>
                    </p:blipFill>
                    <p:spPr>
                      <a:xfrm>
                        <a:off x="2662287" y="1844093"/>
                        <a:ext cx="2814869" cy="1258412"/>
                      </a:xfrm>
                      <a:prstGeom prst="rect">
                        <a:avLst/>
                      </a:prstGeom>
                    </p:spPr>
                  </p:pic>
                </p:oleObj>
              </mc:Fallback>
            </mc:AlternateContent>
          </a:graphicData>
        </a:graphic>
      </p:graphicFrame>
      <p:graphicFrame>
        <p:nvGraphicFramePr>
          <p:cNvPr id="63" name="对象 62">
            <a:extLst>
              <a:ext uri="{FF2B5EF4-FFF2-40B4-BE49-F238E27FC236}">
                <a16:creationId xmlns:a16="http://schemas.microsoft.com/office/drawing/2014/main" id="{BF7A4F98-61EE-483B-8B29-03F650CC348C}"/>
              </a:ext>
            </a:extLst>
          </p:cNvPr>
          <p:cNvGraphicFramePr>
            <a:graphicFrameLocks noChangeAspect="1"/>
          </p:cNvGraphicFramePr>
          <p:nvPr>
            <p:extLst>
              <p:ext uri="{D42A27DB-BD31-4B8C-83A1-F6EECF244321}">
                <p14:modId xmlns:p14="http://schemas.microsoft.com/office/powerpoint/2010/main" val="945711791"/>
              </p:ext>
            </p:extLst>
          </p:nvPr>
        </p:nvGraphicFramePr>
        <p:xfrm>
          <a:off x="2662285" y="3729680"/>
          <a:ext cx="4703631" cy="1855656"/>
        </p:xfrm>
        <a:graphic>
          <a:graphicData uri="http://schemas.openxmlformats.org/presentationml/2006/ole">
            <mc:AlternateContent xmlns:mc="http://schemas.openxmlformats.org/markup-compatibility/2006">
              <mc:Choice xmlns:v="urn:schemas-microsoft-com:vml" Requires="v">
                <p:oleObj spid="_x0000_s349403" name="公式" r:id="rId5" imgW="1803240" imgH="711000" progId="Equation.3">
                  <p:embed/>
                </p:oleObj>
              </mc:Choice>
              <mc:Fallback>
                <p:oleObj name="公式" r:id="rId5" imgW="1803240" imgH="711000" progId="Equation.3">
                  <p:embed/>
                  <p:pic>
                    <p:nvPicPr>
                      <p:cNvPr id="2" name="对象 1">
                        <a:extLst>
                          <a:ext uri="{FF2B5EF4-FFF2-40B4-BE49-F238E27FC236}">
                            <a16:creationId xmlns:a16="http://schemas.microsoft.com/office/drawing/2014/main" id="{FEC81DCB-666D-4F0F-83A6-4DB1235EC88E}"/>
                          </a:ext>
                        </a:extLst>
                      </p:cNvPr>
                      <p:cNvPicPr/>
                      <p:nvPr/>
                    </p:nvPicPr>
                    <p:blipFill>
                      <a:blip r:embed="rId6"/>
                      <a:stretch>
                        <a:fillRect/>
                      </a:stretch>
                    </p:blipFill>
                    <p:spPr>
                      <a:xfrm>
                        <a:off x="2662285" y="3729680"/>
                        <a:ext cx="4703631" cy="1855656"/>
                      </a:xfrm>
                      <a:prstGeom prst="rect">
                        <a:avLst/>
                      </a:prstGeom>
                    </p:spPr>
                  </p:pic>
                </p:oleObj>
              </mc:Fallback>
            </mc:AlternateContent>
          </a:graphicData>
        </a:graphic>
      </p:graphicFrame>
      <p:sp>
        <p:nvSpPr>
          <p:cNvPr id="3" name="灯片编号占位符 2">
            <a:extLst>
              <a:ext uri="{FF2B5EF4-FFF2-40B4-BE49-F238E27FC236}">
                <a16:creationId xmlns:a16="http://schemas.microsoft.com/office/drawing/2014/main" id="{21743326-C6D6-4535-991B-B2EFAFBAEE65}"/>
              </a:ext>
            </a:extLst>
          </p:cNvPr>
          <p:cNvSpPr>
            <a:spLocks noGrp="1"/>
          </p:cNvSpPr>
          <p:nvPr>
            <p:ph type="sldNum" sz="quarter" idx="12"/>
          </p:nvPr>
        </p:nvSpPr>
        <p:spPr/>
        <p:txBody>
          <a:bodyPr/>
          <a:lstStyle/>
          <a:p>
            <a:fld id="{DD7B16FF-69CA-4A0B-BD3A-C4B4E2184A49}" type="slidenum">
              <a:rPr lang="zh-CN" altLang="en-US" smtClean="0"/>
              <a:pPr/>
              <a:t>24</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9698"/>
                                        </p:tgtEl>
                                        <p:attrNameLst>
                                          <p:attrName>style.visibility</p:attrName>
                                        </p:attrNameLst>
                                      </p:cBhvr>
                                      <p:to>
                                        <p:strVal val="visible"/>
                                      </p:to>
                                    </p:set>
                                    <p:animEffect transition="in" filter="wipe(left)">
                                      <p:cBhvr>
                                        <p:cTn id="7" dur="75"/>
                                        <p:tgtEl>
                                          <p:spTgt spid="296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699"/>
                                        </p:tgtEl>
                                        <p:attrNameLst>
                                          <p:attrName>style.visibility</p:attrName>
                                        </p:attrNameLst>
                                      </p:cBhvr>
                                      <p:to>
                                        <p:strVal val="visible"/>
                                      </p:to>
                                    </p:set>
                                    <p:animEffect transition="in" filter="wipe(left)">
                                      <p:cBhvr>
                                        <p:cTn id="12" dur="500"/>
                                        <p:tgtEl>
                                          <p:spTgt spid="296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9702">
                                            <p:txEl>
                                              <p:pRg st="0" end="0"/>
                                            </p:txEl>
                                          </p:spTgt>
                                        </p:tgtEl>
                                        <p:attrNameLst>
                                          <p:attrName>style.visibility</p:attrName>
                                        </p:attrNameLst>
                                      </p:cBhvr>
                                      <p:to>
                                        <p:strVal val="visible"/>
                                      </p:to>
                                    </p:set>
                                    <p:anim calcmode="lin" valueType="num">
                                      <p:cBhvr additive="base">
                                        <p:cTn id="17" dur="500" fill="hold"/>
                                        <p:tgtEl>
                                          <p:spTgt spid="29702">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970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9706"/>
                                        </p:tgtEl>
                                        <p:attrNameLst>
                                          <p:attrName>style.visibility</p:attrName>
                                        </p:attrNameLst>
                                      </p:cBhvr>
                                      <p:to>
                                        <p:strVal val="visible"/>
                                      </p:to>
                                    </p:set>
                                    <p:animEffect transition="in" filter="dissolve">
                                      <p:cBhvr>
                                        <p:cTn id="28" dur="500"/>
                                        <p:tgtEl>
                                          <p:spTgt spid="2970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63"/>
                                        </p:tgtEl>
                                        <p:attrNameLst>
                                          <p:attrName>style.visibility</p:attrName>
                                        </p:attrNameLst>
                                      </p:cBhvr>
                                      <p:to>
                                        <p:strVal val="visible"/>
                                      </p:to>
                                    </p:set>
                                    <p:animEffect transition="in" filter="wipe(up)">
                                      <p:cBhvr>
                                        <p:cTn id="33" dur="500"/>
                                        <p:tgtEl>
                                          <p:spTgt spid="63"/>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5" fill="hold" grpId="0" nodeType="clickEffect">
                                  <p:stCondLst>
                                    <p:cond delay="0"/>
                                  </p:stCondLst>
                                  <p:childTnLst>
                                    <p:set>
                                      <p:cBhvr>
                                        <p:cTn id="37" dur="1" fill="hold">
                                          <p:stCondLst>
                                            <p:cond delay="0"/>
                                          </p:stCondLst>
                                        </p:cTn>
                                        <p:tgtEl>
                                          <p:spTgt spid="29774"/>
                                        </p:tgtEl>
                                        <p:attrNameLst>
                                          <p:attrName>style.visibility</p:attrName>
                                        </p:attrNameLst>
                                      </p:cBhvr>
                                      <p:to>
                                        <p:strVal val="visible"/>
                                      </p:to>
                                    </p:set>
                                    <p:animEffect transition="in" filter="blinds(vertical)">
                                      <p:cBhvr>
                                        <p:cTn id="38" dur="500"/>
                                        <p:tgtEl>
                                          <p:spTgt spid="29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autoUpdateAnimBg="0"/>
      <p:bldP spid="29699" grpId="0" animBg="1" autoUpdateAnimBg="0"/>
      <p:bldP spid="29702" grpId="0" build="p" autoUpdateAnimBg="0"/>
      <p:bldP spid="29706" grpId="0" autoUpdateAnimBg="0"/>
      <p:bldP spid="2977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7" name="Text Box 7">
            <a:extLst>
              <a:ext uri="{FF2B5EF4-FFF2-40B4-BE49-F238E27FC236}">
                <a16:creationId xmlns:a16="http://schemas.microsoft.com/office/drawing/2014/main" id="{0CF6FC78-B4D4-43D2-8E64-FD1522878139}"/>
              </a:ext>
            </a:extLst>
          </p:cNvPr>
          <p:cNvSpPr txBox="1">
            <a:spLocks noChangeArrowheads="1"/>
          </p:cNvSpPr>
          <p:nvPr/>
        </p:nvSpPr>
        <p:spPr bwMode="auto">
          <a:xfrm>
            <a:off x="2064792" y="1483155"/>
            <a:ext cx="851515"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zh-CN" altLang="en-US" sz="2600" dirty="0">
                <a:latin typeface="黑体" panose="02010609060101010101" pitchFamily="49" charset="-122"/>
                <a:ea typeface="黑体" panose="02010609060101010101" pitchFamily="49" charset="-122"/>
              </a:rPr>
              <a:t>设：</a:t>
            </a:r>
          </a:p>
        </p:txBody>
      </p:sp>
      <p:sp>
        <p:nvSpPr>
          <p:cNvPr id="30782" name="Text Box 62">
            <a:extLst>
              <a:ext uri="{FF2B5EF4-FFF2-40B4-BE49-F238E27FC236}">
                <a16:creationId xmlns:a16="http://schemas.microsoft.com/office/drawing/2014/main" id="{925106DF-3AA5-4687-BF26-E4327A05DAFB}"/>
              </a:ext>
            </a:extLst>
          </p:cNvPr>
          <p:cNvSpPr txBox="1">
            <a:spLocks noChangeArrowheads="1"/>
          </p:cNvSpPr>
          <p:nvPr/>
        </p:nvSpPr>
        <p:spPr bwMode="auto">
          <a:xfrm>
            <a:off x="1208596" y="2655698"/>
            <a:ext cx="854721"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zh-CN" altLang="en-US" sz="2600" b="1" dirty="0">
                <a:latin typeface="黑体" panose="02010609060101010101" pitchFamily="49" charset="-122"/>
                <a:ea typeface="黑体" panose="02010609060101010101" pitchFamily="49" charset="-122"/>
              </a:rPr>
              <a:t>则：</a:t>
            </a:r>
          </a:p>
        </p:txBody>
      </p:sp>
      <p:sp>
        <p:nvSpPr>
          <p:cNvPr id="31110" name="Text Box 390">
            <a:extLst>
              <a:ext uri="{FF2B5EF4-FFF2-40B4-BE49-F238E27FC236}">
                <a16:creationId xmlns:a16="http://schemas.microsoft.com/office/drawing/2014/main" id="{2C4E9B11-8FB9-4608-B3D9-E9AF36AEC335}"/>
              </a:ext>
            </a:extLst>
          </p:cNvPr>
          <p:cNvSpPr txBox="1">
            <a:spLocks noChangeArrowheads="1"/>
          </p:cNvSpPr>
          <p:nvPr/>
        </p:nvSpPr>
        <p:spPr bwMode="auto">
          <a:xfrm>
            <a:off x="742224" y="292028"/>
            <a:ext cx="2028119" cy="492443"/>
          </a:xfrm>
          <a:prstGeom prst="rect">
            <a:avLst/>
          </a:prstGeom>
          <a:gradFill rotWithShape="0">
            <a:gsLst>
              <a:gs pos="0">
                <a:schemeClr val="hlink"/>
              </a:gs>
              <a:gs pos="50000">
                <a:schemeClr val="bg1"/>
              </a:gs>
              <a:gs pos="100000">
                <a:schemeClr val="hlink"/>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zh-CN" altLang="en-US" sz="2600" b="1">
                <a:latin typeface="黑体" panose="02010609060101010101" pitchFamily="49" charset="-122"/>
                <a:ea typeface="黑体" panose="02010609060101010101" pitchFamily="49" charset="-122"/>
              </a:rPr>
              <a:t>乘 、除运算</a:t>
            </a:r>
          </a:p>
        </p:txBody>
      </p:sp>
      <p:sp>
        <p:nvSpPr>
          <p:cNvPr id="31132" name="Text Box 412">
            <a:extLst>
              <a:ext uri="{FF2B5EF4-FFF2-40B4-BE49-F238E27FC236}">
                <a16:creationId xmlns:a16="http://schemas.microsoft.com/office/drawing/2014/main" id="{3395F3FD-3A92-4B87-AD05-B9E22097AE1D}"/>
              </a:ext>
            </a:extLst>
          </p:cNvPr>
          <p:cNvSpPr txBox="1">
            <a:spLocks noChangeArrowheads="1"/>
          </p:cNvSpPr>
          <p:nvPr/>
        </p:nvSpPr>
        <p:spPr bwMode="auto">
          <a:xfrm>
            <a:off x="2773228" y="5779592"/>
            <a:ext cx="4480799" cy="492443"/>
          </a:xfrm>
          <a:prstGeom prst="rect">
            <a:avLst/>
          </a:prstGeom>
          <a:noFill/>
          <a:ln>
            <a:solidFill>
              <a:srgbClr val="C00000"/>
            </a:solidFill>
          </a:ln>
          <a:effectLst/>
        </p:spPr>
        <p:txBody>
          <a:bodyPr wrap="square">
            <a:spAutoFit/>
          </a:bodyPr>
          <a:lstStyle/>
          <a:p>
            <a:pPr algn="ctr"/>
            <a:r>
              <a:rPr lang="zh-CN" altLang="en-US" sz="2600" dirty="0">
                <a:latin typeface="黑体" panose="02010609060101010101" pitchFamily="49" charset="-122"/>
                <a:ea typeface="黑体" panose="02010609060101010101" pitchFamily="49" charset="-122"/>
              </a:rPr>
              <a:t>复数的乘除运算用极坐标式</a:t>
            </a:r>
          </a:p>
        </p:txBody>
      </p:sp>
      <p:graphicFrame>
        <p:nvGraphicFramePr>
          <p:cNvPr id="50" name="对象 49">
            <a:extLst>
              <a:ext uri="{FF2B5EF4-FFF2-40B4-BE49-F238E27FC236}">
                <a16:creationId xmlns:a16="http://schemas.microsoft.com/office/drawing/2014/main" id="{330F410C-7491-4118-A7ED-3A9D856B8958}"/>
              </a:ext>
            </a:extLst>
          </p:cNvPr>
          <p:cNvGraphicFramePr>
            <a:graphicFrameLocks noChangeAspect="1"/>
          </p:cNvGraphicFramePr>
          <p:nvPr>
            <p:extLst>
              <p:ext uri="{D42A27DB-BD31-4B8C-83A1-F6EECF244321}">
                <p14:modId xmlns:p14="http://schemas.microsoft.com/office/powerpoint/2010/main" val="3401239444"/>
              </p:ext>
            </p:extLst>
          </p:nvPr>
        </p:nvGraphicFramePr>
        <p:xfrm>
          <a:off x="2924001" y="1222184"/>
          <a:ext cx="2450704" cy="1257168"/>
        </p:xfrm>
        <a:graphic>
          <a:graphicData uri="http://schemas.openxmlformats.org/presentationml/2006/ole">
            <mc:AlternateContent xmlns:mc="http://schemas.openxmlformats.org/markup-compatibility/2006">
              <mc:Choice xmlns:v="urn:schemas-microsoft-com:vml" Requires="v">
                <p:oleObj spid="_x0000_s350537" name="公式" r:id="rId3" imgW="939600" imgH="482400" progId="Equation.3">
                  <p:embed/>
                </p:oleObj>
              </mc:Choice>
              <mc:Fallback>
                <p:oleObj name="公式" r:id="rId3" imgW="939600" imgH="482400" progId="Equation.3">
                  <p:embed/>
                  <p:pic>
                    <p:nvPicPr>
                      <p:cNvPr id="2" name="对象 1">
                        <a:extLst>
                          <a:ext uri="{FF2B5EF4-FFF2-40B4-BE49-F238E27FC236}">
                            <a16:creationId xmlns:a16="http://schemas.microsoft.com/office/drawing/2014/main" id="{FEC81DCB-666D-4F0F-83A6-4DB1235EC88E}"/>
                          </a:ext>
                        </a:extLst>
                      </p:cNvPr>
                      <p:cNvPicPr/>
                      <p:nvPr/>
                    </p:nvPicPr>
                    <p:blipFill>
                      <a:blip r:embed="rId4"/>
                      <a:stretch>
                        <a:fillRect/>
                      </a:stretch>
                    </p:blipFill>
                    <p:spPr>
                      <a:xfrm>
                        <a:off x="2924001" y="1222184"/>
                        <a:ext cx="2450704" cy="1257168"/>
                      </a:xfrm>
                      <a:prstGeom prst="rect">
                        <a:avLst/>
                      </a:prstGeom>
                    </p:spPr>
                  </p:pic>
                </p:oleObj>
              </mc:Fallback>
            </mc:AlternateContent>
          </a:graphicData>
        </a:graphic>
      </p:graphicFrame>
      <p:graphicFrame>
        <p:nvGraphicFramePr>
          <p:cNvPr id="51" name="对象 50">
            <a:extLst>
              <a:ext uri="{FF2B5EF4-FFF2-40B4-BE49-F238E27FC236}">
                <a16:creationId xmlns:a16="http://schemas.microsoft.com/office/drawing/2014/main" id="{EDF87FDF-BA9E-4A35-A0C3-7AD3EACAA578}"/>
              </a:ext>
            </a:extLst>
          </p:cNvPr>
          <p:cNvGraphicFramePr>
            <a:graphicFrameLocks noChangeAspect="1"/>
          </p:cNvGraphicFramePr>
          <p:nvPr>
            <p:extLst>
              <p:ext uri="{D42A27DB-BD31-4B8C-83A1-F6EECF244321}">
                <p14:modId xmlns:p14="http://schemas.microsoft.com/office/powerpoint/2010/main" val="887837396"/>
              </p:ext>
            </p:extLst>
          </p:nvPr>
        </p:nvGraphicFramePr>
        <p:xfrm>
          <a:off x="1566730" y="3312854"/>
          <a:ext cx="4571206" cy="595048"/>
        </p:xfrm>
        <a:graphic>
          <a:graphicData uri="http://schemas.openxmlformats.org/presentationml/2006/ole">
            <mc:AlternateContent xmlns:mc="http://schemas.openxmlformats.org/markup-compatibility/2006">
              <mc:Choice xmlns:v="urn:schemas-microsoft-com:vml" Requires="v">
                <p:oleObj spid="_x0000_s350538" name="公式" r:id="rId5" imgW="1752480" imgH="228600" progId="Equation.3">
                  <p:embed/>
                </p:oleObj>
              </mc:Choice>
              <mc:Fallback>
                <p:oleObj name="公式" r:id="rId5" imgW="1752480" imgH="228600" progId="Equation.3">
                  <p:embed/>
                  <p:pic>
                    <p:nvPicPr>
                      <p:cNvPr id="50" name="对象 49">
                        <a:extLst>
                          <a:ext uri="{FF2B5EF4-FFF2-40B4-BE49-F238E27FC236}">
                            <a16:creationId xmlns:a16="http://schemas.microsoft.com/office/drawing/2014/main" id="{330F410C-7491-4118-A7ED-3A9D856B8958}"/>
                          </a:ext>
                        </a:extLst>
                      </p:cNvPr>
                      <p:cNvPicPr/>
                      <p:nvPr/>
                    </p:nvPicPr>
                    <p:blipFill>
                      <a:blip r:embed="rId6"/>
                      <a:stretch>
                        <a:fillRect/>
                      </a:stretch>
                    </p:blipFill>
                    <p:spPr>
                      <a:xfrm>
                        <a:off x="1566730" y="3312854"/>
                        <a:ext cx="4571206" cy="595048"/>
                      </a:xfrm>
                      <a:prstGeom prst="rect">
                        <a:avLst/>
                      </a:prstGeom>
                    </p:spPr>
                  </p:pic>
                </p:oleObj>
              </mc:Fallback>
            </mc:AlternateContent>
          </a:graphicData>
        </a:graphic>
      </p:graphicFrame>
      <p:graphicFrame>
        <p:nvGraphicFramePr>
          <p:cNvPr id="52" name="对象 51">
            <a:extLst>
              <a:ext uri="{FF2B5EF4-FFF2-40B4-BE49-F238E27FC236}">
                <a16:creationId xmlns:a16="http://schemas.microsoft.com/office/drawing/2014/main" id="{11C541BB-36EE-407C-A033-B29BA73ECACA}"/>
              </a:ext>
            </a:extLst>
          </p:cNvPr>
          <p:cNvGraphicFramePr>
            <a:graphicFrameLocks noChangeAspect="1"/>
          </p:cNvGraphicFramePr>
          <p:nvPr>
            <p:extLst>
              <p:ext uri="{D42A27DB-BD31-4B8C-83A1-F6EECF244321}">
                <p14:modId xmlns:p14="http://schemas.microsoft.com/office/powerpoint/2010/main" val="3978510934"/>
              </p:ext>
            </p:extLst>
          </p:nvPr>
        </p:nvGraphicFramePr>
        <p:xfrm>
          <a:off x="1635957" y="4064922"/>
          <a:ext cx="3377671" cy="1157419"/>
        </p:xfrm>
        <a:graphic>
          <a:graphicData uri="http://schemas.openxmlformats.org/presentationml/2006/ole">
            <mc:AlternateContent xmlns:mc="http://schemas.openxmlformats.org/markup-compatibility/2006">
              <mc:Choice xmlns:v="urn:schemas-microsoft-com:vml" Requires="v">
                <p:oleObj spid="_x0000_s350539" name="公式" r:id="rId7" imgW="1295280" imgH="444240" progId="Equation.3">
                  <p:embed/>
                </p:oleObj>
              </mc:Choice>
              <mc:Fallback>
                <p:oleObj name="公式" r:id="rId7" imgW="1295280" imgH="444240" progId="Equation.3">
                  <p:embed/>
                  <p:pic>
                    <p:nvPicPr>
                      <p:cNvPr id="51" name="对象 50">
                        <a:extLst>
                          <a:ext uri="{FF2B5EF4-FFF2-40B4-BE49-F238E27FC236}">
                            <a16:creationId xmlns:a16="http://schemas.microsoft.com/office/drawing/2014/main" id="{EDF87FDF-BA9E-4A35-A0C3-7AD3EACAA578}"/>
                          </a:ext>
                        </a:extLst>
                      </p:cNvPr>
                      <p:cNvPicPr/>
                      <p:nvPr/>
                    </p:nvPicPr>
                    <p:blipFill>
                      <a:blip r:embed="rId8"/>
                      <a:stretch>
                        <a:fillRect/>
                      </a:stretch>
                    </p:blipFill>
                    <p:spPr>
                      <a:xfrm>
                        <a:off x="1635957" y="4064922"/>
                        <a:ext cx="3377671" cy="1157419"/>
                      </a:xfrm>
                      <a:prstGeom prst="rect">
                        <a:avLst/>
                      </a:prstGeom>
                    </p:spPr>
                  </p:pic>
                </p:oleObj>
              </mc:Fallback>
            </mc:AlternateContent>
          </a:graphicData>
        </a:graphic>
      </p:graphicFrame>
      <p:sp>
        <p:nvSpPr>
          <p:cNvPr id="2" name="灯片编号占位符 1">
            <a:extLst>
              <a:ext uri="{FF2B5EF4-FFF2-40B4-BE49-F238E27FC236}">
                <a16:creationId xmlns:a16="http://schemas.microsoft.com/office/drawing/2014/main" id="{E381A729-7531-4A2C-8D85-794B26229F89}"/>
              </a:ext>
            </a:extLst>
          </p:cNvPr>
          <p:cNvSpPr>
            <a:spLocks noGrp="1"/>
          </p:cNvSpPr>
          <p:nvPr>
            <p:ph type="sldNum" sz="quarter" idx="12"/>
          </p:nvPr>
        </p:nvSpPr>
        <p:spPr/>
        <p:txBody>
          <a:bodyPr/>
          <a:lstStyle/>
          <a:p>
            <a:fld id="{DD7B16FF-69CA-4A0B-BD3A-C4B4E2184A49}" type="slidenum">
              <a:rPr lang="zh-CN" altLang="en-US" smtClean="0"/>
              <a:pPr/>
              <a:t>25</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110"/>
                                        </p:tgtEl>
                                        <p:attrNameLst>
                                          <p:attrName>style.visibility</p:attrName>
                                        </p:attrNameLst>
                                      </p:cBhvr>
                                      <p:to>
                                        <p:strVal val="visible"/>
                                      </p:to>
                                    </p:set>
                                    <p:anim calcmode="lin" valueType="num">
                                      <p:cBhvr additive="base">
                                        <p:cTn id="7" dur="500" fill="hold"/>
                                        <p:tgtEl>
                                          <p:spTgt spid="31110"/>
                                        </p:tgtEl>
                                        <p:attrNameLst>
                                          <p:attrName>ppt_x</p:attrName>
                                        </p:attrNameLst>
                                      </p:cBhvr>
                                      <p:tavLst>
                                        <p:tav tm="0">
                                          <p:val>
                                            <p:strVal val="0-#ppt_w/2"/>
                                          </p:val>
                                        </p:tav>
                                        <p:tav tm="100000">
                                          <p:val>
                                            <p:strVal val="#ppt_x"/>
                                          </p:val>
                                        </p:tav>
                                      </p:tavLst>
                                    </p:anim>
                                    <p:anim calcmode="lin" valueType="num">
                                      <p:cBhvr additive="base">
                                        <p:cTn id="8" dur="500" fill="hold"/>
                                        <p:tgtEl>
                                          <p:spTgt spid="3111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30727"/>
                                        </p:tgtEl>
                                        <p:attrNameLst>
                                          <p:attrName>style.visibility</p:attrName>
                                        </p:attrNameLst>
                                      </p:cBhvr>
                                      <p:to>
                                        <p:strVal val="visible"/>
                                      </p:to>
                                    </p:set>
                                    <p:animEffect transition="in" filter="dissolve">
                                      <p:cBhvr>
                                        <p:cTn id="13" dur="500"/>
                                        <p:tgtEl>
                                          <p:spTgt spid="3072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wipe(down)">
                                      <p:cBhvr>
                                        <p:cTn id="18" dur="500"/>
                                        <p:tgtEl>
                                          <p:spTgt spid="50"/>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0782"/>
                                        </p:tgtEl>
                                        <p:attrNameLst>
                                          <p:attrName>style.visibility</p:attrName>
                                        </p:attrNameLst>
                                      </p:cBhvr>
                                      <p:to>
                                        <p:strVal val="visible"/>
                                      </p:to>
                                    </p:set>
                                    <p:animEffect transition="in" filter="dissolve">
                                      <p:cBhvr>
                                        <p:cTn id="23" dur="500"/>
                                        <p:tgtEl>
                                          <p:spTgt spid="3078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wipe(down)">
                                      <p:cBhvr>
                                        <p:cTn id="28" dur="500"/>
                                        <p:tgtEl>
                                          <p:spTgt spid="5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wipe(down)">
                                      <p:cBhvr>
                                        <p:cTn id="33" dur="500"/>
                                        <p:tgtEl>
                                          <p:spTgt spid="52"/>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1132"/>
                                        </p:tgtEl>
                                        <p:attrNameLst>
                                          <p:attrName>style.visibility</p:attrName>
                                        </p:attrNameLst>
                                      </p:cBhvr>
                                      <p:to>
                                        <p:strVal val="visible"/>
                                      </p:to>
                                    </p:set>
                                    <p:anim calcmode="lin" valueType="num">
                                      <p:cBhvr additive="base">
                                        <p:cTn id="38" dur="500" fill="hold"/>
                                        <p:tgtEl>
                                          <p:spTgt spid="31132"/>
                                        </p:tgtEl>
                                        <p:attrNameLst>
                                          <p:attrName>ppt_x</p:attrName>
                                        </p:attrNameLst>
                                      </p:cBhvr>
                                      <p:tavLst>
                                        <p:tav tm="0">
                                          <p:val>
                                            <p:strVal val="#ppt_x"/>
                                          </p:val>
                                        </p:tav>
                                        <p:tav tm="100000">
                                          <p:val>
                                            <p:strVal val="#ppt_x"/>
                                          </p:val>
                                        </p:tav>
                                      </p:tavLst>
                                    </p:anim>
                                    <p:anim calcmode="lin" valueType="num">
                                      <p:cBhvr additive="base">
                                        <p:cTn id="39" dur="500" fill="hold"/>
                                        <p:tgtEl>
                                          <p:spTgt spid="311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7" grpId="0" autoUpdateAnimBg="0"/>
      <p:bldP spid="30782" grpId="0" autoUpdateAnimBg="0"/>
      <p:bldP spid="31110" grpId="0" animBg="1" autoUpdateAnimBg="0"/>
      <p:bldP spid="3113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32" name="Rectangle 1412">
            <a:extLst>
              <a:ext uri="{FF2B5EF4-FFF2-40B4-BE49-F238E27FC236}">
                <a16:creationId xmlns:a16="http://schemas.microsoft.com/office/drawing/2014/main" id="{76513E33-BC10-4405-AA33-D28E1D62A524}"/>
              </a:ext>
            </a:extLst>
          </p:cNvPr>
          <p:cNvSpPr>
            <a:spLocks noChangeArrowheads="1"/>
          </p:cNvSpPr>
          <p:nvPr/>
        </p:nvSpPr>
        <p:spPr bwMode="auto">
          <a:xfrm>
            <a:off x="408199" y="4871299"/>
            <a:ext cx="9151965" cy="1382472"/>
          </a:xfrm>
          <a:prstGeom prst="rect">
            <a:avLst/>
          </a:prstGeom>
          <a:solidFill>
            <a:schemeClr val="bg2"/>
          </a:solidFill>
          <a:ln w="9525">
            <a:solidFill>
              <a:srgbClr val="C00000"/>
            </a:solidFill>
            <a:miter lim="800000"/>
            <a:headEnd/>
            <a:tailEnd/>
          </a:ln>
          <a:effectLst/>
        </p:spPr>
        <p:txBody>
          <a:bodyPr wrap="none" anchor="ctr"/>
          <a:lstStyle/>
          <a:p>
            <a:endParaRPr lang="zh-CN" altLang="en-US" sz="1950"/>
          </a:p>
        </p:txBody>
      </p:sp>
      <p:sp>
        <p:nvSpPr>
          <p:cNvPr id="31843" name="Text Box 1123">
            <a:extLst>
              <a:ext uri="{FF2B5EF4-FFF2-40B4-BE49-F238E27FC236}">
                <a16:creationId xmlns:a16="http://schemas.microsoft.com/office/drawing/2014/main" id="{DFA2F6F8-BF28-4DB0-8A47-4054D1C25AFB}"/>
              </a:ext>
            </a:extLst>
          </p:cNvPr>
          <p:cNvSpPr txBox="1">
            <a:spLocks noChangeArrowheads="1"/>
          </p:cNvSpPr>
          <p:nvPr/>
        </p:nvSpPr>
        <p:spPr bwMode="auto">
          <a:xfrm>
            <a:off x="4476446" y="3651053"/>
            <a:ext cx="2078328" cy="49244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j</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为旋转因子</a:t>
            </a:r>
          </a:p>
        </p:txBody>
      </p:sp>
      <p:sp>
        <p:nvSpPr>
          <p:cNvPr id="32127" name="Text Box 1407">
            <a:extLst>
              <a:ext uri="{FF2B5EF4-FFF2-40B4-BE49-F238E27FC236}">
                <a16:creationId xmlns:a16="http://schemas.microsoft.com/office/drawing/2014/main" id="{53528C91-A42A-454E-831B-1C8A5B3119B0}"/>
              </a:ext>
            </a:extLst>
          </p:cNvPr>
          <p:cNvSpPr txBox="1">
            <a:spLocks noChangeArrowheads="1"/>
          </p:cNvSpPr>
          <p:nvPr/>
        </p:nvSpPr>
        <p:spPr bwMode="auto">
          <a:xfrm>
            <a:off x="1197573" y="1675839"/>
            <a:ext cx="3033713" cy="559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0"/>
              </a:spcBef>
            </a:pPr>
            <a:r>
              <a:rPr lang="en-US" altLang="zh-CN" sz="3033" b="1" dirty="0">
                <a:latin typeface="Times New Roman" panose="02020603050405020304" pitchFamily="18" charset="0"/>
                <a:ea typeface="宋体" panose="02010600030101010101" pitchFamily="2" charset="-122"/>
              </a:rPr>
              <a:t>1 </a:t>
            </a:r>
            <a:r>
              <a:rPr lang="en-US" altLang="zh-CN" sz="3033" b="1" dirty="0">
                <a:latin typeface="Times New Roman" panose="02020603050405020304" pitchFamily="18" charset="0"/>
                <a:ea typeface="宋体" panose="02010600030101010101" pitchFamily="2" charset="-122"/>
                <a:sym typeface="Symbol" panose="05050102010706020507" pitchFamily="18" charset="2"/>
              </a:rPr>
              <a:t></a:t>
            </a:r>
            <a:r>
              <a:rPr lang="en-US" altLang="zh-CN" sz="3033" b="1" dirty="0">
                <a:latin typeface="Times New Roman" panose="02020603050405020304" pitchFamily="18" charset="0"/>
                <a:ea typeface="宋体" panose="02010600030101010101" pitchFamily="2" charset="-122"/>
              </a:rPr>
              <a:t>90°= +j</a:t>
            </a:r>
          </a:p>
        </p:txBody>
      </p:sp>
      <p:sp>
        <p:nvSpPr>
          <p:cNvPr id="32128" name="Text Box 1408">
            <a:extLst>
              <a:ext uri="{FF2B5EF4-FFF2-40B4-BE49-F238E27FC236}">
                <a16:creationId xmlns:a16="http://schemas.microsoft.com/office/drawing/2014/main" id="{D29E616D-A95B-4BD8-A239-ABB0D77B8199}"/>
              </a:ext>
            </a:extLst>
          </p:cNvPr>
          <p:cNvSpPr txBox="1">
            <a:spLocks noChangeArrowheads="1"/>
          </p:cNvSpPr>
          <p:nvPr/>
        </p:nvSpPr>
        <p:spPr bwMode="auto">
          <a:xfrm>
            <a:off x="493538" y="5017046"/>
            <a:ext cx="838914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一个相量乘以 </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j</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，该相量模不变， 逆时针转</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90°</a:t>
            </a:r>
          </a:p>
        </p:txBody>
      </p:sp>
      <p:sp>
        <p:nvSpPr>
          <p:cNvPr id="32130" name="Text Box 1410">
            <a:extLst>
              <a:ext uri="{FF2B5EF4-FFF2-40B4-BE49-F238E27FC236}">
                <a16:creationId xmlns:a16="http://schemas.microsoft.com/office/drawing/2014/main" id="{3FEC5E83-31A5-4174-9254-E5150197A7B2}"/>
              </a:ext>
            </a:extLst>
          </p:cNvPr>
          <p:cNvSpPr txBox="1">
            <a:spLocks noChangeArrowheads="1"/>
          </p:cNvSpPr>
          <p:nvPr/>
        </p:nvSpPr>
        <p:spPr bwMode="auto">
          <a:xfrm>
            <a:off x="493538" y="5562535"/>
            <a:ext cx="898128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一个相量除以 </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j</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（乘以 </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 j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），该相量模不变， 顺时针转</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90°</a:t>
            </a:r>
          </a:p>
        </p:txBody>
      </p:sp>
      <p:grpSp>
        <p:nvGrpSpPr>
          <p:cNvPr id="3" name="组合 2">
            <a:extLst>
              <a:ext uri="{FF2B5EF4-FFF2-40B4-BE49-F238E27FC236}">
                <a16:creationId xmlns:a16="http://schemas.microsoft.com/office/drawing/2014/main" id="{BDAE01DA-60E6-4135-96BA-92FF1102F955}"/>
              </a:ext>
            </a:extLst>
          </p:cNvPr>
          <p:cNvGrpSpPr/>
          <p:nvPr/>
        </p:nvGrpSpPr>
        <p:grpSpPr>
          <a:xfrm>
            <a:off x="861996" y="609764"/>
            <a:ext cx="2437712" cy="492443"/>
            <a:chOff x="736965" y="570706"/>
            <a:chExt cx="2250196" cy="454563"/>
          </a:xfrm>
        </p:grpSpPr>
        <p:sp>
          <p:nvSpPr>
            <p:cNvPr id="32106" name="Text Box 1386">
              <a:extLst>
                <a:ext uri="{FF2B5EF4-FFF2-40B4-BE49-F238E27FC236}">
                  <a16:creationId xmlns:a16="http://schemas.microsoft.com/office/drawing/2014/main" id="{D6209D20-CC17-43C9-B094-F6C463C7BA2A}"/>
                </a:ext>
              </a:extLst>
            </p:cNvPr>
            <p:cNvSpPr txBox="1">
              <a:spLocks noChangeArrowheads="1"/>
            </p:cNvSpPr>
            <p:nvPr/>
          </p:nvSpPr>
          <p:spPr bwMode="auto">
            <a:xfrm>
              <a:off x="736965" y="570706"/>
              <a:ext cx="2025999" cy="45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zh-CN" altLang="en-US" sz="2600" b="1" dirty="0">
                  <a:latin typeface="黑体" panose="02010609060101010101" pitchFamily="49" charset="-122"/>
                  <a:ea typeface="黑体" panose="02010609060101010101" pitchFamily="49" charset="-122"/>
                </a:rPr>
                <a:t>设：任一相量</a:t>
              </a:r>
            </a:p>
          </p:txBody>
        </p:sp>
        <p:graphicFrame>
          <p:nvGraphicFramePr>
            <p:cNvPr id="2" name="对象 1">
              <a:extLst>
                <a:ext uri="{FF2B5EF4-FFF2-40B4-BE49-F238E27FC236}">
                  <a16:creationId xmlns:a16="http://schemas.microsoft.com/office/drawing/2014/main" id="{5D20CDB2-275A-42A4-B673-240B7FA97CB2}"/>
                </a:ext>
              </a:extLst>
            </p:cNvPr>
            <p:cNvGraphicFramePr>
              <a:graphicFrameLocks noChangeAspect="1"/>
            </p:cNvGraphicFramePr>
            <p:nvPr>
              <p:extLst>
                <p:ext uri="{D42A27DB-BD31-4B8C-83A1-F6EECF244321}">
                  <p14:modId xmlns:p14="http://schemas.microsoft.com/office/powerpoint/2010/main" val="804518879"/>
                </p:ext>
              </p:extLst>
            </p:nvPr>
          </p:nvGraphicFramePr>
          <p:xfrm>
            <a:off x="2666924" y="609469"/>
            <a:ext cx="320237" cy="369504"/>
          </p:xfrm>
          <a:graphic>
            <a:graphicData uri="http://schemas.openxmlformats.org/presentationml/2006/ole">
              <mc:AlternateContent xmlns:mc="http://schemas.openxmlformats.org/markup-compatibility/2006">
                <mc:Choice xmlns:v="urn:schemas-microsoft-com:vml" Requires="v">
                  <p:oleObj spid="_x0000_s351663" name="公式" r:id="rId3" imgW="164880" imgH="190440" progId="Equation.3">
                    <p:embed/>
                  </p:oleObj>
                </mc:Choice>
                <mc:Fallback>
                  <p:oleObj name="公式" r:id="rId3" imgW="164880" imgH="190440" progId="Equation.3">
                    <p:embed/>
                    <p:pic>
                      <p:nvPicPr>
                        <p:cNvPr id="0" name=""/>
                        <p:cNvPicPr/>
                        <p:nvPr/>
                      </p:nvPicPr>
                      <p:blipFill>
                        <a:blip r:embed="rId4"/>
                        <a:stretch>
                          <a:fillRect/>
                        </a:stretch>
                      </p:blipFill>
                      <p:spPr>
                        <a:xfrm>
                          <a:off x="2666924" y="609469"/>
                          <a:ext cx="320237" cy="369504"/>
                        </a:xfrm>
                        <a:prstGeom prst="rect">
                          <a:avLst/>
                        </a:prstGeom>
                      </p:spPr>
                    </p:pic>
                  </p:oleObj>
                </mc:Fallback>
              </mc:AlternateContent>
            </a:graphicData>
          </a:graphic>
        </p:graphicFrame>
      </p:grpSp>
      <p:graphicFrame>
        <p:nvGraphicFramePr>
          <p:cNvPr id="47" name="对象 46">
            <a:extLst>
              <a:ext uri="{FF2B5EF4-FFF2-40B4-BE49-F238E27FC236}">
                <a16:creationId xmlns:a16="http://schemas.microsoft.com/office/drawing/2014/main" id="{ACE3A4C1-1A07-43B1-A2C8-77E00D16FC8E}"/>
              </a:ext>
            </a:extLst>
          </p:cNvPr>
          <p:cNvGraphicFramePr>
            <a:graphicFrameLocks noChangeAspect="1"/>
          </p:cNvGraphicFramePr>
          <p:nvPr>
            <p:extLst>
              <p:ext uri="{D42A27DB-BD31-4B8C-83A1-F6EECF244321}">
                <p14:modId xmlns:p14="http://schemas.microsoft.com/office/powerpoint/2010/main" val="1714029370"/>
              </p:ext>
            </p:extLst>
          </p:nvPr>
        </p:nvGraphicFramePr>
        <p:xfrm>
          <a:off x="4476445" y="1361480"/>
          <a:ext cx="3412067" cy="1124744"/>
        </p:xfrm>
        <a:graphic>
          <a:graphicData uri="http://schemas.openxmlformats.org/presentationml/2006/ole">
            <mc:AlternateContent xmlns:mc="http://schemas.openxmlformats.org/markup-compatibility/2006">
              <mc:Choice xmlns:v="urn:schemas-microsoft-com:vml" Requires="v">
                <p:oleObj spid="_x0000_s351664" name="公式" r:id="rId5" imgW="1307880" imgH="431640" progId="Equation.3">
                  <p:embed/>
                </p:oleObj>
              </mc:Choice>
              <mc:Fallback>
                <p:oleObj name="公式" r:id="rId5" imgW="1307880" imgH="431640" progId="Equation.3">
                  <p:embed/>
                  <p:pic>
                    <p:nvPicPr>
                      <p:cNvPr id="51" name="对象 50">
                        <a:extLst>
                          <a:ext uri="{FF2B5EF4-FFF2-40B4-BE49-F238E27FC236}">
                            <a16:creationId xmlns:a16="http://schemas.microsoft.com/office/drawing/2014/main" id="{EDF87FDF-BA9E-4A35-A0C3-7AD3EACAA578}"/>
                          </a:ext>
                        </a:extLst>
                      </p:cNvPr>
                      <p:cNvPicPr/>
                      <p:nvPr/>
                    </p:nvPicPr>
                    <p:blipFill>
                      <a:blip r:embed="rId6"/>
                      <a:stretch>
                        <a:fillRect/>
                      </a:stretch>
                    </p:blipFill>
                    <p:spPr>
                      <a:xfrm>
                        <a:off x="4476445" y="1361480"/>
                        <a:ext cx="3412067" cy="1124744"/>
                      </a:xfrm>
                      <a:prstGeom prst="rect">
                        <a:avLst/>
                      </a:prstGeom>
                    </p:spPr>
                  </p:pic>
                </p:oleObj>
              </mc:Fallback>
            </mc:AlternateContent>
          </a:graphicData>
        </a:graphic>
      </p:graphicFrame>
      <p:graphicFrame>
        <p:nvGraphicFramePr>
          <p:cNvPr id="48" name="对象 47">
            <a:extLst>
              <a:ext uri="{FF2B5EF4-FFF2-40B4-BE49-F238E27FC236}">
                <a16:creationId xmlns:a16="http://schemas.microsoft.com/office/drawing/2014/main" id="{E8B7B5BA-CCF7-468E-8C3E-836E831ABF84}"/>
              </a:ext>
            </a:extLst>
          </p:cNvPr>
          <p:cNvGraphicFramePr>
            <a:graphicFrameLocks noChangeAspect="1"/>
          </p:cNvGraphicFramePr>
          <p:nvPr>
            <p:extLst>
              <p:ext uri="{D42A27DB-BD31-4B8C-83A1-F6EECF244321}">
                <p14:modId xmlns:p14="http://schemas.microsoft.com/office/powerpoint/2010/main" val="4035161613"/>
              </p:ext>
            </p:extLst>
          </p:nvPr>
        </p:nvGraphicFramePr>
        <p:xfrm>
          <a:off x="1257362" y="2576502"/>
          <a:ext cx="4008834" cy="595048"/>
        </p:xfrm>
        <a:graphic>
          <a:graphicData uri="http://schemas.openxmlformats.org/presentationml/2006/ole">
            <mc:AlternateContent xmlns:mc="http://schemas.openxmlformats.org/markup-compatibility/2006">
              <mc:Choice xmlns:v="urn:schemas-microsoft-com:vml" Requires="v">
                <p:oleObj spid="_x0000_s351665" name="公式" r:id="rId7" imgW="1536480" imgH="228600" progId="Equation.3">
                  <p:embed/>
                </p:oleObj>
              </mc:Choice>
              <mc:Fallback>
                <p:oleObj name="公式" r:id="rId7" imgW="1536480" imgH="228600" progId="Equation.3">
                  <p:embed/>
                  <p:pic>
                    <p:nvPicPr>
                      <p:cNvPr id="47" name="对象 46">
                        <a:extLst>
                          <a:ext uri="{FF2B5EF4-FFF2-40B4-BE49-F238E27FC236}">
                            <a16:creationId xmlns:a16="http://schemas.microsoft.com/office/drawing/2014/main" id="{ACE3A4C1-1A07-43B1-A2C8-77E00D16FC8E}"/>
                          </a:ext>
                        </a:extLst>
                      </p:cNvPr>
                      <p:cNvPicPr/>
                      <p:nvPr/>
                    </p:nvPicPr>
                    <p:blipFill>
                      <a:blip r:embed="rId8"/>
                      <a:stretch>
                        <a:fillRect/>
                      </a:stretch>
                    </p:blipFill>
                    <p:spPr>
                      <a:xfrm>
                        <a:off x="1257362" y="2576502"/>
                        <a:ext cx="4008834" cy="595048"/>
                      </a:xfrm>
                      <a:prstGeom prst="rect">
                        <a:avLst/>
                      </a:prstGeom>
                    </p:spPr>
                  </p:pic>
                </p:oleObj>
              </mc:Fallback>
            </mc:AlternateContent>
          </a:graphicData>
        </a:graphic>
      </p:graphicFrame>
      <p:graphicFrame>
        <p:nvGraphicFramePr>
          <p:cNvPr id="49" name="对象 48">
            <a:extLst>
              <a:ext uri="{FF2B5EF4-FFF2-40B4-BE49-F238E27FC236}">
                <a16:creationId xmlns:a16="http://schemas.microsoft.com/office/drawing/2014/main" id="{EEBC35C2-7254-4E78-BE3C-B94A41932570}"/>
              </a:ext>
            </a:extLst>
          </p:cNvPr>
          <p:cNvGraphicFramePr>
            <a:graphicFrameLocks noChangeAspect="1"/>
          </p:cNvGraphicFramePr>
          <p:nvPr>
            <p:extLst>
              <p:ext uri="{D42A27DB-BD31-4B8C-83A1-F6EECF244321}">
                <p14:modId xmlns:p14="http://schemas.microsoft.com/office/powerpoint/2010/main" val="1209510534"/>
              </p:ext>
            </p:extLst>
          </p:nvPr>
        </p:nvGraphicFramePr>
        <p:xfrm>
          <a:off x="1323099" y="3335790"/>
          <a:ext cx="2285604" cy="1157419"/>
        </p:xfrm>
        <a:graphic>
          <a:graphicData uri="http://schemas.openxmlformats.org/presentationml/2006/ole">
            <mc:AlternateContent xmlns:mc="http://schemas.openxmlformats.org/markup-compatibility/2006">
              <mc:Choice xmlns:v="urn:schemas-microsoft-com:vml" Requires="v">
                <p:oleObj spid="_x0000_s351666" name="公式" r:id="rId9" imgW="876240" imgH="444240" progId="Equation.3">
                  <p:embed/>
                </p:oleObj>
              </mc:Choice>
              <mc:Fallback>
                <p:oleObj name="公式" r:id="rId9" imgW="876240" imgH="444240" progId="Equation.3">
                  <p:embed/>
                  <p:pic>
                    <p:nvPicPr>
                      <p:cNvPr id="48" name="对象 47">
                        <a:extLst>
                          <a:ext uri="{FF2B5EF4-FFF2-40B4-BE49-F238E27FC236}">
                            <a16:creationId xmlns:a16="http://schemas.microsoft.com/office/drawing/2014/main" id="{E8B7B5BA-CCF7-468E-8C3E-836E831ABF84}"/>
                          </a:ext>
                        </a:extLst>
                      </p:cNvPr>
                      <p:cNvPicPr/>
                      <p:nvPr/>
                    </p:nvPicPr>
                    <p:blipFill>
                      <a:blip r:embed="rId10"/>
                      <a:stretch>
                        <a:fillRect/>
                      </a:stretch>
                    </p:blipFill>
                    <p:spPr>
                      <a:xfrm>
                        <a:off x="1323099" y="3335790"/>
                        <a:ext cx="2285604" cy="1157419"/>
                      </a:xfrm>
                      <a:prstGeom prst="rect">
                        <a:avLst/>
                      </a:prstGeom>
                    </p:spPr>
                  </p:pic>
                </p:oleObj>
              </mc:Fallback>
            </mc:AlternateContent>
          </a:graphicData>
        </a:graphic>
      </p:graphicFrame>
      <p:sp>
        <p:nvSpPr>
          <p:cNvPr id="4" name="灯片编号占位符 3">
            <a:extLst>
              <a:ext uri="{FF2B5EF4-FFF2-40B4-BE49-F238E27FC236}">
                <a16:creationId xmlns:a16="http://schemas.microsoft.com/office/drawing/2014/main" id="{5F7025A9-8497-495B-A8F3-6F571B5CA677}"/>
              </a:ext>
            </a:extLst>
          </p:cNvPr>
          <p:cNvSpPr>
            <a:spLocks noGrp="1"/>
          </p:cNvSpPr>
          <p:nvPr>
            <p:ph type="sldNum" sz="quarter" idx="12"/>
          </p:nvPr>
        </p:nvSpPr>
        <p:spPr/>
        <p:txBody>
          <a:bodyPr/>
          <a:lstStyle/>
          <a:p>
            <a:fld id="{DD7B16FF-69CA-4A0B-BD3A-C4B4E2184A49}" type="slidenum">
              <a:rPr lang="zh-CN" altLang="en-US" smtClean="0"/>
              <a:pPr/>
              <a:t>26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127"/>
                                        </p:tgtEl>
                                        <p:attrNameLst>
                                          <p:attrName>style.visibility</p:attrName>
                                        </p:attrNameLst>
                                      </p:cBhvr>
                                      <p:to>
                                        <p:strVal val="visible"/>
                                      </p:to>
                                    </p:set>
                                    <p:animEffect transition="in" filter="wipe(left)">
                                      <p:cBhvr>
                                        <p:cTn id="7" dur="500"/>
                                        <p:tgtEl>
                                          <p:spTgt spid="321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wipe(down)">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wipe(down)">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wipe(down)">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1843"/>
                                        </p:tgtEl>
                                        <p:attrNameLst>
                                          <p:attrName>style.visibility</p:attrName>
                                        </p:attrNameLst>
                                      </p:cBhvr>
                                      <p:to>
                                        <p:strVal val="visible"/>
                                      </p:to>
                                    </p:set>
                                    <p:animEffect transition="in" filter="blinds(vertical)">
                                      <p:cBhvr>
                                        <p:cTn id="27" dur="500"/>
                                        <p:tgtEl>
                                          <p:spTgt spid="31843"/>
                                        </p:tgtEl>
                                      </p:cBhvr>
                                    </p:animEffect>
                                  </p:childTnLst>
                                </p:cTn>
                              </p:par>
                            </p:childTnLst>
                          </p:cTn>
                        </p:par>
                      </p:childTnLst>
                    </p:cTn>
                  </p:par>
                  <p:par>
                    <p:cTn id="28" fill="hold">
                      <p:stCondLst>
                        <p:cond delay="indefinite"/>
                      </p:stCondLst>
                      <p:childTnLst>
                        <p:par>
                          <p:cTn id="29" fill="hold">
                            <p:stCondLst>
                              <p:cond delay="0"/>
                            </p:stCondLst>
                            <p:childTnLst>
                              <p:par>
                                <p:cTn id="30" presetID="17" presetClass="entr" presetSubtype="8" fill="hold" grpId="0" nodeType="clickEffect">
                                  <p:stCondLst>
                                    <p:cond delay="0"/>
                                  </p:stCondLst>
                                  <p:childTnLst>
                                    <p:set>
                                      <p:cBhvr>
                                        <p:cTn id="31" dur="1" fill="hold">
                                          <p:stCondLst>
                                            <p:cond delay="0"/>
                                          </p:stCondLst>
                                        </p:cTn>
                                        <p:tgtEl>
                                          <p:spTgt spid="32128"/>
                                        </p:tgtEl>
                                        <p:attrNameLst>
                                          <p:attrName>style.visibility</p:attrName>
                                        </p:attrNameLst>
                                      </p:cBhvr>
                                      <p:to>
                                        <p:strVal val="visible"/>
                                      </p:to>
                                    </p:set>
                                    <p:anim calcmode="lin" valueType="num">
                                      <p:cBhvr>
                                        <p:cTn id="32" dur="500" fill="hold"/>
                                        <p:tgtEl>
                                          <p:spTgt spid="32128"/>
                                        </p:tgtEl>
                                        <p:attrNameLst>
                                          <p:attrName>ppt_x</p:attrName>
                                        </p:attrNameLst>
                                      </p:cBhvr>
                                      <p:tavLst>
                                        <p:tav tm="0">
                                          <p:val>
                                            <p:strVal val="#ppt_x-#ppt_w/2"/>
                                          </p:val>
                                        </p:tav>
                                        <p:tav tm="100000">
                                          <p:val>
                                            <p:strVal val="#ppt_x"/>
                                          </p:val>
                                        </p:tav>
                                      </p:tavLst>
                                    </p:anim>
                                    <p:anim calcmode="lin" valueType="num">
                                      <p:cBhvr>
                                        <p:cTn id="33" dur="500" fill="hold"/>
                                        <p:tgtEl>
                                          <p:spTgt spid="32128"/>
                                        </p:tgtEl>
                                        <p:attrNameLst>
                                          <p:attrName>ppt_y</p:attrName>
                                        </p:attrNameLst>
                                      </p:cBhvr>
                                      <p:tavLst>
                                        <p:tav tm="0">
                                          <p:val>
                                            <p:strVal val="#ppt_y"/>
                                          </p:val>
                                        </p:tav>
                                        <p:tav tm="100000">
                                          <p:val>
                                            <p:strVal val="#ppt_y"/>
                                          </p:val>
                                        </p:tav>
                                      </p:tavLst>
                                    </p:anim>
                                    <p:anim calcmode="lin" valueType="num">
                                      <p:cBhvr>
                                        <p:cTn id="34" dur="500" fill="hold"/>
                                        <p:tgtEl>
                                          <p:spTgt spid="32128"/>
                                        </p:tgtEl>
                                        <p:attrNameLst>
                                          <p:attrName>ppt_w</p:attrName>
                                        </p:attrNameLst>
                                      </p:cBhvr>
                                      <p:tavLst>
                                        <p:tav tm="0">
                                          <p:val>
                                            <p:fltVal val="0"/>
                                          </p:val>
                                        </p:tav>
                                        <p:tav tm="100000">
                                          <p:val>
                                            <p:strVal val="#ppt_w"/>
                                          </p:val>
                                        </p:tav>
                                      </p:tavLst>
                                    </p:anim>
                                    <p:anim calcmode="lin" valueType="num">
                                      <p:cBhvr>
                                        <p:cTn id="35" dur="500" fill="hold"/>
                                        <p:tgtEl>
                                          <p:spTgt spid="32128"/>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18" presetClass="entr" presetSubtype="6" fill="hold" grpId="0" nodeType="clickEffect">
                                  <p:stCondLst>
                                    <p:cond delay="0"/>
                                  </p:stCondLst>
                                  <p:childTnLst>
                                    <p:set>
                                      <p:cBhvr>
                                        <p:cTn id="39" dur="1" fill="hold">
                                          <p:stCondLst>
                                            <p:cond delay="0"/>
                                          </p:stCondLst>
                                        </p:cTn>
                                        <p:tgtEl>
                                          <p:spTgt spid="32130"/>
                                        </p:tgtEl>
                                        <p:attrNameLst>
                                          <p:attrName>style.visibility</p:attrName>
                                        </p:attrNameLst>
                                      </p:cBhvr>
                                      <p:to>
                                        <p:strVal val="visible"/>
                                      </p:to>
                                    </p:set>
                                    <p:animEffect transition="in" filter="strips(downRight)">
                                      <p:cBhvr>
                                        <p:cTn id="40" dur="500"/>
                                        <p:tgtEl>
                                          <p:spTgt spid="32130"/>
                                        </p:tgtEl>
                                      </p:cBhvr>
                                    </p:animEffect>
                                  </p:childTnLst>
                                </p:cTn>
                              </p:par>
                            </p:childTnLst>
                          </p:cTn>
                        </p:par>
                      </p:childTnLst>
                    </p:cTn>
                  </p:par>
                  <p:par>
                    <p:cTn id="41" fill="hold">
                      <p:stCondLst>
                        <p:cond delay="indefinite"/>
                      </p:stCondLst>
                      <p:childTnLst>
                        <p:par>
                          <p:cTn id="42" fill="hold">
                            <p:stCondLst>
                              <p:cond delay="0"/>
                            </p:stCondLst>
                            <p:childTnLst>
                              <p:par>
                                <p:cTn id="43" presetID="17" presetClass="entr" presetSubtype="1" fill="hold" nodeType="clickEffect">
                                  <p:stCondLst>
                                    <p:cond delay="0"/>
                                  </p:stCondLst>
                                  <p:childTnLst>
                                    <p:set>
                                      <p:cBhvr>
                                        <p:cTn id="44" dur="1" fill="hold">
                                          <p:stCondLst>
                                            <p:cond delay="0"/>
                                          </p:stCondLst>
                                        </p:cTn>
                                        <p:tgtEl>
                                          <p:spTgt spid="32132"/>
                                        </p:tgtEl>
                                        <p:attrNameLst>
                                          <p:attrName>style.visibility</p:attrName>
                                        </p:attrNameLst>
                                      </p:cBhvr>
                                      <p:to>
                                        <p:strVal val="visible"/>
                                      </p:to>
                                    </p:set>
                                    <p:anim calcmode="lin" valueType="num">
                                      <p:cBhvr>
                                        <p:cTn id="45" dur="500" fill="hold"/>
                                        <p:tgtEl>
                                          <p:spTgt spid="32132"/>
                                        </p:tgtEl>
                                        <p:attrNameLst>
                                          <p:attrName>ppt_x</p:attrName>
                                        </p:attrNameLst>
                                      </p:cBhvr>
                                      <p:tavLst>
                                        <p:tav tm="0">
                                          <p:val>
                                            <p:strVal val="#ppt_x"/>
                                          </p:val>
                                        </p:tav>
                                        <p:tav tm="100000">
                                          <p:val>
                                            <p:strVal val="#ppt_x"/>
                                          </p:val>
                                        </p:tav>
                                      </p:tavLst>
                                    </p:anim>
                                    <p:anim calcmode="lin" valueType="num">
                                      <p:cBhvr>
                                        <p:cTn id="46" dur="500" fill="hold"/>
                                        <p:tgtEl>
                                          <p:spTgt spid="32132"/>
                                        </p:tgtEl>
                                        <p:attrNameLst>
                                          <p:attrName>ppt_y</p:attrName>
                                        </p:attrNameLst>
                                      </p:cBhvr>
                                      <p:tavLst>
                                        <p:tav tm="0">
                                          <p:val>
                                            <p:strVal val="#ppt_y-#ppt_h/2"/>
                                          </p:val>
                                        </p:tav>
                                        <p:tav tm="100000">
                                          <p:val>
                                            <p:strVal val="#ppt_y"/>
                                          </p:val>
                                        </p:tav>
                                      </p:tavLst>
                                    </p:anim>
                                    <p:anim calcmode="lin" valueType="num">
                                      <p:cBhvr>
                                        <p:cTn id="47" dur="500" fill="hold"/>
                                        <p:tgtEl>
                                          <p:spTgt spid="32132"/>
                                        </p:tgtEl>
                                        <p:attrNameLst>
                                          <p:attrName>ppt_w</p:attrName>
                                        </p:attrNameLst>
                                      </p:cBhvr>
                                      <p:tavLst>
                                        <p:tav tm="0">
                                          <p:val>
                                            <p:strVal val="#ppt_w"/>
                                          </p:val>
                                        </p:tav>
                                        <p:tav tm="100000">
                                          <p:val>
                                            <p:strVal val="#ppt_w"/>
                                          </p:val>
                                        </p:tav>
                                      </p:tavLst>
                                    </p:anim>
                                    <p:anim calcmode="lin" valueType="num">
                                      <p:cBhvr>
                                        <p:cTn id="48" dur="500" fill="hold"/>
                                        <p:tgtEl>
                                          <p:spTgt spid="3213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3" grpId="0" animBg="1" autoUpdateAnimBg="0"/>
      <p:bldP spid="32127" grpId="0" autoUpdateAnimBg="0"/>
      <p:bldP spid="32128" grpId="0" autoUpdateAnimBg="0"/>
      <p:bldP spid="32130"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67" name="Text Box 363">
            <a:extLst>
              <a:ext uri="{FF2B5EF4-FFF2-40B4-BE49-F238E27FC236}">
                <a16:creationId xmlns:a16="http://schemas.microsoft.com/office/drawing/2014/main" id="{225DD383-59B8-464B-8237-02F111C2060F}"/>
              </a:ext>
            </a:extLst>
          </p:cNvPr>
          <p:cNvSpPr txBox="1">
            <a:spLocks noChangeArrowheads="1"/>
          </p:cNvSpPr>
          <p:nvPr/>
        </p:nvSpPr>
        <p:spPr bwMode="auto">
          <a:xfrm>
            <a:off x="4331824" y="787475"/>
            <a:ext cx="1857375" cy="559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033" b="1" dirty="0">
                <a:solidFill>
                  <a:srgbClr val="C00000"/>
                </a:solidFill>
                <a:latin typeface="黑体" panose="02010609060101010101" pitchFamily="49" charset="-122"/>
                <a:ea typeface="黑体" panose="02010609060101010101" pitchFamily="49" charset="-122"/>
              </a:rPr>
              <a:t>注意 ！</a:t>
            </a:r>
          </a:p>
        </p:txBody>
      </p:sp>
      <p:sp>
        <p:nvSpPr>
          <p:cNvPr id="21871" name="Text Box 367">
            <a:extLst>
              <a:ext uri="{FF2B5EF4-FFF2-40B4-BE49-F238E27FC236}">
                <a16:creationId xmlns:a16="http://schemas.microsoft.com/office/drawing/2014/main" id="{3580016A-0001-4606-B330-8877AE122944}"/>
              </a:ext>
            </a:extLst>
          </p:cNvPr>
          <p:cNvSpPr txBox="1">
            <a:spLocks noChangeArrowheads="1"/>
          </p:cNvSpPr>
          <p:nvPr/>
        </p:nvSpPr>
        <p:spPr bwMode="auto">
          <a:xfrm>
            <a:off x="993440" y="1875767"/>
            <a:ext cx="7785639"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zh-CN" sz="2600" b="1" dirty="0">
                <a:latin typeface="黑体" panose="02010609060101010101" pitchFamily="49" charset="-122"/>
                <a:ea typeface="黑体" panose="02010609060101010101" pitchFamily="49" charset="-122"/>
              </a:rPr>
              <a:t>1. </a:t>
            </a:r>
            <a:r>
              <a:rPr lang="zh-CN" altLang="en-US" sz="2600" b="1" dirty="0">
                <a:latin typeface="黑体" panose="02010609060101010101" pitchFamily="49" charset="-122"/>
                <a:ea typeface="黑体" panose="02010609060101010101" pitchFamily="49" charset="-122"/>
              </a:rPr>
              <a:t>只有</a:t>
            </a:r>
            <a:r>
              <a:rPr lang="zh-CN" altLang="en-US" sz="2600" b="1" dirty="0">
                <a:solidFill>
                  <a:srgbClr val="C00000"/>
                </a:solidFill>
                <a:latin typeface="黑体" panose="02010609060101010101" pitchFamily="49" charset="-122"/>
                <a:ea typeface="黑体" panose="02010609060101010101" pitchFamily="49" charset="-122"/>
              </a:rPr>
              <a:t>正弦量</a:t>
            </a:r>
            <a:r>
              <a:rPr lang="zh-CN" altLang="en-US" sz="2600" b="1" dirty="0">
                <a:latin typeface="黑体" panose="02010609060101010101" pitchFamily="49" charset="-122"/>
                <a:ea typeface="黑体" panose="02010609060101010101" pitchFamily="49" charset="-122"/>
              </a:rPr>
              <a:t>才能用</a:t>
            </a:r>
            <a:r>
              <a:rPr lang="zh-CN" altLang="en-US" sz="2600" b="1" dirty="0">
                <a:solidFill>
                  <a:srgbClr val="CC0000"/>
                </a:solidFill>
                <a:latin typeface="黑体" panose="02010609060101010101" pitchFamily="49" charset="-122"/>
                <a:ea typeface="黑体" panose="02010609060101010101" pitchFamily="49" charset="-122"/>
              </a:rPr>
              <a:t>相量</a:t>
            </a:r>
            <a:r>
              <a:rPr lang="zh-CN" altLang="en-US" sz="2600" b="1" dirty="0">
                <a:latin typeface="黑体" panose="02010609060101010101" pitchFamily="49" charset="-122"/>
                <a:ea typeface="黑体" panose="02010609060101010101" pitchFamily="49" charset="-122"/>
              </a:rPr>
              <a:t>表示，非正弦量不可以。</a:t>
            </a:r>
          </a:p>
        </p:txBody>
      </p:sp>
      <p:sp>
        <p:nvSpPr>
          <p:cNvPr id="21872" name="Text Box 368">
            <a:extLst>
              <a:ext uri="{FF2B5EF4-FFF2-40B4-BE49-F238E27FC236}">
                <a16:creationId xmlns:a16="http://schemas.microsoft.com/office/drawing/2014/main" id="{7762153F-9B76-4B46-8CEE-7AB7F995AC56}"/>
              </a:ext>
            </a:extLst>
          </p:cNvPr>
          <p:cNvSpPr txBox="1">
            <a:spLocks noChangeArrowheads="1"/>
          </p:cNvSpPr>
          <p:nvPr/>
        </p:nvSpPr>
        <p:spPr bwMode="auto">
          <a:xfrm>
            <a:off x="993440" y="2760761"/>
            <a:ext cx="7785639" cy="8925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eaLnBrk="0" hangingPunct="0"/>
            <a:r>
              <a:rPr lang="en-US" altLang="zh-CN" sz="2600" b="1" dirty="0">
                <a:latin typeface="黑体" panose="02010609060101010101" pitchFamily="49" charset="-122"/>
                <a:ea typeface="黑体" panose="02010609060101010101" pitchFamily="49" charset="-122"/>
              </a:rPr>
              <a:t>2. </a:t>
            </a:r>
            <a:r>
              <a:rPr lang="zh-CN" altLang="en-US" sz="2600" b="1" dirty="0">
                <a:latin typeface="黑体" panose="02010609060101010101" pitchFamily="49" charset="-122"/>
                <a:ea typeface="黑体" panose="02010609060101010101" pitchFamily="49" charset="-122"/>
              </a:rPr>
              <a:t>只有</a:t>
            </a:r>
            <a:r>
              <a:rPr lang="zh-CN" altLang="en-US" sz="2600" b="1" dirty="0">
                <a:solidFill>
                  <a:srgbClr val="C00000"/>
                </a:solidFill>
                <a:latin typeface="黑体" panose="02010609060101010101" pitchFamily="49" charset="-122"/>
                <a:ea typeface="黑体" panose="02010609060101010101" pitchFamily="49" charset="-122"/>
              </a:rPr>
              <a:t>同频率</a:t>
            </a:r>
            <a:r>
              <a:rPr lang="zh-CN" altLang="en-US" sz="2600" b="1" dirty="0">
                <a:latin typeface="黑体" panose="02010609060101010101" pitchFamily="49" charset="-122"/>
                <a:ea typeface="黑体" panose="02010609060101010101" pitchFamily="49" charset="-122"/>
              </a:rPr>
              <a:t>的正弦量才能画在一张相量图上进行比较运算，不同频率不行。</a:t>
            </a:r>
          </a:p>
        </p:txBody>
      </p:sp>
      <p:sp>
        <p:nvSpPr>
          <p:cNvPr id="21873" name="Text Box 369">
            <a:extLst>
              <a:ext uri="{FF2B5EF4-FFF2-40B4-BE49-F238E27FC236}">
                <a16:creationId xmlns:a16="http://schemas.microsoft.com/office/drawing/2014/main" id="{81D84B22-1543-4D89-8863-7B0849E77B2A}"/>
              </a:ext>
            </a:extLst>
          </p:cNvPr>
          <p:cNvSpPr txBox="1">
            <a:spLocks noChangeArrowheads="1"/>
          </p:cNvSpPr>
          <p:nvPr/>
        </p:nvSpPr>
        <p:spPr bwMode="auto">
          <a:xfrm>
            <a:off x="993440" y="4045866"/>
            <a:ext cx="7176738"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zh-CN" sz="2600" b="1" dirty="0">
                <a:latin typeface="黑体" panose="02010609060101010101" pitchFamily="49" charset="-122"/>
                <a:ea typeface="黑体" panose="02010609060101010101" pitchFamily="49" charset="-122"/>
              </a:rPr>
              <a:t>3. </a:t>
            </a:r>
            <a:r>
              <a:rPr lang="zh-CN" altLang="en-US" sz="2600" b="1" dirty="0">
                <a:latin typeface="黑体" panose="02010609060101010101" pitchFamily="49" charset="-122"/>
                <a:ea typeface="黑体" panose="02010609060101010101" pitchFamily="49" charset="-122"/>
              </a:rPr>
              <a:t>复数只能</a:t>
            </a:r>
            <a:r>
              <a:rPr lang="zh-CN" altLang="en-US" sz="2600" b="1" dirty="0">
                <a:solidFill>
                  <a:srgbClr val="C00000"/>
                </a:solidFill>
                <a:latin typeface="黑体" panose="02010609060101010101" pitchFamily="49" charset="-122"/>
                <a:ea typeface="黑体" panose="02010609060101010101" pitchFamily="49" charset="-122"/>
              </a:rPr>
              <a:t>表示</a:t>
            </a:r>
            <a:r>
              <a:rPr lang="zh-CN" altLang="en-US" sz="2600" b="1" dirty="0">
                <a:latin typeface="黑体" panose="02010609060101010101" pitchFamily="49" charset="-122"/>
                <a:ea typeface="黑体" panose="02010609060101010101" pitchFamily="49" charset="-122"/>
              </a:rPr>
              <a:t>正弦量，</a:t>
            </a:r>
            <a:r>
              <a:rPr lang="zh-CN" altLang="en-US" sz="2600" b="1" dirty="0">
                <a:solidFill>
                  <a:srgbClr val="CC0000"/>
                </a:solidFill>
                <a:latin typeface="黑体" panose="02010609060101010101" pitchFamily="49" charset="-122"/>
                <a:ea typeface="黑体" panose="02010609060101010101" pitchFamily="49" charset="-122"/>
              </a:rPr>
              <a:t>不等于</a:t>
            </a:r>
            <a:r>
              <a:rPr lang="zh-CN" altLang="en-US" sz="2600" b="1" dirty="0">
                <a:latin typeface="黑体" panose="02010609060101010101" pitchFamily="49" charset="-122"/>
                <a:ea typeface="黑体" panose="02010609060101010101" pitchFamily="49" charset="-122"/>
              </a:rPr>
              <a:t>正弦量。</a:t>
            </a:r>
          </a:p>
        </p:txBody>
      </p:sp>
      <p:sp>
        <p:nvSpPr>
          <p:cNvPr id="21874" name="Text Box 370">
            <a:extLst>
              <a:ext uri="{FF2B5EF4-FFF2-40B4-BE49-F238E27FC236}">
                <a16:creationId xmlns:a16="http://schemas.microsoft.com/office/drawing/2014/main" id="{5255D6B9-F2B7-48E7-86DC-7DF4C96D74DE}"/>
              </a:ext>
            </a:extLst>
          </p:cNvPr>
          <p:cNvSpPr txBox="1">
            <a:spLocks noChangeArrowheads="1"/>
          </p:cNvSpPr>
          <p:nvPr/>
        </p:nvSpPr>
        <p:spPr bwMode="auto">
          <a:xfrm>
            <a:off x="993439" y="5067473"/>
            <a:ext cx="8140074"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zh-CN" sz="2600" b="1" dirty="0">
                <a:latin typeface="黑体" panose="02010609060101010101" pitchFamily="49" charset="-122"/>
                <a:ea typeface="黑体" panose="02010609060101010101" pitchFamily="49" charset="-122"/>
              </a:rPr>
              <a:t>4. </a:t>
            </a:r>
            <a:r>
              <a:rPr lang="zh-CN" altLang="en-US" sz="2600" b="1" dirty="0">
                <a:latin typeface="黑体" panose="02010609060101010101" pitchFamily="49" charset="-122"/>
                <a:ea typeface="黑体" panose="02010609060101010101" pitchFamily="49" charset="-122"/>
              </a:rPr>
              <a:t>用复数</a:t>
            </a:r>
            <a:r>
              <a:rPr lang="zh-CN" altLang="en-US" sz="2600" b="1" dirty="0">
                <a:solidFill>
                  <a:srgbClr val="C00000"/>
                </a:solidFill>
                <a:latin typeface="黑体" panose="02010609060101010101" pitchFamily="49" charset="-122"/>
                <a:ea typeface="黑体" panose="02010609060101010101" pitchFamily="49" charset="-122"/>
              </a:rPr>
              <a:t>表示</a:t>
            </a:r>
            <a:r>
              <a:rPr lang="zh-CN" altLang="en-US" sz="2600" b="1" dirty="0">
                <a:latin typeface="黑体" panose="02010609060101010101" pitchFamily="49" charset="-122"/>
                <a:ea typeface="黑体" panose="02010609060101010101" pitchFamily="49" charset="-122"/>
              </a:rPr>
              <a:t>正弦量时，</a:t>
            </a:r>
            <a:r>
              <a:rPr lang="zh-CN" altLang="en-US" sz="2600" b="1" dirty="0">
                <a:solidFill>
                  <a:srgbClr val="CC0000"/>
                </a:solidFill>
                <a:latin typeface="黑体" panose="02010609060101010101" pitchFamily="49" charset="-122"/>
                <a:ea typeface="黑体" panose="02010609060101010101" pitchFamily="49" charset="-122"/>
              </a:rPr>
              <a:t>要注意</a:t>
            </a:r>
            <a:r>
              <a:rPr lang="zh-CN" altLang="en-US" sz="2600" b="1" dirty="0">
                <a:latin typeface="黑体" panose="02010609060101010101" pitchFamily="49" charset="-122"/>
                <a:ea typeface="黑体" panose="02010609060101010101" pitchFamily="49" charset="-122"/>
              </a:rPr>
              <a:t>正弦量所在象限。</a:t>
            </a:r>
          </a:p>
        </p:txBody>
      </p:sp>
      <p:sp>
        <p:nvSpPr>
          <p:cNvPr id="2" name="灯片编号占位符 1">
            <a:extLst>
              <a:ext uri="{FF2B5EF4-FFF2-40B4-BE49-F238E27FC236}">
                <a16:creationId xmlns:a16="http://schemas.microsoft.com/office/drawing/2014/main" id="{888F8533-E35C-4ED5-9A32-4BC3D12CAE2C}"/>
              </a:ext>
            </a:extLst>
          </p:cNvPr>
          <p:cNvSpPr>
            <a:spLocks noGrp="1"/>
          </p:cNvSpPr>
          <p:nvPr>
            <p:ph type="sldNum" sz="quarter" idx="12"/>
          </p:nvPr>
        </p:nvSpPr>
        <p:spPr/>
        <p:txBody>
          <a:bodyPr/>
          <a:lstStyle/>
          <a:p>
            <a:fld id="{DD7B16FF-69CA-4A0B-BD3A-C4B4E2184A49}" type="slidenum">
              <a:rPr lang="zh-CN" altLang="en-US" smtClean="0"/>
              <a:pPr/>
              <a:t>27</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1871"/>
                                        </p:tgtEl>
                                        <p:attrNameLst>
                                          <p:attrName>style.visibility</p:attrName>
                                        </p:attrNameLst>
                                      </p:cBhvr>
                                      <p:to>
                                        <p:strVal val="visible"/>
                                      </p:to>
                                    </p:set>
                                    <p:animEffect transition="in" filter="wipe(left)">
                                      <p:cBhvr>
                                        <p:cTn id="7" dur="75"/>
                                        <p:tgtEl>
                                          <p:spTgt spid="218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21872"/>
                                        </p:tgtEl>
                                        <p:attrNameLst>
                                          <p:attrName>style.visibility</p:attrName>
                                        </p:attrNameLst>
                                      </p:cBhvr>
                                      <p:to>
                                        <p:strVal val="visible"/>
                                      </p:to>
                                    </p:set>
                                    <p:animEffect transition="in" filter="wipe(left)">
                                      <p:cBhvr>
                                        <p:cTn id="12" dur="75"/>
                                        <p:tgtEl>
                                          <p:spTgt spid="218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21873"/>
                                        </p:tgtEl>
                                        <p:attrNameLst>
                                          <p:attrName>style.visibility</p:attrName>
                                        </p:attrNameLst>
                                      </p:cBhvr>
                                      <p:to>
                                        <p:strVal val="visible"/>
                                      </p:to>
                                    </p:set>
                                    <p:animEffect transition="in" filter="wipe(left)">
                                      <p:cBhvr>
                                        <p:cTn id="17" dur="75"/>
                                        <p:tgtEl>
                                          <p:spTgt spid="218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21874"/>
                                        </p:tgtEl>
                                        <p:attrNameLst>
                                          <p:attrName>style.visibility</p:attrName>
                                        </p:attrNameLst>
                                      </p:cBhvr>
                                      <p:to>
                                        <p:strVal val="visible"/>
                                      </p:to>
                                    </p:set>
                                    <p:animEffect transition="in" filter="wipe(left)">
                                      <p:cBhvr>
                                        <p:cTn id="22" dur="75"/>
                                        <p:tgtEl>
                                          <p:spTgt spid="21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71" grpId="0" autoUpdateAnimBg="0"/>
      <p:bldP spid="21872" grpId="0" autoUpdateAnimBg="0"/>
      <p:bldP spid="21873" grpId="0" autoUpdateAnimBg="0"/>
      <p:bldP spid="21874"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284924ED-56F1-4ECD-83B7-62C7DAD2F47A}"/>
              </a:ext>
            </a:extLst>
          </p:cNvPr>
          <p:cNvGrpSpPr/>
          <p:nvPr/>
        </p:nvGrpSpPr>
        <p:grpSpPr>
          <a:xfrm>
            <a:off x="5080991" y="1958748"/>
            <a:ext cx="3843499" cy="469153"/>
            <a:chOff x="4690145" y="2071844"/>
            <a:chExt cx="3547845" cy="433064"/>
          </a:xfrm>
        </p:grpSpPr>
        <p:sp>
          <p:nvSpPr>
            <p:cNvPr id="28676" name="AutoShape 4">
              <a:extLst>
                <a:ext uri="{FF2B5EF4-FFF2-40B4-BE49-F238E27FC236}">
                  <a16:creationId xmlns:a16="http://schemas.microsoft.com/office/drawing/2014/main" id="{4CB41FED-50F6-408F-B6B9-8CA5A3C1191C}"/>
                </a:ext>
              </a:extLst>
            </p:cNvPr>
            <p:cNvSpPr>
              <a:spLocks noChangeArrowheads="1"/>
            </p:cNvSpPr>
            <p:nvPr/>
          </p:nvSpPr>
          <p:spPr bwMode="auto">
            <a:xfrm>
              <a:off x="4690145" y="2096528"/>
              <a:ext cx="685800" cy="408380"/>
            </a:xfrm>
            <a:prstGeom prst="rightArrow">
              <a:avLst>
                <a:gd name="adj1" fmla="val 50000"/>
                <a:gd name="adj2" fmla="val 75000"/>
              </a:avLst>
            </a:prstGeom>
            <a:solidFill>
              <a:schemeClr val="bg2"/>
            </a:solidFill>
            <a:ln w="9525">
              <a:solidFill>
                <a:srgbClr val="C00000"/>
              </a:solidFill>
              <a:miter lim="800000"/>
              <a:headEnd/>
              <a:tailEnd/>
            </a:ln>
            <a:effectLst/>
          </p:spPr>
          <p:txBody>
            <a:bodyPr wrap="none" anchor="ctr"/>
            <a:lstStyle/>
            <a:p>
              <a:endParaRPr lang="zh-CN" altLang="en-US" sz="1950"/>
            </a:p>
          </p:txBody>
        </p:sp>
        <p:sp>
          <p:nvSpPr>
            <p:cNvPr id="28710" name="Rectangle 38">
              <a:extLst>
                <a:ext uri="{FF2B5EF4-FFF2-40B4-BE49-F238E27FC236}">
                  <a16:creationId xmlns:a16="http://schemas.microsoft.com/office/drawing/2014/main" id="{D5C2800A-93DA-4A24-BA09-3ADE1B4C3488}"/>
                </a:ext>
              </a:extLst>
            </p:cNvPr>
            <p:cNvSpPr>
              <a:spLocks noChangeArrowheads="1"/>
            </p:cNvSpPr>
            <p:nvPr/>
          </p:nvSpPr>
          <p:spPr bwMode="auto">
            <a:xfrm>
              <a:off x="5676988" y="2071844"/>
              <a:ext cx="25610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spcBef>
                  <a:spcPct val="0"/>
                </a:spcBef>
              </a:pPr>
              <a:r>
                <a:rPr lang="en-US" altLang="zh-CN" sz="2600" b="1" i="1" dirty="0">
                  <a:latin typeface="Times New Roman" panose="02020603050405020304" pitchFamily="18" charset="0"/>
                  <a:ea typeface="宋体" panose="02010600030101010101" pitchFamily="2" charset="-122"/>
                  <a:sym typeface="Symbol" panose="05050102010706020507" pitchFamily="18" charset="2"/>
                </a:rPr>
                <a:t> </a:t>
              </a:r>
              <a:r>
                <a:rPr lang="zh-CN" altLang="en-US" sz="2600" b="1" dirty="0">
                  <a:latin typeface="黑体" panose="02010609060101010101" pitchFamily="49" charset="-122"/>
                  <a:ea typeface="黑体" panose="02010609060101010101" pitchFamily="49" charset="-122"/>
                </a:rPr>
                <a:t>在第一象限</a:t>
              </a:r>
              <a:endParaRPr lang="en-US" altLang="zh-CN" sz="2600" b="1" i="1" dirty="0">
                <a:latin typeface="黑体" panose="02010609060101010101" pitchFamily="49" charset="-122"/>
                <a:ea typeface="黑体" panose="02010609060101010101" pitchFamily="49" charset="-122"/>
                <a:sym typeface="Symbol" panose="05050102010706020507" pitchFamily="18" charset="2"/>
              </a:endParaRPr>
            </a:p>
          </p:txBody>
        </p:sp>
      </p:grpSp>
      <p:sp>
        <p:nvSpPr>
          <p:cNvPr id="28680" name="Text Box 8">
            <a:extLst>
              <a:ext uri="{FF2B5EF4-FFF2-40B4-BE49-F238E27FC236}">
                <a16:creationId xmlns:a16="http://schemas.microsoft.com/office/drawing/2014/main" id="{399AD904-21B7-401D-8AD4-7AD61B15AB8E}"/>
              </a:ext>
            </a:extLst>
          </p:cNvPr>
          <p:cNvSpPr txBox="1">
            <a:spLocks noChangeArrowheads="1"/>
          </p:cNvSpPr>
          <p:nvPr/>
        </p:nvSpPr>
        <p:spPr bwMode="auto">
          <a:xfrm>
            <a:off x="919351" y="668538"/>
            <a:ext cx="2746265" cy="5590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zh-CN" altLang="en-US" sz="3033" b="1" dirty="0">
                <a:latin typeface="Times New Roman" panose="02020603050405020304" pitchFamily="18" charset="0"/>
                <a:ea typeface="黑体" panose="02010609060101010101" pitchFamily="49" charset="-122"/>
                <a:cs typeface="Times New Roman" panose="02020603050405020304" pitchFamily="18" charset="0"/>
              </a:rPr>
              <a:t>设</a:t>
            </a:r>
            <a:r>
              <a:rPr lang="en-US" altLang="zh-CN" sz="3033" b="1" dirty="0">
                <a:latin typeface="Times New Roman" panose="02020603050405020304" pitchFamily="18" charset="0"/>
                <a:ea typeface="黑体" panose="02010609060101010101" pitchFamily="49" charset="-122"/>
                <a:cs typeface="Times New Roman" panose="02020603050405020304" pitchFamily="18" charset="0"/>
              </a:rPr>
              <a:t>a, b</a:t>
            </a:r>
            <a:r>
              <a:rPr lang="zh-CN" altLang="zh-CN" sz="3033" b="1" dirty="0">
                <a:latin typeface="Times New Roman" panose="02020603050405020304" pitchFamily="18" charset="0"/>
                <a:ea typeface="黑体" panose="02010609060101010101" pitchFamily="49" charset="-122"/>
                <a:cs typeface="Times New Roman" panose="02020603050405020304" pitchFamily="18" charset="0"/>
              </a:rPr>
              <a:t>为正实数</a:t>
            </a:r>
            <a:endParaRPr lang="zh-CN" altLang="en-US" sz="3033" b="1"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71" name="对象 70">
            <a:extLst>
              <a:ext uri="{FF2B5EF4-FFF2-40B4-BE49-F238E27FC236}">
                <a16:creationId xmlns:a16="http://schemas.microsoft.com/office/drawing/2014/main" id="{E106BDF0-8115-4663-9592-753E8FE033B0}"/>
              </a:ext>
            </a:extLst>
          </p:cNvPr>
          <p:cNvGraphicFramePr>
            <a:graphicFrameLocks noChangeAspect="1"/>
          </p:cNvGraphicFramePr>
          <p:nvPr>
            <p:extLst>
              <p:ext uri="{D42A27DB-BD31-4B8C-83A1-F6EECF244321}">
                <p14:modId xmlns:p14="http://schemas.microsoft.com/office/powerpoint/2010/main" val="2124339600"/>
              </p:ext>
            </p:extLst>
          </p:nvPr>
        </p:nvGraphicFramePr>
        <p:xfrm>
          <a:off x="1090214" y="1878815"/>
          <a:ext cx="3575447" cy="627723"/>
        </p:xfrm>
        <a:graphic>
          <a:graphicData uri="http://schemas.openxmlformats.org/presentationml/2006/ole">
            <mc:AlternateContent xmlns:mc="http://schemas.openxmlformats.org/markup-compatibility/2006">
              <mc:Choice xmlns:v="urn:schemas-microsoft-com:vml" Requires="v">
                <p:oleObj spid="_x0000_s352686" name="公式" r:id="rId3" imgW="1371600" imgH="241200" progId="Equation.3">
                  <p:embed/>
                </p:oleObj>
              </mc:Choice>
              <mc:Fallback>
                <p:oleObj name="公式" r:id="rId3" imgW="1371600" imgH="241200" progId="Equation.3">
                  <p:embed/>
                  <p:pic>
                    <p:nvPicPr>
                      <p:cNvPr id="51" name="对象 50">
                        <a:extLst>
                          <a:ext uri="{FF2B5EF4-FFF2-40B4-BE49-F238E27FC236}">
                            <a16:creationId xmlns:a16="http://schemas.microsoft.com/office/drawing/2014/main" id="{EDF87FDF-BA9E-4A35-A0C3-7AD3EACAA578}"/>
                          </a:ext>
                        </a:extLst>
                      </p:cNvPr>
                      <p:cNvPicPr/>
                      <p:nvPr/>
                    </p:nvPicPr>
                    <p:blipFill>
                      <a:blip r:embed="rId4"/>
                      <a:stretch>
                        <a:fillRect/>
                      </a:stretch>
                    </p:blipFill>
                    <p:spPr>
                      <a:xfrm>
                        <a:off x="1090214" y="1878815"/>
                        <a:ext cx="3575447" cy="627723"/>
                      </a:xfrm>
                      <a:prstGeom prst="rect">
                        <a:avLst/>
                      </a:prstGeom>
                    </p:spPr>
                  </p:pic>
                </p:oleObj>
              </mc:Fallback>
            </mc:AlternateContent>
          </a:graphicData>
        </a:graphic>
      </p:graphicFrame>
      <p:graphicFrame>
        <p:nvGraphicFramePr>
          <p:cNvPr id="72" name="对象 71">
            <a:extLst>
              <a:ext uri="{FF2B5EF4-FFF2-40B4-BE49-F238E27FC236}">
                <a16:creationId xmlns:a16="http://schemas.microsoft.com/office/drawing/2014/main" id="{244D253F-796E-46ED-915A-EB35FF747DA4}"/>
              </a:ext>
            </a:extLst>
          </p:cNvPr>
          <p:cNvGraphicFramePr>
            <a:graphicFrameLocks noChangeAspect="1"/>
          </p:cNvGraphicFramePr>
          <p:nvPr>
            <p:extLst>
              <p:ext uri="{D42A27DB-BD31-4B8C-83A1-F6EECF244321}">
                <p14:modId xmlns:p14="http://schemas.microsoft.com/office/powerpoint/2010/main" val="564174098"/>
              </p:ext>
            </p:extLst>
          </p:nvPr>
        </p:nvGraphicFramePr>
        <p:xfrm>
          <a:off x="1065245" y="2915247"/>
          <a:ext cx="3807619" cy="627725"/>
        </p:xfrm>
        <a:graphic>
          <a:graphicData uri="http://schemas.openxmlformats.org/presentationml/2006/ole">
            <mc:AlternateContent xmlns:mc="http://schemas.openxmlformats.org/markup-compatibility/2006">
              <mc:Choice xmlns:v="urn:schemas-microsoft-com:vml" Requires="v">
                <p:oleObj spid="_x0000_s352687" name="公式" r:id="rId5" imgW="1460160" imgH="241200" progId="Equation.3">
                  <p:embed/>
                </p:oleObj>
              </mc:Choice>
              <mc:Fallback>
                <p:oleObj name="公式" r:id="rId5" imgW="1460160" imgH="241200" progId="Equation.3">
                  <p:embed/>
                  <p:pic>
                    <p:nvPicPr>
                      <p:cNvPr id="71" name="对象 70">
                        <a:extLst>
                          <a:ext uri="{FF2B5EF4-FFF2-40B4-BE49-F238E27FC236}">
                            <a16:creationId xmlns:a16="http://schemas.microsoft.com/office/drawing/2014/main" id="{E106BDF0-8115-4663-9592-753E8FE033B0}"/>
                          </a:ext>
                        </a:extLst>
                      </p:cNvPr>
                      <p:cNvPicPr/>
                      <p:nvPr/>
                    </p:nvPicPr>
                    <p:blipFill>
                      <a:blip r:embed="rId6"/>
                      <a:stretch>
                        <a:fillRect/>
                      </a:stretch>
                    </p:blipFill>
                    <p:spPr>
                      <a:xfrm>
                        <a:off x="1065245" y="2915247"/>
                        <a:ext cx="3807619" cy="627725"/>
                      </a:xfrm>
                      <a:prstGeom prst="rect">
                        <a:avLst/>
                      </a:prstGeom>
                    </p:spPr>
                  </p:pic>
                </p:oleObj>
              </mc:Fallback>
            </mc:AlternateContent>
          </a:graphicData>
        </a:graphic>
      </p:graphicFrame>
      <p:grpSp>
        <p:nvGrpSpPr>
          <p:cNvPr id="3" name="组合 2">
            <a:extLst>
              <a:ext uri="{FF2B5EF4-FFF2-40B4-BE49-F238E27FC236}">
                <a16:creationId xmlns:a16="http://schemas.microsoft.com/office/drawing/2014/main" id="{FD401A00-CA1C-44AC-A24C-A5093D01DA93}"/>
              </a:ext>
            </a:extLst>
          </p:cNvPr>
          <p:cNvGrpSpPr/>
          <p:nvPr/>
        </p:nvGrpSpPr>
        <p:grpSpPr>
          <a:xfrm>
            <a:off x="5080991" y="2999423"/>
            <a:ext cx="3843499" cy="460239"/>
            <a:chOff x="4690145" y="3032467"/>
            <a:chExt cx="3547845" cy="424836"/>
          </a:xfrm>
        </p:grpSpPr>
        <p:sp>
          <p:nvSpPr>
            <p:cNvPr id="73" name="AutoShape 4">
              <a:extLst>
                <a:ext uri="{FF2B5EF4-FFF2-40B4-BE49-F238E27FC236}">
                  <a16:creationId xmlns:a16="http://schemas.microsoft.com/office/drawing/2014/main" id="{F7BF2F52-61C3-4D05-B756-17BE01C8F019}"/>
                </a:ext>
              </a:extLst>
            </p:cNvPr>
            <p:cNvSpPr>
              <a:spLocks noChangeArrowheads="1"/>
            </p:cNvSpPr>
            <p:nvPr/>
          </p:nvSpPr>
          <p:spPr bwMode="auto">
            <a:xfrm>
              <a:off x="4690145" y="3048923"/>
              <a:ext cx="685800" cy="408380"/>
            </a:xfrm>
            <a:prstGeom prst="rightArrow">
              <a:avLst>
                <a:gd name="adj1" fmla="val 50000"/>
                <a:gd name="adj2" fmla="val 75000"/>
              </a:avLst>
            </a:prstGeom>
            <a:solidFill>
              <a:schemeClr val="bg2"/>
            </a:solidFill>
            <a:ln w="9525">
              <a:solidFill>
                <a:srgbClr val="C00000"/>
              </a:solidFill>
              <a:miter lim="800000"/>
              <a:headEnd/>
              <a:tailEnd/>
            </a:ln>
            <a:effectLst/>
          </p:spPr>
          <p:txBody>
            <a:bodyPr wrap="none" anchor="ctr"/>
            <a:lstStyle/>
            <a:p>
              <a:endParaRPr lang="zh-CN" altLang="en-US" sz="1950"/>
            </a:p>
          </p:txBody>
        </p:sp>
        <p:sp>
          <p:nvSpPr>
            <p:cNvPr id="74" name="Rectangle 38">
              <a:extLst>
                <a:ext uri="{FF2B5EF4-FFF2-40B4-BE49-F238E27FC236}">
                  <a16:creationId xmlns:a16="http://schemas.microsoft.com/office/drawing/2014/main" id="{34615FDD-4540-4977-ABCB-67166F270472}"/>
                </a:ext>
              </a:extLst>
            </p:cNvPr>
            <p:cNvSpPr>
              <a:spLocks noChangeArrowheads="1"/>
            </p:cNvSpPr>
            <p:nvPr/>
          </p:nvSpPr>
          <p:spPr bwMode="auto">
            <a:xfrm>
              <a:off x="5676988" y="3032467"/>
              <a:ext cx="25610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spcBef>
                  <a:spcPct val="0"/>
                </a:spcBef>
              </a:pPr>
              <a:r>
                <a:rPr lang="en-US" altLang="zh-CN" sz="2600" b="1" i="1" dirty="0">
                  <a:latin typeface="Times New Roman" panose="02020603050405020304" pitchFamily="18" charset="0"/>
                  <a:ea typeface="宋体" panose="02010600030101010101" pitchFamily="2" charset="-122"/>
                  <a:sym typeface="Symbol" panose="05050102010706020507" pitchFamily="18" charset="2"/>
                </a:rPr>
                <a:t> </a:t>
              </a:r>
              <a:r>
                <a:rPr lang="zh-CN" altLang="en-US" sz="2600" b="1" dirty="0">
                  <a:latin typeface="黑体" panose="02010609060101010101" pitchFamily="49" charset="-122"/>
                  <a:ea typeface="黑体" panose="02010609060101010101" pitchFamily="49" charset="-122"/>
                </a:rPr>
                <a:t>在第二象限</a:t>
              </a:r>
              <a:endParaRPr lang="en-US" altLang="zh-CN" sz="2600" b="1" i="1" dirty="0">
                <a:latin typeface="黑体" panose="02010609060101010101" pitchFamily="49" charset="-122"/>
                <a:ea typeface="黑体" panose="02010609060101010101" pitchFamily="49" charset="-122"/>
                <a:sym typeface="Symbol" panose="05050102010706020507" pitchFamily="18" charset="2"/>
              </a:endParaRPr>
            </a:p>
          </p:txBody>
        </p:sp>
      </p:grpSp>
      <p:graphicFrame>
        <p:nvGraphicFramePr>
          <p:cNvPr id="75" name="对象 74">
            <a:extLst>
              <a:ext uri="{FF2B5EF4-FFF2-40B4-BE49-F238E27FC236}">
                <a16:creationId xmlns:a16="http://schemas.microsoft.com/office/drawing/2014/main" id="{B6DC8A82-63F1-4BE9-8A44-4E8D025CA45E}"/>
              </a:ext>
            </a:extLst>
          </p:cNvPr>
          <p:cNvGraphicFramePr>
            <a:graphicFrameLocks noChangeAspect="1"/>
          </p:cNvGraphicFramePr>
          <p:nvPr>
            <p:extLst>
              <p:ext uri="{D42A27DB-BD31-4B8C-83A1-F6EECF244321}">
                <p14:modId xmlns:p14="http://schemas.microsoft.com/office/powerpoint/2010/main" val="1401924307"/>
              </p:ext>
            </p:extLst>
          </p:nvPr>
        </p:nvGraphicFramePr>
        <p:xfrm>
          <a:off x="1036041" y="3951682"/>
          <a:ext cx="3807619" cy="627725"/>
        </p:xfrm>
        <a:graphic>
          <a:graphicData uri="http://schemas.openxmlformats.org/presentationml/2006/ole">
            <mc:AlternateContent xmlns:mc="http://schemas.openxmlformats.org/markup-compatibility/2006">
              <mc:Choice xmlns:v="urn:schemas-microsoft-com:vml" Requires="v">
                <p:oleObj spid="_x0000_s352688" name="公式" r:id="rId7" imgW="1460160" imgH="241200" progId="Equation.3">
                  <p:embed/>
                </p:oleObj>
              </mc:Choice>
              <mc:Fallback>
                <p:oleObj name="公式" r:id="rId7" imgW="1460160" imgH="241200" progId="Equation.3">
                  <p:embed/>
                  <p:pic>
                    <p:nvPicPr>
                      <p:cNvPr id="72" name="对象 71">
                        <a:extLst>
                          <a:ext uri="{FF2B5EF4-FFF2-40B4-BE49-F238E27FC236}">
                            <a16:creationId xmlns:a16="http://schemas.microsoft.com/office/drawing/2014/main" id="{244D253F-796E-46ED-915A-EB35FF747DA4}"/>
                          </a:ext>
                        </a:extLst>
                      </p:cNvPr>
                      <p:cNvPicPr/>
                      <p:nvPr/>
                    </p:nvPicPr>
                    <p:blipFill>
                      <a:blip r:embed="rId8"/>
                      <a:stretch>
                        <a:fillRect/>
                      </a:stretch>
                    </p:blipFill>
                    <p:spPr>
                      <a:xfrm>
                        <a:off x="1036041" y="3951682"/>
                        <a:ext cx="3807619" cy="627725"/>
                      </a:xfrm>
                      <a:prstGeom prst="rect">
                        <a:avLst/>
                      </a:prstGeom>
                    </p:spPr>
                  </p:pic>
                </p:oleObj>
              </mc:Fallback>
            </mc:AlternateContent>
          </a:graphicData>
        </a:graphic>
      </p:graphicFrame>
      <p:grpSp>
        <p:nvGrpSpPr>
          <p:cNvPr id="4" name="组合 3">
            <a:extLst>
              <a:ext uri="{FF2B5EF4-FFF2-40B4-BE49-F238E27FC236}">
                <a16:creationId xmlns:a16="http://schemas.microsoft.com/office/drawing/2014/main" id="{D4994A71-37A9-486B-9E9C-98A83F9CA8C8}"/>
              </a:ext>
            </a:extLst>
          </p:cNvPr>
          <p:cNvGrpSpPr/>
          <p:nvPr/>
        </p:nvGrpSpPr>
        <p:grpSpPr>
          <a:xfrm>
            <a:off x="5080991" y="4040098"/>
            <a:ext cx="3950756" cy="451325"/>
            <a:chOff x="4690145" y="3993090"/>
            <a:chExt cx="3646852" cy="416608"/>
          </a:xfrm>
        </p:grpSpPr>
        <p:sp>
          <p:nvSpPr>
            <p:cNvPr id="76" name="AutoShape 4">
              <a:extLst>
                <a:ext uri="{FF2B5EF4-FFF2-40B4-BE49-F238E27FC236}">
                  <a16:creationId xmlns:a16="http://schemas.microsoft.com/office/drawing/2014/main" id="{7F00A818-A6A9-4E8B-BCF8-D84DE5734F6E}"/>
                </a:ext>
              </a:extLst>
            </p:cNvPr>
            <p:cNvSpPr>
              <a:spLocks noChangeArrowheads="1"/>
            </p:cNvSpPr>
            <p:nvPr/>
          </p:nvSpPr>
          <p:spPr bwMode="auto">
            <a:xfrm>
              <a:off x="4690145" y="4001318"/>
              <a:ext cx="685800" cy="408380"/>
            </a:xfrm>
            <a:prstGeom prst="rightArrow">
              <a:avLst>
                <a:gd name="adj1" fmla="val 50000"/>
                <a:gd name="adj2" fmla="val 75000"/>
              </a:avLst>
            </a:prstGeom>
            <a:solidFill>
              <a:schemeClr val="bg2"/>
            </a:solidFill>
            <a:ln w="9525">
              <a:solidFill>
                <a:srgbClr val="C00000"/>
              </a:solidFill>
              <a:miter lim="800000"/>
              <a:headEnd/>
              <a:tailEnd/>
            </a:ln>
            <a:effectLst/>
          </p:spPr>
          <p:txBody>
            <a:bodyPr wrap="none" anchor="ctr"/>
            <a:lstStyle/>
            <a:p>
              <a:endParaRPr lang="zh-CN" altLang="en-US" sz="1950"/>
            </a:p>
          </p:txBody>
        </p:sp>
        <p:sp>
          <p:nvSpPr>
            <p:cNvPr id="77" name="Rectangle 38">
              <a:extLst>
                <a:ext uri="{FF2B5EF4-FFF2-40B4-BE49-F238E27FC236}">
                  <a16:creationId xmlns:a16="http://schemas.microsoft.com/office/drawing/2014/main" id="{8725BE9C-9849-4134-AE9D-78FAD865A031}"/>
                </a:ext>
              </a:extLst>
            </p:cNvPr>
            <p:cNvSpPr>
              <a:spLocks noChangeArrowheads="1"/>
            </p:cNvSpPr>
            <p:nvPr/>
          </p:nvSpPr>
          <p:spPr bwMode="auto">
            <a:xfrm>
              <a:off x="5775995" y="3993090"/>
              <a:ext cx="2561002" cy="3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spcBef>
                  <a:spcPct val="0"/>
                </a:spcBef>
              </a:pPr>
              <a:r>
                <a:rPr lang="en-US" altLang="zh-CN" sz="2600" b="1" i="1" dirty="0">
                  <a:latin typeface="Times New Roman" panose="02020603050405020304" pitchFamily="18" charset="0"/>
                  <a:ea typeface="宋体" panose="02010600030101010101" pitchFamily="2" charset="-122"/>
                  <a:sym typeface="Symbol" panose="05050102010706020507" pitchFamily="18" charset="2"/>
                </a:rPr>
                <a:t> </a:t>
              </a:r>
              <a:r>
                <a:rPr lang="zh-CN" altLang="en-US" sz="2600" b="1" dirty="0">
                  <a:latin typeface="黑体" panose="02010609060101010101" pitchFamily="49" charset="-122"/>
                  <a:ea typeface="黑体" panose="02010609060101010101" pitchFamily="49" charset="-122"/>
                </a:rPr>
                <a:t>在第三象限</a:t>
              </a:r>
              <a:endParaRPr lang="en-US" altLang="zh-CN" sz="2600" b="1" i="1" dirty="0">
                <a:latin typeface="黑体" panose="02010609060101010101" pitchFamily="49" charset="-122"/>
                <a:ea typeface="黑体" panose="02010609060101010101" pitchFamily="49" charset="-122"/>
                <a:sym typeface="Symbol" panose="05050102010706020507" pitchFamily="18" charset="2"/>
              </a:endParaRPr>
            </a:p>
          </p:txBody>
        </p:sp>
      </p:grpSp>
      <p:graphicFrame>
        <p:nvGraphicFramePr>
          <p:cNvPr id="78" name="对象 77">
            <a:extLst>
              <a:ext uri="{FF2B5EF4-FFF2-40B4-BE49-F238E27FC236}">
                <a16:creationId xmlns:a16="http://schemas.microsoft.com/office/drawing/2014/main" id="{5366F6E0-C4FE-4BFE-93DC-0FD0E6055684}"/>
              </a:ext>
            </a:extLst>
          </p:cNvPr>
          <p:cNvGraphicFramePr>
            <a:graphicFrameLocks noChangeAspect="1"/>
          </p:cNvGraphicFramePr>
          <p:nvPr>
            <p:extLst>
              <p:ext uri="{D42A27DB-BD31-4B8C-83A1-F6EECF244321}">
                <p14:modId xmlns:p14="http://schemas.microsoft.com/office/powerpoint/2010/main" val="3720010448"/>
              </p:ext>
            </p:extLst>
          </p:nvPr>
        </p:nvGraphicFramePr>
        <p:xfrm>
          <a:off x="1072831" y="4988117"/>
          <a:ext cx="3575446" cy="627725"/>
        </p:xfrm>
        <a:graphic>
          <a:graphicData uri="http://schemas.openxmlformats.org/presentationml/2006/ole">
            <mc:AlternateContent xmlns:mc="http://schemas.openxmlformats.org/markup-compatibility/2006">
              <mc:Choice xmlns:v="urn:schemas-microsoft-com:vml" Requires="v">
                <p:oleObj spid="_x0000_s352689" name="公式" r:id="rId9" imgW="1371600" imgH="241200" progId="Equation.3">
                  <p:embed/>
                </p:oleObj>
              </mc:Choice>
              <mc:Fallback>
                <p:oleObj name="公式" r:id="rId9" imgW="1371600" imgH="241200" progId="Equation.3">
                  <p:embed/>
                  <p:pic>
                    <p:nvPicPr>
                      <p:cNvPr id="75" name="对象 74">
                        <a:extLst>
                          <a:ext uri="{FF2B5EF4-FFF2-40B4-BE49-F238E27FC236}">
                            <a16:creationId xmlns:a16="http://schemas.microsoft.com/office/drawing/2014/main" id="{B6DC8A82-63F1-4BE9-8A44-4E8D025CA45E}"/>
                          </a:ext>
                        </a:extLst>
                      </p:cNvPr>
                      <p:cNvPicPr/>
                      <p:nvPr/>
                    </p:nvPicPr>
                    <p:blipFill>
                      <a:blip r:embed="rId10"/>
                      <a:stretch>
                        <a:fillRect/>
                      </a:stretch>
                    </p:blipFill>
                    <p:spPr>
                      <a:xfrm>
                        <a:off x="1072831" y="4988117"/>
                        <a:ext cx="3575446" cy="627725"/>
                      </a:xfrm>
                      <a:prstGeom prst="rect">
                        <a:avLst/>
                      </a:prstGeom>
                    </p:spPr>
                  </p:pic>
                </p:oleObj>
              </mc:Fallback>
            </mc:AlternateContent>
          </a:graphicData>
        </a:graphic>
      </p:graphicFrame>
      <p:grpSp>
        <p:nvGrpSpPr>
          <p:cNvPr id="5" name="组合 4">
            <a:extLst>
              <a:ext uri="{FF2B5EF4-FFF2-40B4-BE49-F238E27FC236}">
                <a16:creationId xmlns:a16="http://schemas.microsoft.com/office/drawing/2014/main" id="{EB911663-C350-4EFB-9859-403FC694FAAA}"/>
              </a:ext>
            </a:extLst>
          </p:cNvPr>
          <p:cNvGrpSpPr/>
          <p:nvPr/>
        </p:nvGrpSpPr>
        <p:grpSpPr>
          <a:xfrm>
            <a:off x="5080991" y="5080773"/>
            <a:ext cx="3950756" cy="442412"/>
            <a:chOff x="4690145" y="4953714"/>
            <a:chExt cx="3646852" cy="408380"/>
          </a:xfrm>
        </p:grpSpPr>
        <p:sp>
          <p:nvSpPr>
            <p:cNvPr id="79" name="AutoShape 4">
              <a:extLst>
                <a:ext uri="{FF2B5EF4-FFF2-40B4-BE49-F238E27FC236}">
                  <a16:creationId xmlns:a16="http://schemas.microsoft.com/office/drawing/2014/main" id="{487C1BD0-614C-4E9D-B601-C373F2FE2D6C}"/>
                </a:ext>
              </a:extLst>
            </p:cNvPr>
            <p:cNvSpPr>
              <a:spLocks noChangeArrowheads="1"/>
            </p:cNvSpPr>
            <p:nvPr/>
          </p:nvSpPr>
          <p:spPr bwMode="auto">
            <a:xfrm>
              <a:off x="4690145" y="4953714"/>
              <a:ext cx="685800" cy="408380"/>
            </a:xfrm>
            <a:prstGeom prst="rightArrow">
              <a:avLst>
                <a:gd name="adj1" fmla="val 50000"/>
                <a:gd name="adj2" fmla="val 75000"/>
              </a:avLst>
            </a:prstGeom>
            <a:solidFill>
              <a:schemeClr val="bg2"/>
            </a:solidFill>
            <a:ln w="9525">
              <a:solidFill>
                <a:srgbClr val="C00000"/>
              </a:solidFill>
              <a:miter lim="800000"/>
              <a:headEnd/>
              <a:tailEnd/>
            </a:ln>
            <a:effectLst/>
          </p:spPr>
          <p:txBody>
            <a:bodyPr wrap="none" anchor="ctr"/>
            <a:lstStyle/>
            <a:p>
              <a:endParaRPr lang="zh-CN" altLang="en-US" sz="1950"/>
            </a:p>
          </p:txBody>
        </p:sp>
        <p:sp>
          <p:nvSpPr>
            <p:cNvPr id="80" name="Rectangle 38">
              <a:extLst>
                <a:ext uri="{FF2B5EF4-FFF2-40B4-BE49-F238E27FC236}">
                  <a16:creationId xmlns:a16="http://schemas.microsoft.com/office/drawing/2014/main" id="{B1177EC7-566D-4B85-98BB-65FB043EA944}"/>
                </a:ext>
              </a:extLst>
            </p:cNvPr>
            <p:cNvSpPr>
              <a:spLocks noChangeArrowheads="1"/>
            </p:cNvSpPr>
            <p:nvPr/>
          </p:nvSpPr>
          <p:spPr bwMode="auto">
            <a:xfrm>
              <a:off x="5775995" y="4953714"/>
              <a:ext cx="25610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spcBef>
                  <a:spcPct val="0"/>
                </a:spcBef>
              </a:pPr>
              <a:r>
                <a:rPr lang="en-US" altLang="zh-CN" sz="2600" b="1" i="1" dirty="0">
                  <a:latin typeface="Times New Roman" panose="02020603050405020304" pitchFamily="18" charset="0"/>
                  <a:ea typeface="宋体" panose="02010600030101010101" pitchFamily="2" charset="-122"/>
                  <a:sym typeface="Symbol" panose="05050102010706020507" pitchFamily="18" charset="2"/>
                </a:rPr>
                <a:t> </a:t>
              </a:r>
              <a:r>
                <a:rPr lang="zh-CN" altLang="en-US" sz="2600" b="1" dirty="0">
                  <a:latin typeface="黑体" panose="02010609060101010101" pitchFamily="49" charset="-122"/>
                  <a:ea typeface="黑体" panose="02010609060101010101" pitchFamily="49" charset="-122"/>
                </a:rPr>
                <a:t>在第四象限</a:t>
              </a:r>
              <a:endParaRPr lang="en-US" altLang="zh-CN" sz="2600" b="1" i="1" dirty="0">
                <a:latin typeface="黑体" panose="02010609060101010101" pitchFamily="49" charset="-122"/>
                <a:ea typeface="黑体" panose="02010609060101010101" pitchFamily="49" charset="-122"/>
                <a:sym typeface="Symbol" panose="05050102010706020507" pitchFamily="18" charset="2"/>
              </a:endParaRPr>
            </a:p>
          </p:txBody>
        </p:sp>
      </p:grpSp>
      <p:sp>
        <p:nvSpPr>
          <p:cNvPr id="6" name="灯片编号占位符 5">
            <a:extLst>
              <a:ext uri="{FF2B5EF4-FFF2-40B4-BE49-F238E27FC236}">
                <a16:creationId xmlns:a16="http://schemas.microsoft.com/office/drawing/2014/main" id="{37A1BA5F-BBD6-443F-85A7-3A082DD0CA2A}"/>
              </a:ext>
            </a:extLst>
          </p:cNvPr>
          <p:cNvSpPr>
            <a:spLocks noGrp="1"/>
          </p:cNvSpPr>
          <p:nvPr>
            <p:ph type="sldNum" sz="quarter" idx="12"/>
          </p:nvPr>
        </p:nvSpPr>
        <p:spPr/>
        <p:txBody>
          <a:bodyPr/>
          <a:lstStyle/>
          <a:p>
            <a:fld id="{DD7B16FF-69CA-4A0B-BD3A-C4B4E2184A49}" type="slidenum">
              <a:rPr lang="zh-CN" altLang="en-US" smtClean="0"/>
              <a:pPr/>
              <a:t>28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8680"/>
                                        </p:tgtEl>
                                        <p:attrNameLst>
                                          <p:attrName>style.visibility</p:attrName>
                                        </p:attrNameLst>
                                      </p:cBhvr>
                                      <p:to>
                                        <p:strVal val="visible"/>
                                      </p:to>
                                    </p:set>
                                    <p:animEffect transition="in" filter="wipe(left)">
                                      <p:cBhvr>
                                        <p:cTn id="7" dur="75"/>
                                        <p:tgtEl>
                                          <p:spTgt spid="2868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1"/>
                                        </p:tgtEl>
                                        <p:attrNameLst>
                                          <p:attrName>style.visibility</p:attrName>
                                        </p:attrNameLst>
                                      </p:cBhvr>
                                      <p:to>
                                        <p:strVal val="visible"/>
                                      </p:to>
                                    </p:set>
                                    <p:animEffect transition="in" filter="wipe(down)">
                                      <p:cBhvr>
                                        <p:cTn id="12" dur="500"/>
                                        <p:tgtEl>
                                          <p:spTgt spid="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wipe(down)">
                                      <p:cBhvr>
                                        <p:cTn id="22" dur="500"/>
                                        <p:tgtEl>
                                          <p:spTgt spid="7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5"/>
                                        </p:tgtEl>
                                        <p:attrNameLst>
                                          <p:attrName>style.visibility</p:attrName>
                                        </p:attrNameLst>
                                      </p:cBhvr>
                                      <p:to>
                                        <p:strVal val="visible"/>
                                      </p:to>
                                    </p:set>
                                    <p:animEffect transition="in" filter="wipe(down)">
                                      <p:cBhvr>
                                        <p:cTn id="32" dur="500"/>
                                        <p:tgtEl>
                                          <p:spTgt spid="7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78"/>
                                        </p:tgtEl>
                                        <p:attrNameLst>
                                          <p:attrName>style.visibility</p:attrName>
                                        </p:attrNameLst>
                                      </p:cBhvr>
                                      <p:to>
                                        <p:strVal val="visible"/>
                                      </p:to>
                                    </p:set>
                                    <p:animEffect transition="in" filter="wipe(down)">
                                      <p:cBhvr>
                                        <p:cTn id="42" dur="500"/>
                                        <p:tgtEl>
                                          <p:spTgt spid="7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left)">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0"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1309">
            <a:extLst>
              <a:ext uri="{FF2B5EF4-FFF2-40B4-BE49-F238E27FC236}">
                <a16:creationId xmlns:a16="http://schemas.microsoft.com/office/drawing/2014/main" id="{8EFE236F-A231-4273-B0F6-6160E60FF971}"/>
              </a:ext>
            </a:extLst>
          </p:cNvPr>
          <p:cNvSpPr>
            <a:spLocks noChangeArrowheads="1"/>
          </p:cNvSpPr>
          <p:nvPr/>
        </p:nvSpPr>
        <p:spPr bwMode="auto">
          <a:xfrm>
            <a:off x="662119" y="2403752"/>
            <a:ext cx="7140575" cy="701675"/>
          </a:xfrm>
          <a:prstGeom prst="rect">
            <a:avLst/>
          </a:prstGeom>
          <a:gradFill rotWithShape="0">
            <a:gsLst>
              <a:gs pos="0">
                <a:srgbClr val="9900CC"/>
              </a:gs>
              <a:gs pos="50000">
                <a:schemeClr val="bg1"/>
              </a:gs>
              <a:gs pos="100000">
                <a:srgbClr val="9900CC"/>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8" name="Text Box 1027">
            <a:extLst>
              <a:ext uri="{FF2B5EF4-FFF2-40B4-BE49-F238E27FC236}">
                <a16:creationId xmlns:a16="http://schemas.microsoft.com/office/drawing/2014/main" id="{46E801C0-F3C4-4477-B6C9-F7478E034476}"/>
              </a:ext>
            </a:extLst>
          </p:cNvPr>
          <p:cNvSpPr txBox="1">
            <a:spLocks noChangeArrowheads="1"/>
          </p:cNvSpPr>
          <p:nvPr/>
        </p:nvSpPr>
        <p:spPr bwMode="auto">
          <a:xfrm>
            <a:off x="1738711" y="79518"/>
            <a:ext cx="7336631" cy="8925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0"/>
              </a:spcBef>
            </a:pP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在下列几种情况下，哪些可以用相量进行 运算，如何运算？</a:t>
            </a:r>
          </a:p>
        </p:txBody>
      </p:sp>
      <p:grpSp>
        <p:nvGrpSpPr>
          <p:cNvPr id="29" name="Group 1028">
            <a:extLst>
              <a:ext uri="{FF2B5EF4-FFF2-40B4-BE49-F238E27FC236}">
                <a16:creationId xmlns:a16="http://schemas.microsoft.com/office/drawing/2014/main" id="{6D628393-6BFD-4A21-BD95-3C340E5C88A7}"/>
              </a:ext>
            </a:extLst>
          </p:cNvPr>
          <p:cNvGrpSpPr>
            <a:grpSpLocks/>
          </p:cNvGrpSpPr>
          <p:nvPr/>
        </p:nvGrpSpPr>
        <p:grpSpPr bwMode="auto">
          <a:xfrm>
            <a:off x="901171" y="1134545"/>
            <a:ext cx="5339954" cy="598488"/>
            <a:chOff x="451" y="954"/>
            <a:chExt cx="3105" cy="348"/>
          </a:xfrm>
        </p:grpSpPr>
        <p:graphicFrame>
          <p:nvGraphicFramePr>
            <p:cNvPr id="30" name="Object 1029">
              <a:extLst>
                <a:ext uri="{FF2B5EF4-FFF2-40B4-BE49-F238E27FC236}">
                  <a16:creationId xmlns:a16="http://schemas.microsoft.com/office/drawing/2014/main" id="{2CFB8178-7097-4DF5-A331-990CB8AE4A7D}"/>
                </a:ext>
              </a:extLst>
            </p:cNvPr>
            <p:cNvGraphicFramePr>
              <a:graphicFrameLocks noChangeAspect="1"/>
            </p:cNvGraphicFramePr>
            <p:nvPr>
              <p:extLst>
                <p:ext uri="{D42A27DB-BD31-4B8C-83A1-F6EECF244321}">
                  <p14:modId xmlns:p14="http://schemas.microsoft.com/office/powerpoint/2010/main" val="3406880141"/>
                </p:ext>
              </p:extLst>
            </p:nvPr>
          </p:nvGraphicFramePr>
          <p:xfrm>
            <a:off x="734" y="954"/>
            <a:ext cx="2822" cy="348"/>
          </p:xfrm>
          <a:graphic>
            <a:graphicData uri="http://schemas.openxmlformats.org/presentationml/2006/ole">
              <mc:AlternateContent xmlns:mc="http://schemas.openxmlformats.org/markup-compatibility/2006">
                <mc:Choice xmlns:v="urn:schemas-microsoft-com:vml" Requires="v">
                  <p:oleObj spid="_x0000_s281535" name="公式" r:id="rId3" imgW="1904760" imgH="228600" progId="Equation.3">
                    <p:embed/>
                  </p:oleObj>
                </mc:Choice>
                <mc:Fallback>
                  <p:oleObj name="公式" r:id="rId3" imgW="1904760" imgH="228600" progId="Equation.3">
                    <p:embed/>
                    <p:pic>
                      <p:nvPicPr>
                        <p:cNvPr id="7" name="Object 1029">
                          <a:extLst>
                            <a:ext uri="{FF2B5EF4-FFF2-40B4-BE49-F238E27FC236}">
                              <a16:creationId xmlns:a16="http://schemas.microsoft.com/office/drawing/2014/main" id="{C05E3517-9081-487B-A353-C9944E6E2D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 y="954"/>
                          <a:ext cx="2822" cy="348"/>
                        </a:xfrm>
                        <a:prstGeom prst="rect">
                          <a:avLst/>
                        </a:prstGeom>
                        <a:noFill/>
                        <a:ln>
                          <a:noFill/>
                        </a:ln>
                        <a:effectLst/>
                      </p:spPr>
                    </p:pic>
                  </p:oleObj>
                </mc:Fallback>
              </mc:AlternateContent>
            </a:graphicData>
          </a:graphic>
        </p:graphicFrame>
        <p:sp>
          <p:nvSpPr>
            <p:cNvPr id="31" name="Text Box 1030">
              <a:extLst>
                <a:ext uri="{FF2B5EF4-FFF2-40B4-BE49-F238E27FC236}">
                  <a16:creationId xmlns:a16="http://schemas.microsoft.com/office/drawing/2014/main" id="{031DD844-E875-4311-9E3D-D630406DD3C6}"/>
                </a:ext>
              </a:extLst>
            </p:cNvPr>
            <p:cNvSpPr txBox="1">
              <a:spLocks noChangeArrowheads="1"/>
            </p:cNvSpPr>
            <p:nvPr/>
          </p:nvSpPr>
          <p:spPr bwMode="auto">
            <a:xfrm>
              <a:off x="451" y="979"/>
              <a:ext cx="253"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0"/>
                </a:spcBef>
              </a:pPr>
              <a:r>
                <a:rPr lang="en-US" altLang="zh-CN" sz="2600" b="1">
                  <a:latin typeface="Times New Roman" panose="02020603050405020304" pitchFamily="18" charset="0"/>
                  <a:ea typeface="黑体" panose="02010609060101010101" pitchFamily="49" charset="-122"/>
                  <a:cs typeface="Times New Roman" panose="02020603050405020304" pitchFamily="18" charset="0"/>
                </a:rPr>
                <a:t>1.</a:t>
              </a:r>
            </a:p>
          </p:txBody>
        </p:sp>
      </p:grpSp>
      <p:grpSp>
        <p:nvGrpSpPr>
          <p:cNvPr id="32" name="Group 1031">
            <a:extLst>
              <a:ext uri="{FF2B5EF4-FFF2-40B4-BE49-F238E27FC236}">
                <a16:creationId xmlns:a16="http://schemas.microsoft.com/office/drawing/2014/main" id="{116024CC-7A0D-4550-849E-6768E74E89C9}"/>
              </a:ext>
            </a:extLst>
          </p:cNvPr>
          <p:cNvGrpSpPr>
            <a:grpSpLocks/>
          </p:cNvGrpSpPr>
          <p:nvPr/>
        </p:nvGrpSpPr>
        <p:grpSpPr bwMode="auto">
          <a:xfrm>
            <a:off x="889132" y="1798387"/>
            <a:ext cx="6569604" cy="1296724"/>
            <a:chOff x="420" y="1328"/>
            <a:chExt cx="3820" cy="754"/>
          </a:xfrm>
        </p:grpSpPr>
        <p:graphicFrame>
          <p:nvGraphicFramePr>
            <p:cNvPr id="33" name="Object 1032">
              <a:extLst>
                <a:ext uri="{FF2B5EF4-FFF2-40B4-BE49-F238E27FC236}">
                  <a16:creationId xmlns:a16="http://schemas.microsoft.com/office/drawing/2014/main" id="{35319B06-C370-419B-9787-8D55F302C436}"/>
                </a:ext>
              </a:extLst>
            </p:cNvPr>
            <p:cNvGraphicFramePr>
              <a:graphicFrameLocks noChangeAspect="1"/>
            </p:cNvGraphicFramePr>
            <p:nvPr>
              <p:extLst>
                <p:ext uri="{D42A27DB-BD31-4B8C-83A1-F6EECF244321}">
                  <p14:modId xmlns:p14="http://schemas.microsoft.com/office/powerpoint/2010/main" val="138334154"/>
                </p:ext>
              </p:extLst>
            </p:nvPr>
          </p:nvGraphicFramePr>
          <p:xfrm>
            <a:off x="686" y="1712"/>
            <a:ext cx="3554" cy="370"/>
          </p:xfrm>
          <a:graphic>
            <a:graphicData uri="http://schemas.openxmlformats.org/presentationml/2006/ole">
              <mc:AlternateContent xmlns:mc="http://schemas.openxmlformats.org/markup-compatibility/2006">
                <mc:Choice xmlns:v="urn:schemas-microsoft-com:vml" Requires="v">
                  <p:oleObj spid="_x0000_s281536" name="公式" r:id="rId5" imgW="2260440" imgH="228600" progId="Equation.3">
                    <p:embed/>
                  </p:oleObj>
                </mc:Choice>
                <mc:Fallback>
                  <p:oleObj name="公式" r:id="rId5" imgW="2260440" imgH="228600" progId="Equation.3">
                    <p:embed/>
                    <p:pic>
                      <p:nvPicPr>
                        <p:cNvPr id="10" name="Object 1032">
                          <a:extLst>
                            <a:ext uri="{FF2B5EF4-FFF2-40B4-BE49-F238E27FC236}">
                              <a16:creationId xmlns:a16="http://schemas.microsoft.com/office/drawing/2014/main" id="{C2B063DC-A7E7-4763-BF52-FE32569F73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6" y="1712"/>
                          <a:ext cx="3554" cy="370"/>
                        </a:xfrm>
                        <a:prstGeom prst="rect">
                          <a:avLst/>
                        </a:prstGeom>
                        <a:noFill/>
                        <a:ln>
                          <a:noFill/>
                        </a:ln>
                        <a:effectLst/>
                      </p:spPr>
                    </p:pic>
                  </p:oleObj>
                </mc:Fallback>
              </mc:AlternateContent>
            </a:graphicData>
          </a:graphic>
        </p:graphicFrame>
        <p:grpSp>
          <p:nvGrpSpPr>
            <p:cNvPr id="34" name="Group 1033">
              <a:extLst>
                <a:ext uri="{FF2B5EF4-FFF2-40B4-BE49-F238E27FC236}">
                  <a16:creationId xmlns:a16="http://schemas.microsoft.com/office/drawing/2014/main" id="{268F9DB2-0E56-487E-8D64-AB4070859991}"/>
                </a:ext>
              </a:extLst>
            </p:cNvPr>
            <p:cNvGrpSpPr>
              <a:grpSpLocks/>
            </p:cNvGrpSpPr>
            <p:nvPr/>
          </p:nvGrpSpPr>
          <p:grpSpPr bwMode="auto">
            <a:xfrm>
              <a:off x="420" y="1328"/>
              <a:ext cx="3355" cy="360"/>
              <a:chOff x="420" y="1328"/>
              <a:chExt cx="3355" cy="360"/>
            </a:xfrm>
          </p:grpSpPr>
          <p:graphicFrame>
            <p:nvGraphicFramePr>
              <p:cNvPr id="36" name="Object 1034">
                <a:extLst>
                  <a:ext uri="{FF2B5EF4-FFF2-40B4-BE49-F238E27FC236}">
                    <a16:creationId xmlns:a16="http://schemas.microsoft.com/office/drawing/2014/main" id="{302F3AAC-5374-47B1-9E98-C6CE92167D12}"/>
                  </a:ext>
                </a:extLst>
              </p:cNvPr>
              <p:cNvGraphicFramePr>
                <a:graphicFrameLocks noChangeAspect="1"/>
              </p:cNvGraphicFramePr>
              <p:nvPr>
                <p:extLst>
                  <p:ext uri="{D42A27DB-BD31-4B8C-83A1-F6EECF244321}">
                    <p14:modId xmlns:p14="http://schemas.microsoft.com/office/powerpoint/2010/main" val="3827000661"/>
                  </p:ext>
                </p:extLst>
              </p:nvPr>
            </p:nvGraphicFramePr>
            <p:xfrm>
              <a:off x="682" y="1328"/>
              <a:ext cx="3093" cy="360"/>
            </p:xfrm>
            <a:graphic>
              <a:graphicData uri="http://schemas.openxmlformats.org/presentationml/2006/ole">
                <mc:AlternateContent xmlns:mc="http://schemas.openxmlformats.org/markup-compatibility/2006">
                  <mc:Choice xmlns:v="urn:schemas-microsoft-com:vml" Requires="v">
                    <p:oleObj spid="_x0000_s281537" name="公式" r:id="rId7" imgW="2019240" imgH="228600" progId="Equation.3">
                      <p:embed/>
                    </p:oleObj>
                  </mc:Choice>
                  <mc:Fallback>
                    <p:oleObj name="公式" r:id="rId7" imgW="2019240" imgH="228600" progId="Equation.3">
                      <p:embed/>
                      <p:pic>
                        <p:nvPicPr>
                          <p:cNvPr id="13" name="Object 1034">
                            <a:extLst>
                              <a:ext uri="{FF2B5EF4-FFF2-40B4-BE49-F238E27FC236}">
                                <a16:creationId xmlns:a16="http://schemas.microsoft.com/office/drawing/2014/main" id="{165E640B-9492-455D-9FBF-391B221577E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2" y="1328"/>
                            <a:ext cx="3093" cy="360"/>
                          </a:xfrm>
                          <a:prstGeom prst="rect">
                            <a:avLst/>
                          </a:prstGeom>
                          <a:noFill/>
                          <a:ln>
                            <a:noFill/>
                          </a:ln>
                          <a:effectLst/>
                        </p:spPr>
                      </p:pic>
                    </p:oleObj>
                  </mc:Fallback>
                </mc:AlternateContent>
              </a:graphicData>
            </a:graphic>
          </p:graphicFrame>
          <p:sp>
            <p:nvSpPr>
              <p:cNvPr id="37" name="Text Box 1035">
                <a:extLst>
                  <a:ext uri="{FF2B5EF4-FFF2-40B4-BE49-F238E27FC236}">
                    <a16:creationId xmlns:a16="http://schemas.microsoft.com/office/drawing/2014/main" id="{C805E397-B6FD-4015-B4A1-3A58F07EB832}"/>
                  </a:ext>
                </a:extLst>
              </p:cNvPr>
              <p:cNvSpPr txBox="1">
                <a:spLocks noChangeArrowheads="1"/>
              </p:cNvSpPr>
              <p:nvPr/>
            </p:nvSpPr>
            <p:spPr bwMode="auto">
              <a:xfrm>
                <a:off x="420" y="1355"/>
                <a:ext cx="253"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0"/>
                  </a:spcBef>
                </a:pPr>
                <a:r>
                  <a:rPr lang="en-US" altLang="zh-CN" sz="2600" b="1">
                    <a:latin typeface="Times New Roman" panose="02020603050405020304" pitchFamily="18" charset="0"/>
                    <a:ea typeface="黑体" panose="02010609060101010101" pitchFamily="49" charset="-122"/>
                    <a:cs typeface="Times New Roman" panose="02020603050405020304" pitchFamily="18" charset="0"/>
                  </a:rPr>
                  <a:t>2.</a:t>
                </a:r>
              </a:p>
            </p:txBody>
          </p:sp>
        </p:grpSp>
        <p:sp>
          <p:nvSpPr>
            <p:cNvPr id="35" name="Text Box 1036">
              <a:extLst>
                <a:ext uri="{FF2B5EF4-FFF2-40B4-BE49-F238E27FC236}">
                  <a16:creationId xmlns:a16="http://schemas.microsoft.com/office/drawing/2014/main" id="{C6461D21-CE52-450E-8454-75C7D080813E}"/>
                </a:ext>
              </a:extLst>
            </p:cNvPr>
            <p:cNvSpPr txBox="1">
              <a:spLocks noChangeArrowheads="1"/>
            </p:cNvSpPr>
            <p:nvPr/>
          </p:nvSpPr>
          <p:spPr bwMode="auto">
            <a:xfrm>
              <a:off x="425" y="1760"/>
              <a:ext cx="253"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0"/>
                </a:spcBef>
              </a:pP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3.</a:t>
              </a:r>
            </a:p>
          </p:txBody>
        </p:sp>
      </p:grpSp>
      <p:grpSp>
        <p:nvGrpSpPr>
          <p:cNvPr id="38" name="Group 1037">
            <a:extLst>
              <a:ext uri="{FF2B5EF4-FFF2-40B4-BE49-F238E27FC236}">
                <a16:creationId xmlns:a16="http://schemas.microsoft.com/office/drawing/2014/main" id="{475FC421-4FC7-43DC-9135-6093DC5C1502}"/>
              </a:ext>
            </a:extLst>
          </p:cNvPr>
          <p:cNvGrpSpPr>
            <a:grpSpLocks/>
          </p:cNvGrpSpPr>
          <p:nvPr/>
        </p:nvGrpSpPr>
        <p:grpSpPr bwMode="auto">
          <a:xfrm>
            <a:off x="868495" y="3227533"/>
            <a:ext cx="5740665" cy="619125"/>
            <a:chOff x="420" y="2087"/>
            <a:chExt cx="3338" cy="360"/>
          </a:xfrm>
        </p:grpSpPr>
        <p:graphicFrame>
          <p:nvGraphicFramePr>
            <p:cNvPr id="39" name="Object 1038">
              <a:extLst>
                <a:ext uri="{FF2B5EF4-FFF2-40B4-BE49-F238E27FC236}">
                  <a16:creationId xmlns:a16="http://schemas.microsoft.com/office/drawing/2014/main" id="{D3C22E8F-F782-41DA-BDE9-0A9F2364B5DA}"/>
                </a:ext>
              </a:extLst>
            </p:cNvPr>
            <p:cNvGraphicFramePr>
              <a:graphicFrameLocks noChangeAspect="1"/>
            </p:cNvGraphicFramePr>
            <p:nvPr>
              <p:extLst>
                <p:ext uri="{D42A27DB-BD31-4B8C-83A1-F6EECF244321}">
                  <p14:modId xmlns:p14="http://schemas.microsoft.com/office/powerpoint/2010/main" val="1580028393"/>
                </p:ext>
              </p:extLst>
            </p:nvPr>
          </p:nvGraphicFramePr>
          <p:xfrm>
            <a:off x="698" y="2087"/>
            <a:ext cx="3060" cy="360"/>
          </p:xfrm>
          <a:graphic>
            <a:graphicData uri="http://schemas.openxmlformats.org/presentationml/2006/ole">
              <mc:AlternateContent xmlns:mc="http://schemas.openxmlformats.org/markup-compatibility/2006">
                <mc:Choice xmlns:v="urn:schemas-microsoft-com:vml" Requires="v">
                  <p:oleObj spid="_x0000_s281538" name="公式" r:id="rId9" imgW="1993680" imgH="228600" progId="Equation.3">
                    <p:embed/>
                  </p:oleObj>
                </mc:Choice>
                <mc:Fallback>
                  <p:oleObj name="公式" r:id="rId9" imgW="1993680" imgH="228600" progId="Equation.3">
                    <p:embed/>
                    <p:pic>
                      <p:nvPicPr>
                        <p:cNvPr id="16" name="Object 1038">
                          <a:extLst>
                            <a:ext uri="{FF2B5EF4-FFF2-40B4-BE49-F238E27FC236}">
                              <a16:creationId xmlns:a16="http://schemas.microsoft.com/office/drawing/2014/main" id="{BA17F3E8-8A93-4DED-9BE4-F1CC4450052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8" y="2087"/>
                          <a:ext cx="3060" cy="360"/>
                        </a:xfrm>
                        <a:prstGeom prst="rect">
                          <a:avLst/>
                        </a:prstGeom>
                        <a:noFill/>
                        <a:ln>
                          <a:noFill/>
                        </a:ln>
                        <a:effectLst/>
                      </p:spPr>
                    </p:pic>
                  </p:oleObj>
                </mc:Fallback>
              </mc:AlternateContent>
            </a:graphicData>
          </a:graphic>
        </p:graphicFrame>
        <p:sp>
          <p:nvSpPr>
            <p:cNvPr id="40" name="Rectangle 1039">
              <a:extLst>
                <a:ext uri="{FF2B5EF4-FFF2-40B4-BE49-F238E27FC236}">
                  <a16:creationId xmlns:a16="http://schemas.microsoft.com/office/drawing/2014/main" id="{1807C4BE-F11F-41EF-A212-5CAE02342061}"/>
                </a:ext>
              </a:extLst>
            </p:cNvPr>
            <p:cNvSpPr>
              <a:spLocks noChangeArrowheads="1"/>
            </p:cNvSpPr>
            <p:nvPr/>
          </p:nvSpPr>
          <p:spPr bwMode="auto">
            <a:xfrm>
              <a:off x="420" y="2095"/>
              <a:ext cx="253"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0"/>
                </a:spcBef>
              </a:pP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4.</a:t>
              </a:r>
            </a:p>
          </p:txBody>
        </p:sp>
      </p:grpSp>
      <p:sp>
        <p:nvSpPr>
          <p:cNvPr id="41" name="Text Box 1304">
            <a:extLst>
              <a:ext uri="{FF2B5EF4-FFF2-40B4-BE49-F238E27FC236}">
                <a16:creationId xmlns:a16="http://schemas.microsoft.com/office/drawing/2014/main" id="{FAB19B0A-38B4-45ED-9FDD-3A8CBAFEC2D5}"/>
              </a:ext>
            </a:extLst>
          </p:cNvPr>
          <p:cNvSpPr txBox="1">
            <a:spLocks noChangeArrowheads="1"/>
          </p:cNvSpPr>
          <p:nvPr/>
        </p:nvSpPr>
        <p:spPr bwMode="auto">
          <a:xfrm>
            <a:off x="585971" y="3915058"/>
            <a:ext cx="825500"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6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解</a:t>
            </a:r>
            <a:r>
              <a:rPr lang="en-US" altLang="zh-CN" sz="26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42" name="Text Box 1305">
            <a:extLst>
              <a:ext uri="{FF2B5EF4-FFF2-40B4-BE49-F238E27FC236}">
                <a16:creationId xmlns:a16="http://schemas.microsoft.com/office/drawing/2014/main" id="{EA89A72B-D306-4B9E-93E7-A0F3302B4275}"/>
              </a:ext>
            </a:extLst>
          </p:cNvPr>
          <p:cNvSpPr txBox="1">
            <a:spLocks noChangeArrowheads="1"/>
          </p:cNvSpPr>
          <p:nvPr/>
        </p:nvSpPr>
        <p:spPr bwMode="auto">
          <a:xfrm>
            <a:off x="1290656" y="3935901"/>
            <a:ext cx="4418144"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0"/>
              </a:spcBef>
            </a:pP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只能用相量法计算</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式</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600" b="1" dirty="0">
              <a:solidFill>
                <a:schemeClr val="accent1"/>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43" name="Object 1306">
            <a:extLst>
              <a:ext uri="{FF2B5EF4-FFF2-40B4-BE49-F238E27FC236}">
                <a16:creationId xmlns:a16="http://schemas.microsoft.com/office/drawing/2014/main" id="{1561D0FD-617B-4E36-8A21-CA899C55BBA1}"/>
              </a:ext>
            </a:extLst>
          </p:cNvPr>
          <p:cNvGraphicFramePr>
            <a:graphicFrameLocks noChangeAspect="1"/>
          </p:cNvGraphicFramePr>
          <p:nvPr>
            <p:extLst>
              <p:ext uri="{D42A27DB-BD31-4B8C-83A1-F6EECF244321}">
                <p14:modId xmlns:p14="http://schemas.microsoft.com/office/powerpoint/2010/main" val="2648307618"/>
              </p:ext>
            </p:extLst>
          </p:nvPr>
        </p:nvGraphicFramePr>
        <p:xfrm>
          <a:off x="2027525" y="4571017"/>
          <a:ext cx="2661923" cy="535227"/>
        </p:xfrm>
        <a:graphic>
          <a:graphicData uri="http://schemas.openxmlformats.org/presentationml/2006/ole">
            <mc:AlternateContent xmlns:mc="http://schemas.openxmlformats.org/markup-compatibility/2006">
              <mc:Choice xmlns:v="urn:schemas-microsoft-com:vml" Requires="v">
                <p:oleObj spid="_x0000_s281539" name="公式" r:id="rId11" imgW="1143000" imgH="203040" progId="Equation.3">
                  <p:embed/>
                </p:oleObj>
              </mc:Choice>
              <mc:Fallback>
                <p:oleObj name="公式" r:id="rId11" imgW="1143000" imgH="203040" progId="Equation.3">
                  <p:embed/>
                  <p:pic>
                    <p:nvPicPr>
                      <p:cNvPr id="23" name="Object 1306">
                        <a:extLst>
                          <a:ext uri="{FF2B5EF4-FFF2-40B4-BE49-F238E27FC236}">
                            <a16:creationId xmlns:a16="http://schemas.microsoft.com/office/drawing/2014/main" id="{DA0DC974-BF24-45D7-ADA8-156E522AB3D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27525" y="4571017"/>
                        <a:ext cx="2661923" cy="535227"/>
                      </a:xfrm>
                      <a:prstGeom prst="rect">
                        <a:avLst/>
                      </a:prstGeom>
                      <a:noFill/>
                      <a:ln>
                        <a:noFill/>
                      </a:ln>
                      <a:effectLst/>
                    </p:spPr>
                  </p:pic>
                </p:oleObj>
              </mc:Fallback>
            </mc:AlternateContent>
          </a:graphicData>
        </a:graphic>
      </p:graphicFrame>
      <p:graphicFrame>
        <p:nvGraphicFramePr>
          <p:cNvPr id="44" name="Object 1307">
            <a:extLst>
              <a:ext uri="{FF2B5EF4-FFF2-40B4-BE49-F238E27FC236}">
                <a16:creationId xmlns:a16="http://schemas.microsoft.com/office/drawing/2014/main" id="{15475EDB-5AC0-4704-A8F1-F60C364A874F}"/>
              </a:ext>
            </a:extLst>
          </p:cNvPr>
          <p:cNvGraphicFramePr>
            <a:graphicFrameLocks noChangeAspect="1"/>
          </p:cNvGraphicFramePr>
          <p:nvPr>
            <p:extLst>
              <p:ext uri="{D42A27DB-BD31-4B8C-83A1-F6EECF244321}">
                <p14:modId xmlns:p14="http://schemas.microsoft.com/office/powerpoint/2010/main" val="3593686010"/>
              </p:ext>
            </p:extLst>
          </p:nvPr>
        </p:nvGraphicFramePr>
        <p:xfrm>
          <a:off x="1664757" y="5180915"/>
          <a:ext cx="6741711" cy="628201"/>
        </p:xfrm>
        <a:graphic>
          <a:graphicData uri="http://schemas.openxmlformats.org/presentationml/2006/ole">
            <mc:AlternateContent xmlns:mc="http://schemas.openxmlformats.org/markup-compatibility/2006">
              <mc:Choice xmlns:v="urn:schemas-microsoft-com:vml" Requires="v">
                <p:oleObj spid="_x0000_s281540" name="公式" r:id="rId13" imgW="2793960" imgH="228600" progId="Equation.3">
                  <p:embed/>
                </p:oleObj>
              </mc:Choice>
              <mc:Fallback>
                <p:oleObj name="公式" r:id="rId13" imgW="2793960" imgH="228600" progId="Equation.3">
                  <p:embed/>
                  <p:pic>
                    <p:nvPicPr>
                      <p:cNvPr id="24" name="Object 1307">
                        <a:extLst>
                          <a:ext uri="{FF2B5EF4-FFF2-40B4-BE49-F238E27FC236}">
                            <a16:creationId xmlns:a16="http://schemas.microsoft.com/office/drawing/2014/main" id="{97678228-32D6-4A38-93E2-E253E4506B2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64757" y="5180915"/>
                        <a:ext cx="6741711" cy="628201"/>
                      </a:xfrm>
                      <a:prstGeom prst="rect">
                        <a:avLst/>
                      </a:prstGeom>
                      <a:noFill/>
                      <a:ln>
                        <a:noFill/>
                      </a:ln>
                      <a:effectLst/>
                    </p:spPr>
                  </p:pic>
                </p:oleObj>
              </mc:Fallback>
            </mc:AlternateContent>
          </a:graphicData>
        </a:graphic>
      </p:graphicFrame>
      <p:graphicFrame>
        <p:nvGraphicFramePr>
          <p:cNvPr id="45" name="Object 1308">
            <a:extLst>
              <a:ext uri="{FF2B5EF4-FFF2-40B4-BE49-F238E27FC236}">
                <a16:creationId xmlns:a16="http://schemas.microsoft.com/office/drawing/2014/main" id="{D3AA7BCA-259E-41E6-9819-CBFA4FDF365D}"/>
              </a:ext>
            </a:extLst>
          </p:cNvPr>
          <p:cNvGraphicFramePr>
            <a:graphicFrameLocks noChangeAspect="1"/>
          </p:cNvGraphicFramePr>
          <p:nvPr>
            <p:extLst>
              <p:ext uri="{D42A27DB-BD31-4B8C-83A1-F6EECF244321}">
                <p14:modId xmlns:p14="http://schemas.microsoft.com/office/powerpoint/2010/main" val="1242676776"/>
              </p:ext>
            </p:extLst>
          </p:nvPr>
        </p:nvGraphicFramePr>
        <p:xfrm>
          <a:off x="1664758" y="5883787"/>
          <a:ext cx="3669942" cy="637673"/>
        </p:xfrm>
        <a:graphic>
          <a:graphicData uri="http://schemas.openxmlformats.org/presentationml/2006/ole">
            <mc:AlternateContent xmlns:mc="http://schemas.openxmlformats.org/markup-compatibility/2006">
              <mc:Choice xmlns:v="urn:schemas-microsoft-com:vml" Requires="v">
                <p:oleObj spid="_x0000_s281541" name="公式" r:id="rId15" imgW="1498320" imgH="228600" progId="Equation.3">
                  <p:embed/>
                </p:oleObj>
              </mc:Choice>
              <mc:Fallback>
                <p:oleObj name="公式" r:id="rId15" imgW="1498320" imgH="228600" progId="Equation.3">
                  <p:embed/>
                  <p:pic>
                    <p:nvPicPr>
                      <p:cNvPr id="25" name="Object 1308">
                        <a:extLst>
                          <a:ext uri="{FF2B5EF4-FFF2-40B4-BE49-F238E27FC236}">
                            <a16:creationId xmlns:a16="http://schemas.microsoft.com/office/drawing/2014/main" id="{5E94F239-CA56-428E-AD58-587388CE107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64758" y="5883787"/>
                        <a:ext cx="3669942" cy="637673"/>
                      </a:xfrm>
                      <a:prstGeom prst="rect">
                        <a:avLst/>
                      </a:prstGeom>
                      <a:noFill/>
                      <a:ln>
                        <a:noFill/>
                      </a:ln>
                      <a:effectLst/>
                    </p:spPr>
                  </p:pic>
                </p:oleObj>
              </mc:Fallback>
            </mc:AlternateContent>
          </a:graphicData>
        </a:graphic>
      </p:graphicFrame>
      <p:grpSp>
        <p:nvGrpSpPr>
          <p:cNvPr id="46" name="Group 1313">
            <a:extLst>
              <a:ext uri="{FF2B5EF4-FFF2-40B4-BE49-F238E27FC236}">
                <a16:creationId xmlns:a16="http://schemas.microsoft.com/office/drawing/2014/main" id="{2961CB77-A711-4F39-955F-63515B1D04A9}"/>
              </a:ext>
            </a:extLst>
          </p:cNvPr>
          <p:cNvGrpSpPr>
            <a:grpSpLocks/>
          </p:cNvGrpSpPr>
          <p:nvPr/>
        </p:nvGrpSpPr>
        <p:grpSpPr bwMode="auto">
          <a:xfrm>
            <a:off x="7802695" y="3208615"/>
            <a:ext cx="1454944" cy="959644"/>
            <a:chOff x="4524" y="2316"/>
            <a:chExt cx="1008" cy="672"/>
          </a:xfrm>
        </p:grpSpPr>
        <p:sp>
          <p:nvSpPr>
            <p:cNvPr id="47" name="AutoShape 1311">
              <a:extLst>
                <a:ext uri="{FF2B5EF4-FFF2-40B4-BE49-F238E27FC236}">
                  <a16:creationId xmlns:a16="http://schemas.microsoft.com/office/drawing/2014/main" id="{EB61AC37-5220-41EF-854C-0ED382398E00}"/>
                </a:ext>
              </a:extLst>
            </p:cNvPr>
            <p:cNvSpPr>
              <a:spLocks noChangeArrowheads="1"/>
            </p:cNvSpPr>
            <p:nvPr/>
          </p:nvSpPr>
          <p:spPr bwMode="auto">
            <a:xfrm>
              <a:off x="4524" y="2316"/>
              <a:ext cx="970" cy="672"/>
            </a:xfrm>
            <a:prstGeom prst="wedgeRoundRectCallout">
              <a:avLst>
                <a:gd name="adj1" fmla="val -105981"/>
                <a:gd name="adj2" fmla="val -81847"/>
                <a:gd name="adj3" fmla="val 16667"/>
              </a:avLst>
            </a:prstGeom>
            <a:noFill/>
            <a:ln w="12700">
              <a:solidFill>
                <a:srgbClr val="9900CC"/>
              </a:solidFill>
              <a:miter lim="800000"/>
              <a:headEnd/>
              <a:tailEnd/>
            </a:ln>
            <a:effectLst/>
            <a:extLst>
              <a:ext uri="{909E8E84-426E-40DD-AFC4-6F175D3DCCD1}">
                <a14:hiddenFill xmlns:a14="http://schemas.microsoft.com/office/drawing/2010/main">
                  <a:gradFill rotWithShape="0">
                    <a:gsLst>
                      <a:gs pos="0">
                        <a:srgbClr val="9900CC"/>
                      </a:gs>
                      <a:gs pos="100000">
                        <a:schemeClr val="bg1"/>
                      </a:gs>
                    </a:gsLst>
                    <a:lin ang="54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ct val="0"/>
                </a:spcBef>
              </a:pPr>
              <a:endParaRPr lang="zh-CN" altLang="zh-CN" sz="2600" b="1" i="1">
                <a:solidFill>
                  <a:srgbClr val="FFFF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8" name="Text Box 1312">
              <a:extLst>
                <a:ext uri="{FF2B5EF4-FFF2-40B4-BE49-F238E27FC236}">
                  <a16:creationId xmlns:a16="http://schemas.microsoft.com/office/drawing/2014/main" id="{E2B65064-4EE3-4CF3-BD65-FDA17F4FACB6}"/>
                </a:ext>
              </a:extLst>
            </p:cNvPr>
            <p:cNvSpPr txBox="1">
              <a:spLocks noChangeArrowheads="1"/>
            </p:cNvSpPr>
            <p:nvPr/>
          </p:nvSpPr>
          <p:spPr bwMode="auto">
            <a:xfrm>
              <a:off x="4555" y="2316"/>
              <a:ext cx="977" cy="625"/>
            </a:xfrm>
            <a:prstGeom prst="rect">
              <a:avLst/>
            </a:prstGeom>
            <a:noFill/>
            <a:ln>
              <a:noFill/>
            </a:ln>
            <a:effectLst/>
            <a:extLst>
              <a:ext uri="{909E8E84-426E-40DD-AFC4-6F175D3DCCD1}">
                <a14:hiddenFill xmlns:a14="http://schemas.microsoft.com/office/drawing/2010/main">
                  <a:gradFill rotWithShape="0">
                    <a:gsLst>
                      <a:gs pos="0">
                        <a:srgbClr val="9900CC"/>
                      </a:gs>
                      <a:gs pos="100000">
                        <a:schemeClr val="bg1"/>
                      </a:gs>
                    </a:gsLst>
                    <a:lin ang="5400000" scaled="1"/>
                  </a:gradFill>
                </a14:hiddenFill>
              </a:ext>
              <a:ext uri="{91240B29-F687-4F45-9708-019B960494DF}">
                <a14:hiddenLine xmlns:a14="http://schemas.microsoft.com/office/drawing/2010/main" w="9525">
                  <a:solidFill>
                    <a:srgbClr val="99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0"/>
                </a:spcBef>
              </a:pPr>
              <a:r>
                <a:rPr lang="zh-CN" altLang="en-US" sz="2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同频率</a:t>
              </a:r>
            </a:p>
            <a:p>
              <a:pPr>
                <a:spcBef>
                  <a:spcPct val="0"/>
                </a:spcBef>
              </a:pPr>
              <a:r>
                <a:rPr lang="zh-CN" altLang="en-US" sz="2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正弦量</a:t>
              </a:r>
              <a:endParaRPr lang="zh-CN" altLang="en-US" sz="2600" b="1"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49" name="Group 2">
            <a:extLst>
              <a:ext uri="{FF2B5EF4-FFF2-40B4-BE49-F238E27FC236}">
                <a16:creationId xmlns:a16="http://schemas.microsoft.com/office/drawing/2014/main" id="{A1189060-BCD8-48C9-96EC-41A543166879}"/>
              </a:ext>
            </a:extLst>
          </p:cNvPr>
          <p:cNvGrpSpPr>
            <a:grpSpLocks/>
          </p:cNvGrpSpPr>
          <p:nvPr/>
        </p:nvGrpSpPr>
        <p:grpSpPr bwMode="auto">
          <a:xfrm>
            <a:off x="650462" y="137068"/>
            <a:ext cx="738730" cy="600207"/>
            <a:chOff x="240" y="192"/>
            <a:chExt cx="560" cy="384"/>
          </a:xfrm>
        </p:grpSpPr>
        <p:sp>
          <p:nvSpPr>
            <p:cNvPr id="50" name="Oval 3">
              <a:extLst>
                <a:ext uri="{FF2B5EF4-FFF2-40B4-BE49-F238E27FC236}">
                  <a16:creationId xmlns:a16="http://schemas.microsoft.com/office/drawing/2014/main" id="{F944B12A-68D7-4CBA-B5EA-A1354770C745}"/>
                </a:ext>
              </a:extLst>
            </p:cNvPr>
            <p:cNvSpPr>
              <a:spLocks noChangeArrowheads="1"/>
            </p:cNvSpPr>
            <p:nvPr/>
          </p:nvSpPr>
          <p:spPr bwMode="auto">
            <a:xfrm>
              <a:off x="240" y="192"/>
              <a:ext cx="528" cy="384"/>
            </a:xfrm>
            <a:prstGeom prst="ellipse">
              <a:avLst/>
            </a:prstGeom>
            <a:gradFill rotWithShape="0">
              <a:gsLst>
                <a:gs pos="0">
                  <a:srgbClr val="FF9900"/>
                </a:gs>
                <a:gs pos="50000">
                  <a:schemeClr val="bg1"/>
                </a:gs>
                <a:gs pos="100000">
                  <a:srgbClr val="FF9900"/>
                </a:gs>
              </a:gsLst>
              <a:lin ang="5400000" scaled="1"/>
            </a:gradFill>
            <a:ln w="9525">
              <a:solidFill>
                <a:srgbClr val="CC66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sz="260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1" name="Rectangle 4">
              <a:extLst>
                <a:ext uri="{FF2B5EF4-FFF2-40B4-BE49-F238E27FC236}">
                  <a16:creationId xmlns:a16="http://schemas.microsoft.com/office/drawing/2014/main" id="{BB17F73E-2F1C-47C1-B482-C10709E0005D}"/>
                </a:ext>
              </a:extLst>
            </p:cNvPr>
            <p:cNvSpPr>
              <a:spLocks noChangeArrowheads="1"/>
            </p:cNvSpPr>
            <p:nvPr/>
          </p:nvSpPr>
          <p:spPr bwMode="auto">
            <a:xfrm>
              <a:off x="267" y="226"/>
              <a:ext cx="533" cy="320"/>
            </a:xfrm>
            <a:prstGeom prst="rect">
              <a:avLst/>
            </a:prstGeom>
            <a:noFill/>
            <a:ln>
              <a:noFill/>
            </a:ln>
            <a:effectLst/>
            <a:extLst>
              <a:ext uri="{909E8E84-426E-40DD-AFC4-6F175D3DCCD1}">
                <a14:hiddenFill xmlns:a14="http://schemas.microsoft.com/office/drawing/2010/main">
                  <a:gradFill rotWithShape="0">
                    <a:gsLst>
                      <a:gs pos="0">
                        <a:srgbClr val="FF9900"/>
                      </a:gs>
                      <a:gs pos="50000">
                        <a:schemeClr val="bg1"/>
                      </a:gs>
                      <a:gs pos="100000">
                        <a:srgbClr val="FF9900"/>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9748" tIns="49875" rIns="99748" bIns="49875">
              <a:spAutoFit/>
            </a:bodyPr>
            <a:lstStyle/>
            <a:p>
              <a:pPr eaLnBrk="0" hangingPunct="0">
                <a:defRPr/>
              </a:pPr>
              <a:r>
                <a:rPr kumimoji="1" lang="zh-CN" altLang="en-US" sz="26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例</a:t>
              </a:r>
              <a:r>
                <a:rPr kumimoji="1" lang="en-US" altLang="zh-CN" sz="26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endParaRPr kumimoji="1"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2" name="灯片编号占位符 1">
            <a:extLst>
              <a:ext uri="{FF2B5EF4-FFF2-40B4-BE49-F238E27FC236}">
                <a16:creationId xmlns:a16="http://schemas.microsoft.com/office/drawing/2014/main" id="{DE2BC1F2-E92A-4E8F-8831-291A797E9343}"/>
              </a:ext>
            </a:extLst>
          </p:cNvPr>
          <p:cNvSpPr>
            <a:spLocks noGrp="1"/>
          </p:cNvSpPr>
          <p:nvPr>
            <p:ph type="sldNum" sz="quarter" idx="12"/>
          </p:nvPr>
        </p:nvSpPr>
        <p:spPr/>
        <p:txBody>
          <a:bodyPr/>
          <a:lstStyle/>
          <a:p>
            <a:fld id="{DD7B16FF-69CA-4A0B-BD3A-C4B4E2184A49}" type="slidenum">
              <a:rPr lang="zh-CN" altLang="en-US" smtClean="0"/>
              <a:pPr/>
              <a:t>29</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box(ou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2" presetClass="entr" presetSubtype="2" fill="hold" nodeType="click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slide(fromRight)">
                                      <p:cBhvr>
                                        <p:cTn id="23" dur="500"/>
                                        <p:tgtEl>
                                          <p:spTgt spid="4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left)">
                                      <p:cBhvr>
                                        <p:cTn id="28" dur="500"/>
                                        <p:tgtEl>
                                          <p:spTgt spid="4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wipe(left)">
                                      <p:cBhvr>
                                        <p:cTn id="33" dur="500"/>
                                        <p:tgtEl>
                                          <p:spTgt spid="4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wipe(left)">
                                      <p:cBhvr>
                                        <p:cTn id="3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utoUpdateAnimBg="0"/>
      <p:bldP spid="4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4">
            <a:extLst>
              <a:ext uri="{FF2B5EF4-FFF2-40B4-BE49-F238E27FC236}">
                <a16:creationId xmlns:a16="http://schemas.microsoft.com/office/drawing/2014/main" id="{6FDC821E-9BBD-49A6-A1AF-6CC425277321}"/>
              </a:ext>
            </a:extLst>
          </p:cNvPr>
          <p:cNvSpPr>
            <a:spLocks noChangeArrowheads="1"/>
          </p:cNvSpPr>
          <p:nvPr/>
        </p:nvSpPr>
        <p:spPr bwMode="auto">
          <a:xfrm>
            <a:off x="1456503" y="932723"/>
            <a:ext cx="7410584" cy="7591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ctr">
              <a:spcBef>
                <a:spcPct val="50000"/>
              </a:spcBef>
            </a:pPr>
            <a:r>
              <a:rPr kumimoji="1" lang="en-US" altLang="zh-CN" sz="4333"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3.1 </a:t>
            </a:r>
            <a:r>
              <a:rPr kumimoji="1" lang="zh-CN" altLang="en-US" sz="4333"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正弦交流电的基本概念</a:t>
            </a:r>
          </a:p>
        </p:txBody>
      </p:sp>
      <p:sp>
        <p:nvSpPr>
          <p:cNvPr id="3" name="Rectangle 44">
            <a:extLst>
              <a:ext uri="{FF2B5EF4-FFF2-40B4-BE49-F238E27FC236}">
                <a16:creationId xmlns:a16="http://schemas.microsoft.com/office/drawing/2014/main" id="{DAB8EA77-6230-482A-A0C6-1B0D9B6AEEE1}"/>
              </a:ext>
            </a:extLst>
          </p:cNvPr>
          <p:cNvSpPr>
            <a:spLocks noChangeArrowheads="1"/>
          </p:cNvSpPr>
          <p:nvPr/>
        </p:nvSpPr>
        <p:spPr bwMode="auto">
          <a:xfrm>
            <a:off x="2478965" y="2605738"/>
            <a:ext cx="5624722" cy="6258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pPr>
            <a:r>
              <a:rPr kumimoji="1" lang="en-US" altLang="zh-CN" sz="3467"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hlinkClick r:id="rId2" action="ppaction://hlinksldjump"/>
              </a:rPr>
              <a:t>3.1.1 </a:t>
            </a:r>
            <a:r>
              <a:rPr kumimoji="1" lang="zh-CN" altLang="en-US" sz="3467"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hlinkClick r:id="rId2" action="ppaction://hlinksldjump"/>
              </a:rPr>
              <a:t>正弦量的三要素</a:t>
            </a:r>
            <a:endParaRPr kumimoji="1" lang="zh-CN" altLang="en-US" sz="3467"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Rectangle 44">
            <a:extLst>
              <a:ext uri="{FF2B5EF4-FFF2-40B4-BE49-F238E27FC236}">
                <a16:creationId xmlns:a16="http://schemas.microsoft.com/office/drawing/2014/main" id="{D30ACBAC-C6FB-4D84-9529-6B2398FCAB07}"/>
              </a:ext>
            </a:extLst>
          </p:cNvPr>
          <p:cNvSpPr>
            <a:spLocks noChangeArrowheads="1"/>
          </p:cNvSpPr>
          <p:nvPr/>
        </p:nvSpPr>
        <p:spPr bwMode="auto">
          <a:xfrm>
            <a:off x="2504616" y="3463833"/>
            <a:ext cx="6362471" cy="6258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pPr>
            <a:r>
              <a:rPr kumimoji="1" lang="en-US" altLang="zh-CN" sz="3467"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hlinkClick r:id="rId3" action="ppaction://hlinksldjump"/>
              </a:rPr>
              <a:t>3.1.2 </a:t>
            </a:r>
            <a:r>
              <a:rPr kumimoji="1" lang="zh-CN" altLang="en-US" sz="3467"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hlinkClick r:id="rId3" action="ppaction://hlinksldjump"/>
              </a:rPr>
              <a:t>正弦量的相量表示法</a:t>
            </a:r>
            <a:endParaRPr kumimoji="1" lang="zh-CN" altLang="en-US" sz="3467"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灯片编号占位符 5">
            <a:extLst>
              <a:ext uri="{FF2B5EF4-FFF2-40B4-BE49-F238E27FC236}">
                <a16:creationId xmlns:a16="http://schemas.microsoft.com/office/drawing/2014/main" id="{93EF078E-DC69-41D4-B52C-CFF850F859E2}"/>
              </a:ext>
            </a:extLst>
          </p:cNvPr>
          <p:cNvSpPr>
            <a:spLocks noGrp="1"/>
          </p:cNvSpPr>
          <p:nvPr>
            <p:ph type="sldNum" sz="quarter" idx="12"/>
          </p:nvPr>
        </p:nvSpPr>
        <p:spPr/>
        <p:txBody>
          <a:bodyPr/>
          <a:lstStyle/>
          <a:p>
            <a:fld id="{DD7B16FF-69CA-4A0B-BD3A-C4B4E2184A49}" type="slidenum">
              <a:rPr lang="zh-CN" altLang="en-US" smtClean="0"/>
              <a:pPr/>
              <a:t>3</a:t>
            </a:fld>
            <a:endParaRPr lang="zh-CN" altLang="en-US" dirty="0"/>
          </a:p>
        </p:txBody>
      </p:sp>
      <p:sp>
        <p:nvSpPr>
          <p:cNvPr id="5" name="动作按钮: 转到开头 4">
            <a:hlinkClick r:id="" action="ppaction://hlinkshowjump?jump=firstslide" highlightClick="1"/>
            <a:extLst>
              <a:ext uri="{FF2B5EF4-FFF2-40B4-BE49-F238E27FC236}">
                <a16:creationId xmlns:a16="http://schemas.microsoft.com/office/drawing/2014/main" id="{7A59B197-B5AB-4851-A038-23E9018A91D5}"/>
              </a:ext>
            </a:extLst>
          </p:cNvPr>
          <p:cNvSpPr/>
          <p:nvPr/>
        </p:nvSpPr>
        <p:spPr bwMode="auto">
          <a:xfrm>
            <a:off x="9153151" y="6527797"/>
            <a:ext cx="468052" cy="468052"/>
          </a:xfrm>
          <a:prstGeom prst="actionButtonBeginning">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fontAlgn="base">
              <a:spcBef>
                <a:spcPct val="0"/>
              </a:spcBef>
              <a:spcAft>
                <a:spcPct val="0"/>
              </a:spcAft>
            </a:pPr>
            <a:endParaRPr lang="zh-CN" altLang="en-US" sz="1950" b="1">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6447389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 Box 4">
            <a:extLst>
              <a:ext uri="{FF2B5EF4-FFF2-40B4-BE49-F238E27FC236}">
                <a16:creationId xmlns:a16="http://schemas.microsoft.com/office/drawing/2014/main" id="{07C1357E-C457-4033-A64F-F5ACC2F52278}"/>
              </a:ext>
            </a:extLst>
          </p:cNvPr>
          <p:cNvSpPr txBox="1">
            <a:spLocks noChangeArrowheads="1"/>
          </p:cNvSpPr>
          <p:nvPr/>
        </p:nvSpPr>
        <p:spPr bwMode="auto">
          <a:xfrm>
            <a:off x="636166" y="3586270"/>
            <a:ext cx="854721"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zh-CN" altLang="en-US" sz="2600" b="1">
                <a:solidFill>
                  <a:srgbClr val="ED7D31"/>
                </a:solidFill>
                <a:latin typeface="黑体" panose="02010609060101010101" pitchFamily="49" charset="-122"/>
                <a:ea typeface="黑体" panose="02010609060101010101" pitchFamily="49" charset="-122"/>
              </a:rPr>
              <a:t>解：</a:t>
            </a:r>
          </a:p>
        </p:txBody>
      </p:sp>
      <p:sp>
        <p:nvSpPr>
          <p:cNvPr id="74" name="Text Box 7">
            <a:extLst>
              <a:ext uri="{FF2B5EF4-FFF2-40B4-BE49-F238E27FC236}">
                <a16:creationId xmlns:a16="http://schemas.microsoft.com/office/drawing/2014/main" id="{85A4634E-2BC5-4A7F-A266-B25D31E89E41}"/>
              </a:ext>
            </a:extLst>
          </p:cNvPr>
          <p:cNvSpPr txBox="1">
            <a:spLocks noChangeArrowheads="1"/>
          </p:cNvSpPr>
          <p:nvPr/>
        </p:nvSpPr>
        <p:spPr bwMode="auto">
          <a:xfrm>
            <a:off x="1560684" y="321271"/>
            <a:ext cx="4540025"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zh-CN" altLang="en-US" sz="2600" b="1">
                <a:latin typeface="黑体" panose="02010609060101010101" pitchFamily="49" charset="-122"/>
                <a:ea typeface="黑体" panose="02010609060101010101" pitchFamily="49" charset="-122"/>
              </a:rPr>
              <a:t>已知瞬时值表达式，求相量。</a:t>
            </a:r>
          </a:p>
        </p:txBody>
      </p:sp>
      <p:grpSp>
        <p:nvGrpSpPr>
          <p:cNvPr id="75" name="Group 8">
            <a:extLst>
              <a:ext uri="{FF2B5EF4-FFF2-40B4-BE49-F238E27FC236}">
                <a16:creationId xmlns:a16="http://schemas.microsoft.com/office/drawing/2014/main" id="{FE4464D0-7D7A-4200-BB20-7FA94239BB8B}"/>
              </a:ext>
            </a:extLst>
          </p:cNvPr>
          <p:cNvGrpSpPr>
            <a:grpSpLocks/>
          </p:cNvGrpSpPr>
          <p:nvPr/>
        </p:nvGrpSpPr>
        <p:grpSpPr bwMode="auto">
          <a:xfrm>
            <a:off x="1786992" y="1267791"/>
            <a:ext cx="1537495" cy="1320800"/>
            <a:chOff x="207" y="1339"/>
            <a:chExt cx="894" cy="768"/>
          </a:xfrm>
        </p:grpSpPr>
        <p:sp>
          <p:nvSpPr>
            <p:cNvPr id="76" name="Text Box 10">
              <a:extLst>
                <a:ext uri="{FF2B5EF4-FFF2-40B4-BE49-F238E27FC236}">
                  <a16:creationId xmlns:a16="http://schemas.microsoft.com/office/drawing/2014/main" id="{913F4F12-7F80-495A-B72B-E16FE7FE1517}"/>
                </a:ext>
              </a:extLst>
            </p:cNvPr>
            <p:cNvSpPr txBox="1">
              <a:spLocks noChangeArrowheads="1"/>
            </p:cNvSpPr>
            <p:nvPr/>
          </p:nvSpPr>
          <p:spPr bwMode="auto">
            <a:xfrm>
              <a:off x="207" y="1372"/>
              <a:ext cx="756"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zh-CN" altLang="en-US" sz="2600" b="1" dirty="0">
                  <a:solidFill>
                    <a:schemeClr val="accent2"/>
                  </a:solidFill>
                  <a:latin typeface="黑体" panose="02010609060101010101" pitchFamily="49" charset="-122"/>
                  <a:ea typeface="黑体" panose="02010609060101010101" pitchFamily="49" charset="-122"/>
                </a:rPr>
                <a:t>已知</a:t>
              </a:r>
              <a:r>
                <a:rPr lang="en-US" altLang="zh-CN" sz="2600" b="1" dirty="0">
                  <a:latin typeface="黑体" panose="02010609060101010101" pitchFamily="49" charset="-122"/>
                  <a:ea typeface="黑体" panose="02010609060101010101" pitchFamily="49" charset="-122"/>
                </a:rPr>
                <a:t>:   </a:t>
              </a:r>
            </a:p>
          </p:txBody>
        </p:sp>
        <p:sp>
          <p:nvSpPr>
            <p:cNvPr id="77" name="AutoShape 12">
              <a:extLst>
                <a:ext uri="{FF2B5EF4-FFF2-40B4-BE49-F238E27FC236}">
                  <a16:creationId xmlns:a16="http://schemas.microsoft.com/office/drawing/2014/main" id="{B8CE4958-6155-4180-9904-453DB3BACC3F}"/>
                </a:ext>
              </a:extLst>
            </p:cNvPr>
            <p:cNvSpPr>
              <a:spLocks/>
            </p:cNvSpPr>
            <p:nvPr/>
          </p:nvSpPr>
          <p:spPr bwMode="auto">
            <a:xfrm>
              <a:off x="898" y="1339"/>
              <a:ext cx="203" cy="768"/>
            </a:xfrm>
            <a:prstGeom prst="leftBrace">
              <a:avLst>
                <a:gd name="adj1" fmla="val 31527"/>
                <a:gd name="adj2" fmla="val 48440"/>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b="1"/>
            </a:p>
          </p:txBody>
        </p:sp>
      </p:grpSp>
      <p:sp>
        <p:nvSpPr>
          <p:cNvPr id="78" name="Rectangle 14">
            <a:extLst>
              <a:ext uri="{FF2B5EF4-FFF2-40B4-BE49-F238E27FC236}">
                <a16:creationId xmlns:a16="http://schemas.microsoft.com/office/drawing/2014/main" id="{C70F7807-DA9C-4691-8D6A-800A864877DD}"/>
              </a:ext>
            </a:extLst>
          </p:cNvPr>
          <p:cNvSpPr>
            <a:spLocks noChangeArrowheads="1"/>
          </p:cNvSpPr>
          <p:nvPr/>
        </p:nvSpPr>
        <p:spPr bwMode="auto">
          <a:xfrm>
            <a:off x="1842774" y="2962371"/>
            <a:ext cx="5259123" cy="4973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nchor="ctr">
            <a:spAutoFit/>
          </a:bodyPr>
          <a:lstStyle/>
          <a:p>
            <a:pPr eaLnBrk="0" hangingPunct="0"/>
            <a:r>
              <a:rPr lang="zh-CN" altLang="en-US" sz="26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求</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600" b="1" i="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600" b="1" i="1" dirty="0" err="1">
                <a:latin typeface="Times New Roman" panose="02020603050405020304" pitchFamily="18" charset="0"/>
                <a:ea typeface="黑体" panose="02010609060101010101" pitchFamily="49" charset="-122"/>
                <a:cs typeface="Times New Roman" panose="02020603050405020304" pitchFamily="18" charset="0"/>
              </a:rPr>
              <a:t>i</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u</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的相量  </a:t>
            </a:r>
          </a:p>
        </p:txBody>
      </p:sp>
      <p:grpSp>
        <p:nvGrpSpPr>
          <p:cNvPr id="79" name="Group 2">
            <a:extLst>
              <a:ext uri="{FF2B5EF4-FFF2-40B4-BE49-F238E27FC236}">
                <a16:creationId xmlns:a16="http://schemas.microsoft.com/office/drawing/2014/main" id="{FB3E8E74-C442-442C-87A9-1D36F72E80FD}"/>
              </a:ext>
            </a:extLst>
          </p:cNvPr>
          <p:cNvGrpSpPr>
            <a:grpSpLocks/>
          </p:cNvGrpSpPr>
          <p:nvPr/>
        </p:nvGrpSpPr>
        <p:grpSpPr bwMode="auto">
          <a:xfrm>
            <a:off x="629205" y="330791"/>
            <a:ext cx="738730" cy="600207"/>
            <a:chOff x="240" y="192"/>
            <a:chExt cx="560" cy="384"/>
          </a:xfrm>
        </p:grpSpPr>
        <p:sp>
          <p:nvSpPr>
            <p:cNvPr id="80" name="Oval 3">
              <a:extLst>
                <a:ext uri="{FF2B5EF4-FFF2-40B4-BE49-F238E27FC236}">
                  <a16:creationId xmlns:a16="http://schemas.microsoft.com/office/drawing/2014/main" id="{301C108C-1DCE-418A-8B71-EA0A17302B6D}"/>
                </a:ext>
              </a:extLst>
            </p:cNvPr>
            <p:cNvSpPr>
              <a:spLocks noChangeArrowheads="1"/>
            </p:cNvSpPr>
            <p:nvPr/>
          </p:nvSpPr>
          <p:spPr bwMode="auto">
            <a:xfrm>
              <a:off x="240" y="192"/>
              <a:ext cx="528" cy="384"/>
            </a:xfrm>
            <a:prstGeom prst="ellipse">
              <a:avLst/>
            </a:prstGeom>
            <a:gradFill rotWithShape="0">
              <a:gsLst>
                <a:gs pos="0">
                  <a:srgbClr val="FF9900"/>
                </a:gs>
                <a:gs pos="50000">
                  <a:schemeClr val="bg1"/>
                </a:gs>
                <a:gs pos="100000">
                  <a:srgbClr val="FF9900"/>
                </a:gs>
              </a:gsLst>
              <a:lin ang="5400000" scaled="1"/>
            </a:gradFill>
            <a:ln w="9525">
              <a:solidFill>
                <a:srgbClr val="CC66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sz="260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1" name="Rectangle 4">
              <a:extLst>
                <a:ext uri="{FF2B5EF4-FFF2-40B4-BE49-F238E27FC236}">
                  <a16:creationId xmlns:a16="http://schemas.microsoft.com/office/drawing/2014/main" id="{3A19FD9F-644F-45B7-82E0-551C7C513954}"/>
                </a:ext>
              </a:extLst>
            </p:cNvPr>
            <p:cNvSpPr>
              <a:spLocks noChangeArrowheads="1"/>
            </p:cNvSpPr>
            <p:nvPr/>
          </p:nvSpPr>
          <p:spPr bwMode="auto">
            <a:xfrm>
              <a:off x="267" y="226"/>
              <a:ext cx="533" cy="320"/>
            </a:xfrm>
            <a:prstGeom prst="rect">
              <a:avLst/>
            </a:prstGeom>
            <a:noFill/>
            <a:ln>
              <a:noFill/>
            </a:ln>
            <a:effectLst/>
            <a:extLst>
              <a:ext uri="{909E8E84-426E-40DD-AFC4-6F175D3DCCD1}">
                <a14:hiddenFill xmlns:a14="http://schemas.microsoft.com/office/drawing/2010/main">
                  <a:gradFill rotWithShape="0">
                    <a:gsLst>
                      <a:gs pos="0">
                        <a:srgbClr val="FF9900"/>
                      </a:gs>
                      <a:gs pos="50000">
                        <a:schemeClr val="bg1"/>
                      </a:gs>
                      <a:gs pos="100000">
                        <a:srgbClr val="FF9900"/>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9748" tIns="49875" rIns="99748" bIns="49875">
              <a:spAutoFit/>
            </a:bodyPr>
            <a:lstStyle/>
            <a:p>
              <a:pPr eaLnBrk="0" hangingPunct="0">
                <a:defRPr/>
              </a:pPr>
              <a:r>
                <a:rPr kumimoji="1" lang="zh-CN" altLang="en-US" sz="26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例</a:t>
              </a:r>
              <a:r>
                <a:rPr kumimoji="1" lang="en-US" altLang="zh-CN" sz="26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endParaRPr kumimoji="1"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grpSp>
      <p:graphicFrame>
        <p:nvGraphicFramePr>
          <p:cNvPr id="82" name="对象 81">
            <a:extLst>
              <a:ext uri="{FF2B5EF4-FFF2-40B4-BE49-F238E27FC236}">
                <a16:creationId xmlns:a16="http://schemas.microsoft.com/office/drawing/2014/main" id="{C5FA01EB-17AA-48E5-9343-0224069D170F}"/>
              </a:ext>
            </a:extLst>
          </p:cNvPr>
          <p:cNvGraphicFramePr>
            <a:graphicFrameLocks noChangeAspect="1"/>
          </p:cNvGraphicFramePr>
          <p:nvPr>
            <p:extLst>
              <p:ext uri="{D42A27DB-BD31-4B8C-83A1-F6EECF244321}">
                <p14:modId xmlns:p14="http://schemas.microsoft.com/office/powerpoint/2010/main" val="1200184965"/>
              </p:ext>
            </p:extLst>
          </p:nvPr>
        </p:nvGraphicFramePr>
        <p:xfrm>
          <a:off x="3352976" y="821409"/>
          <a:ext cx="4146418" cy="999198"/>
        </p:xfrm>
        <a:graphic>
          <a:graphicData uri="http://schemas.openxmlformats.org/presentationml/2006/ole">
            <mc:AlternateContent xmlns:mc="http://schemas.openxmlformats.org/markup-compatibility/2006">
              <mc:Choice xmlns:v="urn:schemas-microsoft-com:vml" Requires="v">
                <p:oleObj spid="_x0000_s282132" name="公式" r:id="rId3" imgW="1688760" imgH="406080" progId="Equation.3">
                  <p:embed/>
                </p:oleObj>
              </mc:Choice>
              <mc:Fallback>
                <p:oleObj name="公式" r:id="rId3" imgW="1688760" imgH="406080" progId="Equation.3">
                  <p:embed/>
                  <p:pic>
                    <p:nvPicPr>
                      <p:cNvPr id="78" name="对象 77">
                        <a:extLst>
                          <a:ext uri="{FF2B5EF4-FFF2-40B4-BE49-F238E27FC236}">
                            <a16:creationId xmlns:a16="http://schemas.microsoft.com/office/drawing/2014/main" id="{7DEF93AD-19D0-4C20-9259-8BE454E3E99C}"/>
                          </a:ext>
                        </a:extLst>
                      </p:cNvPr>
                      <p:cNvPicPr/>
                      <p:nvPr/>
                    </p:nvPicPr>
                    <p:blipFill>
                      <a:blip r:embed="rId4"/>
                      <a:stretch>
                        <a:fillRect/>
                      </a:stretch>
                    </p:blipFill>
                    <p:spPr>
                      <a:xfrm>
                        <a:off x="3352976" y="821409"/>
                        <a:ext cx="4146418" cy="999198"/>
                      </a:xfrm>
                      <a:prstGeom prst="rect">
                        <a:avLst/>
                      </a:prstGeom>
                    </p:spPr>
                  </p:pic>
                </p:oleObj>
              </mc:Fallback>
            </mc:AlternateContent>
          </a:graphicData>
        </a:graphic>
      </p:graphicFrame>
      <p:graphicFrame>
        <p:nvGraphicFramePr>
          <p:cNvPr id="83" name="对象 82">
            <a:extLst>
              <a:ext uri="{FF2B5EF4-FFF2-40B4-BE49-F238E27FC236}">
                <a16:creationId xmlns:a16="http://schemas.microsoft.com/office/drawing/2014/main" id="{BE334B83-C00C-4D04-AF49-9B8BC9BCAE3D}"/>
              </a:ext>
            </a:extLst>
          </p:cNvPr>
          <p:cNvGraphicFramePr>
            <a:graphicFrameLocks noChangeAspect="1"/>
          </p:cNvGraphicFramePr>
          <p:nvPr>
            <p:extLst>
              <p:ext uri="{D42A27DB-BD31-4B8C-83A1-F6EECF244321}">
                <p14:modId xmlns:p14="http://schemas.microsoft.com/office/powerpoint/2010/main" val="2382552853"/>
              </p:ext>
            </p:extLst>
          </p:nvPr>
        </p:nvGraphicFramePr>
        <p:xfrm>
          <a:off x="3430366" y="1806153"/>
          <a:ext cx="4239286" cy="999198"/>
        </p:xfrm>
        <a:graphic>
          <a:graphicData uri="http://schemas.openxmlformats.org/presentationml/2006/ole">
            <mc:AlternateContent xmlns:mc="http://schemas.openxmlformats.org/markup-compatibility/2006">
              <mc:Choice xmlns:v="urn:schemas-microsoft-com:vml" Requires="v">
                <p:oleObj spid="_x0000_s282133" name="公式" r:id="rId5" imgW="1726920" imgH="406080" progId="Equation.3">
                  <p:embed/>
                </p:oleObj>
              </mc:Choice>
              <mc:Fallback>
                <p:oleObj name="公式" r:id="rId5" imgW="1726920" imgH="406080" progId="Equation.3">
                  <p:embed/>
                  <p:pic>
                    <p:nvPicPr>
                      <p:cNvPr id="79" name="对象 78">
                        <a:extLst>
                          <a:ext uri="{FF2B5EF4-FFF2-40B4-BE49-F238E27FC236}">
                            <a16:creationId xmlns:a16="http://schemas.microsoft.com/office/drawing/2014/main" id="{503F3E07-5F34-425D-BB51-0BAD9D696F62}"/>
                          </a:ext>
                        </a:extLst>
                      </p:cNvPr>
                      <p:cNvPicPr/>
                      <p:nvPr/>
                    </p:nvPicPr>
                    <p:blipFill>
                      <a:blip r:embed="rId6"/>
                      <a:stretch>
                        <a:fillRect/>
                      </a:stretch>
                    </p:blipFill>
                    <p:spPr>
                      <a:xfrm>
                        <a:off x="3430366" y="1806153"/>
                        <a:ext cx="4239286" cy="999198"/>
                      </a:xfrm>
                      <a:prstGeom prst="rect">
                        <a:avLst/>
                      </a:prstGeom>
                    </p:spPr>
                  </p:pic>
                </p:oleObj>
              </mc:Fallback>
            </mc:AlternateContent>
          </a:graphicData>
        </a:graphic>
      </p:graphicFrame>
      <p:graphicFrame>
        <p:nvGraphicFramePr>
          <p:cNvPr id="84" name="对象 83">
            <a:extLst>
              <a:ext uri="{FF2B5EF4-FFF2-40B4-BE49-F238E27FC236}">
                <a16:creationId xmlns:a16="http://schemas.microsoft.com/office/drawing/2014/main" id="{595E8C00-7EDD-4993-BFA6-9FC99976B1E1}"/>
              </a:ext>
            </a:extLst>
          </p:cNvPr>
          <p:cNvGraphicFramePr>
            <a:graphicFrameLocks noChangeAspect="1"/>
          </p:cNvGraphicFramePr>
          <p:nvPr>
            <p:extLst>
              <p:ext uri="{D42A27DB-BD31-4B8C-83A1-F6EECF244321}">
                <p14:modId xmlns:p14="http://schemas.microsoft.com/office/powerpoint/2010/main" val="4221954274"/>
              </p:ext>
            </p:extLst>
          </p:nvPr>
        </p:nvGraphicFramePr>
        <p:xfrm>
          <a:off x="704524" y="4326642"/>
          <a:ext cx="7202488" cy="1093788"/>
        </p:xfrm>
        <a:graphic>
          <a:graphicData uri="http://schemas.openxmlformats.org/presentationml/2006/ole">
            <mc:AlternateContent xmlns:mc="http://schemas.openxmlformats.org/markup-compatibility/2006">
              <mc:Choice xmlns:v="urn:schemas-microsoft-com:vml" Requires="v">
                <p:oleObj spid="_x0000_s282134" name="公式" r:id="rId7" imgW="2933640" imgH="444240" progId="Equation.3">
                  <p:embed/>
                </p:oleObj>
              </mc:Choice>
              <mc:Fallback>
                <p:oleObj name="公式" r:id="rId7" imgW="2933640" imgH="444240" progId="Equation.3">
                  <p:embed/>
                  <p:pic>
                    <p:nvPicPr>
                      <p:cNvPr id="81" name="对象 80">
                        <a:extLst>
                          <a:ext uri="{FF2B5EF4-FFF2-40B4-BE49-F238E27FC236}">
                            <a16:creationId xmlns:a16="http://schemas.microsoft.com/office/drawing/2014/main" id="{10DEFA38-F59E-4E3B-B1ED-2FE7BDE8581C}"/>
                          </a:ext>
                        </a:extLst>
                      </p:cNvPr>
                      <p:cNvPicPr/>
                      <p:nvPr/>
                    </p:nvPicPr>
                    <p:blipFill>
                      <a:blip r:embed="rId8"/>
                      <a:stretch>
                        <a:fillRect/>
                      </a:stretch>
                    </p:blipFill>
                    <p:spPr>
                      <a:xfrm>
                        <a:off x="704524" y="4326642"/>
                        <a:ext cx="7202488" cy="1093788"/>
                      </a:xfrm>
                      <a:prstGeom prst="rect">
                        <a:avLst/>
                      </a:prstGeom>
                    </p:spPr>
                  </p:pic>
                </p:oleObj>
              </mc:Fallback>
            </mc:AlternateContent>
          </a:graphicData>
        </a:graphic>
      </p:graphicFrame>
      <p:graphicFrame>
        <p:nvGraphicFramePr>
          <p:cNvPr id="85" name="对象 84">
            <a:extLst>
              <a:ext uri="{FF2B5EF4-FFF2-40B4-BE49-F238E27FC236}">
                <a16:creationId xmlns:a16="http://schemas.microsoft.com/office/drawing/2014/main" id="{F06505DC-A49C-4C52-A452-B79AFCEAB1CC}"/>
              </a:ext>
            </a:extLst>
          </p:cNvPr>
          <p:cNvGraphicFramePr>
            <a:graphicFrameLocks noChangeAspect="1"/>
          </p:cNvGraphicFramePr>
          <p:nvPr>
            <p:extLst>
              <p:ext uri="{D42A27DB-BD31-4B8C-83A1-F6EECF244321}">
                <p14:modId xmlns:p14="http://schemas.microsoft.com/office/powerpoint/2010/main" val="2034865722"/>
              </p:ext>
            </p:extLst>
          </p:nvPr>
        </p:nvGraphicFramePr>
        <p:xfrm>
          <a:off x="736813" y="5546970"/>
          <a:ext cx="8636794" cy="1093788"/>
        </p:xfrm>
        <a:graphic>
          <a:graphicData uri="http://schemas.openxmlformats.org/presentationml/2006/ole">
            <mc:AlternateContent xmlns:mc="http://schemas.openxmlformats.org/markup-compatibility/2006">
              <mc:Choice xmlns:v="urn:schemas-microsoft-com:vml" Requires="v">
                <p:oleObj spid="_x0000_s282135" name="公式" r:id="rId9" imgW="3517560" imgH="444240" progId="Equation.3">
                  <p:embed/>
                </p:oleObj>
              </mc:Choice>
              <mc:Fallback>
                <p:oleObj name="公式" r:id="rId9" imgW="3517560" imgH="444240" progId="Equation.3">
                  <p:embed/>
                  <p:pic>
                    <p:nvPicPr>
                      <p:cNvPr id="82" name="对象 81">
                        <a:extLst>
                          <a:ext uri="{FF2B5EF4-FFF2-40B4-BE49-F238E27FC236}">
                            <a16:creationId xmlns:a16="http://schemas.microsoft.com/office/drawing/2014/main" id="{19CBF036-67B2-4B72-955D-7195E23B2CD0}"/>
                          </a:ext>
                        </a:extLst>
                      </p:cNvPr>
                      <p:cNvPicPr/>
                      <p:nvPr/>
                    </p:nvPicPr>
                    <p:blipFill>
                      <a:blip r:embed="rId10"/>
                      <a:stretch>
                        <a:fillRect/>
                      </a:stretch>
                    </p:blipFill>
                    <p:spPr>
                      <a:xfrm>
                        <a:off x="736813" y="5546970"/>
                        <a:ext cx="8636794" cy="1093788"/>
                      </a:xfrm>
                      <a:prstGeom prst="rect">
                        <a:avLst/>
                      </a:prstGeom>
                    </p:spPr>
                  </p:pic>
                </p:oleObj>
              </mc:Fallback>
            </mc:AlternateContent>
          </a:graphicData>
        </a:graphic>
      </p:graphicFrame>
      <p:sp>
        <p:nvSpPr>
          <p:cNvPr id="2" name="灯片编号占位符 1">
            <a:extLst>
              <a:ext uri="{FF2B5EF4-FFF2-40B4-BE49-F238E27FC236}">
                <a16:creationId xmlns:a16="http://schemas.microsoft.com/office/drawing/2014/main" id="{8A51B52C-8578-4817-A99E-70318787FA4C}"/>
              </a:ext>
            </a:extLst>
          </p:cNvPr>
          <p:cNvSpPr>
            <a:spLocks noGrp="1"/>
          </p:cNvSpPr>
          <p:nvPr>
            <p:ph type="sldNum" sz="quarter" idx="12"/>
          </p:nvPr>
        </p:nvSpPr>
        <p:spPr/>
        <p:txBody>
          <a:bodyPr/>
          <a:lstStyle/>
          <a:p>
            <a:fld id="{DD7B16FF-69CA-4A0B-BD3A-C4B4E2184A49}" type="slidenum">
              <a:rPr lang="zh-CN" altLang="en-US" smtClean="0"/>
              <a:pPr/>
              <a:t>30</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fill="hold"/>
                                        <p:tgtEl>
                                          <p:spTgt spid="73"/>
                                        </p:tgtEl>
                                        <p:attrNameLst>
                                          <p:attrName>ppt_x</p:attrName>
                                        </p:attrNameLst>
                                      </p:cBhvr>
                                      <p:tavLst>
                                        <p:tav tm="0">
                                          <p:val>
                                            <p:strVal val="0-#ppt_w/2"/>
                                          </p:val>
                                        </p:tav>
                                        <p:tav tm="100000">
                                          <p:val>
                                            <p:strVal val="#ppt_x"/>
                                          </p:val>
                                        </p:tav>
                                      </p:tavLst>
                                    </p:anim>
                                    <p:anim calcmode="lin" valueType="num">
                                      <p:cBhvr additive="base">
                                        <p:cTn id="8" dur="5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wipe(left)">
                                      <p:cBhvr>
                                        <p:cTn id="13" dur="500"/>
                                        <p:tgtEl>
                                          <p:spTgt spid="8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85"/>
                                        </p:tgtEl>
                                        <p:attrNameLst>
                                          <p:attrName>style.visibility</p:attrName>
                                        </p:attrNameLst>
                                      </p:cBhvr>
                                      <p:to>
                                        <p:strVal val="visible"/>
                                      </p:to>
                                    </p:set>
                                    <p:animEffect transition="in" filter="wipe(left)">
                                      <p:cBhvr>
                                        <p:cTn id="18"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 name="对象 76">
            <a:extLst>
              <a:ext uri="{FF2B5EF4-FFF2-40B4-BE49-F238E27FC236}">
                <a16:creationId xmlns:a16="http://schemas.microsoft.com/office/drawing/2014/main" id="{A54BB341-C452-4555-9D15-7048F7F34AE4}"/>
              </a:ext>
            </a:extLst>
          </p:cNvPr>
          <p:cNvGraphicFramePr>
            <a:graphicFrameLocks noChangeAspect="1"/>
          </p:cNvGraphicFramePr>
          <p:nvPr>
            <p:extLst>
              <p:ext uri="{D42A27DB-BD31-4B8C-83A1-F6EECF244321}">
                <p14:modId xmlns:p14="http://schemas.microsoft.com/office/powerpoint/2010/main" val="1489758061"/>
              </p:ext>
            </p:extLst>
          </p:nvPr>
        </p:nvGraphicFramePr>
        <p:xfrm>
          <a:off x="652930" y="143928"/>
          <a:ext cx="7202488" cy="1093788"/>
        </p:xfrm>
        <a:graphic>
          <a:graphicData uri="http://schemas.openxmlformats.org/presentationml/2006/ole">
            <mc:AlternateContent xmlns:mc="http://schemas.openxmlformats.org/markup-compatibility/2006">
              <mc:Choice xmlns:v="urn:schemas-microsoft-com:vml" Requires="v">
                <p:oleObj spid="_x0000_s283420" name="公式" r:id="rId3" imgW="2933640" imgH="444240" progId="Equation.3">
                  <p:embed/>
                </p:oleObj>
              </mc:Choice>
              <mc:Fallback>
                <p:oleObj name="公式" r:id="rId3" imgW="2933640" imgH="444240" progId="Equation.3">
                  <p:embed/>
                  <p:pic>
                    <p:nvPicPr>
                      <p:cNvPr id="4" name="对象 3">
                        <a:extLst>
                          <a:ext uri="{FF2B5EF4-FFF2-40B4-BE49-F238E27FC236}">
                            <a16:creationId xmlns:a16="http://schemas.microsoft.com/office/drawing/2014/main" id="{0D37EDD8-E207-44EE-9349-6FE6E12044D8}"/>
                          </a:ext>
                        </a:extLst>
                      </p:cNvPr>
                      <p:cNvPicPr/>
                      <p:nvPr/>
                    </p:nvPicPr>
                    <p:blipFill>
                      <a:blip r:embed="rId4"/>
                      <a:stretch>
                        <a:fillRect/>
                      </a:stretch>
                    </p:blipFill>
                    <p:spPr>
                      <a:xfrm>
                        <a:off x="652930" y="143928"/>
                        <a:ext cx="7202488" cy="1093788"/>
                      </a:xfrm>
                      <a:prstGeom prst="rect">
                        <a:avLst/>
                      </a:prstGeom>
                    </p:spPr>
                  </p:pic>
                </p:oleObj>
              </mc:Fallback>
            </mc:AlternateContent>
          </a:graphicData>
        </a:graphic>
      </p:graphicFrame>
      <p:graphicFrame>
        <p:nvGraphicFramePr>
          <p:cNvPr id="78" name="对象 77">
            <a:extLst>
              <a:ext uri="{FF2B5EF4-FFF2-40B4-BE49-F238E27FC236}">
                <a16:creationId xmlns:a16="http://schemas.microsoft.com/office/drawing/2014/main" id="{48CFBB5F-1F34-4736-BEE9-2E60F61AC2E7}"/>
              </a:ext>
            </a:extLst>
          </p:cNvPr>
          <p:cNvGraphicFramePr>
            <a:graphicFrameLocks noChangeAspect="1"/>
          </p:cNvGraphicFramePr>
          <p:nvPr>
            <p:extLst>
              <p:ext uri="{D42A27DB-BD31-4B8C-83A1-F6EECF244321}">
                <p14:modId xmlns:p14="http://schemas.microsoft.com/office/powerpoint/2010/main" val="2736764458"/>
              </p:ext>
            </p:extLst>
          </p:nvPr>
        </p:nvGraphicFramePr>
        <p:xfrm>
          <a:off x="652931" y="1292340"/>
          <a:ext cx="8636794" cy="1093788"/>
        </p:xfrm>
        <a:graphic>
          <a:graphicData uri="http://schemas.openxmlformats.org/presentationml/2006/ole">
            <mc:AlternateContent xmlns:mc="http://schemas.openxmlformats.org/markup-compatibility/2006">
              <mc:Choice xmlns:v="urn:schemas-microsoft-com:vml" Requires="v">
                <p:oleObj spid="_x0000_s283421" name="公式" r:id="rId5" imgW="3517560" imgH="444240" progId="Equation.3">
                  <p:embed/>
                </p:oleObj>
              </mc:Choice>
              <mc:Fallback>
                <p:oleObj name="公式" r:id="rId5" imgW="3517560" imgH="444240" progId="Equation.3">
                  <p:embed/>
                  <p:pic>
                    <p:nvPicPr>
                      <p:cNvPr id="5" name="对象 4">
                        <a:extLst>
                          <a:ext uri="{FF2B5EF4-FFF2-40B4-BE49-F238E27FC236}">
                            <a16:creationId xmlns:a16="http://schemas.microsoft.com/office/drawing/2014/main" id="{C0E87D46-0D0A-4A06-A7B3-8AB983A496A1}"/>
                          </a:ext>
                        </a:extLst>
                      </p:cNvPr>
                      <p:cNvPicPr/>
                      <p:nvPr/>
                    </p:nvPicPr>
                    <p:blipFill>
                      <a:blip r:embed="rId6"/>
                      <a:stretch>
                        <a:fillRect/>
                      </a:stretch>
                    </p:blipFill>
                    <p:spPr>
                      <a:xfrm>
                        <a:off x="652931" y="1292340"/>
                        <a:ext cx="8636794" cy="1093788"/>
                      </a:xfrm>
                      <a:prstGeom prst="rect">
                        <a:avLst/>
                      </a:prstGeom>
                    </p:spPr>
                  </p:pic>
                </p:oleObj>
              </mc:Fallback>
            </mc:AlternateContent>
          </a:graphicData>
        </a:graphic>
      </p:graphicFrame>
      <p:sp>
        <p:nvSpPr>
          <p:cNvPr id="79" name="Line 9">
            <a:extLst>
              <a:ext uri="{FF2B5EF4-FFF2-40B4-BE49-F238E27FC236}">
                <a16:creationId xmlns:a16="http://schemas.microsoft.com/office/drawing/2014/main" id="{9B8D32E7-E206-4C50-B51D-7944E493B830}"/>
              </a:ext>
            </a:extLst>
          </p:cNvPr>
          <p:cNvSpPr>
            <a:spLocks noChangeShapeType="1"/>
          </p:cNvSpPr>
          <p:nvPr/>
        </p:nvSpPr>
        <p:spPr bwMode="auto">
          <a:xfrm>
            <a:off x="3621884" y="3722481"/>
            <a:ext cx="2684595" cy="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nvGrpSpPr>
          <p:cNvPr id="80" name="组合 79">
            <a:extLst>
              <a:ext uri="{FF2B5EF4-FFF2-40B4-BE49-F238E27FC236}">
                <a16:creationId xmlns:a16="http://schemas.microsoft.com/office/drawing/2014/main" id="{ED554F25-28D8-4C90-80CE-FE653265C25C}"/>
              </a:ext>
            </a:extLst>
          </p:cNvPr>
          <p:cNvGrpSpPr/>
          <p:nvPr/>
        </p:nvGrpSpPr>
        <p:grpSpPr>
          <a:xfrm>
            <a:off x="3998100" y="3726231"/>
            <a:ext cx="905529" cy="581618"/>
            <a:chOff x="3749620" y="3968112"/>
            <a:chExt cx="835873" cy="536878"/>
          </a:xfrm>
        </p:grpSpPr>
        <p:graphicFrame>
          <p:nvGraphicFramePr>
            <p:cNvPr id="81" name="Object 7">
              <a:hlinkClick r:id="" action="ppaction://ole?verb=0"/>
              <a:extLst>
                <a:ext uri="{FF2B5EF4-FFF2-40B4-BE49-F238E27FC236}">
                  <a16:creationId xmlns:a16="http://schemas.microsoft.com/office/drawing/2014/main" id="{47BDDA87-DDB3-4E29-9D61-197CA4FE84CD}"/>
                </a:ext>
              </a:extLst>
            </p:cNvPr>
            <p:cNvGraphicFramePr>
              <a:graphicFrameLocks/>
            </p:cNvGraphicFramePr>
            <p:nvPr>
              <p:extLst>
                <p:ext uri="{D42A27DB-BD31-4B8C-83A1-F6EECF244321}">
                  <p14:modId xmlns:p14="http://schemas.microsoft.com/office/powerpoint/2010/main" val="215271674"/>
                </p:ext>
              </p:extLst>
            </p:nvPr>
          </p:nvGraphicFramePr>
          <p:xfrm>
            <a:off x="3870904" y="4060490"/>
            <a:ext cx="714589" cy="444500"/>
          </p:xfrm>
          <a:graphic>
            <a:graphicData uri="http://schemas.openxmlformats.org/presentationml/2006/ole">
              <mc:AlternateContent xmlns:mc="http://schemas.openxmlformats.org/markup-compatibility/2006">
                <mc:Choice xmlns:v="urn:schemas-microsoft-com:vml" Requires="v">
                  <p:oleObj spid="_x0000_s283422" name="公式" r:id="rId7" imgW="406080" imgH="177480" progId="Equation.3">
                    <p:embed/>
                  </p:oleObj>
                </mc:Choice>
                <mc:Fallback>
                  <p:oleObj name="公式" r:id="rId7" imgW="406080" imgH="177480" progId="Equation.3">
                    <p:embed/>
                    <p:pic>
                      <p:nvPicPr>
                        <p:cNvPr id="8" name="Object 7">
                          <a:hlinkClick r:id="" action="ppaction://ole?verb=0"/>
                          <a:extLst>
                            <a:ext uri="{FF2B5EF4-FFF2-40B4-BE49-F238E27FC236}">
                              <a16:creationId xmlns:a16="http://schemas.microsoft.com/office/drawing/2014/main" id="{F266B233-8B0D-4D95-BBF1-3B7DB4447B49}"/>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0904" y="4060490"/>
                          <a:ext cx="714589" cy="444500"/>
                        </a:xfrm>
                        <a:prstGeom prst="rect">
                          <a:avLst/>
                        </a:prstGeom>
                        <a:noFill/>
                        <a:ln>
                          <a:noFill/>
                        </a:ln>
                        <a:effectLst/>
                      </p:spPr>
                    </p:pic>
                  </p:oleObj>
                </mc:Fallback>
              </mc:AlternateContent>
            </a:graphicData>
          </a:graphic>
        </p:graphicFrame>
        <p:sp>
          <p:nvSpPr>
            <p:cNvPr id="82" name="Freeform 15">
              <a:extLst>
                <a:ext uri="{FF2B5EF4-FFF2-40B4-BE49-F238E27FC236}">
                  <a16:creationId xmlns:a16="http://schemas.microsoft.com/office/drawing/2014/main" id="{B4E89F2D-512A-44B8-BDE1-13F08DB243C1}"/>
                </a:ext>
              </a:extLst>
            </p:cNvPr>
            <p:cNvSpPr>
              <a:spLocks/>
            </p:cNvSpPr>
            <p:nvPr/>
          </p:nvSpPr>
          <p:spPr bwMode="auto">
            <a:xfrm>
              <a:off x="3749620" y="3968112"/>
              <a:ext cx="149493" cy="437368"/>
            </a:xfrm>
            <a:custGeom>
              <a:avLst/>
              <a:gdLst>
                <a:gd name="T0" fmla="*/ 86 w 100"/>
                <a:gd name="T1" fmla="*/ 0 h 168"/>
                <a:gd name="T2" fmla="*/ 86 w 100"/>
                <a:gd name="T3" fmla="*/ 90 h 168"/>
                <a:gd name="T4" fmla="*/ 0 w 100"/>
                <a:gd name="T5" fmla="*/ 168 h 168"/>
              </a:gdLst>
              <a:ahLst/>
              <a:cxnLst>
                <a:cxn ang="0">
                  <a:pos x="T0" y="T1"/>
                </a:cxn>
                <a:cxn ang="0">
                  <a:pos x="T2" y="T3"/>
                </a:cxn>
                <a:cxn ang="0">
                  <a:pos x="T4" y="T5"/>
                </a:cxn>
              </a:cxnLst>
              <a:rect l="0" t="0" r="r" b="b"/>
              <a:pathLst>
                <a:path w="100" h="168">
                  <a:moveTo>
                    <a:pt x="86" y="0"/>
                  </a:moveTo>
                  <a:cubicBezTo>
                    <a:pt x="93" y="31"/>
                    <a:pt x="100" y="62"/>
                    <a:pt x="86" y="90"/>
                  </a:cubicBezTo>
                  <a:cubicBezTo>
                    <a:pt x="72" y="118"/>
                    <a:pt x="16" y="153"/>
                    <a:pt x="0" y="168"/>
                  </a:cubicBezTo>
                </a:path>
              </a:pathLst>
            </a:custGeom>
            <a:noFill/>
            <a:ln w="381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grpSp>
        <p:nvGrpSpPr>
          <p:cNvPr id="83" name="组合 82">
            <a:extLst>
              <a:ext uri="{FF2B5EF4-FFF2-40B4-BE49-F238E27FC236}">
                <a16:creationId xmlns:a16="http://schemas.microsoft.com/office/drawing/2014/main" id="{8015586E-F869-4D0F-B62B-023FB6A0EAC3}"/>
              </a:ext>
            </a:extLst>
          </p:cNvPr>
          <p:cNvGrpSpPr/>
          <p:nvPr/>
        </p:nvGrpSpPr>
        <p:grpSpPr>
          <a:xfrm>
            <a:off x="4222084" y="3308169"/>
            <a:ext cx="952027" cy="429088"/>
            <a:chOff x="3897308" y="3553134"/>
            <a:chExt cx="878794" cy="396081"/>
          </a:xfrm>
        </p:grpSpPr>
        <p:graphicFrame>
          <p:nvGraphicFramePr>
            <p:cNvPr id="84" name="Object 14">
              <a:hlinkClick r:id="" action="ppaction://ole?verb=0"/>
              <a:extLst>
                <a:ext uri="{FF2B5EF4-FFF2-40B4-BE49-F238E27FC236}">
                  <a16:creationId xmlns:a16="http://schemas.microsoft.com/office/drawing/2014/main" id="{88A1E826-4180-447B-BD6A-B323068450BD}"/>
                </a:ext>
              </a:extLst>
            </p:cNvPr>
            <p:cNvGraphicFramePr>
              <a:graphicFrameLocks/>
            </p:cNvGraphicFramePr>
            <p:nvPr>
              <p:extLst>
                <p:ext uri="{D42A27DB-BD31-4B8C-83A1-F6EECF244321}">
                  <p14:modId xmlns:p14="http://schemas.microsoft.com/office/powerpoint/2010/main" val="485335432"/>
                </p:ext>
              </p:extLst>
            </p:nvPr>
          </p:nvGraphicFramePr>
          <p:xfrm>
            <a:off x="4223867" y="3553134"/>
            <a:ext cx="552235" cy="396081"/>
          </p:xfrm>
          <a:graphic>
            <a:graphicData uri="http://schemas.openxmlformats.org/presentationml/2006/ole">
              <mc:AlternateContent xmlns:mc="http://schemas.openxmlformats.org/markup-compatibility/2006">
                <mc:Choice xmlns:v="urn:schemas-microsoft-com:vml" Requires="v">
                  <p:oleObj spid="_x0000_s283423" name="公式" r:id="rId9" imgW="304560" imgH="177480" progId="Equation.3">
                    <p:embed/>
                  </p:oleObj>
                </mc:Choice>
                <mc:Fallback>
                  <p:oleObj name="公式" r:id="rId9" imgW="304560" imgH="177480" progId="Equation.3">
                    <p:embed/>
                    <p:pic>
                      <p:nvPicPr>
                        <p:cNvPr id="12" name="Object 14">
                          <a:hlinkClick r:id="" action="ppaction://ole?verb=0"/>
                          <a:extLst>
                            <a:ext uri="{FF2B5EF4-FFF2-40B4-BE49-F238E27FC236}">
                              <a16:creationId xmlns:a16="http://schemas.microsoft.com/office/drawing/2014/main" id="{F51377BC-85CB-4940-A30E-0B6E206C9443}"/>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23867" y="3553134"/>
                          <a:ext cx="552235" cy="396081"/>
                        </a:xfrm>
                        <a:prstGeom prst="rect">
                          <a:avLst/>
                        </a:prstGeom>
                        <a:noFill/>
                        <a:ln>
                          <a:noFill/>
                        </a:ln>
                        <a:effectLst/>
                      </p:spPr>
                    </p:pic>
                  </p:oleObj>
                </mc:Fallback>
              </mc:AlternateContent>
            </a:graphicData>
          </a:graphic>
        </p:graphicFrame>
        <p:sp>
          <p:nvSpPr>
            <p:cNvPr id="85" name="Freeform 16">
              <a:extLst>
                <a:ext uri="{FF2B5EF4-FFF2-40B4-BE49-F238E27FC236}">
                  <a16:creationId xmlns:a16="http://schemas.microsoft.com/office/drawing/2014/main" id="{5646CB01-1250-42F2-B8CB-6370EBFE4B7E}"/>
                </a:ext>
              </a:extLst>
            </p:cNvPr>
            <p:cNvSpPr>
              <a:spLocks/>
            </p:cNvSpPr>
            <p:nvPr/>
          </p:nvSpPr>
          <p:spPr bwMode="auto">
            <a:xfrm rot="19151719">
              <a:off x="3897308" y="3719682"/>
              <a:ext cx="107950" cy="209550"/>
            </a:xfrm>
            <a:custGeom>
              <a:avLst/>
              <a:gdLst>
                <a:gd name="T0" fmla="*/ 86 w 100"/>
                <a:gd name="T1" fmla="*/ 0 h 168"/>
                <a:gd name="T2" fmla="*/ 86 w 100"/>
                <a:gd name="T3" fmla="*/ 90 h 168"/>
                <a:gd name="T4" fmla="*/ 0 w 100"/>
                <a:gd name="T5" fmla="*/ 168 h 168"/>
              </a:gdLst>
              <a:ahLst/>
              <a:cxnLst>
                <a:cxn ang="0">
                  <a:pos x="T0" y="T1"/>
                </a:cxn>
                <a:cxn ang="0">
                  <a:pos x="T2" y="T3"/>
                </a:cxn>
                <a:cxn ang="0">
                  <a:pos x="T4" y="T5"/>
                </a:cxn>
              </a:cxnLst>
              <a:rect l="0" t="0" r="r" b="b"/>
              <a:pathLst>
                <a:path w="100" h="168">
                  <a:moveTo>
                    <a:pt x="86" y="0"/>
                  </a:moveTo>
                  <a:cubicBezTo>
                    <a:pt x="93" y="31"/>
                    <a:pt x="100" y="62"/>
                    <a:pt x="86" y="90"/>
                  </a:cubicBezTo>
                  <a:cubicBezTo>
                    <a:pt x="72" y="118"/>
                    <a:pt x="16" y="153"/>
                    <a:pt x="0" y="168"/>
                  </a:cubicBezTo>
                </a:path>
              </a:pathLst>
            </a:custGeom>
            <a:noFill/>
            <a:ln w="381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grpSp>
        <p:nvGrpSpPr>
          <p:cNvPr id="86" name="组合 85">
            <a:extLst>
              <a:ext uri="{FF2B5EF4-FFF2-40B4-BE49-F238E27FC236}">
                <a16:creationId xmlns:a16="http://schemas.microsoft.com/office/drawing/2014/main" id="{4EA83B61-9509-4C42-8E16-07B1C14EF3B6}"/>
              </a:ext>
            </a:extLst>
          </p:cNvPr>
          <p:cNvGrpSpPr/>
          <p:nvPr/>
        </p:nvGrpSpPr>
        <p:grpSpPr>
          <a:xfrm>
            <a:off x="3602965" y="2757681"/>
            <a:ext cx="2197894" cy="951045"/>
            <a:chOff x="3325813" y="3044992"/>
            <a:chExt cx="2028825" cy="877888"/>
          </a:xfrm>
        </p:grpSpPr>
        <p:sp>
          <p:nvSpPr>
            <p:cNvPr id="87" name="Rectangle 13">
              <a:extLst>
                <a:ext uri="{FF2B5EF4-FFF2-40B4-BE49-F238E27FC236}">
                  <a16:creationId xmlns:a16="http://schemas.microsoft.com/office/drawing/2014/main" id="{7A09826F-32CA-4D18-ABF2-5286D618AE04}"/>
                </a:ext>
              </a:extLst>
            </p:cNvPr>
            <p:cNvSpPr>
              <a:spLocks noChangeArrowheads="1"/>
            </p:cNvSpPr>
            <p:nvPr/>
          </p:nvSpPr>
          <p:spPr bwMode="auto">
            <a:xfrm>
              <a:off x="3652896" y="3215493"/>
              <a:ext cx="644409" cy="45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nchor="ctr">
              <a:spAutoFit/>
            </a:bodyPr>
            <a:lstStyle/>
            <a:p>
              <a:pPr algn="ctr" eaLnBrk="0" hangingPunct="0"/>
              <a:r>
                <a:rPr lang="en-US" altLang="zh-CN" sz="2600">
                  <a:solidFill>
                    <a:srgbClr val="FF0000"/>
                  </a:solidFill>
                  <a:latin typeface="Times New Roman" panose="02020603050405020304" pitchFamily="18" charset="0"/>
                  <a:ea typeface="宋体" panose="02010600030101010101" pitchFamily="2" charset="-122"/>
                </a:rPr>
                <a:t>100</a:t>
              </a:r>
              <a:endParaRPr lang="en-US" altLang="zh-CN" sz="2600">
                <a:latin typeface="Times New Roman" panose="02020603050405020304" pitchFamily="18" charset="0"/>
                <a:ea typeface="宋体" panose="02010600030101010101" pitchFamily="2" charset="-122"/>
              </a:endParaRPr>
            </a:p>
          </p:txBody>
        </p:sp>
        <p:grpSp>
          <p:nvGrpSpPr>
            <p:cNvPr id="88" name="组合 87">
              <a:extLst>
                <a:ext uri="{FF2B5EF4-FFF2-40B4-BE49-F238E27FC236}">
                  <a16:creationId xmlns:a16="http://schemas.microsoft.com/office/drawing/2014/main" id="{1D117FAA-2BF4-419B-B3DA-8E45391864C1}"/>
                </a:ext>
              </a:extLst>
            </p:cNvPr>
            <p:cNvGrpSpPr/>
            <p:nvPr/>
          </p:nvGrpSpPr>
          <p:grpSpPr>
            <a:xfrm>
              <a:off x="3325813" y="3044992"/>
              <a:ext cx="2028825" cy="877888"/>
              <a:chOff x="3325813" y="3044992"/>
              <a:chExt cx="2028825" cy="877888"/>
            </a:xfrm>
          </p:grpSpPr>
          <p:sp>
            <p:nvSpPr>
              <p:cNvPr id="89" name="Line 12">
                <a:extLst>
                  <a:ext uri="{FF2B5EF4-FFF2-40B4-BE49-F238E27FC236}">
                    <a16:creationId xmlns:a16="http://schemas.microsoft.com/office/drawing/2014/main" id="{6C35EB7F-F3FA-42C7-A07D-44801E968178}"/>
                  </a:ext>
                </a:extLst>
              </p:cNvPr>
              <p:cNvSpPr>
                <a:spLocks noChangeShapeType="1"/>
              </p:cNvSpPr>
              <p:nvPr/>
            </p:nvSpPr>
            <p:spPr bwMode="auto">
              <a:xfrm flipV="1">
                <a:off x="3325813" y="3365667"/>
                <a:ext cx="1698625" cy="557213"/>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90" name="对象 89">
                <a:extLst>
                  <a:ext uri="{FF2B5EF4-FFF2-40B4-BE49-F238E27FC236}">
                    <a16:creationId xmlns:a16="http://schemas.microsoft.com/office/drawing/2014/main" id="{3C4EA364-07D2-48B7-A9FD-79C56A590E36}"/>
                  </a:ext>
                </a:extLst>
              </p:cNvPr>
              <p:cNvGraphicFramePr>
                <a:graphicFrameLocks noChangeAspect="1"/>
              </p:cNvGraphicFramePr>
              <p:nvPr>
                <p:extLst>
                  <p:ext uri="{D42A27DB-BD31-4B8C-83A1-F6EECF244321}">
                    <p14:modId xmlns:p14="http://schemas.microsoft.com/office/powerpoint/2010/main" val="1731223337"/>
                  </p:ext>
                </p:extLst>
              </p:nvPr>
            </p:nvGraphicFramePr>
            <p:xfrm>
              <a:off x="5065713" y="3044992"/>
              <a:ext cx="288925" cy="431800"/>
            </p:xfrm>
            <a:graphic>
              <a:graphicData uri="http://schemas.openxmlformats.org/presentationml/2006/ole">
                <mc:AlternateContent xmlns:mc="http://schemas.openxmlformats.org/markup-compatibility/2006">
                  <mc:Choice xmlns:v="urn:schemas-microsoft-com:vml" Requires="v">
                    <p:oleObj spid="_x0000_s283424" name="公式" r:id="rId11" imgW="126720" imgH="190440" progId="Equation.3">
                      <p:embed/>
                    </p:oleObj>
                  </mc:Choice>
                  <mc:Fallback>
                    <p:oleObj name="公式" r:id="rId11" imgW="126720" imgH="190440" progId="Equation.3">
                      <p:embed/>
                      <p:pic>
                        <p:nvPicPr>
                          <p:cNvPr id="21" name="对象 20">
                            <a:extLst>
                              <a:ext uri="{FF2B5EF4-FFF2-40B4-BE49-F238E27FC236}">
                                <a16:creationId xmlns:a16="http://schemas.microsoft.com/office/drawing/2014/main" id="{00472DE1-3574-4B0B-B020-7F79C6AF3E98}"/>
                              </a:ext>
                            </a:extLst>
                          </p:cNvPr>
                          <p:cNvPicPr/>
                          <p:nvPr/>
                        </p:nvPicPr>
                        <p:blipFill>
                          <a:blip r:embed="rId12"/>
                          <a:stretch>
                            <a:fillRect/>
                          </a:stretch>
                        </p:blipFill>
                        <p:spPr>
                          <a:xfrm>
                            <a:off x="5065713" y="3044992"/>
                            <a:ext cx="288925" cy="431800"/>
                          </a:xfrm>
                          <a:prstGeom prst="rect">
                            <a:avLst/>
                          </a:prstGeom>
                        </p:spPr>
                      </p:pic>
                    </p:oleObj>
                  </mc:Fallback>
                </mc:AlternateContent>
              </a:graphicData>
            </a:graphic>
          </p:graphicFrame>
        </p:grpSp>
      </p:grpSp>
      <p:grpSp>
        <p:nvGrpSpPr>
          <p:cNvPr id="91" name="组合 90">
            <a:extLst>
              <a:ext uri="{FF2B5EF4-FFF2-40B4-BE49-F238E27FC236}">
                <a16:creationId xmlns:a16="http://schemas.microsoft.com/office/drawing/2014/main" id="{CE6C4076-CF39-4361-9DC0-3DB1D54BD5CA}"/>
              </a:ext>
            </a:extLst>
          </p:cNvPr>
          <p:cNvGrpSpPr/>
          <p:nvPr/>
        </p:nvGrpSpPr>
        <p:grpSpPr>
          <a:xfrm>
            <a:off x="3616723" y="3710446"/>
            <a:ext cx="2424906" cy="2729309"/>
            <a:chOff x="3338513" y="3924467"/>
            <a:chExt cx="2238375" cy="2519362"/>
          </a:xfrm>
        </p:grpSpPr>
        <p:sp>
          <p:nvSpPr>
            <p:cNvPr id="92" name="Line 5">
              <a:extLst>
                <a:ext uri="{FF2B5EF4-FFF2-40B4-BE49-F238E27FC236}">
                  <a16:creationId xmlns:a16="http://schemas.microsoft.com/office/drawing/2014/main" id="{8ED515AE-689F-4C30-BB05-C10C344166F8}"/>
                </a:ext>
              </a:extLst>
            </p:cNvPr>
            <p:cNvSpPr>
              <a:spLocks noChangeShapeType="1"/>
            </p:cNvSpPr>
            <p:nvPr/>
          </p:nvSpPr>
          <p:spPr bwMode="auto">
            <a:xfrm>
              <a:off x="3338513" y="3924467"/>
              <a:ext cx="1827212" cy="228917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93" name="Rectangle 6">
              <a:extLst>
                <a:ext uri="{FF2B5EF4-FFF2-40B4-BE49-F238E27FC236}">
                  <a16:creationId xmlns:a16="http://schemas.microsoft.com/office/drawing/2014/main" id="{FE3CF840-24A2-41CC-ACB8-6FFC9FEE515E}"/>
                </a:ext>
              </a:extLst>
            </p:cNvPr>
            <p:cNvSpPr>
              <a:spLocks noChangeArrowheads="1"/>
            </p:cNvSpPr>
            <p:nvPr/>
          </p:nvSpPr>
          <p:spPr bwMode="auto">
            <a:xfrm>
              <a:off x="4225082" y="4653768"/>
              <a:ext cx="644409" cy="45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nchor="ctr">
              <a:spAutoFit/>
            </a:bodyPr>
            <a:lstStyle/>
            <a:p>
              <a:pPr algn="ctr" eaLnBrk="0" hangingPunct="0"/>
              <a:r>
                <a:rPr lang="en-US" altLang="zh-CN" sz="2600" dirty="0">
                  <a:solidFill>
                    <a:srgbClr val="FF0000"/>
                  </a:solidFill>
                  <a:latin typeface="Times New Roman" panose="02020603050405020304" pitchFamily="18" charset="0"/>
                  <a:ea typeface="宋体" panose="02010600030101010101" pitchFamily="2" charset="-122"/>
                </a:rPr>
                <a:t>220</a:t>
              </a:r>
              <a:endParaRPr lang="en-US" altLang="zh-CN" sz="2600" dirty="0">
                <a:latin typeface="Times New Roman" panose="02020603050405020304" pitchFamily="18" charset="0"/>
                <a:ea typeface="宋体" panose="02010600030101010101" pitchFamily="2" charset="-122"/>
              </a:endParaRPr>
            </a:p>
          </p:txBody>
        </p:sp>
        <p:graphicFrame>
          <p:nvGraphicFramePr>
            <p:cNvPr id="94" name="对象 93">
              <a:extLst>
                <a:ext uri="{FF2B5EF4-FFF2-40B4-BE49-F238E27FC236}">
                  <a16:creationId xmlns:a16="http://schemas.microsoft.com/office/drawing/2014/main" id="{CA71D1A5-DDAB-438A-B4B8-79A195C7E221}"/>
                </a:ext>
              </a:extLst>
            </p:cNvPr>
            <p:cNvGraphicFramePr>
              <a:graphicFrameLocks noChangeAspect="1"/>
            </p:cNvGraphicFramePr>
            <p:nvPr>
              <p:extLst>
                <p:ext uri="{D42A27DB-BD31-4B8C-83A1-F6EECF244321}">
                  <p14:modId xmlns:p14="http://schemas.microsoft.com/office/powerpoint/2010/main" val="4078451293"/>
                </p:ext>
              </p:extLst>
            </p:nvPr>
          </p:nvGraphicFramePr>
          <p:xfrm>
            <a:off x="5202238" y="5983454"/>
            <a:ext cx="374650" cy="460375"/>
          </p:xfrm>
          <a:graphic>
            <a:graphicData uri="http://schemas.openxmlformats.org/presentationml/2006/ole">
              <mc:AlternateContent xmlns:mc="http://schemas.openxmlformats.org/markup-compatibility/2006">
                <mc:Choice xmlns:v="urn:schemas-microsoft-com:vml" Requires="v">
                  <p:oleObj spid="_x0000_s283425" name="公式" r:id="rId13" imgW="164880" imgH="203040" progId="Equation.3">
                    <p:embed/>
                  </p:oleObj>
                </mc:Choice>
                <mc:Fallback>
                  <p:oleObj name="公式" r:id="rId13" imgW="164880" imgH="203040" progId="Equation.3">
                    <p:embed/>
                    <p:pic>
                      <p:nvPicPr>
                        <p:cNvPr id="22" name="对象 21">
                          <a:extLst>
                            <a:ext uri="{FF2B5EF4-FFF2-40B4-BE49-F238E27FC236}">
                              <a16:creationId xmlns:a16="http://schemas.microsoft.com/office/drawing/2014/main" id="{5589D565-5966-492C-B870-AE774BE5EC47}"/>
                            </a:ext>
                          </a:extLst>
                        </p:cNvPr>
                        <p:cNvPicPr/>
                        <p:nvPr/>
                      </p:nvPicPr>
                      <p:blipFill>
                        <a:blip r:embed="rId14"/>
                        <a:stretch>
                          <a:fillRect/>
                        </a:stretch>
                      </p:blipFill>
                      <p:spPr>
                        <a:xfrm>
                          <a:off x="5202238" y="5983454"/>
                          <a:ext cx="374650" cy="460375"/>
                        </a:xfrm>
                        <a:prstGeom prst="rect">
                          <a:avLst/>
                        </a:prstGeom>
                      </p:spPr>
                    </p:pic>
                  </p:oleObj>
                </mc:Fallback>
              </mc:AlternateContent>
            </a:graphicData>
          </a:graphic>
        </p:graphicFrame>
      </p:grpSp>
      <p:sp>
        <p:nvSpPr>
          <p:cNvPr id="2" name="灯片编号占位符 1">
            <a:extLst>
              <a:ext uri="{FF2B5EF4-FFF2-40B4-BE49-F238E27FC236}">
                <a16:creationId xmlns:a16="http://schemas.microsoft.com/office/drawing/2014/main" id="{4E964361-FE66-4F00-B4AB-C3C4B6E719B2}"/>
              </a:ext>
            </a:extLst>
          </p:cNvPr>
          <p:cNvSpPr>
            <a:spLocks noGrp="1"/>
          </p:cNvSpPr>
          <p:nvPr>
            <p:ph type="sldNum" sz="quarter" idx="12"/>
          </p:nvPr>
        </p:nvSpPr>
        <p:spPr/>
        <p:txBody>
          <a:bodyPr/>
          <a:lstStyle/>
          <a:p>
            <a:fld id="{DD7B16FF-69CA-4A0B-BD3A-C4B4E2184A49}" type="slidenum">
              <a:rPr lang="zh-CN" altLang="en-US" smtClean="0"/>
              <a:pPr/>
              <a:t>31</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8"/>
                                        </p:tgtEl>
                                        <p:attrNameLst>
                                          <p:attrName>style.visibility</p:attrName>
                                        </p:attrNameLst>
                                      </p:cBhvr>
                                      <p:to>
                                        <p:strVal val="visible"/>
                                      </p:to>
                                    </p:set>
                                    <p:animEffect transition="in" filter="wipe(left)">
                                      <p:cBhvr>
                                        <p:cTn id="12" dur="500"/>
                                        <p:tgtEl>
                                          <p:spTgt spid="7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9"/>
                                        </p:tgtEl>
                                        <p:attrNameLst>
                                          <p:attrName>style.visibility</p:attrName>
                                        </p:attrNameLst>
                                      </p:cBhvr>
                                      <p:to>
                                        <p:strVal val="visible"/>
                                      </p:to>
                                    </p:set>
                                    <p:animEffect transition="in" filter="wipe(left)">
                                      <p:cBhvr>
                                        <p:cTn id="17" dur="500"/>
                                        <p:tgtEl>
                                          <p:spTgt spid="7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6"/>
                                        </p:tgtEl>
                                        <p:attrNameLst>
                                          <p:attrName>style.visibility</p:attrName>
                                        </p:attrNameLst>
                                      </p:cBhvr>
                                      <p:to>
                                        <p:strVal val="visible"/>
                                      </p:to>
                                    </p:set>
                                    <p:animEffect transition="in" filter="wipe(down)">
                                      <p:cBhvr>
                                        <p:cTn id="22" dur="500"/>
                                        <p:tgtEl>
                                          <p:spTgt spid="8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91"/>
                                        </p:tgtEl>
                                        <p:attrNameLst>
                                          <p:attrName>style.visibility</p:attrName>
                                        </p:attrNameLst>
                                      </p:cBhvr>
                                      <p:to>
                                        <p:strVal val="visible"/>
                                      </p:to>
                                    </p:set>
                                    <p:animEffect transition="in" filter="wipe(up)">
                                      <p:cBhvr>
                                        <p:cTn id="31" dur="500"/>
                                        <p:tgtEl>
                                          <p:spTgt spid="9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80"/>
                                        </p:tgtEl>
                                        <p:attrNameLst>
                                          <p:attrName>style.visibility</p:attrName>
                                        </p:attrNameLst>
                                      </p:cBhvr>
                                      <p:to>
                                        <p:strVal val="visible"/>
                                      </p:to>
                                    </p:set>
                                    <p:animEffect transition="in" filter="fade">
                                      <p:cBhvr>
                                        <p:cTn id="36"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11">
            <a:extLst>
              <a:ext uri="{FF2B5EF4-FFF2-40B4-BE49-F238E27FC236}">
                <a16:creationId xmlns:a16="http://schemas.microsoft.com/office/drawing/2014/main" id="{36DD27B7-3484-48BE-96EC-278546B0D236}"/>
              </a:ext>
            </a:extLst>
          </p:cNvPr>
          <p:cNvGrpSpPr>
            <a:grpSpLocks/>
          </p:cNvGrpSpPr>
          <p:nvPr/>
        </p:nvGrpSpPr>
        <p:grpSpPr bwMode="auto">
          <a:xfrm>
            <a:off x="1272985" y="3051326"/>
            <a:ext cx="7226565" cy="1833827"/>
            <a:chOff x="492" y="2031"/>
            <a:chExt cx="4202" cy="1118"/>
          </a:xfrm>
        </p:grpSpPr>
        <p:graphicFrame>
          <p:nvGraphicFramePr>
            <p:cNvPr id="40" name="Object 14">
              <a:hlinkClick r:id="" action="ppaction://ole?verb=0"/>
              <a:extLst>
                <a:ext uri="{FF2B5EF4-FFF2-40B4-BE49-F238E27FC236}">
                  <a16:creationId xmlns:a16="http://schemas.microsoft.com/office/drawing/2014/main" id="{F292B3FD-E234-4E85-A79C-3CA7D8FA1327}"/>
                </a:ext>
              </a:extLst>
            </p:cNvPr>
            <p:cNvGraphicFramePr>
              <a:graphicFrameLocks/>
            </p:cNvGraphicFramePr>
            <p:nvPr>
              <p:extLst>
                <p:ext uri="{D42A27DB-BD31-4B8C-83A1-F6EECF244321}">
                  <p14:modId xmlns:p14="http://schemas.microsoft.com/office/powerpoint/2010/main" val="4178989834"/>
                </p:ext>
              </p:extLst>
            </p:nvPr>
          </p:nvGraphicFramePr>
          <p:xfrm>
            <a:off x="996" y="2408"/>
            <a:ext cx="2935" cy="741"/>
          </p:xfrm>
          <a:graphic>
            <a:graphicData uri="http://schemas.openxmlformats.org/presentationml/2006/ole">
              <mc:AlternateContent xmlns:mc="http://schemas.openxmlformats.org/markup-compatibility/2006">
                <mc:Choice xmlns:v="urn:schemas-microsoft-com:vml" Requires="v">
                  <p:oleObj spid="_x0000_s284322" name="公式" r:id="rId3" imgW="2031840" imgH="533160" progId="Equation.3">
                    <p:embed/>
                  </p:oleObj>
                </mc:Choice>
                <mc:Fallback>
                  <p:oleObj name="公式" r:id="rId3" imgW="2031840" imgH="533160" progId="Equation.3">
                    <p:embed/>
                    <p:pic>
                      <p:nvPicPr>
                        <p:cNvPr id="12" name="Object 14">
                          <a:hlinkClick r:id="" action="ppaction://ole?verb=0"/>
                          <a:extLst>
                            <a:ext uri="{FF2B5EF4-FFF2-40B4-BE49-F238E27FC236}">
                              <a16:creationId xmlns:a16="http://schemas.microsoft.com/office/drawing/2014/main" id="{A15DC616-E448-44DE-9EAF-293687F78BF3}"/>
                            </a:ext>
                          </a:extLst>
                        </p:cNvPr>
                        <p:cNvPicPr>
                          <a:picLocks noChangeArrowheads="1"/>
                        </p:cNvPicPr>
                        <p:nvPr/>
                      </p:nvPicPr>
                      <p:blipFill>
                        <a:blip r:embed="rId4"/>
                        <a:srcRect/>
                        <a:stretch>
                          <a:fillRect/>
                        </a:stretch>
                      </p:blipFill>
                      <p:spPr bwMode="auto">
                        <a:xfrm>
                          <a:off x="996" y="2408"/>
                          <a:ext cx="2935" cy="741"/>
                        </a:xfrm>
                        <a:prstGeom prst="rect">
                          <a:avLst/>
                        </a:prstGeom>
                        <a:noFill/>
                        <a:ln>
                          <a:noFill/>
                        </a:ln>
                        <a:effectLst/>
                      </p:spPr>
                    </p:pic>
                  </p:oleObj>
                </mc:Fallback>
              </mc:AlternateContent>
            </a:graphicData>
          </a:graphic>
        </p:graphicFrame>
        <p:sp>
          <p:nvSpPr>
            <p:cNvPr id="41" name="Rectangle 15">
              <a:extLst>
                <a:ext uri="{FF2B5EF4-FFF2-40B4-BE49-F238E27FC236}">
                  <a16:creationId xmlns:a16="http://schemas.microsoft.com/office/drawing/2014/main" id="{AFA0286B-B510-4175-B093-E989B6878D54}"/>
                </a:ext>
              </a:extLst>
            </p:cNvPr>
            <p:cNvSpPr>
              <a:spLocks noChangeArrowheads="1"/>
            </p:cNvSpPr>
            <p:nvPr/>
          </p:nvSpPr>
          <p:spPr bwMode="auto">
            <a:xfrm>
              <a:off x="492" y="2031"/>
              <a:ext cx="505"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nchor="ctr">
              <a:spAutoFit/>
            </a:bodyPr>
            <a:lstStyle/>
            <a:p>
              <a:pPr algn="ctr" eaLnBrk="0" hangingPunct="0"/>
              <a:r>
                <a:rPr lang="zh-CN" altLang="en-US" sz="26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解：</a:t>
              </a:r>
            </a:p>
          </p:txBody>
        </p:sp>
        <p:graphicFrame>
          <p:nvGraphicFramePr>
            <p:cNvPr id="42" name="Object 16">
              <a:hlinkClick r:id="" action="ppaction://ole?verb=0"/>
              <a:extLst>
                <a:ext uri="{FF2B5EF4-FFF2-40B4-BE49-F238E27FC236}">
                  <a16:creationId xmlns:a16="http://schemas.microsoft.com/office/drawing/2014/main" id="{3C126CD8-A882-4AA5-A827-658E4C1AA967}"/>
                </a:ext>
              </a:extLst>
            </p:cNvPr>
            <p:cNvGraphicFramePr>
              <a:graphicFrameLocks/>
            </p:cNvGraphicFramePr>
            <p:nvPr>
              <p:extLst>
                <p:ext uri="{D42A27DB-BD31-4B8C-83A1-F6EECF244321}">
                  <p14:modId xmlns:p14="http://schemas.microsoft.com/office/powerpoint/2010/main" val="4199422020"/>
                </p:ext>
              </p:extLst>
            </p:nvPr>
          </p:nvGraphicFramePr>
          <p:xfrm>
            <a:off x="940" y="2045"/>
            <a:ext cx="3754" cy="274"/>
          </p:xfrm>
          <a:graphic>
            <a:graphicData uri="http://schemas.openxmlformats.org/presentationml/2006/ole">
              <mc:AlternateContent xmlns:mc="http://schemas.openxmlformats.org/markup-compatibility/2006">
                <mc:Choice xmlns:v="urn:schemas-microsoft-com:vml" Requires="v">
                  <p:oleObj spid="_x0000_s284323" name="公式" r:id="rId5" imgW="2450880" imgH="203040" progId="Equation.3">
                    <p:embed/>
                  </p:oleObj>
                </mc:Choice>
                <mc:Fallback>
                  <p:oleObj name="公式" r:id="rId5" imgW="2450880" imgH="203040" progId="Equation.3">
                    <p:embed/>
                    <p:pic>
                      <p:nvPicPr>
                        <p:cNvPr id="14" name="Object 16">
                          <a:hlinkClick r:id="" action="ppaction://ole?verb=0"/>
                          <a:extLst>
                            <a:ext uri="{FF2B5EF4-FFF2-40B4-BE49-F238E27FC236}">
                              <a16:creationId xmlns:a16="http://schemas.microsoft.com/office/drawing/2014/main" id="{6FD73DED-0D23-4939-AC29-C2167D03989A}"/>
                            </a:ext>
                          </a:extLst>
                        </p:cNvPr>
                        <p:cNvPicPr>
                          <a:picLocks noChangeArrowheads="1"/>
                        </p:cNvPicPr>
                        <p:nvPr/>
                      </p:nvPicPr>
                      <p:blipFill>
                        <a:blip r:embed="rId6"/>
                        <a:srcRect/>
                        <a:stretch>
                          <a:fillRect/>
                        </a:stretch>
                      </p:blipFill>
                      <p:spPr bwMode="auto">
                        <a:xfrm>
                          <a:off x="940" y="2045"/>
                          <a:ext cx="3754" cy="274"/>
                        </a:xfrm>
                        <a:prstGeom prst="rect">
                          <a:avLst/>
                        </a:prstGeom>
                        <a:noFill/>
                        <a:ln>
                          <a:noFill/>
                        </a:ln>
                        <a:effectLst/>
                      </p:spPr>
                    </p:pic>
                  </p:oleObj>
                </mc:Fallback>
              </mc:AlternateContent>
            </a:graphicData>
          </a:graphic>
        </p:graphicFrame>
      </p:grpSp>
      <p:grpSp>
        <p:nvGrpSpPr>
          <p:cNvPr id="43" name="Group 2">
            <a:extLst>
              <a:ext uri="{FF2B5EF4-FFF2-40B4-BE49-F238E27FC236}">
                <a16:creationId xmlns:a16="http://schemas.microsoft.com/office/drawing/2014/main" id="{3D0DE584-85D5-4FAB-9C17-202D64A423D5}"/>
              </a:ext>
            </a:extLst>
          </p:cNvPr>
          <p:cNvGrpSpPr>
            <a:grpSpLocks/>
          </p:cNvGrpSpPr>
          <p:nvPr/>
        </p:nvGrpSpPr>
        <p:grpSpPr bwMode="auto">
          <a:xfrm>
            <a:off x="511736" y="831196"/>
            <a:ext cx="738730" cy="600207"/>
            <a:chOff x="240" y="192"/>
            <a:chExt cx="560" cy="384"/>
          </a:xfrm>
        </p:grpSpPr>
        <p:sp>
          <p:nvSpPr>
            <p:cNvPr id="44" name="Oval 3">
              <a:extLst>
                <a:ext uri="{FF2B5EF4-FFF2-40B4-BE49-F238E27FC236}">
                  <a16:creationId xmlns:a16="http://schemas.microsoft.com/office/drawing/2014/main" id="{5AA91F8D-F045-4282-9167-D1F3AD45FAC3}"/>
                </a:ext>
              </a:extLst>
            </p:cNvPr>
            <p:cNvSpPr>
              <a:spLocks noChangeArrowheads="1"/>
            </p:cNvSpPr>
            <p:nvPr/>
          </p:nvSpPr>
          <p:spPr bwMode="auto">
            <a:xfrm>
              <a:off x="240" y="192"/>
              <a:ext cx="528" cy="384"/>
            </a:xfrm>
            <a:prstGeom prst="ellipse">
              <a:avLst/>
            </a:prstGeom>
            <a:gradFill rotWithShape="0">
              <a:gsLst>
                <a:gs pos="0">
                  <a:srgbClr val="FF9900"/>
                </a:gs>
                <a:gs pos="50000">
                  <a:schemeClr val="bg1"/>
                </a:gs>
                <a:gs pos="100000">
                  <a:srgbClr val="FF9900"/>
                </a:gs>
              </a:gsLst>
              <a:lin ang="5400000" scaled="1"/>
            </a:gradFill>
            <a:ln w="9525">
              <a:solidFill>
                <a:srgbClr val="CC66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sz="260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5" name="Rectangle 4">
              <a:extLst>
                <a:ext uri="{FF2B5EF4-FFF2-40B4-BE49-F238E27FC236}">
                  <a16:creationId xmlns:a16="http://schemas.microsoft.com/office/drawing/2014/main" id="{AD276405-BBE4-45C8-ADFF-B7728A896BDA}"/>
                </a:ext>
              </a:extLst>
            </p:cNvPr>
            <p:cNvSpPr>
              <a:spLocks noChangeArrowheads="1"/>
            </p:cNvSpPr>
            <p:nvPr/>
          </p:nvSpPr>
          <p:spPr bwMode="auto">
            <a:xfrm>
              <a:off x="267" y="226"/>
              <a:ext cx="533" cy="320"/>
            </a:xfrm>
            <a:prstGeom prst="rect">
              <a:avLst/>
            </a:prstGeom>
            <a:noFill/>
            <a:ln>
              <a:noFill/>
            </a:ln>
            <a:effectLst/>
            <a:extLst>
              <a:ext uri="{909E8E84-426E-40DD-AFC4-6F175D3DCCD1}">
                <a14:hiddenFill xmlns:a14="http://schemas.microsoft.com/office/drawing/2010/main">
                  <a:gradFill rotWithShape="0">
                    <a:gsLst>
                      <a:gs pos="0">
                        <a:srgbClr val="FF9900"/>
                      </a:gs>
                      <a:gs pos="50000">
                        <a:schemeClr val="bg1"/>
                      </a:gs>
                      <a:gs pos="100000">
                        <a:srgbClr val="FF9900"/>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9748" tIns="49875" rIns="99748" bIns="49875">
              <a:spAutoFit/>
            </a:bodyPr>
            <a:lstStyle/>
            <a:p>
              <a:pPr eaLnBrk="0" hangingPunct="0">
                <a:defRPr/>
              </a:pPr>
              <a:r>
                <a:rPr kumimoji="1" lang="zh-CN" altLang="en-US" sz="26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例</a:t>
              </a:r>
              <a:r>
                <a:rPr kumimoji="1" lang="en-US" altLang="zh-CN" sz="26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endParaRPr kumimoji="1"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46" name="组合 45">
            <a:extLst>
              <a:ext uri="{FF2B5EF4-FFF2-40B4-BE49-F238E27FC236}">
                <a16:creationId xmlns:a16="http://schemas.microsoft.com/office/drawing/2014/main" id="{68D8E8FF-2F91-40EA-86DB-9687101F7FD6}"/>
              </a:ext>
            </a:extLst>
          </p:cNvPr>
          <p:cNvGrpSpPr/>
          <p:nvPr/>
        </p:nvGrpSpPr>
        <p:grpSpPr>
          <a:xfrm>
            <a:off x="1533533" y="701548"/>
            <a:ext cx="7475935" cy="1699927"/>
            <a:chOff x="1415568" y="911352"/>
            <a:chExt cx="6900863" cy="1569164"/>
          </a:xfrm>
        </p:grpSpPr>
        <p:grpSp>
          <p:nvGrpSpPr>
            <p:cNvPr id="47" name="组合 46">
              <a:extLst>
                <a:ext uri="{FF2B5EF4-FFF2-40B4-BE49-F238E27FC236}">
                  <a16:creationId xmlns:a16="http://schemas.microsoft.com/office/drawing/2014/main" id="{41643FFC-6B3B-4537-B49B-BA8C68E14CA1}"/>
                </a:ext>
              </a:extLst>
            </p:cNvPr>
            <p:cNvGrpSpPr/>
            <p:nvPr/>
          </p:nvGrpSpPr>
          <p:grpSpPr>
            <a:xfrm>
              <a:off x="1415568" y="911352"/>
              <a:ext cx="6900863" cy="1521517"/>
              <a:chOff x="1524001" y="449439"/>
              <a:chExt cx="6900863" cy="1521517"/>
            </a:xfrm>
          </p:grpSpPr>
          <p:sp>
            <p:nvSpPr>
              <p:cNvPr id="49" name="Text Box 6">
                <a:extLst>
                  <a:ext uri="{FF2B5EF4-FFF2-40B4-BE49-F238E27FC236}">
                    <a16:creationId xmlns:a16="http://schemas.microsoft.com/office/drawing/2014/main" id="{577D1123-4464-4227-8BC4-31358A477DF0}"/>
                  </a:ext>
                </a:extLst>
              </p:cNvPr>
              <p:cNvSpPr txBox="1">
                <a:spLocks noChangeArrowheads="1"/>
              </p:cNvSpPr>
              <p:nvPr/>
            </p:nvSpPr>
            <p:spPr bwMode="auto">
              <a:xfrm>
                <a:off x="1538764" y="1516393"/>
                <a:ext cx="5257961" cy="45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eaLnBrk="0" hangingPunct="0"/>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已知相量，求瞬时值表达式          。</a:t>
                </a:r>
              </a:p>
            </p:txBody>
          </p:sp>
          <p:sp>
            <p:nvSpPr>
              <p:cNvPr id="50" name="Rectangle 8">
                <a:extLst>
                  <a:ext uri="{FF2B5EF4-FFF2-40B4-BE49-F238E27FC236}">
                    <a16:creationId xmlns:a16="http://schemas.microsoft.com/office/drawing/2014/main" id="{21FBC71C-E76B-45CC-AE70-5BADFC1FA20E}"/>
                  </a:ext>
                </a:extLst>
              </p:cNvPr>
              <p:cNvSpPr>
                <a:spLocks noChangeArrowheads="1"/>
              </p:cNvSpPr>
              <p:nvPr/>
            </p:nvSpPr>
            <p:spPr bwMode="auto">
              <a:xfrm>
                <a:off x="1524001" y="449439"/>
                <a:ext cx="6900863" cy="9337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nchor="ctr">
                <a:spAutoFit/>
              </a:bodyPr>
              <a:lstStyle/>
              <a:p>
                <a:pPr eaLnBrk="0" hangingPunct="0">
                  <a:lnSpc>
                    <a:spcPct val="120000"/>
                  </a:lnSpc>
                  <a:spcBef>
                    <a:spcPct val="0"/>
                  </a:spcBef>
                </a:pP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已知</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两个频率都为 </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1000 Hz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的正弦电流其相量形式为                                          ，</a:t>
                </a:r>
              </a:p>
            </p:txBody>
          </p:sp>
          <p:graphicFrame>
            <p:nvGraphicFramePr>
              <p:cNvPr id="51" name="对象 50">
                <a:extLst>
                  <a:ext uri="{FF2B5EF4-FFF2-40B4-BE49-F238E27FC236}">
                    <a16:creationId xmlns:a16="http://schemas.microsoft.com/office/drawing/2014/main" id="{9ACE0B90-2957-4BBC-A153-A0851C7FF028}"/>
                  </a:ext>
                </a:extLst>
              </p:cNvPr>
              <p:cNvGraphicFramePr>
                <a:graphicFrameLocks noChangeAspect="1"/>
              </p:cNvGraphicFramePr>
              <p:nvPr>
                <p:extLst>
                  <p:ext uri="{D42A27DB-BD31-4B8C-83A1-F6EECF244321}">
                    <p14:modId xmlns:p14="http://schemas.microsoft.com/office/powerpoint/2010/main" val="2763726528"/>
                  </p:ext>
                </p:extLst>
              </p:nvPr>
            </p:nvGraphicFramePr>
            <p:xfrm>
              <a:off x="2390776" y="952771"/>
              <a:ext cx="2876550" cy="519113"/>
            </p:xfrm>
            <a:graphic>
              <a:graphicData uri="http://schemas.openxmlformats.org/presentationml/2006/ole">
                <mc:AlternateContent xmlns:mc="http://schemas.openxmlformats.org/markup-compatibility/2006">
                  <mc:Choice xmlns:v="urn:schemas-microsoft-com:vml" Requires="v">
                    <p:oleObj spid="_x0000_s284324" name="公式" r:id="rId7" imgW="1269720" imgH="228600" progId="Equation.3">
                      <p:embed/>
                    </p:oleObj>
                  </mc:Choice>
                  <mc:Fallback>
                    <p:oleObj name="公式" r:id="rId7" imgW="1269720" imgH="228600" progId="Equation.3">
                      <p:embed/>
                      <p:pic>
                        <p:nvPicPr>
                          <p:cNvPr id="45" name="对象 44">
                            <a:extLst>
                              <a:ext uri="{FF2B5EF4-FFF2-40B4-BE49-F238E27FC236}">
                                <a16:creationId xmlns:a16="http://schemas.microsoft.com/office/drawing/2014/main" id="{49D9E212-9939-45F6-AB67-0BE4E2275C27}"/>
                              </a:ext>
                            </a:extLst>
                          </p:cNvPr>
                          <p:cNvPicPr/>
                          <p:nvPr/>
                        </p:nvPicPr>
                        <p:blipFill>
                          <a:blip r:embed="rId8"/>
                          <a:stretch>
                            <a:fillRect/>
                          </a:stretch>
                        </p:blipFill>
                        <p:spPr>
                          <a:xfrm>
                            <a:off x="2390776" y="952771"/>
                            <a:ext cx="2876550" cy="519113"/>
                          </a:xfrm>
                          <a:prstGeom prst="rect">
                            <a:avLst/>
                          </a:prstGeom>
                        </p:spPr>
                      </p:pic>
                    </p:oleObj>
                  </mc:Fallback>
                </mc:AlternateContent>
              </a:graphicData>
            </a:graphic>
          </p:graphicFrame>
          <p:graphicFrame>
            <p:nvGraphicFramePr>
              <p:cNvPr id="52" name="对象 51">
                <a:extLst>
                  <a:ext uri="{FF2B5EF4-FFF2-40B4-BE49-F238E27FC236}">
                    <a16:creationId xmlns:a16="http://schemas.microsoft.com/office/drawing/2014/main" id="{CFF32810-472B-4762-A5ED-E1B4397D5AD3}"/>
                  </a:ext>
                </a:extLst>
              </p:cNvPr>
              <p:cNvGraphicFramePr>
                <a:graphicFrameLocks noChangeAspect="1"/>
              </p:cNvGraphicFramePr>
              <p:nvPr>
                <p:extLst>
                  <p:ext uri="{D42A27DB-BD31-4B8C-83A1-F6EECF244321}">
                    <p14:modId xmlns:p14="http://schemas.microsoft.com/office/powerpoint/2010/main" val="1551422713"/>
                  </p:ext>
                </p:extLst>
              </p:nvPr>
            </p:nvGraphicFramePr>
            <p:xfrm>
              <a:off x="5724526" y="916332"/>
              <a:ext cx="2100263" cy="547687"/>
            </p:xfrm>
            <a:graphic>
              <a:graphicData uri="http://schemas.openxmlformats.org/presentationml/2006/ole">
                <mc:AlternateContent xmlns:mc="http://schemas.openxmlformats.org/markup-compatibility/2006">
                  <mc:Choice xmlns:v="urn:schemas-microsoft-com:vml" Requires="v">
                    <p:oleObj spid="_x0000_s284325" name="公式" r:id="rId9" imgW="927000" imgH="241200" progId="Equation.3">
                      <p:embed/>
                    </p:oleObj>
                  </mc:Choice>
                  <mc:Fallback>
                    <p:oleObj name="公式" r:id="rId9" imgW="927000" imgH="241200" progId="Equation.3">
                      <p:embed/>
                      <p:pic>
                        <p:nvPicPr>
                          <p:cNvPr id="46" name="对象 45">
                            <a:extLst>
                              <a:ext uri="{FF2B5EF4-FFF2-40B4-BE49-F238E27FC236}">
                                <a16:creationId xmlns:a16="http://schemas.microsoft.com/office/drawing/2014/main" id="{5079D045-7D56-462B-8864-8F86163B90D5}"/>
                              </a:ext>
                            </a:extLst>
                          </p:cNvPr>
                          <p:cNvPicPr/>
                          <p:nvPr/>
                        </p:nvPicPr>
                        <p:blipFill>
                          <a:blip r:embed="rId10"/>
                          <a:stretch>
                            <a:fillRect/>
                          </a:stretch>
                        </p:blipFill>
                        <p:spPr>
                          <a:xfrm>
                            <a:off x="5724526" y="916332"/>
                            <a:ext cx="2100263" cy="547687"/>
                          </a:xfrm>
                          <a:prstGeom prst="rect">
                            <a:avLst/>
                          </a:prstGeom>
                        </p:spPr>
                      </p:pic>
                    </p:oleObj>
                  </mc:Fallback>
                </mc:AlternateContent>
              </a:graphicData>
            </a:graphic>
          </p:graphicFrame>
        </p:grpSp>
        <p:graphicFrame>
          <p:nvGraphicFramePr>
            <p:cNvPr id="48" name="Object 4">
              <a:hlinkClick r:id="" action="ppaction://ole?verb=0"/>
              <a:extLst>
                <a:ext uri="{FF2B5EF4-FFF2-40B4-BE49-F238E27FC236}">
                  <a16:creationId xmlns:a16="http://schemas.microsoft.com/office/drawing/2014/main" id="{628692E9-F0C4-468B-9C53-22863B66B205}"/>
                </a:ext>
              </a:extLst>
            </p:cNvPr>
            <p:cNvGraphicFramePr>
              <a:graphicFrameLocks/>
            </p:cNvGraphicFramePr>
            <p:nvPr>
              <p:extLst>
                <p:ext uri="{D42A27DB-BD31-4B8C-83A1-F6EECF244321}">
                  <p14:modId xmlns:p14="http://schemas.microsoft.com/office/powerpoint/2010/main" val="870893683"/>
                </p:ext>
              </p:extLst>
            </p:nvPr>
          </p:nvGraphicFramePr>
          <p:xfrm>
            <a:off x="5238904" y="1953466"/>
            <a:ext cx="723780" cy="527050"/>
          </p:xfrm>
          <a:graphic>
            <a:graphicData uri="http://schemas.openxmlformats.org/presentationml/2006/ole">
              <mc:AlternateContent xmlns:mc="http://schemas.openxmlformats.org/markup-compatibility/2006">
                <mc:Choice xmlns:v="urn:schemas-microsoft-com:vml" Requires="v">
                  <p:oleObj spid="_x0000_s284326" name="公式" r:id="rId11" imgW="355320" imgH="228600" progId="Equation.3">
                    <p:embed/>
                  </p:oleObj>
                </mc:Choice>
                <mc:Fallback>
                  <p:oleObj name="公式" r:id="rId11" imgW="355320" imgH="228600" progId="Equation.3">
                    <p:embed/>
                    <p:pic>
                      <p:nvPicPr>
                        <p:cNvPr id="47" name="Object 4">
                          <a:hlinkClick r:id="" action="ppaction://ole?verb=0"/>
                          <a:extLst>
                            <a:ext uri="{FF2B5EF4-FFF2-40B4-BE49-F238E27FC236}">
                              <a16:creationId xmlns:a16="http://schemas.microsoft.com/office/drawing/2014/main" id="{1610926B-668E-4309-8F60-249F174DFC20}"/>
                            </a:ext>
                          </a:extLst>
                        </p:cNvPr>
                        <p:cNvPicPr>
                          <a:picLocks noChangeArrowheads="1"/>
                        </p:cNvPicPr>
                        <p:nvPr/>
                      </p:nvPicPr>
                      <p:blipFill>
                        <a:blip r:embed="rId12"/>
                        <a:srcRect/>
                        <a:stretch>
                          <a:fillRect/>
                        </a:stretch>
                      </p:blipFill>
                      <p:spPr bwMode="auto">
                        <a:xfrm>
                          <a:off x="5238904" y="1953466"/>
                          <a:ext cx="723780" cy="527050"/>
                        </a:xfrm>
                        <a:prstGeom prst="rect">
                          <a:avLst/>
                        </a:prstGeom>
                        <a:noFill/>
                        <a:ln>
                          <a:noFill/>
                        </a:ln>
                        <a:effectLst/>
                      </p:spPr>
                    </p:pic>
                  </p:oleObj>
                </mc:Fallback>
              </mc:AlternateContent>
            </a:graphicData>
          </a:graphic>
        </p:graphicFrame>
      </p:grpSp>
      <p:sp>
        <p:nvSpPr>
          <p:cNvPr id="2" name="灯片编号占位符 1">
            <a:extLst>
              <a:ext uri="{FF2B5EF4-FFF2-40B4-BE49-F238E27FC236}">
                <a16:creationId xmlns:a16="http://schemas.microsoft.com/office/drawing/2014/main" id="{058797B1-B490-40A6-93F7-68EF0672A3A5}"/>
              </a:ext>
            </a:extLst>
          </p:cNvPr>
          <p:cNvSpPr>
            <a:spLocks noGrp="1"/>
          </p:cNvSpPr>
          <p:nvPr>
            <p:ph type="sldNum" sz="quarter" idx="12"/>
          </p:nvPr>
        </p:nvSpPr>
        <p:spPr/>
        <p:txBody>
          <a:bodyPr/>
          <a:lstStyle/>
          <a:p>
            <a:fld id="{DD7B16FF-69CA-4A0B-BD3A-C4B4E2184A49}" type="slidenum">
              <a:rPr lang="zh-CN" altLang="en-US" smtClean="0"/>
              <a:pPr/>
              <a:t>32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ox(out)">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Rectangle 40">
            <a:extLst>
              <a:ext uri="{FF2B5EF4-FFF2-40B4-BE49-F238E27FC236}">
                <a16:creationId xmlns:a16="http://schemas.microsoft.com/office/drawing/2014/main" id="{5D4DDEE8-3748-451C-A484-5AD7C49D79CC}"/>
              </a:ext>
            </a:extLst>
          </p:cNvPr>
          <p:cNvSpPr>
            <a:spLocks noChangeArrowheads="1"/>
          </p:cNvSpPr>
          <p:nvPr/>
        </p:nvSpPr>
        <p:spPr bwMode="auto">
          <a:xfrm>
            <a:off x="451601" y="5261707"/>
            <a:ext cx="2538413" cy="839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bg1"/>
                </a:solidFill>
                <a:miter lim="800000"/>
                <a:headEnd/>
                <a:tailEnd/>
              </a14:hiddenLine>
            </a:ext>
          </a:extLst>
        </p:spPr>
        <p:txBody>
          <a:bodyPr/>
          <a:lstStyle/>
          <a:p>
            <a:endParaRPr lang="zh-CN" altLang="en-US" sz="195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6" name="Rectangle 49">
            <a:extLst>
              <a:ext uri="{FF2B5EF4-FFF2-40B4-BE49-F238E27FC236}">
                <a16:creationId xmlns:a16="http://schemas.microsoft.com/office/drawing/2014/main" id="{F5709F40-E3BD-42E0-B072-1C0D18454EE4}"/>
              </a:ext>
            </a:extLst>
          </p:cNvPr>
          <p:cNvSpPr>
            <a:spLocks noChangeArrowheads="1"/>
          </p:cNvSpPr>
          <p:nvPr/>
        </p:nvSpPr>
        <p:spPr bwMode="auto">
          <a:xfrm>
            <a:off x="455042" y="6016696"/>
            <a:ext cx="2576248" cy="827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bg1"/>
                </a:solidFill>
                <a:miter lim="800000"/>
                <a:headEnd/>
                <a:tailEnd/>
              </a14:hiddenLine>
            </a:ext>
          </a:extLst>
        </p:spPr>
        <p:txBody>
          <a:bodyPr/>
          <a:lstStyle/>
          <a:p>
            <a:endParaRPr lang="zh-CN" altLang="en-US" sz="195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7" name="Text Box 470">
            <a:extLst>
              <a:ext uri="{FF2B5EF4-FFF2-40B4-BE49-F238E27FC236}">
                <a16:creationId xmlns:a16="http://schemas.microsoft.com/office/drawing/2014/main" id="{E5113482-0ED9-4608-BDE8-5C696C207A4F}"/>
              </a:ext>
            </a:extLst>
          </p:cNvPr>
          <p:cNvSpPr txBox="1">
            <a:spLocks noChangeArrowheads="1"/>
          </p:cNvSpPr>
          <p:nvPr/>
        </p:nvSpPr>
        <p:spPr bwMode="auto">
          <a:xfrm>
            <a:off x="1497939" y="950780"/>
            <a:ext cx="350837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求</a:t>
            </a:r>
            <a:r>
              <a:rPr lang="en-US" altLang="zh-CN" sz="26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u</a:t>
            </a:r>
            <a:r>
              <a:rPr lang="en-US" altLang="zh-CN" sz="2600" b="1" baseline="-25000" dirty="0">
                <a:latin typeface="Times New Roman" panose="02020603050405020304" pitchFamily="18" charset="0"/>
                <a:ea typeface="黑体" panose="02010609060101010101" pitchFamily="49" charset="-122"/>
                <a:cs typeface="Times New Roman" panose="02020603050405020304" pitchFamily="18" charset="0"/>
              </a:rPr>
              <a:t>1 </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u</a:t>
            </a:r>
            <a:r>
              <a:rPr lang="en-US" altLang="zh-CN" sz="2600" b="1" baseline="-25000" dirty="0">
                <a:latin typeface="Times New Roman" panose="02020603050405020304" pitchFamily="18" charset="0"/>
                <a:ea typeface="黑体" panose="02010609060101010101" pitchFamily="49" charset="-122"/>
                <a:cs typeface="Times New Roman" panose="02020603050405020304" pitchFamily="18" charset="0"/>
              </a:rPr>
              <a:t>2 </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u</a:t>
            </a:r>
            <a:r>
              <a:rPr lang="en-US" altLang="zh-CN" sz="2600" b="1" baseline="-25000" dirty="0">
                <a:latin typeface="Times New Roman" panose="02020603050405020304" pitchFamily="18" charset="0"/>
                <a:ea typeface="黑体" panose="02010609060101010101" pitchFamily="49" charset="-122"/>
                <a:cs typeface="Times New Roman" panose="02020603050405020304" pitchFamily="18" charset="0"/>
              </a:rPr>
              <a:t>3 </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u</a:t>
            </a:r>
            <a:r>
              <a:rPr lang="en-US" altLang="zh-CN" sz="2600" b="1" baseline="-25000" dirty="0">
                <a:latin typeface="Times New Roman" panose="02020603050405020304" pitchFamily="18" charset="0"/>
                <a:ea typeface="黑体" panose="02010609060101010101" pitchFamily="49" charset="-122"/>
                <a:cs typeface="Times New Roman" panose="02020603050405020304" pitchFamily="18" charset="0"/>
              </a:rPr>
              <a:t>4</a:t>
            </a:r>
            <a:endParaRPr lang="en-US" altLang="zh-CN" sz="26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8" name="Text Box 471">
            <a:extLst>
              <a:ext uri="{FF2B5EF4-FFF2-40B4-BE49-F238E27FC236}">
                <a16:creationId xmlns:a16="http://schemas.microsoft.com/office/drawing/2014/main" id="{57D43DCE-12D9-48D6-AB92-E3FEEB94F8EE}"/>
              </a:ext>
            </a:extLst>
          </p:cNvPr>
          <p:cNvSpPr txBox="1">
            <a:spLocks noChangeArrowheads="1"/>
          </p:cNvSpPr>
          <p:nvPr/>
        </p:nvSpPr>
        <p:spPr bwMode="auto">
          <a:xfrm>
            <a:off x="599871" y="3046187"/>
            <a:ext cx="74295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解</a:t>
            </a:r>
            <a:r>
              <a:rPr lang="en-US" altLang="zh-CN" sz="26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a:t>
            </a:r>
          </a:p>
        </p:txBody>
      </p:sp>
      <p:grpSp>
        <p:nvGrpSpPr>
          <p:cNvPr id="189" name="Group 2">
            <a:extLst>
              <a:ext uri="{FF2B5EF4-FFF2-40B4-BE49-F238E27FC236}">
                <a16:creationId xmlns:a16="http://schemas.microsoft.com/office/drawing/2014/main" id="{BC96151D-C955-4775-B4B3-C352E994437D}"/>
              </a:ext>
            </a:extLst>
          </p:cNvPr>
          <p:cNvGrpSpPr>
            <a:grpSpLocks/>
          </p:cNvGrpSpPr>
          <p:nvPr/>
        </p:nvGrpSpPr>
        <p:grpSpPr bwMode="auto">
          <a:xfrm>
            <a:off x="462517" y="409778"/>
            <a:ext cx="738730" cy="600207"/>
            <a:chOff x="240" y="192"/>
            <a:chExt cx="560" cy="384"/>
          </a:xfrm>
        </p:grpSpPr>
        <p:sp>
          <p:nvSpPr>
            <p:cNvPr id="190" name="Oval 3">
              <a:extLst>
                <a:ext uri="{FF2B5EF4-FFF2-40B4-BE49-F238E27FC236}">
                  <a16:creationId xmlns:a16="http://schemas.microsoft.com/office/drawing/2014/main" id="{FC28499A-711C-4F90-BE23-A6071D95079A}"/>
                </a:ext>
              </a:extLst>
            </p:cNvPr>
            <p:cNvSpPr>
              <a:spLocks noChangeArrowheads="1"/>
            </p:cNvSpPr>
            <p:nvPr/>
          </p:nvSpPr>
          <p:spPr bwMode="auto">
            <a:xfrm>
              <a:off x="240" y="192"/>
              <a:ext cx="528" cy="384"/>
            </a:xfrm>
            <a:prstGeom prst="ellipse">
              <a:avLst/>
            </a:prstGeom>
            <a:gradFill rotWithShape="0">
              <a:gsLst>
                <a:gs pos="0">
                  <a:srgbClr val="FF9900"/>
                </a:gs>
                <a:gs pos="50000">
                  <a:schemeClr val="bg1"/>
                </a:gs>
                <a:gs pos="100000">
                  <a:srgbClr val="FF9900"/>
                </a:gs>
              </a:gsLst>
              <a:lin ang="5400000" scaled="1"/>
            </a:gradFill>
            <a:ln w="9525">
              <a:solidFill>
                <a:srgbClr val="CC66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sz="260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1" name="Rectangle 4">
              <a:extLst>
                <a:ext uri="{FF2B5EF4-FFF2-40B4-BE49-F238E27FC236}">
                  <a16:creationId xmlns:a16="http://schemas.microsoft.com/office/drawing/2014/main" id="{AF3AD922-5D11-4CDB-8506-02D2D390DE1C}"/>
                </a:ext>
              </a:extLst>
            </p:cNvPr>
            <p:cNvSpPr>
              <a:spLocks noChangeArrowheads="1"/>
            </p:cNvSpPr>
            <p:nvPr/>
          </p:nvSpPr>
          <p:spPr bwMode="auto">
            <a:xfrm>
              <a:off x="267" y="226"/>
              <a:ext cx="533" cy="320"/>
            </a:xfrm>
            <a:prstGeom prst="rect">
              <a:avLst/>
            </a:prstGeom>
            <a:noFill/>
            <a:ln>
              <a:noFill/>
            </a:ln>
            <a:effectLst/>
            <a:extLst>
              <a:ext uri="{909E8E84-426E-40DD-AFC4-6F175D3DCCD1}">
                <a14:hiddenFill xmlns:a14="http://schemas.microsoft.com/office/drawing/2010/main">
                  <a:gradFill rotWithShape="0">
                    <a:gsLst>
                      <a:gs pos="0">
                        <a:srgbClr val="FF9900"/>
                      </a:gs>
                      <a:gs pos="50000">
                        <a:schemeClr val="bg1"/>
                      </a:gs>
                      <a:gs pos="100000">
                        <a:srgbClr val="FF9900"/>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9748" tIns="49875" rIns="99748" bIns="49875">
              <a:spAutoFit/>
            </a:bodyPr>
            <a:lstStyle/>
            <a:p>
              <a:pPr eaLnBrk="0" hangingPunct="0">
                <a:defRPr/>
              </a:pPr>
              <a:r>
                <a:rPr kumimoji="1" lang="zh-CN" altLang="en-US" sz="26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例</a:t>
              </a:r>
              <a:r>
                <a:rPr kumimoji="1" lang="en-US" altLang="zh-CN" sz="26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a:t>
              </a:r>
              <a:endParaRPr kumimoji="1"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92" name="组合 191">
            <a:extLst>
              <a:ext uri="{FF2B5EF4-FFF2-40B4-BE49-F238E27FC236}">
                <a16:creationId xmlns:a16="http://schemas.microsoft.com/office/drawing/2014/main" id="{F25575BB-76EF-4221-9E32-D15DD796716C}"/>
              </a:ext>
            </a:extLst>
          </p:cNvPr>
          <p:cNvGrpSpPr/>
          <p:nvPr/>
        </p:nvGrpSpPr>
        <p:grpSpPr>
          <a:xfrm>
            <a:off x="1470315" y="412012"/>
            <a:ext cx="4416425" cy="515938"/>
            <a:chOff x="1619426" y="617537"/>
            <a:chExt cx="4076700" cy="476250"/>
          </a:xfrm>
        </p:grpSpPr>
        <p:sp>
          <p:nvSpPr>
            <p:cNvPr id="193" name="Text Box 453">
              <a:extLst>
                <a:ext uri="{FF2B5EF4-FFF2-40B4-BE49-F238E27FC236}">
                  <a16:creationId xmlns:a16="http://schemas.microsoft.com/office/drawing/2014/main" id="{FF46009B-E45A-4CF6-80F0-243F71D4FF5E}"/>
                </a:ext>
              </a:extLst>
            </p:cNvPr>
            <p:cNvSpPr txBox="1">
              <a:spLocks noChangeArrowheads="1"/>
            </p:cNvSpPr>
            <p:nvPr/>
          </p:nvSpPr>
          <p:spPr bwMode="auto">
            <a:xfrm>
              <a:off x="1619426" y="617537"/>
              <a:ext cx="4076700" cy="45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已知</a:t>
              </a:r>
              <a:r>
                <a:rPr lang="en-US" altLang="zh-CN" sz="26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相量</a:t>
              </a:r>
              <a:endParaRPr lang="en-US" altLang="zh-CN" sz="2600" b="1" i="1"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94" name="对象 193">
              <a:extLst>
                <a:ext uri="{FF2B5EF4-FFF2-40B4-BE49-F238E27FC236}">
                  <a16:creationId xmlns:a16="http://schemas.microsoft.com/office/drawing/2014/main" id="{D4165202-EFB8-4CBC-B9D2-745B8CD05C63}"/>
                </a:ext>
              </a:extLst>
            </p:cNvPr>
            <p:cNvGraphicFramePr>
              <a:graphicFrameLocks noChangeAspect="1"/>
            </p:cNvGraphicFramePr>
            <p:nvPr>
              <p:extLst>
                <p:ext uri="{D42A27DB-BD31-4B8C-83A1-F6EECF244321}">
                  <p14:modId xmlns:p14="http://schemas.microsoft.com/office/powerpoint/2010/main" val="2989928972"/>
                </p:ext>
              </p:extLst>
            </p:nvPr>
          </p:nvGraphicFramePr>
          <p:xfrm>
            <a:off x="3272409" y="648934"/>
            <a:ext cx="1847057" cy="444853"/>
          </p:xfrm>
          <a:graphic>
            <a:graphicData uri="http://schemas.openxmlformats.org/presentationml/2006/ole">
              <mc:AlternateContent xmlns:mc="http://schemas.openxmlformats.org/markup-compatibility/2006">
                <mc:Choice xmlns:v="urn:schemas-microsoft-com:vml" Requires="v">
                  <p:oleObj spid="_x0000_s375476" name="公式" r:id="rId3" imgW="1143000" imgH="241200" progId="Equation.3">
                    <p:embed/>
                  </p:oleObj>
                </mc:Choice>
                <mc:Fallback>
                  <p:oleObj name="公式" r:id="rId3" imgW="1143000" imgH="241200" progId="Equation.3">
                    <p:embed/>
                    <p:pic>
                      <p:nvPicPr>
                        <p:cNvPr id="190" name="对象 189">
                          <a:extLst>
                            <a:ext uri="{FF2B5EF4-FFF2-40B4-BE49-F238E27FC236}">
                              <a16:creationId xmlns:a16="http://schemas.microsoft.com/office/drawing/2014/main" id="{2708434A-7ABD-4227-9D67-771245105E30}"/>
                            </a:ext>
                          </a:extLst>
                        </p:cNvPr>
                        <p:cNvPicPr/>
                        <p:nvPr/>
                      </p:nvPicPr>
                      <p:blipFill>
                        <a:blip r:embed="rId4"/>
                        <a:stretch>
                          <a:fillRect/>
                        </a:stretch>
                      </p:blipFill>
                      <p:spPr>
                        <a:xfrm>
                          <a:off x="3272409" y="648934"/>
                          <a:ext cx="1847057" cy="444853"/>
                        </a:xfrm>
                        <a:prstGeom prst="rect">
                          <a:avLst/>
                        </a:prstGeom>
                      </p:spPr>
                    </p:pic>
                  </p:oleObj>
                </mc:Fallback>
              </mc:AlternateContent>
            </a:graphicData>
          </a:graphic>
        </p:graphicFrame>
      </p:grpSp>
      <p:graphicFrame>
        <p:nvGraphicFramePr>
          <p:cNvPr id="195" name="对象 194">
            <a:extLst>
              <a:ext uri="{FF2B5EF4-FFF2-40B4-BE49-F238E27FC236}">
                <a16:creationId xmlns:a16="http://schemas.microsoft.com/office/drawing/2014/main" id="{C2C6CAC4-D2DF-47F6-AC56-3073992365DF}"/>
              </a:ext>
            </a:extLst>
          </p:cNvPr>
          <p:cNvGraphicFramePr>
            <a:graphicFrameLocks noChangeAspect="1"/>
          </p:cNvGraphicFramePr>
          <p:nvPr>
            <p:extLst>
              <p:ext uri="{D42A27DB-BD31-4B8C-83A1-F6EECF244321}">
                <p14:modId xmlns:p14="http://schemas.microsoft.com/office/powerpoint/2010/main" val="1068476863"/>
              </p:ext>
            </p:extLst>
          </p:nvPr>
        </p:nvGraphicFramePr>
        <p:xfrm>
          <a:off x="599871" y="3768929"/>
          <a:ext cx="2182416" cy="562372"/>
        </p:xfrm>
        <a:graphic>
          <a:graphicData uri="http://schemas.openxmlformats.org/presentationml/2006/ole">
            <mc:AlternateContent xmlns:mc="http://schemas.openxmlformats.org/markup-compatibility/2006">
              <mc:Choice xmlns:v="urn:schemas-microsoft-com:vml" Requires="v">
                <p:oleObj spid="_x0000_s375477" name="公式" r:id="rId5" imgW="888840" imgH="228600" progId="Equation.3">
                  <p:embed/>
                </p:oleObj>
              </mc:Choice>
              <mc:Fallback>
                <p:oleObj name="公式" r:id="rId5" imgW="888840" imgH="228600" progId="Equation.3">
                  <p:embed/>
                  <p:pic>
                    <p:nvPicPr>
                      <p:cNvPr id="192" name="对象 191">
                        <a:extLst>
                          <a:ext uri="{FF2B5EF4-FFF2-40B4-BE49-F238E27FC236}">
                            <a16:creationId xmlns:a16="http://schemas.microsoft.com/office/drawing/2014/main" id="{B1489DB4-CB17-46A2-BBC6-00B6A572999E}"/>
                          </a:ext>
                        </a:extLst>
                      </p:cNvPr>
                      <p:cNvPicPr/>
                      <p:nvPr/>
                    </p:nvPicPr>
                    <p:blipFill>
                      <a:blip r:embed="rId6"/>
                      <a:stretch>
                        <a:fillRect/>
                      </a:stretch>
                    </p:blipFill>
                    <p:spPr>
                      <a:xfrm>
                        <a:off x="599871" y="3768929"/>
                        <a:ext cx="2182416" cy="562372"/>
                      </a:xfrm>
                      <a:prstGeom prst="rect">
                        <a:avLst/>
                      </a:prstGeom>
                    </p:spPr>
                  </p:pic>
                </p:oleObj>
              </mc:Fallback>
            </mc:AlternateContent>
          </a:graphicData>
        </a:graphic>
      </p:graphicFrame>
      <p:grpSp>
        <p:nvGrpSpPr>
          <p:cNvPr id="196" name="组合 195">
            <a:extLst>
              <a:ext uri="{FF2B5EF4-FFF2-40B4-BE49-F238E27FC236}">
                <a16:creationId xmlns:a16="http://schemas.microsoft.com/office/drawing/2014/main" id="{33CBA04F-239D-4249-B804-900BCA87B394}"/>
              </a:ext>
            </a:extLst>
          </p:cNvPr>
          <p:cNvGrpSpPr/>
          <p:nvPr/>
        </p:nvGrpSpPr>
        <p:grpSpPr>
          <a:xfrm>
            <a:off x="3111439" y="3761189"/>
            <a:ext cx="5255212" cy="577850"/>
            <a:chOff x="2871159" y="3860007"/>
            <a:chExt cx="4850965" cy="533400"/>
          </a:xfrm>
        </p:grpSpPr>
        <p:sp>
          <p:nvSpPr>
            <p:cNvPr id="197" name="AutoShape 6">
              <a:extLst>
                <a:ext uri="{FF2B5EF4-FFF2-40B4-BE49-F238E27FC236}">
                  <a16:creationId xmlns:a16="http://schemas.microsoft.com/office/drawing/2014/main" id="{841BF1C0-D1CA-4E9A-A392-422591C84FB2}"/>
                </a:ext>
              </a:extLst>
            </p:cNvPr>
            <p:cNvSpPr>
              <a:spLocks noChangeArrowheads="1"/>
            </p:cNvSpPr>
            <p:nvPr/>
          </p:nvSpPr>
          <p:spPr bwMode="auto">
            <a:xfrm>
              <a:off x="2871159" y="3906222"/>
              <a:ext cx="879001" cy="440971"/>
            </a:xfrm>
            <a:prstGeom prst="rightArrow">
              <a:avLst>
                <a:gd name="adj1" fmla="val 50000"/>
                <a:gd name="adj2" fmla="val 102809"/>
              </a:avLst>
            </a:prstGeom>
            <a:solidFill>
              <a:schemeClr val="accent1"/>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b="1">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98" name="Object 14">
              <a:hlinkClick r:id="" action="ppaction://ole?verb=0"/>
              <a:extLst>
                <a:ext uri="{FF2B5EF4-FFF2-40B4-BE49-F238E27FC236}">
                  <a16:creationId xmlns:a16="http://schemas.microsoft.com/office/drawing/2014/main" id="{2943B636-0FD5-4B75-B5CE-32E45BC3ED21}"/>
                </a:ext>
              </a:extLst>
            </p:cNvPr>
            <p:cNvGraphicFramePr>
              <a:graphicFrameLocks/>
            </p:cNvGraphicFramePr>
            <p:nvPr>
              <p:extLst>
                <p:ext uri="{D42A27DB-BD31-4B8C-83A1-F6EECF244321}">
                  <p14:modId xmlns:p14="http://schemas.microsoft.com/office/powerpoint/2010/main" val="3191922847"/>
                </p:ext>
              </p:extLst>
            </p:nvPr>
          </p:nvGraphicFramePr>
          <p:xfrm>
            <a:off x="3966099" y="3860007"/>
            <a:ext cx="3756025" cy="533400"/>
          </p:xfrm>
          <a:graphic>
            <a:graphicData uri="http://schemas.openxmlformats.org/presentationml/2006/ole">
              <mc:AlternateContent xmlns:mc="http://schemas.openxmlformats.org/markup-compatibility/2006">
                <mc:Choice xmlns:v="urn:schemas-microsoft-com:vml" Requires="v">
                  <p:oleObj spid="_x0000_s375478" name="公式" r:id="rId7" imgW="1638000" imgH="253800" progId="Equation.3">
                    <p:embed/>
                  </p:oleObj>
                </mc:Choice>
                <mc:Fallback>
                  <p:oleObj name="公式" r:id="rId7" imgW="1638000" imgH="253800" progId="Equation.3">
                    <p:embed/>
                    <p:pic>
                      <p:nvPicPr>
                        <p:cNvPr id="193" name="Object 14">
                          <a:hlinkClick r:id="" action="ppaction://ole?verb=0"/>
                          <a:extLst>
                            <a:ext uri="{FF2B5EF4-FFF2-40B4-BE49-F238E27FC236}">
                              <a16:creationId xmlns:a16="http://schemas.microsoft.com/office/drawing/2014/main" id="{CB470802-898D-4AD8-9152-B25095AB37AC}"/>
                            </a:ext>
                          </a:extLst>
                        </p:cNvPr>
                        <p:cNvPicPr>
                          <a:picLocks noChangeArrowheads="1"/>
                        </p:cNvPicPr>
                        <p:nvPr/>
                      </p:nvPicPr>
                      <p:blipFill>
                        <a:blip r:embed="rId8"/>
                        <a:srcRect/>
                        <a:stretch>
                          <a:fillRect/>
                        </a:stretch>
                      </p:blipFill>
                      <p:spPr bwMode="auto">
                        <a:xfrm>
                          <a:off x="3966099" y="3860007"/>
                          <a:ext cx="3756025" cy="533400"/>
                        </a:xfrm>
                        <a:prstGeom prst="rect">
                          <a:avLst/>
                        </a:prstGeom>
                        <a:noFill/>
                        <a:ln>
                          <a:noFill/>
                        </a:ln>
                        <a:effectLst/>
                      </p:spPr>
                    </p:pic>
                  </p:oleObj>
                </mc:Fallback>
              </mc:AlternateContent>
            </a:graphicData>
          </a:graphic>
        </p:graphicFrame>
      </p:grpSp>
      <p:graphicFrame>
        <p:nvGraphicFramePr>
          <p:cNvPr id="199" name="对象 198">
            <a:extLst>
              <a:ext uri="{FF2B5EF4-FFF2-40B4-BE49-F238E27FC236}">
                <a16:creationId xmlns:a16="http://schemas.microsoft.com/office/drawing/2014/main" id="{BAA76609-E156-4F55-8209-79461189E69E}"/>
              </a:ext>
            </a:extLst>
          </p:cNvPr>
          <p:cNvGraphicFramePr>
            <a:graphicFrameLocks noChangeAspect="1"/>
          </p:cNvGraphicFramePr>
          <p:nvPr>
            <p:extLst>
              <p:ext uri="{D42A27DB-BD31-4B8C-83A1-F6EECF244321}">
                <p14:modId xmlns:p14="http://schemas.microsoft.com/office/powerpoint/2010/main" val="4023179545"/>
              </p:ext>
            </p:extLst>
          </p:nvPr>
        </p:nvGraphicFramePr>
        <p:xfrm>
          <a:off x="599871" y="4625797"/>
          <a:ext cx="2369873" cy="562372"/>
        </p:xfrm>
        <a:graphic>
          <a:graphicData uri="http://schemas.openxmlformats.org/presentationml/2006/ole">
            <mc:AlternateContent xmlns:mc="http://schemas.openxmlformats.org/markup-compatibility/2006">
              <mc:Choice xmlns:v="urn:schemas-microsoft-com:vml" Requires="v">
                <p:oleObj spid="_x0000_s375479" name="公式" r:id="rId9" imgW="965160" imgH="228600" progId="Equation.3">
                  <p:embed/>
                </p:oleObj>
              </mc:Choice>
              <mc:Fallback>
                <p:oleObj name="公式" r:id="rId9" imgW="965160" imgH="228600" progId="Equation.3">
                  <p:embed/>
                  <p:pic>
                    <p:nvPicPr>
                      <p:cNvPr id="194" name="对象 193">
                        <a:extLst>
                          <a:ext uri="{FF2B5EF4-FFF2-40B4-BE49-F238E27FC236}">
                            <a16:creationId xmlns:a16="http://schemas.microsoft.com/office/drawing/2014/main" id="{C90E8BA8-B848-4F43-AD27-5D93117DEB75}"/>
                          </a:ext>
                        </a:extLst>
                      </p:cNvPr>
                      <p:cNvPicPr/>
                      <p:nvPr/>
                    </p:nvPicPr>
                    <p:blipFill>
                      <a:blip r:embed="rId10"/>
                      <a:stretch>
                        <a:fillRect/>
                      </a:stretch>
                    </p:blipFill>
                    <p:spPr>
                      <a:xfrm>
                        <a:off x="599871" y="4625797"/>
                        <a:ext cx="2369873" cy="562372"/>
                      </a:xfrm>
                      <a:prstGeom prst="rect">
                        <a:avLst/>
                      </a:prstGeom>
                    </p:spPr>
                  </p:pic>
                </p:oleObj>
              </mc:Fallback>
            </mc:AlternateContent>
          </a:graphicData>
        </a:graphic>
      </p:graphicFrame>
      <p:graphicFrame>
        <p:nvGraphicFramePr>
          <p:cNvPr id="200" name="对象 199">
            <a:extLst>
              <a:ext uri="{FF2B5EF4-FFF2-40B4-BE49-F238E27FC236}">
                <a16:creationId xmlns:a16="http://schemas.microsoft.com/office/drawing/2014/main" id="{0A183E56-CE8C-4A5A-BC89-BD0826886A9C}"/>
              </a:ext>
            </a:extLst>
          </p:cNvPr>
          <p:cNvGraphicFramePr>
            <a:graphicFrameLocks noChangeAspect="1"/>
          </p:cNvGraphicFramePr>
          <p:nvPr>
            <p:extLst>
              <p:ext uri="{D42A27DB-BD31-4B8C-83A1-F6EECF244321}">
                <p14:modId xmlns:p14="http://schemas.microsoft.com/office/powerpoint/2010/main" val="30416407"/>
              </p:ext>
            </p:extLst>
          </p:nvPr>
        </p:nvGraphicFramePr>
        <p:xfrm>
          <a:off x="599871" y="5340617"/>
          <a:ext cx="2369873" cy="595048"/>
        </p:xfrm>
        <a:graphic>
          <a:graphicData uri="http://schemas.openxmlformats.org/presentationml/2006/ole">
            <mc:AlternateContent xmlns:mc="http://schemas.openxmlformats.org/markup-compatibility/2006">
              <mc:Choice xmlns:v="urn:schemas-microsoft-com:vml" Requires="v">
                <p:oleObj spid="_x0000_s375480" name="公式" r:id="rId11" imgW="965160" imgH="241200" progId="Equation.3">
                  <p:embed/>
                </p:oleObj>
              </mc:Choice>
              <mc:Fallback>
                <p:oleObj name="公式" r:id="rId11" imgW="965160" imgH="241200" progId="Equation.3">
                  <p:embed/>
                  <p:pic>
                    <p:nvPicPr>
                      <p:cNvPr id="196" name="对象 195">
                        <a:extLst>
                          <a:ext uri="{FF2B5EF4-FFF2-40B4-BE49-F238E27FC236}">
                            <a16:creationId xmlns:a16="http://schemas.microsoft.com/office/drawing/2014/main" id="{10D3A12E-817F-4725-BD9D-12428856D02E}"/>
                          </a:ext>
                        </a:extLst>
                      </p:cNvPr>
                      <p:cNvPicPr/>
                      <p:nvPr/>
                    </p:nvPicPr>
                    <p:blipFill>
                      <a:blip r:embed="rId12"/>
                      <a:stretch>
                        <a:fillRect/>
                      </a:stretch>
                    </p:blipFill>
                    <p:spPr>
                      <a:xfrm>
                        <a:off x="599871" y="5340617"/>
                        <a:ext cx="2369873" cy="595048"/>
                      </a:xfrm>
                      <a:prstGeom prst="rect">
                        <a:avLst/>
                      </a:prstGeom>
                    </p:spPr>
                  </p:pic>
                </p:oleObj>
              </mc:Fallback>
            </mc:AlternateContent>
          </a:graphicData>
        </a:graphic>
      </p:graphicFrame>
      <p:graphicFrame>
        <p:nvGraphicFramePr>
          <p:cNvPr id="201" name="对象 200">
            <a:extLst>
              <a:ext uri="{FF2B5EF4-FFF2-40B4-BE49-F238E27FC236}">
                <a16:creationId xmlns:a16="http://schemas.microsoft.com/office/drawing/2014/main" id="{EDDB6875-AB8A-4580-93C8-4D1E3AA8E387}"/>
              </a:ext>
            </a:extLst>
          </p:cNvPr>
          <p:cNvGraphicFramePr>
            <a:graphicFrameLocks noChangeAspect="1"/>
          </p:cNvGraphicFramePr>
          <p:nvPr>
            <p:extLst>
              <p:ext uri="{D42A27DB-BD31-4B8C-83A1-F6EECF244321}">
                <p14:modId xmlns:p14="http://schemas.microsoft.com/office/powerpoint/2010/main" val="1133480257"/>
              </p:ext>
            </p:extLst>
          </p:nvPr>
        </p:nvGraphicFramePr>
        <p:xfrm>
          <a:off x="599872" y="6125902"/>
          <a:ext cx="2182415" cy="564092"/>
        </p:xfrm>
        <a:graphic>
          <a:graphicData uri="http://schemas.openxmlformats.org/presentationml/2006/ole">
            <mc:AlternateContent xmlns:mc="http://schemas.openxmlformats.org/markup-compatibility/2006">
              <mc:Choice xmlns:v="urn:schemas-microsoft-com:vml" Requires="v">
                <p:oleObj spid="_x0000_s375481" name="公式" r:id="rId13" imgW="888840" imgH="228600" progId="Equation.3">
                  <p:embed/>
                </p:oleObj>
              </mc:Choice>
              <mc:Fallback>
                <p:oleObj name="公式" r:id="rId13" imgW="888840" imgH="228600" progId="Equation.3">
                  <p:embed/>
                  <p:pic>
                    <p:nvPicPr>
                      <p:cNvPr id="198" name="对象 197">
                        <a:extLst>
                          <a:ext uri="{FF2B5EF4-FFF2-40B4-BE49-F238E27FC236}">
                            <a16:creationId xmlns:a16="http://schemas.microsoft.com/office/drawing/2014/main" id="{91460855-A273-426E-A360-83CCC3DE9748}"/>
                          </a:ext>
                        </a:extLst>
                      </p:cNvPr>
                      <p:cNvPicPr/>
                      <p:nvPr/>
                    </p:nvPicPr>
                    <p:blipFill>
                      <a:blip r:embed="rId14"/>
                      <a:stretch>
                        <a:fillRect/>
                      </a:stretch>
                    </p:blipFill>
                    <p:spPr>
                      <a:xfrm>
                        <a:off x="599872" y="6125902"/>
                        <a:ext cx="2182415" cy="564092"/>
                      </a:xfrm>
                      <a:prstGeom prst="rect">
                        <a:avLst/>
                      </a:prstGeom>
                    </p:spPr>
                  </p:pic>
                </p:oleObj>
              </mc:Fallback>
            </mc:AlternateContent>
          </a:graphicData>
        </a:graphic>
      </p:graphicFrame>
      <p:grpSp>
        <p:nvGrpSpPr>
          <p:cNvPr id="202" name="组合 201">
            <a:extLst>
              <a:ext uri="{FF2B5EF4-FFF2-40B4-BE49-F238E27FC236}">
                <a16:creationId xmlns:a16="http://schemas.microsoft.com/office/drawing/2014/main" id="{7493F6E7-7682-4589-A994-59020B936D54}"/>
              </a:ext>
            </a:extLst>
          </p:cNvPr>
          <p:cNvGrpSpPr/>
          <p:nvPr/>
        </p:nvGrpSpPr>
        <p:grpSpPr>
          <a:xfrm>
            <a:off x="3111439" y="4618057"/>
            <a:ext cx="5475345" cy="577850"/>
            <a:chOff x="2871159" y="4650962"/>
            <a:chExt cx="5054165" cy="533400"/>
          </a:xfrm>
        </p:grpSpPr>
        <p:graphicFrame>
          <p:nvGraphicFramePr>
            <p:cNvPr id="203" name="Object 14">
              <a:hlinkClick r:id="" action="ppaction://ole?verb=0"/>
              <a:extLst>
                <a:ext uri="{FF2B5EF4-FFF2-40B4-BE49-F238E27FC236}">
                  <a16:creationId xmlns:a16="http://schemas.microsoft.com/office/drawing/2014/main" id="{4D80CE47-521F-49B5-A782-30690E830FEC}"/>
                </a:ext>
              </a:extLst>
            </p:cNvPr>
            <p:cNvGraphicFramePr>
              <a:graphicFrameLocks/>
            </p:cNvGraphicFramePr>
            <p:nvPr>
              <p:extLst>
                <p:ext uri="{D42A27DB-BD31-4B8C-83A1-F6EECF244321}">
                  <p14:modId xmlns:p14="http://schemas.microsoft.com/office/powerpoint/2010/main" val="3203705478"/>
                </p:ext>
              </p:extLst>
            </p:nvPr>
          </p:nvGraphicFramePr>
          <p:xfrm>
            <a:off x="3966099" y="4650962"/>
            <a:ext cx="3959225" cy="533400"/>
          </p:xfrm>
          <a:graphic>
            <a:graphicData uri="http://schemas.openxmlformats.org/presentationml/2006/ole">
              <mc:AlternateContent xmlns:mc="http://schemas.openxmlformats.org/markup-compatibility/2006">
                <mc:Choice xmlns:v="urn:schemas-microsoft-com:vml" Requires="v">
                  <p:oleObj spid="_x0000_s375482" name="公式" r:id="rId15" imgW="1726920" imgH="253800" progId="Equation.3">
                    <p:embed/>
                  </p:oleObj>
                </mc:Choice>
                <mc:Fallback>
                  <p:oleObj name="公式" r:id="rId15" imgW="1726920" imgH="253800" progId="Equation.3">
                    <p:embed/>
                    <p:pic>
                      <p:nvPicPr>
                        <p:cNvPr id="195" name="Object 14">
                          <a:hlinkClick r:id="" action="ppaction://ole?verb=0"/>
                          <a:extLst>
                            <a:ext uri="{FF2B5EF4-FFF2-40B4-BE49-F238E27FC236}">
                              <a16:creationId xmlns:a16="http://schemas.microsoft.com/office/drawing/2014/main" id="{502B2550-BDC8-4CD5-8B56-60BBA9A7D6F4}"/>
                            </a:ext>
                          </a:extLst>
                        </p:cNvPr>
                        <p:cNvPicPr>
                          <a:picLocks noChangeArrowheads="1"/>
                        </p:cNvPicPr>
                        <p:nvPr/>
                      </p:nvPicPr>
                      <p:blipFill>
                        <a:blip r:embed="rId16"/>
                        <a:srcRect/>
                        <a:stretch>
                          <a:fillRect/>
                        </a:stretch>
                      </p:blipFill>
                      <p:spPr bwMode="auto">
                        <a:xfrm>
                          <a:off x="3966099" y="4650962"/>
                          <a:ext cx="3959225" cy="533400"/>
                        </a:xfrm>
                        <a:prstGeom prst="rect">
                          <a:avLst/>
                        </a:prstGeom>
                        <a:noFill/>
                        <a:ln>
                          <a:noFill/>
                        </a:ln>
                        <a:effectLst/>
                      </p:spPr>
                    </p:pic>
                  </p:oleObj>
                </mc:Fallback>
              </mc:AlternateContent>
            </a:graphicData>
          </a:graphic>
        </p:graphicFrame>
        <p:sp>
          <p:nvSpPr>
            <p:cNvPr id="204" name="AutoShape 6">
              <a:extLst>
                <a:ext uri="{FF2B5EF4-FFF2-40B4-BE49-F238E27FC236}">
                  <a16:creationId xmlns:a16="http://schemas.microsoft.com/office/drawing/2014/main" id="{BD1EE4C4-8D6C-42C5-B243-C90BE7B496B0}"/>
                </a:ext>
              </a:extLst>
            </p:cNvPr>
            <p:cNvSpPr>
              <a:spLocks noChangeArrowheads="1"/>
            </p:cNvSpPr>
            <p:nvPr/>
          </p:nvSpPr>
          <p:spPr bwMode="auto">
            <a:xfrm>
              <a:off x="2871159" y="4697177"/>
              <a:ext cx="879001" cy="440971"/>
            </a:xfrm>
            <a:prstGeom prst="rightArrow">
              <a:avLst>
                <a:gd name="adj1" fmla="val 50000"/>
                <a:gd name="adj2" fmla="val 102809"/>
              </a:avLst>
            </a:prstGeom>
            <a:solidFill>
              <a:schemeClr val="accent1"/>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b="1">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05" name="组合 204">
            <a:extLst>
              <a:ext uri="{FF2B5EF4-FFF2-40B4-BE49-F238E27FC236}">
                <a16:creationId xmlns:a16="http://schemas.microsoft.com/office/drawing/2014/main" id="{BA32EACE-DDA9-47DA-ABE6-9334A159CAFE}"/>
              </a:ext>
            </a:extLst>
          </p:cNvPr>
          <p:cNvGrpSpPr/>
          <p:nvPr/>
        </p:nvGrpSpPr>
        <p:grpSpPr>
          <a:xfrm>
            <a:off x="3111439" y="5334596"/>
            <a:ext cx="5444389" cy="607087"/>
            <a:chOff x="2871159" y="5312383"/>
            <a:chExt cx="5025590" cy="560388"/>
          </a:xfrm>
        </p:grpSpPr>
        <p:graphicFrame>
          <p:nvGraphicFramePr>
            <p:cNvPr id="206" name="Object 14">
              <a:hlinkClick r:id="" action="ppaction://ole?verb=0"/>
              <a:extLst>
                <a:ext uri="{FF2B5EF4-FFF2-40B4-BE49-F238E27FC236}">
                  <a16:creationId xmlns:a16="http://schemas.microsoft.com/office/drawing/2014/main" id="{48314589-CE35-4DAB-83B9-44AE2127AFE2}"/>
                </a:ext>
              </a:extLst>
            </p:cNvPr>
            <p:cNvGraphicFramePr>
              <a:graphicFrameLocks/>
            </p:cNvGraphicFramePr>
            <p:nvPr>
              <p:extLst>
                <p:ext uri="{D42A27DB-BD31-4B8C-83A1-F6EECF244321}">
                  <p14:modId xmlns:p14="http://schemas.microsoft.com/office/powerpoint/2010/main" val="3180925411"/>
                </p:ext>
              </p:extLst>
            </p:nvPr>
          </p:nvGraphicFramePr>
          <p:xfrm>
            <a:off x="3966099" y="5312383"/>
            <a:ext cx="3930650" cy="560388"/>
          </p:xfrm>
          <a:graphic>
            <a:graphicData uri="http://schemas.openxmlformats.org/presentationml/2006/ole">
              <mc:AlternateContent xmlns:mc="http://schemas.openxmlformats.org/markup-compatibility/2006">
                <mc:Choice xmlns:v="urn:schemas-microsoft-com:vml" Requires="v">
                  <p:oleObj spid="_x0000_s375483" name="公式" r:id="rId17" imgW="1714320" imgH="266400" progId="Equation.3">
                    <p:embed/>
                  </p:oleObj>
                </mc:Choice>
                <mc:Fallback>
                  <p:oleObj name="公式" r:id="rId17" imgW="1714320" imgH="266400" progId="Equation.3">
                    <p:embed/>
                    <p:pic>
                      <p:nvPicPr>
                        <p:cNvPr id="197" name="Object 14">
                          <a:hlinkClick r:id="" action="ppaction://ole?verb=0"/>
                          <a:extLst>
                            <a:ext uri="{FF2B5EF4-FFF2-40B4-BE49-F238E27FC236}">
                              <a16:creationId xmlns:a16="http://schemas.microsoft.com/office/drawing/2014/main" id="{090E2370-8C85-448E-881B-6C89FC60B252}"/>
                            </a:ext>
                          </a:extLst>
                        </p:cNvPr>
                        <p:cNvPicPr>
                          <a:picLocks noChangeArrowheads="1"/>
                        </p:cNvPicPr>
                        <p:nvPr/>
                      </p:nvPicPr>
                      <p:blipFill>
                        <a:blip r:embed="rId18"/>
                        <a:srcRect/>
                        <a:stretch>
                          <a:fillRect/>
                        </a:stretch>
                      </p:blipFill>
                      <p:spPr bwMode="auto">
                        <a:xfrm>
                          <a:off x="3966099" y="5312383"/>
                          <a:ext cx="3930650" cy="560388"/>
                        </a:xfrm>
                        <a:prstGeom prst="rect">
                          <a:avLst/>
                        </a:prstGeom>
                        <a:noFill/>
                        <a:ln>
                          <a:noFill/>
                        </a:ln>
                        <a:effectLst/>
                      </p:spPr>
                    </p:pic>
                  </p:oleObj>
                </mc:Fallback>
              </mc:AlternateContent>
            </a:graphicData>
          </a:graphic>
        </p:graphicFrame>
        <p:sp>
          <p:nvSpPr>
            <p:cNvPr id="207" name="AutoShape 6">
              <a:extLst>
                <a:ext uri="{FF2B5EF4-FFF2-40B4-BE49-F238E27FC236}">
                  <a16:creationId xmlns:a16="http://schemas.microsoft.com/office/drawing/2014/main" id="{12560F41-76C0-46A2-A772-054E9A37B89F}"/>
                </a:ext>
              </a:extLst>
            </p:cNvPr>
            <p:cNvSpPr>
              <a:spLocks noChangeArrowheads="1"/>
            </p:cNvSpPr>
            <p:nvPr/>
          </p:nvSpPr>
          <p:spPr bwMode="auto">
            <a:xfrm>
              <a:off x="2871159" y="5372092"/>
              <a:ext cx="879001" cy="440971"/>
            </a:xfrm>
            <a:prstGeom prst="rightArrow">
              <a:avLst>
                <a:gd name="adj1" fmla="val 50000"/>
                <a:gd name="adj2" fmla="val 102809"/>
              </a:avLst>
            </a:prstGeom>
            <a:solidFill>
              <a:schemeClr val="accent1"/>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b="1">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08" name="组合 207">
            <a:extLst>
              <a:ext uri="{FF2B5EF4-FFF2-40B4-BE49-F238E27FC236}">
                <a16:creationId xmlns:a16="http://schemas.microsoft.com/office/drawing/2014/main" id="{9861DA30-F8A2-407A-AF88-FC8B88967E08}"/>
              </a:ext>
            </a:extLst>
          </p:cNvPr>
          <p:cNvGrpSpPr/>
          <p:nvPr/>
        </p:nvGrpSpPr>
        <p:grpSpPr>
          <a:xfrm>
            <a:off x="3111439" y="6119023"/>
            <a:ext cx="5255212" cy="577850"/>
            <a:chOff x="2871159" y="6036469"/>
            <a:chExt cx="4850965" cy="533400"/>
          </a:xfrm>
        </p:grpSpPr>
        <p:graphicFrame>
          <p:nvGraphicFramePr>
            <p:cNvPr id="209" name="Object 14">
              <a:hlinkClick r:id="" action="ppaction://ole?verb=0"/>
              <a:extLst>
                <a:ext uri="{FF2B5EF4-FFF2-40B4-BE49-F238E27FC236}">
                  <a16:creationId xmlns:a16="http://schemas.microsoft.com/office/drawing/2014/main" id="{56E90BBC-669E-4DC5-B49A-83B36EFDF972}"/>
                </a:ext>
              </a:extLst>
            </p:cNvPr>
            <p:cNvGraphicFramePr>
              <a:graphicFrameLocks/>
            </p:cNvGraphicFramePr>
            <p:nvPr>
              <p:extLst>
                <p:ext uri="{D42A27DB-BD31-4B8C-83A1-F6EECF244321}">
                  <p14:modId xmlns:p14="http://schemas.microsoft.com/office/powerpoint/2010/main" val="1780346448"/>
                </p:ext>
              </p:extLst>
            </p:nvPr>
          </p:nvGraphicFramePr>
          <p:xfrm>
            <a:off x="3966099" y="6036469"/>
            <a:ext cx="3756025" cy="533400"/>
          </p:xfrm>
          <a:graphic>
            <a:graphicData uri="http://schemas.openxmlformats.org/presentationml/2006/ole">
              <mc:AlternateContent xmlns:mc="http://schemas.openxmlformats.org/markup-compatibility/2006">
                <mc:Choice xmlns:v="urn:schemas-microsoft-com:vml" Requires="v">
                  <p:oleObj spid="_x0000_s375484" name="公式" r:id="rId19" imgW="1638000" imgH="253800" progId="Equation.3">
                    <p:embed/>
                  </p:oleObj>
                </mc:Choice>
                <mc:Fallback>
                  <p:oleObj name="公式" r:id="rId19" imgW="1638000" imgH="253800" progId="Equation.3">
                    <p:embed/>
                    <p:pic>
                      <p:nvPicPr>
                        <p:cNvPr id="199" name="Object 14">
                          <a:hlinkClick r:id="" action="ppaction://ole?verb=0"/>
                          <a:extLst>
                            <a:ext uri="{FF2B5EF4-FFF2-40B4-BE49-F238E27FC236}">
                              <a16:creationId xmlns:a16="http://schemas.microsoft.com/office/drawing/2014/main" id="{6A57860A-009E-4016-9568-A9F9A0FA6F6C}"/>
                            </a:ext>
                          </a:extLst>
                        </p:cNvPr>
                        <p:cNvPicPr>
                          <a:picLocks noChangeArrowheads="1"/>
                        </p:cNvPicPr>
                        <p:nvPr/>
                      </p:nvPicPr>
                      <p:blipFill>
                        <a:blip r:embed="rId20"/>
                        <a:srcRect/>
                        <a:stretch>
                          <a:fillRect/>
                        </a:stretch>
                      </p:blipFill>
                      <p:spPr bwMode="auto">
                        <a:xfrm>
                          <a:off x="3966099" y="6036469"/>
                          <a:ext cx="3756025" cy="533400"/>
                        </a:xfrm>
                        <a:prstGeom prst="rect">
                          <a:avLst/>
                        </a:prstGeom>
                        <a:noFill/>
                        <a:ln>
                          <a:noFill/>
                        </a:ln>
                        <a:effectLst/>
                      </p:spPr>
                    </p:pic>
                  </p:oleObj>
                </mc:Fallback>
              </mc:AlternateContent>
            </a:graphicData>
          </a:graphic>
        </p:graphicFrame>
        <p:sp>
          <p:nvSpPr>
            <p:cNvPr id="210" name="AutoShape 6">
              <a:extLst>
                <a:ext uri="{FF2B5EF4-FFF2-40B4-BE49-F238E27FC236}">
                  <a16:creationId xmlns:a16="http://schemas.microsoft.com/office/drawing/2014/main" id="{862F4B41-C5A6-4C8B-ADE5-F023438A0A4C}"/>
                </a:ext>
              </a:extLst>
            </p:cNvPr>
            <p:cNvSpPr>
              <a:spLocks noChangeArrowheads="1"/>
            </p:cNvSpPr>
            <p:nvPr/>
          </p:nvSpPr>
          <p:spPr bwMode="auto">
            <a:xfrm>
              <a:off x="2871159" y="6082684"/>
              <a:ext cx="879001" cy="440971"/>
            </a:xfrm>
            <a:prstGeom prst="rightArrow">
              <a:avLst>
                <a:gd name="adj1" fmla="val 50000"/>
                <a:gd name="adj2" fmla="val 102809"/>
              </a:avLst>
            </a:prstGeom>
            <a:solidFill>
              <a:schemeClr val="accent1"/>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b="1">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11" name="组合 210">
            <a:extLst>
              <a:ext uri="{FF2B5EF4-FFF2-40B4-BE49-F238E27FC236}">
                <a16:creationId xmlns:a16="http://schemas.microsoft.com/office/drawing/2014/main" id="{1F2624A3-0E0E-46B7-82B5-3EAA74249B7B}"/>
              </a:ext>
            </a:extLst>
          </p:cNvPr>
          <p:cNvGrpSpPr/>
          <p:nvPr/>
        </p:nvGrpSpPr>
        <p:grpSpPr>
          <a:xfrm>
            <a:off x="5472979" y="128990"/>
            <a:ext cx="4230688" cy="3302000"/>
            <a:chOff x="4495800" y="762000"/>
            <a:chExt cx="3905250" cy="3048000"/>
          </a:xfrm>
        </p:grpSpPr>
        <p:grpSp>
          <p:nvGrpSpPr>
            <p:cNvPr id="212" name="Group 152">
              <a:extLst>
                <a:ext uri="{FF2B5EF4-FFF2-40B4-BE49-F238E27FC236}">
                  <a16:creationId xmlns:a16="http://schemas.microsoft.com/office/drawing/2014/main" id="{65A0D70E-C675-40AB-9697-F6CF5DD07CF5}"/>
                </a:ext>
              </a:extLst>
            </p:cNvPr>
            <p:cNvGrpSpPr>
              <a:grpSpLocks/>
            </p:cNvGrpSpPr>
            <p:nvPr/>
          </p:nvGrpSpPr>
          <p:grpSpPr bwMode="auto">
            <a:xfrm>
              <a:off x="4495800" y="762000"/>
              <a:ext cx="3905250" cy="3048000"/>
              <a:chOff x="1824" y="480"/>
              <a:chExt cx="2460" cy="1920"/>
            </a:xfrm>
          </p:grpSpPr>
          <p:grpSp>
            <p:nvGrpSpPr>
              <p:cNvPr id="233" name="Group 136">
                <a:extLst>
                  <a:ext uri="{FF2B5EF4-FFF2-40B4-BE49-F238E27FC236}">
                    <a16:creationId xmlns:a16="http://schemas.microsoft.com/office/drawing/2014/main" id="{028830EC-8860-4899-9FCF-B207EAC215FE}"/>
                  </a:ext>
                </a:extLst>
              </p:cNvPr>
              <p:cNvGrpSpPr>
                <a:grpSpLocks/>
              </p:cNvGrpSpPr>
              <p:nvPr/>
            </p:nvGrpSpPr>
            <p:grpSpPr bwMode="auto">
              <a:xfrm>
                <a:off x="1824" y="480"/>
                <a:ext cx="2460" cy="1920"/>
                <a:chOff x="1824" y="480"/>
                <a:chExt cx="2460" cy="1920"/>
              </a:xfrm>
            </p:grpSpPr>
            <p:sp>
              <p:nvSpPr>
                <p:cNvPr id="249" name="Line 131">
                  <a:extLst>
                    <a:ext uri="{FF2B5EF4-FFF2-40B4-BE49-F238E27FC236}">
                      <a16:creationId xmlns:a16="http://schemas.microsoft.com/office/drawing/2014/main" id="{D2B99B4A-85EE-457A-86ED-FDB03B751956}"/>
                    </a:ext>
                  </a:extLst>
                </p:cNvPr>
                <p:cNvSpPr>
                  <a:spLocks noChangeShapeType="1"/>
                </p:cNvSpPr>
                <p:nvPr/>
              </p:nvSpPr>
              <p:spPr bwMode="auto">
                <a:xfrm>
                  <a:off x="1824" y="1536"/>
                  <a:ext cx="203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50" name="Line 133">
                  <a:extLst>
                    <a:ext uri="{FF2B5EF4-FFF2-40B4-BE49-F238E27FC236}">
                      <a16:creationId xmlns:a16="http://schemas.microsoft.com/office/drawing/2014/main" id="{D9F451C3-8B63-46EE-A8BA-B71771B37634}"/>
                    </a:ext>
                  </a:extLst>
                </p:cNvPr>
                <p:cNvSpPr>
                  <a:spLocks noChangeShapeType="1"/>
                </p:cNvSpPr>
                <p:nvPr/>
              </p:nvSpPr>
              <p:spPr bwMode="auto">
                <a:xfrm flipV="1">
                  <a:off x="2928" y="672"/>
                  <a:ext cx="0" cy="172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51" name="Text Box 134">
                  <a:extLst>
                    <a:ext uri="{FF2B5EF4-FFF2-40B4-BE49-F238E27FC236}">
                      <a16:creationId xmlns:a16="http://schemas.microsoft.com/office/drawing/2014/main" id="{D705ADD8-EED5-4855-8125-E963E2AD583A}"/>
                    </a:ext>
                  </a:extLst>
                </p:cNvPr>
                <p:cNvSpPr txBox="1">
                  <a:spLocks noChangeArrowheads="1"/>
                </p:cNvSpPr>
                <p:nvPr/>
              </p:nvSpPr>
              <p:spPr bwMode="auto">
                <a:xfrm>
                  <a:off x="3852" y="1366"/>
                  <a:ext cx="43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a:latin typeface="Times New Roman" panose="02020603050405020304" pitchFamily="18" charset="0"/>
                      <a:ea typeface="黑体" panose="02010609060101010101" pitchFamily="49" charset="-122"/>
                      <a:cs typeface="Times New Roman" panose="02020603050405020304" pitchFamily="18" charset="0"/>
                    </a:rPr>
                    <a:t>+1</a:t>
                  </a:r>
                </a:p>
              </p:txBody>
            </p:sp>
            <p:sp>
              <p:nvSpPr>
                <p:cNvPr id="252" name="Text Box 135">
                  <a:extLst>
                    <a:ext uri="{FF2B5EF4-FFF2-40B4-BE49-F238E27FC236}">
                      <a16:creationId xmlns:a16="http://schemas.microsoft.com/office/drawing/2014/main" id="{23B94BCD-D808-4758-9BFB-81B7192D255C}"/>
                    </a:ext>
                  </a:extLst>
                </p:cNvPr>
                <p:cNvSpPr txBox="1">
                  <a:spLocks noChangeArrowheads="1"/>
                </p:cNvSpPr>
                <p:nvPr/>
              </p:nvSpPr>
              <p:spPr bwMode="auto">
                <a:xfrm>
                  <a:off x="2976" y="480"/>
                  <a:ext cx="43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a:latin typeface="Times New Roman" panose="02020603050405020304" pitchFamily="18" charset="0"/>
                      <a:ea typeface="黑体" panose="02010609060101010101" pitchFamily="49" charset="-122"/>
                      <a:cs typeface="Times New Roman" panose="02020603050405020304" pitchFamily="18" charset="0"/>
                    </a:rPr>
                    <a:t>+j</a:t>
                  </a:r>
                </a:p>
              </p:txBody>
            </p:sp>
          </p:grpSp>
          <p:sp>
            <p:nvSpPr>
              <p:cNvPr id="234" name="Line 137">
                <a:extLst>
                  <a:ext uri="{FF2B5EF4-FFF2-40B4-BE49-F238E27FC236}">
                    <a16:creationId xmlns:a16="http://schemas.microsoft.com/office/drawing/2014/main" id="{86006A82-68CB-417B-9ED6-0F942D7C5A3C}"/>
                  </a:ext>
                </a:extLst>
              </p:cNvPr>
              <p:cNvSpPr>
                <a:spLocks noChangeShapeType="1"/>
              </p:cNvSpPr>
              <p:nvPr/>
            </p:nvSpPr>
            <p:spPr bwMode="auto">
              <a:xfrm>
                <a:off x="3312" y="1488"/>
                <a:ext cx="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35" name="Line 138">
                <a:extLst>
                  <a:ext uri="{FF2B5EF4-FFF2-40B4-BE49-F238E27FC236}">
                    <a16:creationId xmlns:a16="http://schemas.microsoft.com/office/drawing/2014/main" id="{EADF9E9A-94A4-4C0B-A846-97786A6226C2}"/>
                  </a:ext>
                </a:extLst>
              </p:cNvPr>
              <p:cNvSpPr>
                <a:spLocks noChangeShapeType="1"/>
              </p:cNvSpPr>
              <p:nvPr/>
            </p:nvSpPr>
            <p:spPr bwMode="auto">
              <a:xfrm>
                <a:off x="3120" y="1488"/>
                <a:ext cx="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36" name="Line 139">
                <a:extLst>
                  <a:ext uri="{FF2B5EF4-FFF2-40B4-BE49-F238E27FC236}">
                    <a16:creationId xmlns:a16="http://schemas.microsoft.com/office/drawing/2014/main" id="{8108D0DA-D901-4F4D-8468-095AB003F778}"/>
                  </a:ext>
                </a:extLst>
              </p:cNvPr>
              <p:cNvSpPr>
                <a:spLocks noChangeShapeType="1"/>
              </p:cNvSpPr>
              <p:nvPr/>
            </p:nvSpPr>
            <p:spPr bwMode="auto">
              <a:xfrm>
                <a:off x="3504" y="1488"/>
                <a:ext cx="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37" name="Line 140">
                <a:extLst>
                  <a:ext uri="{FF2B5EF4-FFF2-40B4-BE49-F238E27FC236}">
                    <a16:creationId xmlns:a16="http://schemas.microsoft.com/office/drawing/2014/main" id="{0882F410-0F60-4033-AA5E-EB75EE51CC91}"/>
                  </a:ext>
                </a:extLst>
              </p:cNvPr>
              <p:cNvSpPr>
                <a:spLocks noChangeShapeType="1"/>
              </p:cNvSpPr>
              <p:nvPr/>
            </p:nvSpPr>
            <p:spPr bwMode="auto">
              <a:xfrm>
                <a:off x="2736" y="1488"/>
                <a:ext cx="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38" name="Line 141">
                <a:extLst>
                  <a:ext uri="{FF2B5EF4-FFF2-40B4-BE49-F238E27FC236}">
                    <a16:creationId xmlns:a16="http://schemas.microsoft.com/office/drawing/2014/main" id="{F2988C9F-5DE7-4F60-A0BE-6DC22643F035}"/>
                  </a:ext>
                </a:extLst>
              </p:cNvPr>
              <p:cNvSpPr>
                <a:spLocks noChangeShapeType="1"/>
              </p:cNvSpPr>
              <p:nvPr/>
            </p:nvSpPr>
            <p:spPr bwMode="auto">
              <a:xfrm>
                <a:off x="2544" y="1488"/>
                <a:ext cx="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39" name="Line 142">
                <a:extLst>
                  <a:ext uri="{FF2B5EF4-FFF2-40B4-BE49-F238E27FC236}">
                    <a16:creationId xmlns:a16="http://schemas.microsoft.com/office/drawing/2014/main" id="{88C4D1CF-FB7A-4A55-AF0D-1832723FC51D}"/>
                  </a:ext>
                </a:extLst>
              </p:cNvPr>
              <p:cNvSpPr>
                <a:spLocks noChangeShapeType="1"/>
              </p:cNvSpPr>
              <p:nvPr/>
            </p:nvSpPr>
            <p:spPr bwMode="auto">
              <a:xfrm>
                <a:off x="2352" y="1488"/>
                <a:ext cx="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40" name="Line 143">
                <a:extLst>
                  <a:ext uri="{FF2B5EF4-FFF2-40B4-BE49-F238E27FC236}">
                    <a16:creationId xmlns:a16="http://schemas.microsoft.com/office/drawing/2014/main" id="{0CFD3511-939B-4944-831D-6B057CD1EFD8}"/>
                  </a:ext>
                </a:extLst>
              </p:cNvPr>
              <p:cNvSpPr>
                <a:spLocks noChangeShapeType="1"/>
              </p:cNvSpPr>
              <p:nvPr/>
            </p:nvSpPr>
            <p:spPr bwMode="auto">
              <a:xfrm>
                <a:off x="2928" y="1392"/>
                <a:ext cx="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41" name="Line 144">
                <a:extLst>
                  <a:ext uri="{FF2B5EF4-FFF2-40B4-BE49-F238E27FC236}">
                    <a16:creationId xmlns:a16="http://schemas.microsoft.com/office/drawing/2014/main" id="{DD7FC1BF-AACC-48D9-B539-0F4D0BEBDD13}"/>
                  </a:ext>
                </a:extLst>
              </p:cNvPr>
              <p:cNvSpPr>
                <a:spLocks noChangeShapeType="1"/>
              </p:cNvSpPr>
              <p:nvPr/>
            </p:nvSpPr>
            <p:spPr bwMode="auto">
              <a:xfrm>
                <a:off x="2928" y="1248"/>
                <a:ext cx="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42" name="Line 145">
                <a:extLst>
                  <a:ext uri="{FF2B5EF4-FFF2-40B4-BE49-F238E27FC236}">
                    <a16:creationId xmlns:a16="http://schemas.microsoft.com/office/drawing/2014/main" id="{95C86237-D282-484C-B285-6225389CE3E3}"/>
                  </a:ext>
                </a:extLst>
              </p:cNvPr>
              <p:cNvSpPr>
                <a:spLocks noChangeShapeType="1"/>
              </p:cNvSpPr>
              <p:nvPr/>
            </p:nvSpPr>
            <p:spPr bwMode="auto">
              <a:xfrm>
                <a:off x="2928" y="1104"/>
                <a:ext cx="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43" name="Line 146">
                <a:extLst>
                  <a:ext uri="{FF2B5EF4-FFF2-40B4-BE49-F238E27FC236}">
                    <a16:creationId xmlns:a16="http://schemas.microsoft.com/office/drawing/2014/main" id="{75D19B90-AB4E-4223-9E48-106CF287A830}"/>
                  </a:ext>
                </a:extLst>
              </p:cNvPr>
              <p:cNvSpPr>
                <a:spLocks noChangeShapeType="1"/>
              </p:cNvSpPr>
              <p:nvPr/>
            </p:nvSpPr>
            <p:spPr bwMode="auto">
              <a:xfrm>
                <a:off x="2928" y="960"/>
                <a:ext cx="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244" name="Group 151">
                <a:extLst>
                  <a:ext uri="{FF2B5EF4-FFF2-40B4-BE49-F238E27FC236}">
                    <a16:creationId xmlns:a16="http://schemas.microsoft.com/office/drawing/2014/main" id="{4E90AEE7-8500-43B4-93CB-68D712644272}"/>
                  </a:ext>
                </a:extLst>
              </p:cNvPr>
              <p:cNvGrpSpPr>
                <a:grpSpLocks/>
              </p:cNvGrpSpPr>
              <p:nvPr/>
            </p:nvGrpSpPr>
            <p:grpSpPr bwMode="auto">
              <a:xfrm>
                <a:off x="2928" y="1680"/>
                <a:ext cx="48" cy="432"/>
                <a:chOff x="3024" y="1056"/>
                <a:chExt cx="48" cy="432"/>
              </a:xfrm>
            </p:grpSpPr>
            <p:sp>
              <p:nvSpPr>
                <p:cNvPr id="245" name="Line 147">
                  <a:extLst>
                    <a:ext uri="{FF2B5EF4-FFF2-40B4-BE49-F238E27FC236}">
                      <a16:creationId xmlns:a16="http://schemas.microsoft.com/office/drawing/2014/main" id="{2A79F189-C465-4A20-BE80-F2BD79EAD707}"/>
                    </a:ext>
                  </a:extLst>
                </p:cNvPr>
                <p:cNvSpPr>
                  <a:spLocks noChangeShapeType="1"/>
                </p:cNvSpPr>
                <p:nvPr/>
              </p:nvSpPr>
              <p:spPr bwMode="auto">
                <a:xfrm>
                  <a:off x="3024" y="1488"/>
                  <a:ext cx="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46" name="Line 148">
                  <a:extLst>
                    <a:ext uri="{FF2B5EF4-FFF2-40B4-BE49-F238E27FC236}">
                      <a16:creationId xmlns:a16="http://schemas.microsoft.com/office/drawing/2014/main" id="{437FF7C5-3738-4CFC-A760-247F9CA10B0D}"/>
                    </a:ext>
                  </a:extLst>
                </p:cNvPr>
                <p:cNvSpPr>
                  <a:spLocks noChangeShapeType="1"/>
                </p:cNvSpPr>
                <p:nvPr/>
              </p:nvSpPr>
              <p:spPr bwMode="auto">
                <a:xfrm>
                  <a:off x="3024" y="1344"/>
                  <a:ext cx="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47" name="Line 149">
                  <a:extLst>
                    <a:ext uri="{FF2B5EF4-FFF2-40B4-BE49-F238E27FC236}">
                      <a16:creationId xmlns:a16="http://schemas.microsoft.com/office/drawing/2014/main" id="{090D9780-46C1-40D2-9FCD-A2E7A264386E}"/>
                    </a:ext>
                  </a:extLst>
                </p:cNvPr>
                <p:cNvSpPr>
                  <a:spLocks noChangeShapeType="1"/>
                </p:cNvSpPr>
                <p:nvPr/>
              </p:nvSpPr>
              <p:spPr bwMode="auto">
                <a:xfrm>
                  <a:off x="3024" y="1200"/>
                  <a:ext cx="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48" name="Line 150">
                  <a:extLst>
                    <a:ext uri="{FF2B5EF4-FFF2-40B4-BE49-F238E27FC236}">
                      <a16:creationId xmlns:a16="http://schemas.microsoft.com/office/drawing/2014/main" id="{0130E090-F87F-4630-84D9-623BCD20488D}"/>
                    </a:ext>
                  </a:extLst>
                </p:cNvPr>
                <p:cNvSpPr>
                  <a:spLocks noChangeShapeType="1"/>
                </p:cNvSpPr>
                <p:nvPr/>
              </p:nvSpPr>
              <p:spPr bwMode="auto">
                <a:xfrm>
                  <a:off x="3024" y="1056"/>
                  <a:ext cx="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latin typeface="Times New Roman" panose="02020603050405020304" pitchFamily="18" charset="0"/>
                    <a:ea typeface="黑体" panose="02010609060101010101" pitchFamily="49" charset="-122"/>
                    <a:cs typeface="Times New Roman" panose="02020603050405020304" pitchFamily="18" charset="0"/>
                  </a:endParaRPr>
                </a:p>
              </p:txBody>
            </p:sp>
          </p:grpSp>
        </p:grpSp>
        <p:grpSp>
          <p:nvGrpSpPr>
            <p:cNvPr id="213" name="Group 169">
              <a:extLst>
                <a:ext uri="{FF2B5EF4-FFF2-40B4-BE49-F238E27FC236}">
                  <a16:creationId xmlns:a16="http://schemas.microsoft.com/office/drawing/2014/main" id="{C4BA5893-2E1F-41AE-8DE1-F09B63B2E540}"/>
                </a:ext>
              </a:extLst>
            </p:cNvPr>
            <p:cNvGrpSpPr>
              <a:grpSpLocks/>
            </p:cNvGrpSpPr>
            <p:nvPr/>
          </p:nvGrpSpPr>
          <p:grpSpPr bwMode="auto">
            <a:xfrm>
              <a:off x="6248400" y="1524000"/>
              <a:ext cx="914400" cy="838200"/>
              <a:chOff x="2928" y="960"/>
              <a:chExt cx="576" cy="528"/>
            </a:xfrm>
          </p:grpSpPr>
          <p:sp>
            <p:nvSpPr>
              <p:cNvPr id="231" name="Line 154">
                <a:extLst>
                  <a:ext uri="{FF2B5EF4-FFF2-40B4-BE49-F238E27FC236}">
                    <a16:creationId xmlns:a16="http://schemas.microsoft.com/office/drawing/2014/main" id="{D6117634-A8D1-45A0-ADC1-AFD8CC6A1ABD}"/>
                  </a:ext>
                </a:extLst>
              </p:cNvPr>
              <p:cNvSpPr>
                <a:spLocks noChangeShapeType="1"/>
              </p:cNvSpPr>
              <p:nvPr/>
            </p:nvSpPr>
            <p:spPr bwMode="auto">
              <a:xfrm>
                <a:off x="2928" y="960"/>
                <a:ext cx="576" cy="0"/>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32" name="Line 155">
                <a:extLst>
                  <a:ext uri="{FF2B5EF4-FFF2-40B4-BE49-F238E27FC236}">
                    <a16:creationId xmlns:a16="http://schemas.microsoft.com/office/drawing/2014/main" id="{0C87350E-160B-4107-9806-06520F768C43}"/>
                  </a:ext>
                </a:extLst>
              </p:cNvPr>
              <p:cNvSpPr>
                <a:spLocks noChangeShapeType="1"/>
              </p:cNvSpPr>
              <p:nvPr/>
            </p:nvSpPr>
            <p:spPr bwMode="auto">
              <a:xfrm flipV="1">
                <a:off x="3504" y="960"/>
                <a:ext cx="0" cy="528"/>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14" name="Group 172">
              <a:extLst>
                <a:ext uri="{FF2B5EF4-FFF2-40B4-BE49-F238E27FC236}">
                  <a16:creationId xmlns:a16="http://schemas.microsoft.com/office/drawing/2014/main" id="{073216C3-4B9E-4C77-9B4A-910CD77F7298}"/>
                </a:ext>
              </a:extLst>
            </p:cNvPr>
            <p:cNvGrpSpPr>
              <a:grpSpLocks/>
            </p:cNvGrpSpPr>
            <p:nvPr/>
          </p:nvGrpSpPr>
          <p:grpSpPr bwMode="auto">
            <a:xfrm>
              <a:off x="5334000" y="1524000"/>
              <a:ext cx="914400" cy="838200"/>
              <a:chOff x="2352" y="960"/>
              <a:chExt cx="576" cy="528"/>
            </a:xfrm>
          </p:grpSpPr>
          <p:sp>
            <p:nvSpPr>
              <p:cNvPr id="229" name="Line 159">
                <a:extLst>
                  <a:ext uri="{FF2B5EF4-FFF2-40B4-BE49-F238E27FC236}">
                    <a16:creationId xmlns:a16="http://schemas.microsoft.com/office/drawing/2014/main" id="{2EE3FC69-E4AE-484B-980B-59BFD22A51A9}"/>
                  </a:ext>
                </a:extLst>
              </p:cNvPr>
              <p:cNvSpPr>
                <a:spLocks noChangeShapeType="1"/>
              </p:cNvSpPr>
              <p:nvPr/>
            </p:nvSpPr>
            <p:spPr bwMode="auto">
              <a:xfrm flipH="1">
                <a:off x="2352" y="960"/>
                <a:ext cx="576" cy="0"/>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30" name="Line 160">
                <a:extLst>
                  <a:ext uri="{FF2B5EF4-FFF2-40B4-BE49-F238E27FC236}">
                    <a16:creationId xmlns:a16="http://schemas.microsoft.com/office/drawing/2014/main" id="{3C272DE4-2267-42A6-B95B-12501540DA69}"/>
                  </a:ext>
                </a:extLst>
              </p:cNvPr>
              <p:cNvSpPr>
                <a:spLocks noChangeShapeType="1"/>
              </p:cNvSpPr>
              <p:nvPr/>
            </p:nvSpPr>
            <p:spPr bwMode="auto">
              <a:xfrm flipH="1" flipV="1">
                <a:off x="2352" y="960"/>
                <a:ext cx="0" cy="528"/>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15" name="Group 170">
              <a:extLst>
                <a:ext uri="{FF2B5EF4-FFF2-40B4-BE49-F238E27FC236}">
                  <a16:creationId xmlns:a16="http://schemas.microsoft.com/office/drawing/2014/main" id="{3D81A3C4-967B-45B5-8B04-8BEC32A1BBF1}"/>
                </a:ext>
              </a:extLst>
            </p:cNvPr>
            <p:cNvGrpSpPr>
              <a:grpSpLocks/>
            </p:cNvGrpSpPr>
            <p:nvPr/>
          </p:nvGrpSpPr>
          <p:grpSpPr bwMode="auto">
            <a:xfrm>
              <a:off x="6248400" y="2514600"/>
              <a:ext cx="914400" cy="838200"/>
              <a:chOff x="2928" y="1584"/>
              <a:chExt cx="576" cy="528"/>
            </a:xfrm>
          </p:grpSpPr>
          <p:sp>
            <p:nvSpPr>
              <p:cNvPr id="227" name="Line 163">
                <a:extLst>
                  <a:ext uri="{FF2B5EF4-FFF2-40B4-BE49-F238E27FC236}">
                    <a16:creationId xmlns:a16="http://schemas.microsoft.com/office/drawing/2014/main" id="{F31DD80D-6F98-43DB-932D-6A7DEB6B1B57}"/>
                  </a:ext>
                </a:extLst>
              </p:cNvPr>
              <p:cNvSpPr>
                <a:spLocks noChangeShapeType="1"/>
              </p:cNvSpPr>
              <p:nvPr/>
            </p:nvSpPr>
            <p:spPr bwMode="auto">
              <a:xfrm flipV="1">
                <a:off x="2928" y="2112"/>
                <a:ext cx="576" cy="0"/>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28" name="Line 164">
                <a:extLst>
                  <a:ext uri="{FF2B5EF4-FFF2-40B4-BE49-F238E27FC236}">
                    <a16:creationId xmlns:a16="http://schemas.microsoft.com/office/drawing/2014/main" id="{84B8E41B-5F6F-47B4-B0CB-EC939463D8B8}"/>
                  </a:ext>
                </a:extLst>
              </p:cNvPr>
              <p:cNvSpPr>
                <a:spLocks noChangeShapeType="1"/>
              </p:cNvSpPr>
              <p:nvPr/>
            </p:nvSpPr>
            <p:spPr bwMode="auto">
              <a:xfrm>
                <a:off x="3504" y="1584"/>
                <a:ext cx="0" cy="528"/>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16" name="Group 171">
              <a:extLst>
                <a:ext uri="{FF2B5EF4-FFF2-40B4-BE49-F238E27FC236}">
                  <a16:creationId xmlns:a16="http://schemas.microsoft.com/office/drawing/2014/main" id="{3423924D-A355-4FAB-9DEA-4F583F1338F5}"/>
                </a:ext>
              </a:extLst>
            </p:cNvPr>
            <p:cNvGrpSpPr>
              <a:grpSpLocks/>
            </p:cNvGrpSpPr>
            <p:nvPr/>
          </p:nvGrpSpPr>
          <p:grpSpPr bwMode="auto">
            <a:xfrm>
              <a:off x="5334000" y="2514600"/>
              <a:ext cx="914400" cy="838200"/>
              <a:chOff x="2352" y="1584"/>
              <a:chExt cx="576" cy="528"/>
            </a:xfrm>
          </p:grpSpPr>
          <p:sp>
            <p:nvSpPr>
              <p:cNvPr id="225" name="Line 167">
                <a:extLst>
                  <a:ext uri="{FF2B5EF4-FFF2-40B4-BE49-F238E27FC236}">
                    <a16:creationId xmlns:a16="http://schemas.microsoft.com/office/drawing/2014/main" id="{F59528C1-BEC1-48D4-A04D-57BC4929EF32}"/>
                  </a:ext>
                </a:extLst>
              </p:cNvPr>
              <p:cNvSpPr>
                <a:spLocks noChangeShapeType="1"/>
              </p:cNvSpPr>
              <p:nvPr/>
            </p:nvSpPr>
            <p:spPr bwMode="auto">
              <a:xfrm flipH="1" flipV="1">
                <a:off x="2352" y="2112"/>
                <a:ext cx="576" cy="0"/>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26" name="Line 168">
                <a:extLst>
                  <a:ext uri="{FF2B5EF4-FFF2-40B4-BE49-F238E27FC236}">
                    <a16:creationId xmlns:a16="http://schemas.microsoft.com/office/drawing/2014/main" id="{42F3EA66-CFA1-4961-8C0D-B43D5C4F2EFE}"/>
                  </a:ext>
                </a:extLst>
              </p:cNvPr>
              <p:cNvSpPr>
                <a:spLocks noChangeShapeType="1"/>
              </p:cNvSpPr>
              <p:nvPr/>
            </p:nvSpPr>
            <p:spPr bwMode="auto">
              <a:xfrm flipH="1">
                <a:off x="2352" y="1584"/>
                <a:ext cx="0" cy="528"/>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217" name="Line 153">
              <a:extLst>
                <a:ext uri="{FF2B5EF4-FFF2-40B4-BE49-F238E27FC236}">
                  <a16:creationId xmlns:a16="http://schemas.microsoft.com/office/drawing/2014/main" id="{C285C6C8-3744-43B5-9A76-771DAF042EE3}"/>
                </a:ext>
              </a:extLst>
            </p:cNvPr>
            <p:cNvSpPr>
              <a:spLocks noChangeShapeType="1"/>
            </p:cNvSpPr>
            <p:nvPr/>
          </p:nvSpPr>
          <p:spPr bwMode="auto">
            <a:xfrm flipV="1">
              <a:off x="6248400" y="1524000"/>
              <a:ext cx="914400" cy="9144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8" name="Line 162">
              <a:extLst>
                <a:ext uri="{FF2B5EF4-FFF2-40B4-BE49-F238E27FC236}">
                  <a16:creationId xmlns:a16="http://schemas.microsoft.com/office/drawing/2014/main" id="{AA4D6CFA-9070-4C9F-9946-4F2742BF93D3}"/>
                </a:ext>
              </a:extLst>
            </p:cNvPr>
            <p:cNvSpPr>
              <a:spLocks noChangeShapeType="1"/>
            </p:cNvSpPr>
            <p:nvPr/>
          </p:nvSpPr>
          <p:spPr bwMode="auto">
            <a:xfrm>
              <a:off x="6248400" y="2438400"/>
              <a:ext cx="914400" cy="9144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9" name="Line 166">
              <a:extLst>
                <a:ext uri="{FF2B5EF4-FFF2-40B4-BE49-F238E27FC236}">
                  <a16:creationId xmlns:a16="http://schemas.microsoft.com/office/drawing/2014/main" id="{BE0F03DA-35D0-48FB-A28B-15AD0F1FA04D}"/>
                </a:ext>
              </a:extLst>
            </p:cNvPr>
            <p:cNvSpPr>
              <a:spLocks noChangeShapeType="1"/>
            </p:cNvSpPr>
            <p:nvPr/>
          </p:nvSpPr>
          <p:spPr bwMode="auto">
            <a:xfrm flipH="1">
              <a:off x="5334000" y="2438400"/>
              <a:ext cx="914400" cy="9144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20" name="Line 158">
              <a:extLst>
                <a:ext uri="{FF2B5EF4-FFF2-40B4-BE49-F238E27FC236}">
                  <a16:creationId xmlns:a16="http://schemas.microsoft.com/office/drawing/2014/main" id="{AE9DE827-94A6-4A3A-A85C-32C2D7BDC2BC}"/>
                </a:ext>
              </a:extLst>
            </p:cNvPr>
            <p:cNvSpPr>
              <a:spLocks noChangeShapeType="1"/>
            </p:cNvSpPr>
            <p:nvPr/>
          </p:nvSpPr>
          <p:spPr bwMode="auto">
            <a:xfrm flipH="1" flipV="1">
              <a:off x="5334000" y="1524000"/>
              <a:ext cx="914400" cy="9144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221" name="对象 220">
              <a:extLst>
                <a:ext uri="{FF2B5EF4-FFF2-40B4-BE49-F238E27FC236}">
                  <a16:creationId xmlns:a16="http://schemas.microsoft.com/office/drawing/2014/main" id="{C80B8FA9-9EF3-4694-B292-423411D777DA}"/>
                </a:ext>
              </a:extLst>
            </p:cNvPr>
            <p:cNvGraphicFramePr>
              <a:graphicFrameLocks noChangeAspect="1"/>
            </p:cNvGraphicFramePr>
            <p:nvPr>
              <p:extLst>
                <p:ext uri="{D42A27DB-BD31-4B8C-83A1-F6EECF244321}">
                  <p14:modId xmlns:p14="http://schemas.microsoft.com/office/powerpoint/2010/main" val="4174035248"/>
                </p:ext>
              </p:extLst>
            </p:nvPr>
          </p:nvGraphicFramePr>
          <p:xfrm>
            <a:off x="7227887" y="1257300"/>
            <a:ext cx="327025" cy="422275"/>
          </p:xfrm>
          <a:graphic>
            <a:graphicData uri="http://schemas.openxmlformats.org/presentationml/2006/ole">
              <mc:AlternateContent xmlns:mc="http://schemas.openxmlformats.org/markup-compatibility/2006">
                <mc:Choice xmlns:v="urn:schemas-microsoft-com:vml" Requires="v">
                  <p:oleObj spid="_x0000_s375485" name="公式" r:id="rId21" imgW="203040" imgH="228600" progId="Equation.3">
                    <p:embed/>
                  </p:oleObj>
                </mc:Choice>
                <mc:Fallback>
                  <p:oleObj name="公式" r:id="rId21" imgW="203040" imgH="228600" progId="Equation.3">
                    <p:embed/>
                    <p:pic>
                      <p:nvPicPr>
                        <p:cNvPr id="203" name="对象 202">
                          <a:extLst>
                            <a:ext uri="{FF2B5EF4-FFF2-40B4-BE49-F238E27FC236}">
                              <a16:creationId xmlns:a16="http://schemas.microsoft.com/office/drawing/2014/main" id="{0447F1AA-7661-43AE-BA8C-E7D7CA8C436D}"/>
                            </a:ext>
                          </a:extLst>
                        </p:cNvPr>
                        <p:cNvPicPr/>
                        <p:nvPr/>
                      </p:nvPicPr>
                      <p:blipFill>
                        <a:blip r:embed="rId22"/>
                        <a:stretch>
                          <a:fillRect/>
                        </a:stretch>
                      </p:blipFill>
                      <p:spPr>
                        <a:xfrm>
                          <a:off x="7227887" y="1257300"/>
                          <a:ext cx="327025" cy="422275"/>
                        </a:xfrm>
                        <a:prstGeom prst="rect">
                          <a:avLst/>
                        </a:prstGeom>
                      </p:spPr>
                    </p:pic>
                  </p:oleObj>
                </mc:Fallback>
              </mc:AlternateContent>
            </a:graphicData>
          </a:graphic>
        </p:graphicFrame>
        <p:graphicFrame>
          <p:nvGraphicFramePr>
            <p:cNvPr id="222" name="对象 221">
              <a:extLst>
                <a:ext uri="{FF2B5EF4-FFF2-40B4-BE49-F238E27FC236}">
                  <a16:creationId xmlns:a16="http://schemas.microsoft.com/office/drawing/2014/main" id="{8A3B095C-E3A5-4124-B5D1-C92F9A841DA1}"/>
                </a:ext>
              </a:extLst>
            </p:cNvPr>
            <p:cNvGraphicFramePr>
              <a:graphicFrameLocks noChangeAspect="1"/>
            </p:cNvGraphicFramePr>
            <p:nvPr>
              <p:extLst>
                <p:ext uri="{D42A27DB-BD31-4B8C-83A1-F6EECF244321}">
                  <p14:modId xmlns:p14="http://schemas.microsoft.com/office/powerpoint/2010/main" val="3615670971"/>
                </p:ext>
              </p:extLst>
            </p:nvPr>
          </p:nvGraphicFramePr>
          <p:xfrm>
            <a:off x="4919664" y="1243821"/>
            <a:ext cx="349250" cy="422275"/>
          </p:xfrm>
          <a:graphic>
            <a:graphicData uri="http://schemas.openxmlformats.org/presentationml/2006/ole">
              <mc:AlternateContent xmlns:mc="http://schemas.openxmlformats.org/markup-compatibility/2006">
                <mc:Choice xmlns:v="urn:schemas-microsoft-com:vml" Requires="v">
                  <p:oleObj spid="_x0000_s375486" name="公式" r:id="rId23" imgW="215640" imgH="228600" progId="Equation.3">
                    <p:embed/>
                  </p:oleObj>
                </mc:Choice>
                <mc:Fallback>
                  <p:oleObj name="公式" r:id="rId23" imgW="215640" imgH="228600" progId="Equation.3">
                    <p:embed/>
                    <p:pic>
                      <p:nvPicPr>
                        <p:cNvPr id="204" name="对象 203">
                          <a:extLst>
                            <a:ext uri="{FF2B5EF4-FFF2-40B4-BE49-F238E27FC236}">
                              <a16:creationId xmlns:a16="http://schemas.microsoft.com/office/drawing/2014/main" id="{C42038BC-C5F5-4CF1-8EA3-C30887758613}"/>
                            </a:ext>
                          </a:extLst>
                        </p:cNvPr>
                        <p:cNvPicPr/>
                        <p:nvPr/>
                      </p:nvPicPr>
                      <p:blipFill>
                        <a:blip r:embed="rId24"/>
                        <a:stretch>
                          <a:fillRect/>
                        </a:stretch>
                      </p:blipFill>
                      <p:spPr>
                        <a:xfrm>
                          <a:off x="4919664" y="1243821"/>
                          <a:ext cx="349250" cy="422275"/>
                        </a:xfrm>
                        <a:prstGeom prst="rect">
                          <a:avLst/>
                        </a:prstGeom>
                      </p:spPr>
                    </p:pic>
                  </p:oleObj>
                </mc:Fallback>
              </mc:AlternateContent>
            </a:graphicData>
          </a:graphic>
        </p:graphicFrame>
        <p:graphicFrame>
          <p:nvGraphicFramePr>
            <p:cNvPr id="223" name="对象 222">
              <a:extLst>
                <a:ext uri="{FF2B5EF4-FFF2-40B4-BE49-F238E27FC236}">
                  <a16:creationId xmlns:a16="http://schemas.microsoft.com/office/drawing/2014/main" id="{B934D5D7-9BAB-4E74-92C5-57D2208C7ECA}"/>
                </a:ext>
              </a:extLst>
            </p:cNvPr>
            <p:cNvGraphicFramePr>
              <a:graphicFrameLocks noChangeAspect="1"/>
            </p:cNvGraphicFramePr>
            <p:nvPr>
              <p:extLst>
                <p:ext uri="{D42A27DB-BD31-4B8C-83A1-F6EECF244321}">
                  <p14:modId xmlns:p14="http://schemas.microsoft.com/office/powerpoint/2010/main" val="2300911539"/>
                </p:ext>
              </p:extLst>
            </p:nvPr>
          </p:nvGraphicFramePr>
          <p:xfrm>
            <a:off x="4930775" y="3076803"/>
            <a:ext cx="349250" cy="444500"/>
          </p:xfrm>
          <a:graphic>
            <a:graphicData uri="http://schemas.openxmlformats.org/presentationml/2006/ole">
              <mc:AlternateContent xmlns:mc="http://schemas.openxmlformats.org/markup-compatibility/2006">
                <mc:Choice xmlns:v="urn:schemas-microsoft-com:vml" Requires="v">
                  <p:oleObj spid="_x0000_s375487" name="公式" r:id="rId25" imgW="215640" imgH="241200" progId="Equation.3">
                    <p:embed/>
                  </p:oleObj>
                </mc:Choice>
                <mc:Fallback>
                  <p:oleObj name="公式" r:id="rId25" imgW="215640" imgH="241200" progId="Equation.3">
                    <p:embed/>
                    <p:pic>
                      <p:nvPicPr>
                        <p:cNvPr id="205" name="对象 204">
                          <a:extLst>
                            <a:ext uri="{FF2B5EF4-FFF2-40B4-BE49-F238E27FC236}">
                              <a16:creationId xmlns:a16="http://schemas.microsoft.com/office/drawing/2014/main" id="{A8ACB1ED-91C6-4B02-A222-210B67C1D649}"/>
                            </a:ext>
                          </a:extLst>
                        </p:cNvPr>
                        <p:cNvPicPr/>
                        <p:nvPr/>
                      </p:nvPicPr>
                      <p:blipFill>
                        <a:blip r:embed="rId26"/>
                        <a:stretch>
                          <a:fillRect/>
                        </a:stretch>
                      </p:blipFill>
                      <p:spPr>
                        <a:xfrm>
                          <a:off x="4930775" y="3076803"/>
                          <a:ext cx="349250" cy="444500"/>
                        </a:xfrm>
                        <a:prstGeom prst="rect">
                          <a:avLst/>
                        </a:prstGeom>
                      </p:spPr>
                    </p:pic>
                  </p:oleObj>
                </mc:Fallback>
              </mc:AlternateContent>
            </a:graphicData>
          </a:graphic>
        </p:graphicFrame>
        <p:graphicFrame>
          <p:nvGraphicFramePr>
            <p:cNvPr id="224" name="对象 223">
              <a:extLst>
                <a:ext uri="{FF2B5EF4-FFF2-40B4-BE49-F238E27FC236}">
                  <a16:creationId xmlns:a16="http://schemas.microsoft.com/office/drawing/2014/main" id="{90ABF973-4EF7-485E-B963-1BAD043F1E73}"/>
                </a:ext>
              </a:extLst>
            </p:cNvPr>
            <p:cNvGraphicFramePr>
              <a:graphicFrameLocks noChangeAspect="1"/>
            </p:cNvGraphicFramePr>
            <p:nvPr>
              <p:extLst>
                <p:ext uri="{D42A27DB-BD31-4B8C-83A1-F6EECF244321}">
                  <p14:modId xmlns:p14="http://schemas.microsoft.com/office/powerpoint/2010/main" val="70153547"/>
                </p:ext>
              </p:extLst>
            </p:nvPr>
          </p:nvGraphicFramePr>
          <p:xfrm>
            <a:off x="7216775" y="3114092"/>
            <a:ext cx="347663" cy="420688"/>
          </p:xfrm>
          <a:graphic>
            <a:graphicData uri="http://schemas.openxmlformats.org/presentationml/2006/ole">
              <mc:AlternateContent xmlns:mc="http://schemas.openxmlformats.org/markup-compatibility/2006">
                <mc:Choice xmlns:v="urn:schemas-microsoft-com:vml" Requires="v">
                  <p:oleObj spid="_x0000_s375488" name="公式" r:id="rId27" imgW="215640" imgH="228600" progId="Equation.3">
                    <p:embed/>
                  </p:oleObj>
                </mc:Choice>
                <mc:Fallback>
                  <p:oleObj name="公式" r:id="rId27" imgW="215640" imgH="228600" progId="Equation.3">
                    <p:embed/>
                    <p:pic>
                      <p:nvPicPr>
                        <p:cNvPr id="206" name="对象 205">
                          <a:extLst>
                            <a:ext uri="{FF2B5EF4-FFF2-40B4-BE49-F238E27FC236}">
                              <a16:creationId xmlns:a16="http://schemas.microsoft.com/office/drawing/2014/main" id="{2DB15344-F23D-44BA-B554-0E0C4640D9E0}"/>
                            </a:ext>
                          </a:extLst>
                        </p:cNvPr>
                        <p:cNvPicPr/>
                        <p:nvPr/>
                      </p:nvPicPr>
                      <p:blipFill>
                        <a:blip r:embed="rId28"/>
                        <a:stretch>
                          <a:fillRect/>
                        </a:stretch>
                      </p:blipFill>
                      <p:spPr>
                        <a:xfrm>
                          <a:off x="7216775" y="3114092"/>
                          <a:ext cx="347663" cy="420688"/>
                        </a:xfrm>
                        <a:prstGeom prst="rect">
                          <a:avLst/>
                        </a:prstGeom>
                      </p:spPr>
                    </p:pic>
                  </p:oleObj>
                </mc:Fallback>
              </mc:AlternateContent>
            </a:graphicData>
          </a:graphic>
        </p:graphicFrame>
      </p:grpSp>
      <p:sp>
        <p:nvSpPr>
          <p:cNvPr id="2" name="灯片编号占位符 1">
            <a:extLst>
              <a:ext uri="{FF2B5EF4-FFF2-40B4-BE49-F238E27FC236}">
                <a16:creationId xmlns:a16="http://schemas.microsoft.com/office/drawing/2014/main" id="{0A67F99B-B9E2-4CD2-8398-A88C27292545}"/>
              </a:ext>
            </a:extLst>
          </p:cNvPr>
          <p:cNvSpPr>
            <a:spLocks noGrp="1"/>
          </p:cNvSpPr>
          <p:nvPr>
            <p:ph type="sldNum" sz="quarter" idx="12"/>
          </p:nvPr>
        </p:nvSpPr>
        <p:spPr/>
        <p:txBody>
          <a:bodyPr/>
          <a:lstStyle/>
          <a:p>
            <a:fld id="{DD7B16FF-69CA-4A0B-BD3A-C4B4E2184A49}" type="slidenum">
              <a:rPr lang="zh-CN" altLang="en-US" smtClean="0"/>
              <a:pPr/>
              <a:t>33</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5"/>
                                        </p:tgtEl>
                                        <p:attrNameLst>
                                          <p:attrName>style.visibility</p:attrName>
                                        </p:attrNameLst>
                                      </p:cBhvr>
                                      <p:to>
                                        <p:strVal val="visible"/>
                                      </p:to>
                                    </p:set>
                                    <p:animEffect transition="in" filter="fade">
                                      <p:cBhvr>
                                        <p:cTn id="7" dur="500"/>
                                        <p:tgtEl>
                                          <p:spTgt spid="1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6"/>
                                        </p:tgtEl>
                                        <p:attrNameLst>
                                          <p:attrName>style.visibility</p:attrName>
                                        </p:attrNameLst>
                                      </p:cBhvr>
                                      <p:to>
                                        <p:strVal val="visible"/>
                                      </p:to>
                                    </p:set>
                                    <p:animEffect transition="in" filter="wipe(left)">
                                      <p:cBhvr>
                                        <p:cTn id="12" dur="500"/>
                                        <p:tgtEl>
                                          <p:spTgt spid="19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99"/>
                                        </p:tgtEl>
                                        <p:attrNameLst>
                                          <p:attrName>style.visibility</p:attrName>
                                        </p:attrNameLst>
                                      </p:cBhvr>
                                      <p:to>
                                        <p:strVal val="visible"/>
                                      </p:to>
                                    </p:set>
                                    <p:animEffect transition="in" filter="randombar(horizontal)">
                                      <p:cBhvr>
                                        <p:cTn id="17" dur="500"/>
                                        <p:tgtEl>
                                          <p:spTgt spid="19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02"/>
                                        </p:tgtEl>
                                        <p:attrNameLst>
                                          <p:attrName>style.visibility</p:attrName>
                                        </p:attrNameLst>
                                      </p:cBhvr>
                                      <p:to>
                                        <p:strVal val="visible"/>
                                      </p:to>
                                    </p:set>
                                    <p:animEffect transition="in" filter="wipe(left)">
                                      <p:cBhvr>
                                        <p:cTn id="22" dur="500"/>
                                        <p:tgtEl>
                                          <p:spTgt spid="20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00"/>
                                        </p:tgtEl>
                                        <p:attrNameLst>
                                          <p:attrName>style.visibility</p:attrName>
                                        </p:attrNameLst>
                                      </p:cBhvr>
                                      <p:to>
                                        <p:strVal val="visible"/>
                                      </p:to>
                                    </p:set>
                                    <p:animEffect transition="in" filter="wipe(left)">
                                      <p:cBhvr>
                                        <p:cTn id="27" dur="500"/>
                                        <p:tgtEl>
                                          <p:spTgt spid="20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05"/>
                                        </p:tgtEl>
                                        <p:attrNameLst>
                                          <p:attrName>style.visibility</p:attrName>
                                        </p:attrNameLst>
                                      </p:cBhvr>
                                      <p:to>
                                        <p:strVal val="visible"/>
                                      </p:to>
                                    </p:set>
                                    <p:animEffect transition="in" filter="wipe(left)">
                                      <p:cBhvr>
                                        <p:cTn id="32" dur="500"/>
                                        <p:tgtEl>
                                          <p:spTgt spid="205"/>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201"/>
                                        </p:tgtEl>
                                        <p:attrNameLst>
                                          <p:attrName>style.visibility</p:attrName>
                                        </p:attrNameLst>
                                      </p:cBhvr>
                                      <p:to>
                                        <p:strVal val="visible"/>
                                      </p:to>
                                    </p:set>
                                    <p:animEffect transition="in" filter="randombar(horizontal)">
                                      <p:cBhvr>
                                        <p:cTn id="37" dur="500"/>
                                        <p:tgtEl>
                                          <p:spTgt spid="20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08"/>
                                        </p:tgtEl>
                                        <p:attrNameLst>
                                          <p:attrName>style.visibility</p:attrName>
                                        </p:attrNameLst>
                                      </p:cBhvr>
                                      <p:to>
                                        <p:strVal val="visible"/>
                                      </p:to>
                                    </p:set>
                                    <p:animEffect transition="in" filter="wipe(left)">
                                      <p:cBhvr>
                                        <p:cTn id="42" dur="500"/>
                                        <p:tgtEl>
                                          <p:spTgt spid="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65" name="Text Box 261">
            <a:extLst>
              <a:ext uri="{FF2B5EF4-FFF2-40B4-BE49-F238E27FC236}">
                <a16:creationId xmlns:a16="http://schemas.microsoft.com/office/drawing/2014/main" id="{82803272-456D-4898-ACE8-AD6DAF4003E5}"/>
              </a:ext>
            </a:extLst>
          </p:cNvPr>
          <p:cNvSpPr txBox="1">
            <a:spLocks noChangeArrowheads="1"/>
          </p:cNvSpPr>
          <p:nvPr/>
        </p:nvSpPr>
        <p:spPr bwMode="auto">
          <a:xfrm>
            <a:off x="715433" y="1008393"/>
            <a:ext cx="2559050" cy="492443"/>
          </a:xfrm>
          <a:prstGeom prst="rect">
            <a:avLst/>
          </a:prstGeom>
          <a:noFill/>
          <a:ln>
            <a:noFill/>
          </a:ln>
          <a:effectLst/>
          <a:extLst>
            <a:ext uri="{909E8E84-426E-40DD-AFC4-6F175D3DCCD1}">
              <a14:hiddenFill xmlns:a14="http://schemas.microsoft.com/office/drawing/2010/main">
                <a:gradFill rotWithShape="0">
                  <a:gsLst>
                    <a:gs pos="0">
                      <a:srgbClr val="FF9900"/>
                    </a:gs>
                    <a:gs pos="50000">
                      <a:srgbClr val="FFFFFF"/>
                    </a:gs>
                    <a:gs pos="100000">
                      <a:srgbClr val="FF9900"/>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dirty="0">
                <a:latin typeface="黑体" panose="02010609060101010101" pitchFamily="49" charset="-122"/>
                <a:ea typeface="黑体" panose="02010609060101010101" pitchFamily="49" charset="-122"/>
              </a:rPr>
              <a:t>瞬时值表达式</a:t>
            </a:r>
          </a:p>
        </p:txBody>
      </p:sp>
      <p:sp>
        <p:nvSpPr>
          <p:cNvPr id="98566" name="Text Box 262">
            <a:extLst>
              <a:ext uri="{FF2B5EF4-FFF2-40B4-BE49-F238E27FC236}">
                <a16:creationId xmlns:a16="http://schemas.microsoft.com/office/drawing/2014/main" id="{E1BCFFA7-F4E4-4E37-B834-DBDB16385134}"/>
              </a:ext>
            </a:extLst>
          </p:cNvPr>
          <p:cNvSpPr txBox="1">
            <a:spLocks noChangeArrowheads="1"/>
          </p:cNvSpPr>
          <p:nvPr/>
        </p:nvSpPr>
        <p:spPr bwMode="auto">
          <a:xfrm>
            <a:off x="1011238" y="2060905"/>
            <a:ext cx="1568450" cy="492443"/>
          </a:xfrm>
          <a:prstGeom prst="rect">
            <a:avLst/>
          </a:prstGeom>
          <a:noFill/>
          <a:ln>
            <a:noFill/>
          </a:ln>
          <a:effectLst/>
          <a:extLst>
            <a:ext uri="{909E8E84-426E-40DD-AFC4-6F175D3DCCD1}">
              <a14:hiddenFill xmlns:a14="http://schemas.microsoft.com/office/drawing/2010/main">
                <a:gradFill rotWithShape="0">
                  <a:gsLst>
                    <a:gs pos="0">
                      <a:srgbClr val="FF9900"/>
                    </a:gs>
                    <a:gs pos="50000">
                      <a:schemeClr val="bg1"/>
                    </a:gs>
                    <a:gs pos="100000">
                      <a:srgbClr val="FF9900"/>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a:latin typeface="黑体" panose="02010609060101010101" pitchFamily="49" charset="-122"/>
                <a:ea typeface="黑体" panose="02010609060101010101" pitchFamily="49" charset="-122"/>
              </a:rPr>
              <a:t>波形图</a:t>
            </a:r>
          </a:p>
        </p:txBody>
      </p:sp>
      <p:grpSp>
        <p:nvGrpSpPr>
          <p:cNvPr id="98567" name="Group 263">
            <a:extLst>
              <a:ext uri="{FF2B5EF4-FFF2-40B4-BE49-F238E27FC236}">
                <a16:creationId xmlns:a16="http://schemas.microsoft.com/office/drawing/2014/main" id="{12F7D475-A27D-4FF8-B57F-ABB7562AD36E}"/>
              </a:ext>
            </a:extLst>
          </p:cNvPr>
          <p:cNvGrpSpPr>
            <a:grpSpLocks/>
          </p:cNvGrpSpPr>
          <p:nvPr/>
        </p:nvGrpSpPr>
        <p:grpSpPr bwMode="auto">
          <a:xfrm>
            <a:off x="4168775" y="931863"/>
            <a:ext cx="4313238" cy="619125"/>
            <a:chOff x="1476" y="1140"/>
            <a:chExt cx="2628" cy="432"/>
          </a:xfrm>
        </p:grpSpPr>
        <p:graphicFrame>
          <p:nvGraphicFramePr>
            <p:cNvPr id="98568" name="Object 264">
              <a:extLst>
                <a:ext uri="{FF2B5EF4-FFF2-40B4-BE49-F238E27FC236}">
                  <a16:creationId xmlns:a16="http://schemas.microsoft.com/office/drawing/2014/main" id="{8351B84D-D310-49B3-A6BF-C1CF19907C5B}"/>
                </a:ext>
              </a:extLst>
            </p:cNvPr>
            <p:cNvGraphicFramePr>
              <a:graphicFrameLocks noChangeAspect="1"/>
            </p:cNvGraphicFramePr>
            <p:nvPr>
              <p:extLst>
                <p:ext uri="{D42A27DB-BD31-4B8C-83A1-F6EECF244321}">
                  <p14:modId xmlns:p14="http://schemas.microsoft.com/office/powerpoint/2010/main" val="3745191306"/>
                </p:ext>
              </p:extLst>
            </p:nvPr>
          </p:nvGraphicFramePr>
          <p:xfrm>
            <a:off x="1648" y="1167"/>
            <a:ext cx="1935" cy="305"/>
          </p:xfrm>
          <a:graphic>
            <a:graphicData uri="http://schemas.openxmlformats.org/presentationml/2006/ole">
              <mc:AlternateContent xmlns:mc="http://schemas.openxmlformats.org/markup-compatibility/2006">
                <mc:Choice xmlns:v="urn:schemas-microsoft-com:vml" Requires="v">
                  <p:oleObj spid="_x0000_s285474" name="Equation" r:id="rId3" imgW="3784320" imgH="596880" progId="Equation.3">
                    <p:embed/>
                  </p:oleObj>
                </mc:Choice>
                <mc:Fallback>
                  <p:oleObj name="Equation" r:id="rId3" imgW="3784320" imgH="596880" progId="Equation.3">
                    <p:embed/>
                    <p:pic>
                      <p:nvPicPr>
                        <p:cNvPr id="0" name="Object 2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8" y="1167"/>
                          <a:ext cx="1935" cy="305"/>
                        </a:xfrm>
                        <a:prstGeom prst="rect">
                          <a:avLst/>
                        </a:prstGeom>
                        <a:noFill/>
                        <a:ln>
                          <a:noFill/>
                        </a:ln>
                        <a:effectLst/>
                      </p:spPr>
                    </p:pic>
                  </p:oleObj>
                </mc:Fallback>
              </mc:AlternateContent>
            </a:graphicData>
          </a:graphic>
        </p:graphicFrame>
        <p:sp>
          <p:nvSpPr>
            <p:cNvPr id="98569" name="Rectangle 265">
              <a:extLst>
                <a:ext uri="{FF2B5EF4-FFF2-40B4-BE49-F238E27FC236}">
                  <a16:creationId xmlns:a16="http://schemas.microsoft.com/office/drawing/2014/main" id="{89DE81B1-E383-4873-AC86-6DF441ACD2A3}"/>
                </a:ext>
              </a:extLst>
            </p:cNvPr>
            <p:cNvSpPr>
              <a:spLocks noChangeArrowheads="1"/>
            </p:cNvSpPr>
            <p:nvPr/>
          </p:nvSpPr>
          <p:spPr bwMode="auto">
            <a:xfrm>
              <a:off x="1476" y="1140"/>
              <a:ext cx="2628"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grpSp>
        <p:nvGrpSpPr>
          <p:cNvPr id="98593" name="Group 289">
            <a:extLst>
              <a:ext uri="{FF2B5EF4-FFF2-40B4-BE49-F238E27FC236}">
                <a16:creationId xmlns:a16="http://schemas.microsoft.com/office/drawing/2014/main" id="{59F22A75-DA01-46C9-8BFB-2ECC6A7EBD7A}"/>
              </a:ext>
            </a:extLst>
          </p:cNvPr>
          <p:cNvGrpSpPr>
            <a:grpSpLocks/>
          </p:cNvGrpSpPr>
          <p:nvPr/>
        </p:nvGrpSpPr>
        <p:grpSpPr bwMode="auto">
          <a:xfrm>
            <a:off x="4087889" y="1585384"/>
            <a:ext cx="3902208" cy="1411950"/>
            <a:chOff x="2115" y="1014"/>
            <a:chExt cx="2269" cy="821"/>
          </a:xfrm>
        </p:grpSpPr>
        <p:sp>
          <p:nvSpPr>
            <p:cNvPr id="98571" name="Line 267">
              <a:extLst>
                <a:ext uri="{FF2B5EF4-FFF2-40B4-BE49-F238E27FC236}">
                  <a16:creationId xmlns:a16="http://schemas.microsoft.com/office/drawing/2014/main" id="{B0A8BA07-466F-4CA3-BE72-843381575311}"/>
                </a:ext>
              </a:extLst>
            </p:cNvPr>
            <p:cNvSpPr>
              <a:spLocks noChangeShapeType="1"/>
            </p:cNvSpPr>
            <p:nvPr/>
          </p:nvSpPr>
          <p:spPr bwMode="auto">
            <a:xfrm flipV="1">
              <a:off x="2470" y="1076"/>
              <a:ext cx="0" cy="48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98572" name="Rectangle 268">
              <a:extLst>
                <a:ext uri="{FF2B5EF4-FFF2-40B4-BE49-F238E27FC236}">
                  <a16:creationId xmlns:a16="http://schemas.microsoft.com/office/drawing/2014/main" id="{29C91ECB-3449-4869-824A-16321B3A4873}"/>
                </a:ext>
              </a:extLst>
            </p:cNvPr>
            <p:cNvSpPr>
              <a:spLocks noChangeArrowheads="1"/>
            </p:cNvSpPr>
            <p:nvPr/>
          </p:nvSpPr>
          <p:spPr bwMode="auto">
            <a:xfrm>
              <a:off x="2538" y="1014"/>
              <a:ext cx="216"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p>
              <a:pPr eaLnBrk="0" hangingPunct="0"/>
              <a:r>
                <a:rPr lang="en-US" altLang="zh-CN" sz="2600" b="1" i="1" dirty="0" err="1">
                  <a:latin typeface="Times New Roman" panose="02020603050405020304" pitchFamily="18" charset="0"/>
                  <a:ea typeface="宋体" panose="02010600030101010101" pitchFamily="2" charset="-122"/>
                </a:rPr>
                <a:t>i</a:t>
              </a:r>
              <a:endParaRPr lang="en-US" altLang="zh-CN" sz="2600" b="1" dirty="0">
                <a:latin typeface="Times New Roman" panose="02020603050405020304" pitchFamily="18" charset="0"/>
                <a:ea typeface="宋体" panose="02010600030101010101" pitchFamily="2" charset="-122"/>
              </a:endParaRPr>
            </a:p>
          </p:txBody>
        </p:sp>
        <p:sp>
          <p:nvSpPr>
            <p:cNvPr id="98573" name="Line 269">
              <a:extLst>
                <a:ext uri="{FF2B5EF4-FFF2-40B4-BE49-F238E27FC236}">
                  <a16:creationId xmlns:a16="http://schemas.microsoft.com/office/drawing/2014/main" id="{0B207D52-A2A1-4C2F-92A2-4846FCB6398D}"/>
                </a:ext>
              </a:extLst>
            </p:cNvPr>
            <p:cNvSpPr>
              <a:spLocks noChangeShapeType="1"/>
            </p:cNvSpPr>
            <p:nvPr/>
          </p:nvSpPr>
          <p:spPr bwMode="auto">
            <a:xfrm flipV="1">
              <a:off x="2263" y="1552"/>
              <a:ext cx="1925" cy="2"/>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98574" name="Object 270">
              <a:extLst>
                <a:ext uri="{FF2B5EF4-FFF2-40B4-BE49-F238E27FC236}">
                  <a16:creationId xmlns:a16="http://schemas.microsoft.com/office/drawing/2014/main" id="{D608B826-0FA4-4AD1-A239-7ED96C429A66}"/>
                </a:ext>
              </a:extLst>
            </p:cNvPr>
            <p:cNvGraphicFramePr>
              <a:graphicFrameLocks noChangeAspect="1"/>
            </p:cNvGraphicFramePr>
            <p:nvPr>
              <p:extLst>
                <p:ext uri="{D42A27DB-BD31-4B8C-83A1-F6EECF244321}">
                  <p14:modId xmlns:p14="http://schemas.microsoft.com/office/powerpoint/2010/main" val="3838575042"/>
                </p:ext>
              </p:extLst>
            </p:nvPr>
          </p:nvGraphicFramePr>
          <p:xfrm>
            <a:off x="4189" y="1461"/>
            <a:ext cx="195" cy="176"/>
          </p:xfrm>
          <a:graphic>
            <a:graphicData uri="http://schemas.openxmlformats.org/presentationml/2006/ole">
              <mc:AlternateContent xmlns:mc="http://schemas.openxmlformats.org/markup-compatibility/2006">
                <mc:Choice xmlns:v="urn:schemas-microsoft-com:vml" Requires="v">
                  <p:oleObj spid="_x0000_s285475" name="公式" r:id="rId5" imgW="241200" imgH="164880" progId="Equation.3">
                    <p:embed/>
                  </p:oleObj>
                </mc:Choice>
                <mc:Fallback>
                  <p:oleObj name="公式" r:id="rId5" imgW="241200" imgH="164880" progId="Equation.3">
                    <p:embed/>
                    <p:pic>
                      <p:nvPicPr>
                        <p:cNvPr id="0" name="Object 270"/>
                        <p:cNvPicPr>
                          <a:picLocks noChangeAspect="1" noChangeArrowheads="1"/>
                        </p:cNvPicPr>
                        <p:nvPr/>
                      </p:nvPicPr>
                      <p:blipFill>
                        <a:blip r:embed="rId6"/>
                        <a:srcRect/>
                        <a:stretch>
                          <a:fillRect/>
                        </a:stretch>
                      </p:blipFill>
                      <p:spPr bwMode="auto">
                        <a:xfrm>
                          <a:off x="4189" y="1461"/>
                          <a:ext cx="195" cy="176"/>
                        </a:xfrm>
                        <a:prstGeom prst="rect">
                          <a:avLst/>
                        </a:prstGeom>
                        <a:noFill/>
                        <a:ln>
                          <a:noFill/>
                        </a:ln>
                        <a:effectLst/>
                      </p:spPr>
                    </p:pic>
                  </p:oleObj>
                </mc:Fallback>
              </mc:AlternateContent>
            </a:graphicData>
          </a:graphic>
        </p:graphicFrame>
        <p:sp>
          <p:nvSpPr>
            <p:cNvPr id="98575" name="Line 271">
              <a:extLst>
                <a:ext uri="{FF2B5EF4-FFF2-40B4-BE49-F238E27FC236}">
                  <a16:creationId xmlns:a16="http://schemas.microsoft.com/office/drawing/2014/main" id="{BF074214-8162-44CF-ABE1-F729661CEC0A}"/>
                </a:ext>
              </a:extLst>
            </p:cNvPr>
            <p:cNvSpPr>
              <a:spLocks noChangeShapeType="1"/>
            </p:cNvSpPr>
            <p:nvPr/>
          </p:nvSpPr>
          <p:spPr bwMode="auto">
            <a:xfrm>
              <a:off x="2470" y="1539"/>
              <a:ext cx="0" cy="25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grpSp>
          <p:nvGrpSpPr>
            <p:cNvPr id="98576" name="Group 272">
              <a:extLst>
                <a:ext uri="{FF2B5EF4-FFF2-40B4-BE49-F238E27FC236}">
                  <a16:creationId xmlns:a16="http://schemas.microsoft.com/office/drawing/2014/main" id="{3E552D5C-E31B-4E71-8538-C0BC0CE8B63E}"/>
                </a:ext>
              </a:extLst>
            </p:cNvPr>
            <p:cNvGrpSpPr>
              <a:grpSpLocks/>
            </p:cNvGrpSpPr>
            <p:nvPr/>
          </p:nvGrpSpPr>
          <p:grpSpPr bwMode="auto">
            <a:xfrm>
              <a:off x="2303" y="1237"/>
              <a:ext cx="1353" cy="598"/>
              <a:chOff x="3778" y="1068"/>
              <a:chExt cx="1465" cy="1046"/>
            </a:xfrm>
          </p:grpSpPr>
          <p:sp>
            <p:nvSpPr>
              <p:cNvPr id="98577" name="Freeform 273">
                <a:extLst>
                  <a:ext uri="{FF2B5EF4-FFF2-40B4-BE49-F238E27FC236}">
                    <a16:creationId xmlns:a16="http://schemas.microsoft.com/office/drawing/2014/main" id="{E3EF5115-7EC8-44E0-80A8-7668A9BB38CE}"/>
                  </a:ext>
                </a:extLst>
              </p:cNvPr>
              <p:cNvSpPr>
                <a:spLocks/>
              </p:cNvSpPr>
              <p:nvPr/>
            </p:nvSpPr>
            <p:spPr bwMode="auto">
              <a:xfrm flipV="1">
                <a:off x="3778" y="1104"/>
                <a:ext cx="492" cy="530"/>
              </a:xfrm>
              <a:custGeom>
                <a:avLst/>
                <a:gdLst>
                  <a:gd name="T0" fmla="*/ 0 w 864"/>
                  <a:gd name="T1" fmla="*/ 0 h 480"/>
                  <a:gd name="T2" fmla="*/ 432 w 864"/>
                  <a:gd name="T3" fmla="*/ 480 h 480"/>
                  <a:gd name="T4" fmla="*/ 864 w 864"/>
                  <a:gd name="T5" fmla="*/ 0 h 480"/>
                </a:gdLst>
                <a:ahLst/>
                <a:cxnLst>
                  <a:cxn ang="0">
                    <a:pos x="T0" y="T1"/>
                  </a:cxn>
                  <a:cxn ang="0">
                    <a:pos x="T2" y="T3"/>
                  </a:cxn>
                  <a:cxn ang="0">
                    <a:pos x="T4" y="T5"/>
                  </a:cxn>
                </a:cxnLst>
                <a:rect l="0" t="0" r="r" b="b"/>
                <a:pathLst>
                  <a:path w="864" h="480">
                    <a:moveTo>
                      <a:pt x="0" y="0"/>
                    </a:moveTo>
                    <a:cubicBezTo>
                      <a:pt x="144" y="240"/>
                      <a:pt x="288" y="480"/>
                      <a:pt x="432" y="480"/>
                    </a:cubicBezTo>
                    <a:cubicBezTo>
                      <a:pt x="576" y="480"/>
                      <a:pt x="720" y="240"/>
                      <a:pt x="864" y="0"/>
                    </a:cubicBezTo>
                  </a:path>
                </a:pathLst>
              </a:custGeom>
              <a:noFill/>
              <a:ln w="38100" cap="flat" cmpd="sng">
                <a:solidFill>
                  <a:srgbClr val="CC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98578" name="Freeform 274">
                <a:extLst>
                  <a:ext uri="{FF2B5EF4-FFF2-40B4-BE49-F238E27FC236}">
                    <a16:creationId xmlns:a16="http://schemas.microsoft.com/office/drawing/2014/main" id="{38D6247E-3A4B-4DB0-8C72-253331243615}"/>
                  </a:ext>
                </a:extLst>
              </p:cNvPr>
              <p:cNvSpPr>
                <a:spLocks/>
              </p:cNvSpPr>
              <p:nvPr/>
            </p:nvSpPr>
            <p:spPr bwMode="auto">
              <a:xfrm flipV="1">
                <a:off x="4751" y="1068"/>
                <a:ext cx="492" cy="530"/>
              </a:xfrm>
              <a:custGeom>
                <a:avLst/>
                <a:gdLst>
                  <a:gd name="T0" fmla="*/ 0 w 864"/>
                  <a:gd name="T1" fmla="*/ 0 h 480"/>
                  <a:gd name="T2" fmla="*/ 432 w 864"/>
                  <a:gd name="T3" fmla="*/ 480 h 480"/>
                  <a:gd name="T4" fmla="*/ 864 w 864"/>
                  <a:gd name="T5" fmla="*/ 0 h 480"/>
                </a:gdLst>
                <a:ahLst/>
                <a:cxnLst>
                  <a:cxn ang="0">
                    <a:pos x="T0" y="T1"/>
                  </a:cxn>
                  <a:cxn ang="0">
                    <a:pos x="T2" y="T3"/>
                  </a:cxn>
                  <a:cxn ang="0">
                    <a:pos x="T4" y="T5"/>
                  </a:cxn>
                </a:cxnLst>
                <a:rect l="0" t="0" r="r" b="b"/>
                <a:pathLst>
                  <a:path w="864" h="480">
                    <a:moveTo>
                      <a:pt x="0" y="0"/>
                    </a:moveTo>
                    <a:cubicBezTo>
                      <a:pt x="144" y="240"/>
                      <a:pt x="288" y="480"/>
                      <a:pt x="432" y="480"/>
                    </a:cubicBezTo>
                    <a:cubicBezTo>
                      <a:pt x="576" y="480"/>
                      <a:pt x="720" y="240"/>
                      <a:pt x="864" y="0"/>
                    </a:cubicBezTo>
                  </a:path>
                </a:pathLst>
              </a:custGeom>
              <a:noFill/>
              <a:ln w="38100" cap="flat" cmpd="sng">
                <a:solidFill>
                  <a:srgbClr val="CC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98579" name="Freeform 275">
                <a:extLst>
                  <a:ext uri="{FF2B5EF4-FFF2-40B4-BE49-F238E27FC236}">
                    <a16:creationId xmlns:a16="http://schemas.microsoft.com/office/drawing/2014/main" id="{32F3E5D8-53C3-4308-8C2A-934BDE430C42}"/>
                  </a:ext>
                </a:extLst>
              </p:cNvPr>
              <p:cNvSpPr>
                <a:spLocks/>
              </p:cNvSpPr>
              <p:nvPr/>
            </p:nvSpPr>
            <p:spPr bwMode="auto">
              <a:xfrm>
                <a:off x="4259" y="1584"/>
                <a:ext cx="492" cy="530"/>
              </a:xfrm>
              <a:custGeom>
                <a:avLst/>
                <a:gdLst>
                  <a:gd name="T0" fmla="*/ 0 w 864"/>
                  <a:gd name="T1" fmla="*/ 0 h 480"/>
                  <a:gd name="T2" fmla="*/ 432 w 864"/>
                  <a:gd name="T3" fmla="*/ 480 h 480"/>
                  <a:gd name="T4" fmla="*/ 864 w 864"/>
                  <a:gd name="T5" fmla="*/ 0 h 480"/>
                </a:gdLst>
                <a:ahLst/>
                <a:cxnLst>
                  <a:cxn ang="0">
                    <a:pos x="T0" y="T1"/>
                  </a:cxn>
                  <a:cxn ang="0">
                    <a:pos x="T2" y="T3"/>
                  </a:cxn>
                  <a:cxn ang="0">
                    <a:pos x="T4" y="T5"/>
                  </a:cxn>
                </a:cxnLst>
                <a:rect l="0" t="0" r="r" b="b"/>
                <a:pathLst>
                  <a:path w="864" h="480">
                    <a:moveTo>
                      <a:pt x="0" y="0"/>
                    </a:moveTo>
                    <a:cubicBezTo>
                      <a:pt x="144" y="240"/>
                      <a:pt x="288" y="480"/>
                      <a:pt x="432" y="480"/>
                    </a:cubicBezTo>
                    <a:cubicBezTo>
                      <a:pt x="576" y="480"/>
                      <a:pt x="720" y="240"/>
                      <a:pt x="864" y="0"/>
                    </a:cubicBezTo>
                  </a:path>
                </a:pathLst>
              </a:custGeom>
              <a:noFill/>
              <a:ln w="38100" cap="flat" cmpd="sng">
                <a:solidFill>
                  <a:srgbClr val="CC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sp>
          <p:nvSpPr>
            <p:cNvPr id="98580" name="Line 276">
              <a:extLst>
                <a:ext uri="{FF2B5EF4-FFF2-40B4-BE49-F238E27FC236}">
                  <a16:creationId xmlns:a16="http://schemas.microsoft.com/office/drawing/2014/main" id="{C06B00BD-F26A-40B7-8A41-1262E8E968C9}"/>
                </a:ext>
              </a:extLst>
            </p:cNvPr>
            <p:cNvSpPr>
              <a:spLocks noChangeShapeType="1"/>
            </p:cNvSpPr>
            <p:nvPr/>
          </p:nvSpPr>
          <p:spPr bwMode="auto">
            <a:xfrm>
              <a:off x="2300" y="1555"/>
              <a:ext cx="0"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98581" name="Line 277">
              <a:extLst>
                <a:ext uri="{FF2B5EF4-FFF2-40B4-BE49-F238E27FC236}">
                  <a16:creationId xmlns:a16="http://schemas.microsoft.com/office/drawing/2014/main" id="{2E2EB69C-6B90-4C5A-8467-55FEF9021CF7}"/>
                </a:ext>
              </a:extLst>
            </p:cNvPr>
            <p:cNvSpPr>
              <a:spLocks noChangeShapeType="1"/>
            </p:cNvSpPr>
            <p:nvPr/>
          </p:nvSpPr>
          <p:spPr bwMode="auto">
            <a:xfrm>
              <a:off x="2115" y="1661"/>
              <a:ext cx="185" cy="0"/>
            </a:xfrm>
            <a:prstGeom prst="line">
              <a:avLst/>
            </a:prstGeom>
            <a:noFill/>
            <a:ln w="2857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98582" name="Line 278">
              <a:extLst>
                <a:ext uri="{FF2B5EF4-FFF2-40B4-BE49-F238E27FC236}">
                  <a16:creationId xmlns:a16="http://schemas.microsoft.com/office/drawing/2014/main" id="{B3591555-095A-4BF3-9B92-75219CBE34C7}"/>
                </a:ext>
              </a:extLst>
            </p:cNvPr>
            <p:cNvSpPr>
              <a:spLocks noChangeShapeType="1"/>
            </p:cNvSpPr>
            <p:nvPr/>
          </p:nvSpPr>
          <p:spPr bwMode="auto">
            <a:xfrm flipH="1">
              <a:off x="2473" y="1669"/>
              <a:ext cx="185" cy="0"/>
            </a:xfrm>
            <a:prstGeom prst="line">
              <a:avLst/>
            </a:prstGeom>
            <a:noFill/>
            <a:ln w="2857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98583" name="Line 279">
              <a:extLst>
                <a:ext uri="{FF2B5EF4-FFF2-40B4-BE49-F238E27FC236}">
                  <a16:creationId xmlns:a16="http://schemas.microsoft.com/office/drawing/2014/main" id="{A6D5DBB1-3FD1-4633-9E77-7082237B3104}"/>
                </a:ext>
              </a:extLst>
            </p:cNvPr>
            <p:cNvSpPr>
              <a:spLocks noChangeShapeType="1"/>
            </p:cNvSpPr>
            <p:nvPr/>
          </p:nvSpPr>
          <p:spPr bwMode="auto">
            <a:xfrm>
              <a:off x="2460" y="1258"/>
              <a:ext cx="99"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graphicFrame>
          <p:nvGraphicFramePr>
            <p:cNvPr id="98584" name="Object 280">
              <a:extLst>
                <a:ext uri="{FF2B5EF4-FFF2-40B4-BE49-F238E27FC236}">
                  <a16:creationId xmlns:a16="http://schemas.microsoft.com/office/drawing/2014/main" id="{9D82D7C4-F879-45D3-8BEC-076C884A8E3E}"/>
                </a:ext>
              </a:extLst>
            </p:cNvPr>
            <p:cNvGraphicFramePr>
              <a:graphicFrameLocks noChangeAspect="1"/>
            </p:cNvGraphicFramePr>
            <p:nvPr>
              <p:extLst>
                <p:ext uri="{D42A27DB-BD31-4B8C-83A1-F6EECF244321}">
                  <p14:modId xmlns:p14="http://schemas.microsoft.com/office/powerpoint/2010/main" val="1646437602"/>
                </p:ext>
              </p:extLst>
            </p:nvPr>
          </p:nvGraphicFramePr>
          <p:xfrm>
            <a:off x="2119" y="1188"/>
            <a:ext cx="283" cy="163"/>
          </p:xfrm>
          <a:graphic>
            <a:graphicData uri="http://schemas.openxmlformats.org/presentationml/2006/ole">
              <mc:AlternateContent xmlns:mc="http://schemas.openxmlformats.org/markup-compatibility/2006">
                <mc:Choice xmlns:v="urn:schemas-microsoft-com:vml" Requires="v">
                  <p:oleObj spid="_x0000_s285476" name="Equation" r:id="rId7" imgW="850680" imgH="495000" progId="Equation.3">
                    <p:embed/>
                  </p:oleObj>
                </mc:Choice>
                <mc:Fallback>
                  <p:oleObj name="Equation" r:id="rId7" imgW="850680" imgH="495000" progId="Equation.3">
                    <p:embed/>
                    <p:pic>
                      <p:nvPicPr>
                        <p:cNvPr id="0" name="Object 28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19" y="1188"/>
                          <a:ext cx="283" cy="163"/>
                        </a:xfrm>
                        <a:prstGeom prst="rect">
                          <a:avLst/>
                        </a:prstGeom>
                        <a:noFill/>
                        <a:ln>
                          <a:noFill/>
                        </a:ln>
                        <a:effectLst/>
                      </p:spPr>
                    </p:pic>
                  </p:oleObj>
                </mc:Fallback>
              </mc:AlternateContent>
            </a:graphicData>
          </a:graphic>
        </p:graphicFrame>
        <p:graphicFrame>
          <p:nvGraphicFramePr>
            <p:cNvPr id="98585" name="Object 281">
              <a:extLst>
                <a:ext uri="{FF2B5EF4-FFF2-40B4-BE49-F238E27FC236}">
                  <a16:creationId xmlns:a16="http://schemas.microsoft.com/office/drawing/2014/main" id="{C043DA99-F992-4A74-9A57-ADCAD6A7AABC}"/>
                </a:ext>
              </a:extLst>
            </p:cNvPr>
            <p:cNvGraphicFramePr>
              <a:graphicFrameLocks noChangeAspect="1"/>
            </p:cNvGraphicFramePr>
            <p:nvPr>
              <p:extLst>
                <p:ext uri="{D42A27DB-BD31-4B8C-83A1-F6EECF244321}">
                  <p14:modId xmlns:p14="http://schemas.microsoft.com/office/powerpoint/2010/main" val="2572627414"/>
                </p:ext>
              </p:extLst>
            </p:nvPr>
          </p:nvGraphicFramePr>
          <p:xfrm>
            <a:off x="2329" y="1647"/>
            <a:ext cx="173" cy="111"/>
          </p:xfrm>
          <a:graphic>
            <a:graphicData uri="http://schemas.openxmlformats.org/presentationml/2006/ole">
              <mc:AlternateContent xmlns:mc="http://schemas.openxmlformats.org/markup-compatibility/2006">
                <mc:Choice xmlns:v="urn:schemas-microsoft-com:vml" Requires="v">
                  <p:oleObj spid="_x0000_s285477" name="Equation" r:id="rId9" imgW="393480" imgH="406080" progId="Equation.3">
                    <p:embed/>
                  </p:oleObj>
                </mc:Choice>
                <mc:Fallback>
                  <p:oleObj name="Equation" r:id="rId9" imgW="393480" imgH="406080" progId="Equation.3">
                    <p:embed/>
                    <p:pic>
                      <p:nvPicPr>
                        <p:cNvPr id="0" name="Object 2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29" y="1647"/>
                          <a:ext cx="173" cy="111"/>
                        </a:xfrm>
                        <a:prstGeom prst="rect">
                          <a:avLst/>
                        </a:prstGeom>
                        <a:noFill/>
                        <a:ln>
                          <a:noFill/>
                        </a:ln>
                        <a:effectLst/>
                      </p:spPr>
                    </p:pic>
                  </p:oleObj>
                </mc:Fallback>
              </mc:AlternateContent>
            </a:graphicData>
          </a:graphic>
        </p:graphicFrame>
      </p:grpSp>
      <p:sp>
        <p:nvSpPr>
          <p:cNvPr id="98586" name="Text Box 282">
            <a:extLst>
              <a:ext uri="{FF2B5EF4-FFF2-40B4-BE49-F238E27FC236}">
                <a16:creationId xmlns:a16="http://schemas.microsoft.com/office/drawing/2014/main" id="{7182D0A0-35C0-4E92-9A2A-BCB24AB07E19}"/>
              </a:ext>
            </a:extLst>
          </p:cNvPr>
          <p:cNvSpPr txBox="1">
            <a:spLocks noChangeArrowheads="1"/>
          </p:cNvSpPr>
          <p:nvPr/>
        </p:nvSpPr>
        <p:spPr bwMode="auto">
          <a:xfrm>
            <a:off x="2419278" y="-271"/>
            <a:ext cx="5353712" cy="559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033" b="1" dirty="0">
                <a:solidFill>
                  <a:srgbClr val="990099"/>
                </a:solidFill>
                <a:latin typeface="黑体" panose="02010609060101010101" pitchFamily="49" charset="-122"/>
                <a:ea typeface="黑体" panose="02010609060101010101" pitchFamily="49" charset="-122"/>
              </a:rPr>
              <a:t>小结</a:t>
            </a:r>
            <a:r>
              <a:rPr lang="en-US" altLang="zh-CN" sz="3033" b="1" dirty="0">
                <a:solidFill>
                  <a:srgbClr val="990099"/>
                </a:solidFill>
                <a:latin typeface="黑体" panose="02010609060101010101" pitchFamily="49" charset="-122"/>
                <a:ea typeface="黑体" panose="02010609060101010101" pitchFamily="49" charset="-122"/>
              </a:rPr>
              <a:t>:</a:t>
            </a:r>
            <a:r>
              <a:rPr lang="zh-CN" altLang="en-US" sz="3033" b="1" dirty="0">
                <a:latin typeface="黑体" panose="02010609060101010101" pitchFamily="49" charset="-122"/>
                <a:ea typeface="黑体" panose="02010609060101010101" pitchFamily="49" charset="-122"/>
              </a:rPr>
              <a:t>正弦量的四种表示法</a:t>
            </a:r>
          </a:p>
        </p:txBody>
      </p:sp>
      <p:sp>
        <p:nvSpPr>
          <p:cNvPr id="98594" name="Rectangle 290">
            <a:extLst>
              <a:ext uri="{FF2B5EF4-FFF2-40B4-BE49-F238E27FC236}">
                <a16:creationId xmlns:a16="http://schemas.microsoft.com/office/drawing/2014/main" id="{AE2FCD3F-FE61-4A33-AE07-B25FC675E43A}"/>
              </a:ext>
            </a:extLst>
          </p:cNvPr>
          <p:cNvSpPr>
            <a:spLocks noChangeArrowheads="1"/>
          </p:cNvSpPr>
          <p:nvPr/>
        </p:nvSpPr>
        <p:spPr bwMode="auto">
          <a:xfrm>
            <a:off x="1069711" y="3608717"/>
            <a:ext cx="1282965"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algn="ctr" eaLnBrk="0" hangingPunct="0"/>
            <a:r>
              <a:rPr lang="zh-CN" altLang="en-US" sz="2600" b="1">
                <a:solidFill>
                  <a:srgbClr val="000000"/>
                </a:solidFill>
                <a:latin typeface="黑体" panose="02010609060101010101" pitchFamily="49" charset="-122"/>
                <a:ea typeface="黑体" panose="02010609060101010101" pitchFamily="49" charset="-122"/>
              </a:rPr>
              <a:t>相量图</a:t>
            </a:r>
            <a:endParaRPr lang="zh-CN" altLang="en-US" sz="2600" b="1">
              <a:latin typeface="黑体" panose="02010609060101010101" pitchFamily="49" charset="-122"/>
              <a:ea typeface="黑体" panose="02010609060101010101" pitchFamily="49" charset="-122"/>
            </a:endParaRPr>
          </a:p>
        </p:txBody>
      </p:sp>
      <p:sp>
        <p:nvSpPr>
          <p:cNvPr id="98607" name="Rectangle 303">
            <a:extLst>
              <a:ext uri="{FF2B5EF4-FFF2-40B4-BE49-F238E27FC236}">
                <a16:creationId xmlns:a16="http://schemas.microsoft.com/office/drawing/2014/main" id="{54E9C579-BC5A-4FEE-870E-F16D05E42606}"/>
              </a:ext>
            </a:extLst>
          </p:cNvPr>
          <p:cNvSpPr>
            <a:spLocks noChangeArrowheads="1"/>
          </p:cNvSpPr>
          <p:nvPr/>
        </p:nvSpPr>
        <p:spPr bwMode="auto">
          <a:xfrm>
            <a:off x="1097227" y="4770437"/>
            <a:ext cx="1282965" cy="40011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algn="ctr" eaLnBrk="0" hangingPunct="0"/>
            <a:r>
              <a:rPr lang="zh-CN" altLang="en-US" sz="2600" b="1">
                <a:solidFill>
                  <a:srgbClr val="000000"/>
                </a:solidFill>
                <a:latin typeface="黑体" panose="02010609060101010101" pitchFamily="49" charset="-122"/>
                <a:ea typeface="黑体" panose="02010609060101010101" pitchFamily="49" charset="-122"/>
              </a:rPr>
              <a:t>相量式</a:t>
            </a:r>
            <a:endParaRPr lang="zh-CN" altLang="en-US" sz="2600" b="1">
              <a:latin typeface="黑体" panose="02010609060101010101" pitchFamily="49" charset="-122"/>
              <a:ea typeface="黑体" panose="02010609060101010101" pitchFamily="49" charset="-122"/>
            </a:endParaRPr>
          </a:p>
        </p:txBody>
      </p:sp>
      <p:grpSp>
        <p:nvGrpSpPr>
          <p:cNvPr id="98632" name="Group 328">
            <a:extLst>
              <a:ext uri="{FF2B5EF4-FFF2-40B4-BE49-F238E27FC236}">
                <a16:creationId xmlns:a16="http://schemas.microsoft.com/office/drawing/2014/main" id="{ACD931D8-C980-44EC-916C-6D818F28D604}"/>
              </a:ext>
            </a:extLst>
          </p:cNvPr>
          <p:cNvGrpSpPr>
            <a:grpSpLocks/>
          </p:cNvGrpSpPr>
          <p:nvPr/>
        </p:nvGrpSpPr>
        <p:grpSpPr bwMode="auto">
          <a:xfrm>
            <a:off x="495300" y="849313"/>
            <a:ext cx="8903362" cy="4664075"/>
            <a:chOff x="288" y="660"/>
            <a:chExt cx="5177" cy="2712"/>
          </a:xfrm>
        </p:grpSpPr>
        <p:sp>
          <p:nvSpPr>
            <p:cNvPr id="98590" name="Line 286">
              <a:extLst>
                <a:ext uri="{FF2B5EF4-FFF2-40B4-BE49-F238E27FC236}">
                  <a16:creationId xmlns:a16="http://schemas.microsoft.com/office/drawing/2014/main" id="{1210D645-FB07-43C9-920E-522BD3E11EBE}"/>
                </a:ext>
              </a:extLst>
            </p:cNvPr>
            <p:cNvSpPr>
              <a:spLocks noChangeShapeType="1"/>
            </p:cNvSpPr>
            <p:nvPr/>
          </p:nvSpPr>
          <p:spPr bwMode="auto">
            <a:xfrm>
              <a:off x="303" y="660"/>
              <a:ext cx="516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98591" name="Line 287">
              <a:extLst>
                <a:ext uri="{FF2B5EF4-FFF2-40B4-BE49-F238E27FC236}">
                  <a16:creationId xmlns:a16="http://schemas.microsoft.com/office/drawing/2014/main" id="{E82091BA-D053-423D-BC02-C988BE8D4D9A}"/>
                </a:ext>
              </a:extLst>
            </p:cNvPr>
            <p:cNvSpPr>
              <a:spLocks noChangeShapeType="1"/>
            </p:cNvSpPr>
            <p:nvPr/>
          </p:nvSpPr>
          <p:spPr bwMode="auto">
            <a:xfrm>
              <a:off x="296" y="1056"/>
              <a:ext cx="516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98592" name="Line 288">
              <a:extLst>
                <a:ext uri="{FF2B5EF4-FFF2-40B4-BE49-F238E27FC236}">
                  <a16:creationId xmlns:a16="http://schemas.microsoft.com/office/drawing/2014/main" id="{C906DA0F-23D5-4989-98D1-45831E047C86}"/>
                </a:ext>
              </a:extLst>
            </p:cNvPr>
            <p:cNvSpPr>
              <a:spLocks noChangeShapeType="1"/>
            </p:cNvSpPr>
            <p:nvPr/>
          </p:nvSpPr>
          <p:spPr bwMode="auto">
            <a:xfrm>
              <a:off x="288" y="1987"/>
              <a:ext cx="5176"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98606" name="Line 302">
              <a:extLst>
                <a:ext uri="{FF2B5EF4-FFF2-40B4-BE49-F238E27FC236}">
                  <a16:creationId xmlns:a16="http://schemas.microsoft.com/office/drawing/2014/main" id="{3ACD49F2-8BED-4357-A608-CFE3C13E4B27}"/>
                </a:ext>
              </a:extLst>
            </p:cNvPr>
            <p:cNvSpPr>
              <a:spLocks noChangeShapeType="1"/>
            </p:cNvSpPr>
            <p:nvPr/>
          </p:nvSpPr>
          <p:spPr bwMode="auto">
            <a:xfrm>
              <a:off x="288" y="2796"/>
              <a:ext cx="516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98622" name="Line 318">
              <a:extLst>
                <a:ext uri="{FF2B5EF4-FFF2-40B4-BE49-F238E27FC236}">
                  <a16:creationId xmlns:a16="http://schemas.microsoft.com/office/drawing/2014/main" id="{DD3EDEB2-5095-4CF8-9D64-66893730F92E}"/>
                </a:ext>
              </a:extLst>
            </p:cNvPr>
            <p:cNvSpPr>
              <a:spLocks noChangeShapeType="1"/>
            </p:cNvSpPr>
            <p:nvPr/>
          </p:nvSpPr>
          <p:spPr bwMode="auto">
            <a:xfrm>
              <a:off x="312" y="3365"/>
              <a:ext cx="51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98623" name="Line 319">
              <a:extLst>
                <a:ext uri="{FF2B5EF4-FFF2-40B4-BE49-F238E27FC236}">
                  <a16:creationId xmlns:a16="http://schemas.microsoft.com/office/drawing/2014/main" id="{57F24EF1-459E-44D3-8D34-65BB384BACA7}"/>
                </a:ext>
              </a:extLst>
            </p:cNvPr>
            <p:cNvSpPr>
              <a:spLocks noChangeShapeType="1"/>
            </p:cNvSpPr>
            <p:nvPr/>
          </p:nvSpPr>
          <p:spPr bwMode="auto">
            <a:xfrm>
              <a:off x="1978" y="672"/>
              <a:ext cx="0" cy="2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grpSp>
      <p:sp>
        <p:nvSpPr>
          <p:cNvPr id="98627" name="Rectangle 323">
            <a:extLst>
              <a:ext uri="{FF2B5EF4-FFF2-40B4-BE49-F238E27FC236}">
                <a16:creationId xmlns:a16="http://schemas.microsoft.com/office/drawing/2014/main" id="{0B61D9D9-9B88-4017-A16F-912E15154EFB}"/>
              </a:ext>
            </a:extLst>
          </p:cNvPr>
          <p:cNvSpPr>
            <a:spLocks noChangeArrowheads="1"/>
          </p:cNvSpPr>
          <p:nvPr/>
        </p:nvSpPr>
        <p:spPr bwMode="auto">
          <a:xfrm>
            <a:off x="713659" y="5673527"/>
            <a:ext cx="391940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pP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瞬时值 </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小写</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u</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600" b="1" i="1" dirty="0" err="1">
                <a:latin typeface="Times New Roman" panose="02020603050405020304" pitchFamily="18" charset="0"/>
                <a:ea typeface="黑体" panose="02010609060101010101" pitchFamily="49" charset="-122"/>
                <a:cs typeface="Times New Roman" panose="02020603050405020304" pitchFamily="18" charset="0"/>
              </a:rPr>
              <a:t>i</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e</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98628" name="Rectangle 324">
            <a:extLst>
              <a:ext uri="{FF2B5EF4-FFF2-40B4-BE49-F238E27FC236}">
                <a16:creationId xmlns:a16="http://schemas.microsoft.com/office/drawing/2014/main" id="{DF6EFA4E-FA37-4269-AB18-E5BCE5B1BC15}"/>
              </a:ext>
            </a:extLst>
          </p:cNvPr>
          <p:cNvSpPr>
            <a:spLocks noChangeArrowheads="1"/>
          </p:cNvSpPr>
          <p:nvPr/>
        </p:nvSpPr>
        <p:spPr bwMode="auto">
          <a:xfrm>
            <a:off x="4698415" y="5667597"/>
            <a:ext cx="455572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有效值 </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大写</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U</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I</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E</a:t>
            </a:r>
            <a:r>
              <a:rPr lang="zh-CN" altLang="en-US" sz="2600" b="1" i="1"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98629" name="Text Box 325">
            <a:extLst>
              <a:ext uri="{FF2B5EF4-FFF2-40B4-BE49-F238E27FC236}">
                <a16:creationId xmlns:a16="http://schemas.microsoft.com/office/drawing/2014/main" id="{18DE8DA9-1C52-4DC7-A3DF-C0C5F60E711B}"/>
              </a:ext>
            </a:extLst>
          </p:cNvPr>
          <p:cNvSpPr txBox="1">
            <a:spLocks noChangeArrowheads="1"/>
          </p:cNvSpPr>
          <p:nvPr/>
        </p:nvSpPr>
        <p:spPr bwMode="auto">
          <a:xfrm>
            <a:off x="713659" y="6307433"/>
            <a:ext cx="4137819"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eaLnBrk="0" hangingPunct="0"/>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最大值 </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大写</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下标</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m</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98630" name="Text Box 326">
            <a:extLst>
              <a:ext uri="{FF2B5EF4-FFF2-40B4-BE49-F238E27FC236}">
                <a16:creationId xmlns:a16="http://schemas.microsoft.com/office/drawing/2014/main" id="{BC95E268-3D3C-43FC-BF44-30708E4B455D}"/>
              </a:ext>
            </a:extLst>
          </p:cNvPr>
          <p:cNvSpPr txBox="1">
            <a:spLocks noChangeArrowheads="1"/>
          </p:cNvSpPr>
          <p:nvPr/>
        </p:nvSpPr>
        <p:spPr bwMode="auto">
          <a:xfrm>
            <a:off x="4719108" y="6287616"/>
            <a:ext cx="3969356"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复数、相量 </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大写  </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600" b="1" dirty="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2" name="组合 1">
            <a:extLst>
              <a:ext uri="{FF2B5EF4-FFF2-40B4-BE49-F238E27FC236}">
                <a16:creationId xmlns:a16="http://schemas.microsoft.com/office/drawing/2014/main" id="{1A8C5275-3F4F-47D8-A6A2-5B36C87882BB}"/>
              </a:ext>
            </a:extLst>
          </p:cNvPr>
          <p:cNvGrpSpPr/>
          <p:nvPr/>
        </p:nvGrpSpPr>
        <p:grpSpPr>
          <a:xfrm>
            <a:off x="4698471" y="3390805"/>
            <a:ext cx="2043113" cy="1025356"/>
            <a:chOff x="4337050" y="3393743"/>
            <a:chExt cx="1885950" cy="946482"/>
          </a:xfrm>
        </p:grpSpPr>
        <p:grpSp>
          <p:nvGrpSpPr>
            <p:cNvPr id="98618" name="Group 314">
              <a:extLst>
                <a:ext uri="{FF2B5EF4-FFF2-40B4-BE49-F238E27FC236}">
                  <a16:creationId xmlns:a16="http://schemas.microsoft.com/office/drawing/2014/main" id="{7D8596C9-241F-4C57-AC24-0933269B9FEB}"/>
                </a:ext>
              </a:extLst>
            </p:cNvPr>
            <p:cNvGrpSpPr>
              <a:grpSpLocks/>
            </p:cNvGrpSpPr>
            <p:nvPr/>
          </p:nvGrpSpPr>
          <p:grpSpPr bwMode="auto">
            <a:xfrm>
              <a:off x="4337050" y="3562350"/>
              <a:ext cx="1885950" cy="777875"/>
              <a:chOff x="2028" y="2244"/>
              <a:chExt cx="1188" cy="490"/>
            </a:xfrm>
          </p:grpSpPr>
          <p:sp>
            <p:nvSpPr>
              <p:cNvPr id="98608" name="Line 304">
                <a:extLst>
                  <a:ext uri="{FF2B5EF4-FFF2-40B4-BE49-F238E27FC236}">
                    <a16:creationId xmlns:a16="http://schemas.microsoft.com/office/drawing/2014/main" id="{C28047D9-9DAB-4CC4-B605-44970212708F}"/>
                  </a:ext>
                </a:extLst>
              </p:cNvPr>
              <p:cNvSpPr>
                <a:spLocks noChangeShapeType="1"/>
              </p:cNvSpPr>
              <p:nvPr/>
            </p:nvSpPr>
            <p:spPr bwMode="auto">
              <a:xfrm flipV="1">
                <a:off x="2040" y="2244"/>
                <a:ext cx="996" cy="456"/>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98609" name="Line 305">
                <a:extLst>
                  <a:ext uri="{FF2B5EF4-FFF2-40B4-BE49-F238E27FC236}">
                    <a16:creationId xmlns:a16="http://schemas.microsoft.com/office/drawing/2014/main" id="{1F6BC3B3-DE38-4E95-9284-68245A3B9918}"/>
                  </a:ext>
                </a:extLst>
              </p:cNvPr>
              <p:cNvSpPr>
                <a:spLocks noChangeShapeType="1"/>
              </p:cNvSpPr>
              <p:nvPr/>
            </p:nvSpPr>
            <p:spPr bwMode="auto">
              <a:xfrm flipV="1">
                <a:off x="2028" y="2712"/>
                <a:ext cx="1188"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98613" name="Freeform 309">
                <a:extLst>
                  <a:ext uri="{FF2B5EF4-FFF2-40B4-BE49-F238E27FC236}">
                    <a16:creationId xmlns:a16="http://schemas.microsoft.com/office/drawing/2014/main" id="{E808178F-8DD6-4E5D-9DC4-6CDA88064381}"/>
                  </a:ext>
                </a:extLst>
              </p:cNvPr>
              <p:cNvSpPr>
                <a:spLocks/>
              </p:cNvSpPr>
              <p:nvPr/>
            </p:nvSpPr>
            <p:spPr bwMode="auto">
              <a:xfrm>
                <a:off x="2328" y="2583"/>
                <a:ext cx="35" cy="129"/>
              </a:xfrm>
              <a:custGeom>
                <a:avLst/>
                <a:gdLst>
                  <a:gd name="T0" fmla="*/ 0 w 41"/>
                  <a:gd name="T1" fmla="*/ 0 h 114"/>
                  <a:gd name="T2" fmla="*/ 24 w 41"/>
                  <a:gd name="T3" fmla="*/ 24 h 114"/>
                  <a:gd name="T4" fmla="*/ 39 w 41"/>
                  <a:gd name="T5" fmla="*/ 57 h 114"/>
                  <a:gd name="T6" fmla="*/ 39 w 41"/>
                  <a:gd name="T7" fmla="*/ 75 h 114"/>
                  <a:gd name="T8" fmla="*/ 36 w 41"/>
                  <a:gd name="T9" fmla="*/ 93 h 114"/>
                  <a:gd name="T10" fmla="*/ 33 w 41"/>
                  <a:gd name="T11" fmla="*/ 114 h 114"/>
                </a:gdLst>
                <a:ahLst/>
                <a:cxnLst>
                  <a:cxn ang="0">
                    <a:pos x="T0" y="T1"/>
                  </a:cxn>
                  <a:cxn ang="0">
                    <a:pos x="T2" y="T3"/>
                  </a:cxn>
                  <a:cxn ang="0">
                    <a:pos x="T4" y="T5"/>
                  </a:cxn>
                  <a:cxn ang="0">
                    <a:pos x="T6" y="T7"/>
                  </a:cxn>
                  <a:cxn ang="0">
                    <a:pos x="T8" y="T9"/>
                  </a:cxn>
                  <a:cxn ang="0">
                    <a:pos x="T10" y="T11"/>
                  </a:cxn>
                </a:cxnLst>
                <a:rect l="0" t="0" r="r" b="b"/>
                <a:pathLst>
                  <a:path w="41" h="114">
                    <a:moveTo>
                      <a:pt x="0" y="0"/>
                    </a:moveTo>
                    <a:cubicBezTo>
                      <a:pt x="9" y="7"/>
                      <a:pt x="18" y="15"/>
                      <a:pt x="24" y="24"/>
                    </a:cubicBezTo>
                    <a:cubicBezTo>
                      <a:pt x="30" y="33"/>
                      <a:pt x="37" y="49"/>
                      <a:pt x="39" y="57"/>
                    </a:cubicBezTo>
                    <a:cubicBezTo>
                      <a:pt x="41" y="65"/>
                      <a:pt x="40" y="69"/>
                      <a:pt x="39" y="75"/>
                    </a:cubicBezTo>
                    <a:cubicBezTo>
                      <a:pt x="38" y="81"/>
                      <a:pt x="37" y="87"/>
                      <a:pt x="36" y="93"/>
                    </a:cubicBezTo>
                    <a:cubicBezTo>
                      <a:pt x="35" y="99"/>
                      <a:pt x="34" y="108"/>
                      <a:pt x="33" y="114"/>
                    </a:cubicBez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98614" name="Text Box 310">
                <a:extLst>
                  <a:ext uri="{FF2B5EF4-FFF2-40B4-BE49-F238E27FC236}">
                    <a16:creationId xmlns:a16="http://schemas.microsoft.com/office/drawing/2014/main" id="{746B99C9-0F52-408E-8908-3D7A89589D75}"/>
                  </a:ext>
                </a:extLst>
              </p:cNvPr>
              <p:cNvSpPr txBox="1">
                <a:spLocks noChangeArrowheads="1"/>
              </p:cNvSpPr>
              <p:nvPr/>
            </p:nvSpPr>
            <p:spPr bwMode="auto">
              <a:xfrm>
                <a:off x="2334" y="2448"/>
                <a:ext cx="243"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i="1">
                    <a:latin typeface="Times New Roman" panose="02020603050405020304" pitchFamily="18" charset="0"/>
                    <a:ea typeface="宋体" panose="02010600030101010101" pitchFamily="2" charset="-122"/>
                    <a:sym typeface="Symbol" panose="05050102010706020507" pitchFamily="18" charset="2"/>
                  </a:rPr>
                  <a:t></a:t>
                </a:r>
                <a:endParaRPr lang="en-US" altLang="zh-CN" sz="2600" i="1">
                  <a:latin typeface="Times New Roman" panose="02020603050405020304" pitchFamily="18" charset="0"/>
                  <a:ea typeface="宋体" panose="02010600030101010101" pitchFamily="2" charset="-122"/>
                </a:endParaRPr>
              </a:p>
            </p:txBody>
          </p:sp>
          <p:sp>
            <p:nvSpPr>
              <p:cNvPr id="98617" name="Text Box 313">
                <a:extLst>
                  <a:ext uri="{FF2B5EF4-FFF2-40B4-BE49-F238E27FC236}">
                    <a16:creationId xmlns:a16="http://schemas.microsoft.com/office/drawing/2014/main" id="{C5324061-E66E-4C5B-821D-A72A0A244F15}"/>
                  </a:ext>
                </a:extLst>
              </p:cNvPr>
              <p:cNvSpPr txBox="1">
                <a:spLocks noChangeArrowheads="1"/>
              </p:cNvSpPr>
              <p:nvPr/>
            </p:nvSpPr>
            <p:spPr bwMode="auto">
              <a:xfrm>
                <a:off x="2290" y="2276"/>
                <a:ext cx="324"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i="1" dirty="0">
                    <a:latin typeface="Times New Roman" panose="02020603050405020304" pitchFamily="18" charset="0"/>
                    <a:ea typeface="宋体" panose="02010600030101010101" pitchFamily="2" charset="-122"/>
                  </a:rPr>
                  <a:t>I</a:t>
                </a:r>
              </a:p>
            </p:txBody>
          </p:sp>
        </p:grpSp>
        <p:graphicFrame>
          <p:nvGraphicFramePr>
            <p:cNvPr id="49" name="对象 48">
              <a:extLst>
                <a:ext uri="{FF2B5EF4-FFF2-40B4-BE49-F238E27FC236}">
                  <a16:creationId xmlns:a16="http://schemas.microsoft.com/office/drawing/2014/main" id="{02855362-D956-4DD4-8E5D-CEC913F07658}"/>
                </a:ext>
              </a:extLst>
            </p:cNvPr>
            <p:cNvGraphicFramePr>
              <a:graphicFrameLocks noChangeAspect="1"/>
            </p:cNvGraphicFramePr>
            <p:nvPr>
              <p:extLst>
                <p:ext uri="{D42A27DB-BD31-4B8C-83A1-F6EECF244321}">
                  <p14:modId xmlns:p14="http://schemas.microsoft.com/office/powerpoint/2010/main" val="3740706188"/>
                </p:ext>
              </p:extLst>
            </p:nvPr>
          </p:nvGraphicFramePr>
          <p:xfrm>
            <a:off x="5972672" y="3393743"/>
            <a:ext cx="199040" cy="299111"/>
          </p:xfrm>
          <a:graphic>
            <a:graphicData uri="http://schemas.openxmlformats.org/presentationml/2006/ole">
              <mc:AlternateContent xmlns:mc="http://schemas.openxmlformats.org/markup-compatibility/2006">
                <mc:Choice xmlns:v="urn:schemas-microsoft-com:vml" Requires="v">
                  <p:oleObj spid="_x0000_s285478" name="公式" r:id="rId11" imgW="126720" imgH="190440" progId="Equation.3">
                    <p:embed/>
                  </p:oleObj>
                </mc:Choice>
                <mc:Fallback>
                  <p:oleObj name="公式" r:id="rId11" imgW="126720" imgH="190440" progId="Equation.3">
                    <p:embed/>
                    <p:pic>
                      <p:nvPicPr>
                        <p:cNvPr id="195" name="对象 194">
                          <a:extLst>
                            <a:ext uri="{FF2B5EF4-FFF2-40B4-BE49-F238E27FC236}">
                              <a16:creationId xmlns:a16="http://schemas.microsoft.com/office/drawing/2014/main" id="{C2C6CAC4-D2DF-47F6-AC56-3073992365DF}"/>
                            </a:ext>
                          </a:extLst>
                        </p:cNvPr>
                        <p:cNvPicPr/>
                        <p:nvPr/>
                      </p:nvPicPr>
                      <p:blipFill>
                        <a:blip r:embed="rId12"/>
                        <a:stretch>
                          <a:fillRect/>
                        </a:stretch>
                      </p:blipFill>
                      <p:spPr>
                        <a:xfrm>
                          <a:off x="5972672" y="3393743"/>
                          <a:ext cx="199040" cy="299111"/>
                        </a:xfrm>
                        <a:prstGeom prst="rect">
                          <a:avLst/>
                        </a:prstGeom>
                      </p:spPr>
                    </p:pic>
                  </p:oleObj>
                </mc:Fallback>
              </mc:AlternateContent>
            </a:graphicData>
          </a:graphic>
        </p:graphicFrame>
      </p:grpSp>
      <p:graphicFrame>
        <p:nvGraphicFramePr>
          <p:cNvPr id="51" name="对象 50">
            <a:extLst>
              <a:ext uri="{FF2B5EF4-FFF2-40B4-BE49-F238E27FC236}">
                <a16:creationId xmlns:a16="http://schemas.microsoft.com/office/drawing/2014/main" id="{31B70CEF-6931-420C-B365-6F727B7B739D}"/>
              </a:ext>
            </a:extLst>
          </p:cNvPr>
          <p:cNvGraphicFramePr>
            <a:graphicFrameLocks noChangeAspect="1"/>
          </p:cNvGraphicFramePr>
          <p:nvPr>
            <p:extLst>
              <p:ext uri="{D42A27DB-BD31-4B8C-83A1-F6EECF244321}">
                <p14:modId xmlns:p14="http://schemas.microsoft.com/office/powerpoint/2010/main" val="1553602723"/>
              </p:ext>
            </p:extLst>
          </p:nvPr>
        </p:nvGraphicFramePr>
        <p:xfrm>
          <a:off x="4698416" y="4871862"/>
          <a:ext cx="1506760" cy="503280"/>
        </p:xfrm>
        <a:graphic>
          <a:graphicData uri="http://schemas.openxmlformats.org/presentationml/2006/ole">
            <mc:AlternateContent xmlns:mc="http://schemas.openxmlformats.org/markup-compatibility/2006">
              <mc:Choice xmlns:v="urn:schemas-microsoft-com:vml" Requires="v">
                <p:oleObj spid="_x0000_s285479" name="公式" r:id="rId13" imgW="685800" imgH="228600" progId="Equation.3">
                  <p:embed/>
                </p:oleObj>
              </mc:Choice>
              <mc:Fallback>
                <p:oleObj name="公式" r:id="rId13" imgW="685800" imgH="228600" progId="Equation.3">
                  <p:embed/>
                  <p:pic>
                    <p:nvPicPr>
                      <p:cNvPr id="195" name="对象 194">
                        <a:extLst>
                          <a:ext uri="{FF2B5EF4-FFF2-40B4-BE49-F238E27FC236}">
                            <a16:creationId xmlns:a16="http://schemas.microsoft.com/office/drawing/2014/main" id="{C2C6CAC4-D2DF-47F6-AC56-3073992365DF}"/>
                          </a:ext>
                        </a:extLst>
                      </p:cNvPr>
                      <p:cNvPicPr/>
                      <p:nvPr/>
                    </p:nvPicPr>
                    <p:blipFill>
                      <a:blip r:embed="rId14"/>
                      <a:stretch>
                        <a:fillRect/>
                      </a:stretch>
                    </p:blipFill>
                    <p:spPr>
                      <a:xfrm>
                        <a:off x="4698416" y="4871862"/>
                        <a:ext cx="1506760" cy="503280"/>
                      </a:xfrm>
                      <a:prstGeom prst="rect">
                        <a:avLst/>
                      </a:prstGeom>
                    </p:spPr>
                  </p:pic>
                </p:oleObj>
              </mc:Fallback>
            </mc:AlternateContent>
          </a:graphicData>
        </a:graphic>
      </p:graphicFrame>
      <p:sp>
        <p:nvSpPr>
          <p:cNvPr id="3" name="灯片编号占位符 2">
            <a:extLst>
              <a:ext uri="{FF2B5EF4-FFF2-40B4-BE49-F238E27FC236}">
                <a16:creationId xmlns:a16="http://schemas.microsoft.com/office/drawing/2014/main" id="{0536DB36-FD37-4BE2-9D40-7D14C00D79EE}"/>
              </a:ext>
            </a:extLst>
          </p:cNvPr>
          <p:cNvSpPr>
            <a:spLocks noGrp="1"/>
          </p:cNvSpPr>
          <p:nvPr>
            <p:ph type="sldNum" sz="quarter" idx="12"/>
          </p:nvPr>
        </p:nvSpPr>
        <p:spPr/>
        <p:txBody>
          <a:bodyPr/>
          <a:lstStyle/>
          <a:p>
            <a:fld id="{DD7B16FF-69CA-4A0B-BD3A-C4B4E2184A49}" type="slidenum">
              <a:rPr lang="zh-CN" altLang="en-US" smtClean="0"/>
              <a:pPr/>
              <a:t>34</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98565">
                                            <p:txEl>
                                              <p:pRg st="0" end="0"/>
                                            </p:txEl>
                                          </p:spTgt>
                                        </p:tgtEl>
                                        <p:attrNameLst>
                                          <p:attrName>style.visibility</p:attrName>
                                        </p:attrNameLst>
                                      </p:cBhvr>
                                      <p:to>
                                        <p:strVal val="visible"/>
                                      </p:to>
                                    </p:set>
                                    <p:animEffect transition="in" filter="wipe(up)">
                                      <p:cBhvr>
                                        <p:cTn id="7" dur="75"/>
                                        <p:tgtEl>
                                          <p:spTgt spid="9856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8567"/>
                                        </p:tgtEl>
                                        <p:attrNameLst>
                                          <p:attrName>style.visibility</p:attrName>
                                        </p:attrNameLst>
                                      </p:cBhvr>
                                      <p:to>
                                        <p:strVal val="visible"/>
                                      </p:to>
                                    </p:set>
                                    <p:animEffect transition="in" filter="wipe(left)">
                                      <p:cBhvr>
                                        <p:cTn id="12" dur="500"/>
                                        <p:tgtEl>
                                          <p:spTgt spid="985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98566"/>
                                        </p:tgtEl>
                                        <p:attrNameLst>
                                          <p:attrName>style.visibility</p:attrName>
                                        </p:attrNameLst>
                                      </p:cBhvr>
                                      <p:to>
                                        <p:strVal val="visible"/>
                                      </p:to>
                                    </p:set>
                                    <p:anim calcmode="lin" valueType="num">
                                      <p:cBhvr additive="base">
                                        <p:cTn id="17" dur="500" fill="hold"/>
                                        <p:tgtEl>
                                          <p:spTgt spid="98566"/>
                                        </p:tgtEl>
                                        <p:attrNameLst>
                                          <p:attrName>ppt_x</p:attrName>
                                        </p:attrNameLst>
                                      </p:cBhvr>
                                      <p:tavLst>
                                        <p:tav tm="0">
                                          <p:val>
                                            <p:strVal val="0-#ppt_w/2"/>
                                          </p:val>
                                        </p:tav>
                                        <p:tav tm="100000">
                                          <p:val>
                                            <p:strVal val="#ppt_x"/>
                                          </p:val>
                                        </p:tav>
                                      </p:tavLst>
                                    </p:anim>
                                    <p:anim calcmode="lin" valueType="num">
                                      <p:cBhvr additive="base">
                                        <p:cTn id="18" dur="500" fill="hold"/>
                                        <p:tgtEl>
                                          <p:spTgt spid="98566"/>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98593"/>
                                        </p:tgtEl>
                                        <p:attrNameLst>
                                          <p:attrName>style.visibility</p:attrName>
                                        </p:attrNameLst>
                                      </p:cBhvr>
                                      <p:to>
                                        <p:strVal val="visible"/>
                                      </p:to>
                                    </p:set>
                                    <p:animEffect transition="in" filter="wipe(left)">
                                      <p:cBhvr>
                                        <p:cTn id="23" dur="500"/>
                                        <p:tgtEl>
                                          <p:spTgt spid="9859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iterate type="lt">
                                    <p:tmPct val="100000"/>
                                  </p:iterate>
                                  <p:childTnLst>
                                    <p:set>
                                      <p:cBhvr>
                                        <p:cTn id="27" dur="1" fill="hold">
                                          <p:stCondLst>
                                            <p:cond delay="0"/>
                                          </p:stCondLst>
                                        </p:cTn>
                                        <p:tgtEl>
                                          <p:spTgt spid="98594">
                                            <p:txEl>
                                              <p:pRg st="0" end="0"/>
                                            </p:txEl>
                                          </p:spTgt>
                                        </p:tgtEl>
                                        <p:attrNameLst>
                                          <p:attrName>style.visibility</p:attrName>
                                        </p:attrNameLst>
                                      </p:cBhvr>
                                      <p:to>
                                        <p:strVal val="visible"/>
                                      </p:to>
                                    </p:set>
                                    <p:animEffect transition="in" filter="wipe(up)">
                                      <p:cBhvr>
                                        <p:cTn id="28" dur="75"/>
                                        <p:tgtEl>
                                          <p:spTgt spid="98594">
                                            <p:txEl>
                                              <p:pRg st="0" end="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down)">
                                      <p:cBhvr>
                                        <p:cTn id="33" dur="500"/>
                                        <p:tgtEl>
                                          <p:spTgt spid="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iterate type="lt">
                                    <p:tmPct val="100000"/>
                                  </p:iterate>
                                  <p:childTnLst>
                                    <p:set>
                                      <p:cBhvr>
                                        <p:cTn id="37" dur="1" fill="hold">
                                          <p:stCondLst>
                                            <p:cond delay="0"/>
                                          </p:stCondLst>
                                        </p:cTn>
                                        <p:tgtEl>
                                          <p:spTgt spid="98607">
                                            <p:txEl>
                                              <p:pRg st="0" end="0"/>
                                            </p:txEl>
                                          </p:spTgt>
                                        </p:tgtEl>
                                        <p:attrNameLst>
                                          <p:attrName>style.visibility</p:attrName>
                                        </p:attrNameLst>
                                      </p:cBhvr>
                                      <p:to>
                                        <p:strVal val="visible"/>
                                      </p:to>
                                    </p:set>
                                    <p:animEffect transition="in" filter="wipe(up)">
                                      <p:cBhvr>
                                        <p:cTn id="38" dur="75"/>
                                        <p:tgtEl>
                                          <p:spTgt spid="98607">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500"/>
                                        <p:tgtEl>
                                          <p:spTgt spid="5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98627"/>
                                        </p:tgtEl>
                                        <p:attrNameLst>
                                          <p:attrName>style.visibility</p:attrName>
                                        </p:attrNameLst>
                                      </p:cBhvr>
                                      <p:to>
                                        <p:strVal val="visible"/>
                                      </p:to>
                                    </p:set>
                                    <p:animEffect transition="in" filter="wipe(left)">
                                      <p:cBhvr>
                                        <p:cTn id="48" dur="500"/>
                                        <p:tgtEl>
                                          <p:spTgt spid="9862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iterate type="lt">
                                    <p:tmPct val="100000"/>
                                  </p:iterate>
                                  <p:childTnLst>
                                    <p:set>
                                      <p:cBhvr>
                                        <p:cTn id="52" dur="1" fill="hold">
                                          <p:stCondLst>
                                            <p:cond delay="0"/>
                                          </p:stCondLst>
                                        </p:cTn>
                                        <p:tgtEl>
                                          <p:spTgt spid="98629">
                                            <p:txEl>
                                              <p:pRg st="0" end="0"/>
                                            </p:txEl>
                                          </p:spTgt>
                                        </p:tgtEl>
                                        <p:attrNameLst>
                                          <p:attrName>style.visibility</p:attrName>
                                        </p:attrNameLst>
                                      </p:cBhvr>
                                      <p:to>
                                        <p:strVal val="visible"/>
                                      </p:to>
                                    </p:set>
                                    <p:animEffect transition="in" filter="wipe(up)">
                                      <p:cBhvr>
                                        <p:cTn id="53" dur="75"/>
                                        <p:tgtEl>
                                          <p:spTgt spid="98629">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98628"/>
                                        </p:tgtEl>
                                        <p:attrNameLst>
                                          <p:attrName>style.visibility</p:attrName>
                                        </p:attrNameLst>
                                      </p:cBhvr>
                                      <p:to>
                                        <p:strVal val="visible"/>
                                      </p:to>
                                    </p:set>
                                    <p:animEffect transition="in" filter="wipe(left)">
                                      <p:cBhvr>
                                        <p:cTn id="58" dur="500"/>
                                        <p:tgtEl>
                                          <p:spTgt spid="98628"/>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iterate type="lt">
                                    <p:tmPct val="100000"/>
                                  </p:iterate>
                                  <p:childTnLst>
                                    <p:set>
                                      <p:cBhvr>
                                        <p:cTn id="62" dur="1" fill="hold">
                                          <p:stCondLst>
                                            <p:cond delay="0"/>
                                          </p:stCondLst>
                                        </p:cTn>
                                        <p:tgtEl>
                                          <p:spTgt spid="98630">
                                            <p:txEl>
                                              <p:pRg st="0" end="0"/>
                                            </p:txEl>
                                          </p:spTgt>
                                        </p:tgtEl>
                                        <p:attrNameLst>
                                          <p:attrName>style.visibility</p:attrName>
                                        </p:attrNameLst>
                                      </p:cBhvr>
                                      <p:to>
                                        <p:strVal val="visible"/>
                                      </p:to>
                                    </p:set>
                                    <p:animEffect transition="in" filter="wipe(up)">
                                      <p:cBhvr>
                                        <p:cTn id="63" dur="75"/>
                                        <p:tgtEl>
                                          <p:spTgt spid="986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565" grpId="0" build="p" autoUpdateAnimBg="0"/>
      <p:bldP spid="98566" grpId="0" autoUpdateAnimBg="0"/>
      <p:bldP spid="98594" grpId="0" build="p" autoUpdateAnimBg="0"/>
      <p:bldP spid="98607" grpId="0" build="p" autoUpdateAnimBg="0"/>
      <p:bldP spid="98627" grpId="0" autoUpdateAnimBg="0"/>
      <p:bldP spid="98628" grpId="0" autoUpdateAnimBg="0"/>
      <p:bldP spid="98629" grpId="0" build="p" autoUpdateAnimBg="0"/>
      <p:bldP spid="98630"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2">
            <a:extLst>
              <a:ext uri="{FF2B5EF4-FFF2-40B4-BE49-F238E27FC236}">
                <a16:creationId xmlns:a16="http://schemas.microsoft.com/office/drawing/2014/main" id="{C31D19B2-AFB7-4203-8B91-C1F96869C52D}"/>
              </a:ext>
            </a:extLst>
          </p:cNvPr>
          <p:cNvSpPr>
            <a:spLocks noChangeArrowheads="1"/>
          </p:cNvSpPr>
          <p:nvPr/>
        </p:nvSpPr>
        <p:spPr bwMode="auto">
          <a:xfrm>
            <a:off x="1650195" y="428122"/>
            <a:ext cx="4677833"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0"/>
              </a:spcBef>
            </a:pP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判断下列各式的正误：</a:t>
            </a:r>
          </a:p>
        </p:txBody>
      </p:sp>
      <p:sp>
        <p:nvSpPr>
          <p:cNvPr id="51" name="AutoShape 4">
            <a:extLst>
              <a:ext uri="{FF2B5EF4-FFF2-40B4-BE49-F238E27FC236}">
                <a16:creationId xmlns:a16="http://schemas.microsoft.com/office/drawing/2014/main" id="{B941C394-C9BF-48CA-A704-3ED0F6865D7B}"/>
              </a:ext>
            </a:extLst>
          </p:cNvPr>
          <p:cNvSpPr>
            <a:spLocks noChangeArrowheads="1"/>
          </p:cNvSpPr>
          <p:nvPr/>
        </p:nvSpPr>
        <p:spPr bwMode="auto">
          <a:xfrm>
            <a:off x="3520801" y="2503884"/>
            <a:ext cx="1423988" cy="577850"/>
          </a:xfrm>
          <a:prstGeom prst="wedgeRoundRectCallout">
            <a:avLst>
              <a:gd name="adj1" fmla="val -61231"/>
              <a:gd name="adj2" fmla="val -131546"/>
              <a:gd name="adj3" fmla="val 16667"/>
            </a:avLst>
          </a:prstGeom>
          <a:solidFill>
            <a:srgbClr val="FFFFFF"/>
          </a:solidFill>
          <a:ln w="12700">
            <a:solidFill>
              <a:srgbClr val="9900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zh-CN" altLang="zh-CN" sz="26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瞬时值</a:t>
            </a:r>
            <a:endParaRPr lang="zh-CN" altLang="en-US" sz="2600" b="1">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2" name="AutoShape 5">
            <a:extLst>
              <a:ext uri="{FF2B5EF4-FFF2-40B4-BE49-F238E27FC236}">
                <a16:creationId xmlns:a16="http://schemas.microsoft.com/office/drawing/2014/main" id="{25414E9E-2BB9-43F5-80E0-3F617AB938B9}"/>
              </a:ext>
            </a:extLst>
          </p:cNvPr>
          <p:cNvSpPr>
            <a:spLocks noChangeArrowheads="1"/>
          </p:cNvSpPr>
          <p:nvPr/>
        </p:nvSpPr>
        <p:spPr bwMode="auto">
          <a:xfrm>
            <a:off x="6428219" y="2154689"/>
            <a:ext cx="1001492" cy="737277"/>
          </a:xfrm>
          <a:prstGeom prst="wedgeEllipseCallout">
            <a:avLst>
              <a:gd name="adj1" fmla="val -97513"/>
              <a:gd name="adj2" fmla="val -77353"/>
            </a:avLst>
          </a:prstGeom>
          <a:solidFill>
            <a:srgbClr val="FFFFFF"/>
          </a:solidFill>
          <a:ln w="12700">
            <a:solidFill>
              <a:srgbClr val="9900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zh-CN" altLang="en-US" sz="26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复数</a:t>
            </a:r>
          </a:p>
        </p:txBody>
      </p:sp>
      <p:sp>
        <p:nvSpPr>
          <p:cNvPr id="53" name="Rectangle 290">
            <a:extLst>
              <a:ext uri="{FF2B5EF4-FFF2-40B4-BE49-F238E27FC236}">
                <a16:creationId xmlns:a16="http://schemas.microsoft.com/office/drawing/2014/main" id="{C41CC21D-73D6-4C87-9403-BDAC556C3A11}"/>
              </a:ext>
            </a:extLst>
          </p:cNvPr>
          <p:cNvSpPr>
            <a:spLocks noChangeArrowheads="1"/>
          </p:cNvSpPr>
          <p:nvPr/>
        </p:nvSpPr>
        <p:spPr bwMode="auto">
          <a:xfrm flipV="1">
            <a:off x="392717" y="3371251"/>
            <a:ext cx="8942917" cy="49529"/>
          </a:xfrm>
          <a:prstGeom prst="rect">
            <a:avLst/>
          </a:prstGeom>
          <a:noFill/>
          <a:ln w="9525">
            <a:solidFill>
              <a:srgbClr val="09D709"/>
            </a:solidFill>
            <a:miter lim="800000"/>
            <a:headEnd/>
            <a:tailEnd/>
          </a:ln>
          <a:effectLst/>
        </p:spPr>
        <p:txBody>
          <a:bodyPr wrap="none" anchor="ctr"/>
          <a:lstStyle/>
          <a:p>
            <a:endParaRPr lang="zh-CN" altLang="en-US" sz="2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4" name="AutoShape 291">
            <a:extLst>
              <a:ext uri="{FF2B5EF4-FFF2-40B4-BE49-F238E27FC236}">
                <a16:creationId xmlns:a16="http://schemas.microsoft.com/office/drawing/2014/main" id="{473733F1-6F13-40BC-973D-37E13A3D031A}"/>
              </a:ext>
            </a:extLst>
          </p:cNvPr>
          <p:cNvSpPr>
            <a:spLocks noChangeArrowheads="1"/>
          </p:cNvSpPr>
          <p:nvPr/>
        </p:nvSpPr>
        <p:spPr bwMode="auto">
          <a:xfrm>
            <a:off x="6328028" y="5311839"/>
            <a:ext cx="1196975" cy="722313"/>
          </a:xfrm>
          <a:prstGeom prst="wedgeRoundRectCallout">
            <a:avLst>
              <a:gd name="adj1" fmla="val -72320"/>
              <a:gd name="adj2" fmla="val -136564"/>
              <a:gd name="adj3" fmla="val 16667"/>
            </a:avLst>
          </a:prstGeom>
          <a:solidFill>
            <a:srgbClr val="FFFFFF"/>
          </a:solidFill>
          <a:ln w="12700">
            <a:solidFill>
              <a:srgbClr val="9900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zh-CN" altLang="zh-CN" sz="26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瞬时值</a:t>
            </a:r>
            <a:endParaRPr lang="zh-CN" altLang="en-US" sz="2600" b="1">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5" name="AutoShape 292">
            <a:extLst>
              <a:ext uri="{FF2B5EF4-FFF2-40B4-BE49-F238E27FC236}">
                <a16:creationId xmlns:a16="http://schemas.microsoft.com/office/drawing/2014/main" id="{B8C194C7-4419-4927-A0C9-618AC521E9FA}"/>
              </a:ext>
            </a:extLst>
          </p:cNvPr>
          <p:cNvSpPr>
            <a:spLocks noChangeArrowheads="1"/>
          </p:cNvSpPr>
          <p:nvPr/>
        </p:nvSpPr>
        <p:spPr bwMode="auto">
          <a:xfrm>
            <a:off x="2166061" y="5311413"/>
            <a:ext cx="1341438" cy="701675"/>
          </a:xfrm>
          <a:prstGeom prst="wedgeEllipseCallout">
            <a:avLst>
              <a:gd name="adj1" fmla="val 15384"/>
              <a:gd name="adj2" fmla="val -134806"/>
            </a:avLst>
          </a:prstGeom>
          <a:solidFill>
            <a:srgbClr val="FFFFFF"/>
          </a:solidFill>
          <a:ln w="12700">
            <a:solidFill>
              <a:srgbClr val="9900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zh-CN" altLang="en-US" sz="26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复数</a:t>
            </a:r>
          </a:p>
        </p:txBody>
      </p:sp>
      <p:grpSp>
        <p:nvGrpSpPr>
          <p:cNvPr id="56" name="Group 316">
            <a:extLst>
              <a:ext uri="{FF2B5EF4-FFF2-40B4-BE49-F238E27FC236}">
                <a16:creationId xmlns:a16="http://schemas.microsoft.com/office/drawing/2014/main" id="{5BE196DB-2BFC-4231-AAC0-FEBB611E6074}"/>
              </a:ext>
            </a:extLst>
          </p:cNvPr>
          <p:cNvGrpSpPr>
            <a:grpSpLocks/>
          </p:cNvGrpSpPr>
          <p:nvPr/>
        </p:nvGrpSpPr>
        <p:grpSpPr bwMode="auto">
          <a:xfrm>
            <a:off x="4558662" y="1644701"/>
            <a:ext cx="386127" cy="745689"/>
            <a:chOff x="3264" y="864"/>
            <a:chExt cx="672" cy="1008"/>
          </a:xfrm>
        </p:grpSpPr>
        <p:sp>
          <p:nvSpPr>
            <p:cNvPr id="57" name="Line 317">
              <a:extLst>
                <a:ext uri="{FF2B5EF4-FFF2-40B4-BE49-F238E27FC236}">
                  <a16:creationId xmlns:a16="http://schemas.microsoft.com/office/drawing/2014/main" id="{BEBC8ACD-2AE9-48D9-8498-EA6F7DCEBCEF}"/>
                </a:ext>
              </a:extLst>
            </p:cNvPr>
            <p:cNvSpPr>
              <a:spLocks noChangeShapeType="1"/>
            </p:cNvSpPr>
            <p:nvPr/>
          </p:nvSpPr>
          <p:spPr bwMode="auto">
            <a:xfrm flipH="1">
              <a:off x="3264" y="864"/>
              <a:ext cx="672" cy="96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8" name="Line 318">
              <a:extLst>
                <a:ext uri="{FF2B5EF4-FFF2-40B4-BE49-F238E27FC236}">
                  <a16:creationId xmlns:a16="http://schemas.microsoft.com/office/drawing/2014/main" id="{D3D88149-AAF1-45AB-B2FE-E3B23EB20083}"/>
                </a:ext>
              </a:extLst>
            </p:cNvPr>
            <p:cNvSpPr>
              <a:spLocks noChangeShapeType="1"/>
            </p:cNvSpPr>
            <p:nvPr/>
          </p:nvSpPr>
          <p:spPr bwMode="auto">
            <a:xfrm>
              <a:off x="3360" y="864"/>
              <a:ext cx="576" cy="1008"/>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59" name="Group 2">
            <a:extLst>
              <a:ext uri="{FF2B5EF4-FFF2-40B4-BE49-F238E27FC236}">
                <a16:creationId xmlns:a16="http://schemas.microsoft.com/office/drawing/2014/main" id="{65CDE1D6-A1C0-4874-A023-CFC0AA481D60}"/>
              </a:ext>
            </a:extLst>
          </p:cNvPr>
          <p:cNvGrpSpPr>
            <a:grpSpLocks/>
          </p:cNvGrpSpPr>
          <p:nvPr/>
        </p:nvGrpSpPr>
        <p:grpSpPr bwMode="auto">
          <a:xfrm>
            <a:off x="462517" y="409778"/>
            <a:ext cx="738730" cy="600207"/>
            <a:chOff x="240" y="192"/>
            <a:chExt cx="560" cy="384"/>
          </a:xfrm>
        </p:grpSpPr>
        <p:sp>
          <p:nvSpPr>
            <p:cNvPr id="60" name="Oval 3">
              <a:extLst>
                <a:ext uri="{FF2B5EF4-FFF2-40B4-BE49-F238E27FC236}">
                  <a16:creationId xmlns:a16="http://schemas.microsoft.com/office/drawing/2014/main" id="{AF52315B-4FF1-481D-86CC-C2B24BD74A29}"/>
                </a:ext>
              </a:extLst>
            </p:cNvPr>
            <p:cNvSpPr>
              <a:spLocks noChangeArrowheads="1"/>
            </p:cNvSpPr>
            <p:nvPr/>
          </p:nvSpPr>
          <p:spPr bwMode="auto">
            <a:xfrm>
              <a:off x="240" y="192"/>
              <a:ext cx="528" cy="384"/>
            </a:xfrm>
            <a:prstGeom prst="ellipse">
              <a:avLst/>
            </a:prstGeom>
            <a:gradFill rotWithShape="0">
              <a:gsLst>
                <a:gs pos="0">
                  <a:srgbClr val="FF9900"/>
                </a:gs>
                <a:gs pos="50000">
                  <a:schemeClr val="bg1"/>
                </a:gs>
                <a:gs pos="100000">
                  <a:srgbClr val="FF9900"/>
                </a:gs>
              </a:gsLst>
              <a:lin ang="5400000" scaled="1"/>
            </a:gradFill>
            <a:ln w="9525">
              <a:solidFill>
                <a:srgbClr val="CC66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sz="260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1" name="Rectangle 4">
              <a:extLst>
                <a:ext uri="{FF2B5EF4-FFF2-40B4-BE49-F238E27FC236}">
                  <a16:creationId xmlns:a16="http://schemas.microsoft.com/office/drawing/2014/main" id="{8FFA9F09-D949-4CC9-8555-60C1FD31265A}"/>
                </a:ext>
              </a:extLst>
            </p:cNvPr>
            <p:cNvSpPr>
              <a:spLocks noChangeArrowheads="1"/>
            </p:cNvSpPr>
            <p:nvPr/>
          </p:nvSpPr>
          <p:spPr bwMode="auto">
            <a:xfrm>
              <a:off x="267" y="226"/>
              <a:ext cx="533" cy="320"/>
            </a:xfrm>
            <a:prstGeom prst="rect">
              <a:avLst/>
            </a:prstGeom>
            <a:noFill/>
            <a:ln>
              <a:noFill/>
            </a:ln>
            <a:effectLst/>
            <a:extLst>
              <a:ext uri="{909E8E84-426E-40DD-AFC4-6F175D3DCCD1}">
                <a14:hiddenFill xmlns:a14="http://schemas.microsoft.com/office/drawing/2010/main">
                  <a:gradFill rotWithShape="0">
                    <a:gsLst>
                      <a:gs pos="0">
                        <a:srgbClr val="FF9900"/>
                      </a:gs>
                      <a:gs pos="50000">
                        <a:schemeClr val="bg1"/>
                      </a:gs>
                      <a:gs pos="100000">
                        <a:srgbClr val="FF9900"/>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9748" tIns="49875" rIns="99748" bIns="49875">
              <a:spAutoFit/>
            </a:bodyPr>
            <a:lstStyle/>
            <a:p>
              <a:pPr eaLnBrk="0" hangingPunct="0">
                <a:defRPr/>
              </a:pPr>
              <a:r>
                <a:rPr kumimoji="1" lang="zh-CN" altLang="en-US" sz="26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例</a:t>
              </a:r>
              <a:r>
                <a:rPr kumimoji="1" lang="en-US" altLang="zh-CN" sz="26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6</a:t>
              </a:r>
              <a:endParaRPr kumimoji="1"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grpSp>
      <p:graphicFrame>
        <p:nvGraphicFramePr>
          <p:cNvPr id="62" name="Object 14">
            <a:hlinkClick r:id="" action="ppaction://ole?verb=0"/>
            <a:extLst>
              <a:ext uri="{FF2B5EF4-FFF2-40B4-BE49-F238E27FC236}">
                <a16:creationId xmlns:a16="http://schemas.microsoft.com/office/drawing/2014/main" id="{DAFB6542-3B09-4003-B1DD-ED572BA1CC93}"/>
              </a:ext>
            </a:extLst>
          </p:cNvPr>
          <p:cNvGraphicFramePr>
            <a:graphicFrameLocks/>
          </p:cNvGraphicFramePr>
          <p:nvPr>
            <p:extLst>
              <p:ext uri="{D42A27DB-BD31-4B8C-83A1-F6EECF244321}">
                <p14:modId xmlns:p14="http://schemas.microsoft.com/office/powerpoint/2010/main" val="4282958303"/>
              </p:ext>
            </p:extLst>
          </p:nvPr>
        </p:nvGraphicFramePr>
        <p:xfrm>
          <a:off x="1355435" y="1636101"/>
          <a:ext cx="5461580" cy="577850"/>
        </p:xfrm>
        <a:graphic>
          <a:graphicData uri="http://schemas.openxmlformats.org/presentationml/2006/ole">
            <mc:AlternateContent xmlns:mc="http://schemas.openxmlformats.org/markup-compatibility/2006">
              <mc:Choice xmlns:v="urn:schemas-microsoft-com:vml" Requires="v">
                <p:oleObj spid="_x0000_s345346" name="公式" r:id="rId3" imgW="1650960" imgH="177480" progId="Equation.3">
                  <p:embed/>
                </p:oleObj>
              </mc:Choice>
              <mc:Fallback>
                <p:oleObj name="公式" r:id="rId3" imgW="1650960" imgH="177480" progId="Equation.3">
                  <p:embed/>
                  <p:pic>
                    <p:nvPicPr>
                      <p:cNvPr id="55" name="Object 14">
                        <a:hlinkClick r:id="" action="ppaction://ole?verb=0"/>
                        <a:extLst>
                          <a:ext uri="{FF2B5EF4-FFF2-40B4-BE49-F238E27FC236}">
                            <a16:creationId xmlns:a16="http://schemas.microsoft.com/office/drawing/2014/main" id="{F54A7393-7CEC-4891-81C8-7551E787AF02}"/>
                          </a:ext>
                        </a:extLst>
                      </p:cNvPr>
                      <p:cNvPicPr>
                        <a:picLocks noChangeArrowheads="1"/>
                      </p:cNvPicPr>
                      <p:nvPr/>
                    </p:nvPicPr>
                    <p:blipFill>
                      <a:blip r:embed="rId4"/>
                      <a:srcRect/>
                      <a:stretch>
                        <a:fillRect/>
                      </a:stretch>
                    </p:blipFill>
                    <p:spPr bwMode="auto">
                      <a:xfrm>
                        <a:off x="1355435" y="1636101"/>
                        <a:ext cx="5461580" cy="577850"/>
                      </a:xfrm>
                      <a:prstGeom prst="rect">
                        <a:avLst/>
                      </a:prstGeom>
                      <a:noFill/>
                      <a:ln>
                        <a:noFill/>
                      </a:ln>
                      <a:effectLst/>
                    </p:spPr>
                  </p:pic>
                </p:oleObj>
              </mc:Fallback>
            </mc:AlternateContent>
          </a:graphicData>
        </a:graphic>
      </p:graphicFrame>
      <p:graphicFrame>
        <p:nvGraphicFramePr>
          <p:cNvPr id="63" name="对象 62">
            <a:extLst>
              <a:ext uri="{FF2B5EF4-FFF2-40B4-BE49-F238E27FC236}">
                <a16:creationId xmlns:a16="http://schemas.microsoft.com/office/drawing/2014/main" id="{66045936-FB63-487C-BFFD-8E3767EDB128}"/>
              </a:ext>
            </a:extLst>
          </p:cNvPr>
          <p:cNvGraphicFramePr>
            <a:graphicFrameLocks noChangeAspect="1"/>
          </p:cNvGraphicFramePr>
          <p:nvPr>
            <p:extLst>
              <p:ext uri="{D42A27DB-BD31-4B8C-83A1-F6EECF244321}">
                <p14:modId xmlns:p14="http://schemas.microsoft.com/office/powerpoint/2010/main" val="1615149785"/>
              </p:ext>
            </p:extLst>
          </p:nvPr>
        </p:nvGraphicFramePr>
        <p:xfrm>
          <a:off x="1355436" y="4068382"/>
          <a:ext cx="7191566" cy="781203"/>
        </p:xfrm>
        <a:graphic>
          <a:graphicData uri="http://schemas.openxmlformats.org/presentationml/2006/ole">
            <mc:AlternateContent xmlns:mc="http://schemas.openxmlformats.org/markup-compatibility/2006">
              <mc:Choice xmlns:v="urn:schemas-microsoft-com:vml" Requires="v">
                <p:oleObj spid="_x0000_s345347" name="公式" r:id="rId5" imgW="2222280" imgH="253800" progId="Equation.3">
                  <p:embed/>
                </p:oleObj>
              </mc:Choice>
              <mc:Fallback>
                <p:oleObj name="公式" r:id="rId5" imgW="2222280" imgH="253800" progId="Equation.3">
                  <p:embed/>
                  <p:pic>
                    <p:nvPicPr>
                      <p:cNvPr id="56" name="对象 55">
                        <a:extLst>
                          <a:ext uri="{FF2B5EF4-FFF2-40B4-BE49-F238E27FC236}">
                            <a16:creationId xmlns:a16="http://schemas.microsoft.com/office/drawing/2014/main" id="{B05DF960-F256-4698-B42C-2195F129C9D1}"/>
                          </a:ext>
                        </a:extLst>
                      </p:cNvPr>
                      <p:cNvPicPr/>
                      <p:nvPr/>
                    </p:nvPicPr>
                    <p:blipFill>
                      <a:blip r:embed="rId6"/>
                      <a:stretch>
                        <a:fillRect/>
                      </a:stretch>
                    </p:blipFill>
                    <p:spPr>
                      <a:xfrm>
                        <a:off x="1355436" y="4068382"/>
                        <a:ext cx="7191566" cy="781203"/>
                      </a:xfrm>
                      <a:prstGeom prst="rect">
                        <a:avLst/>
                      </a:prstGeom>
                    </p:spPr>
                  </p:pic>
                </p:oleObj>
              </mc:Fallback>
            </mc:AlternateContent>
          </a:graphicData>
        </a:graphic>
      </p:graphicFrame>
      <p:grpSp>
        <p:nvGrpSpPr>
          <p:cNvPr id="64" name="Group 316">
            <a:extLst>
              <a:ext uri="{FF2B5EF4-FFF2-40B4-BE49-F238E27FC236}">
                <a16:creationId xmlns:a16="http://schemas.microsoft.com/office/drawing/2014/main" id="{1B5106DE-B6D2-483D-B2E4-BF0B3C852C6A}"/>
              </a:ext>
            </a:extLst>
          </p:cNvPr>
          <p:cNvGrpSpPr>
            <a:grpSpLocks/>
          </p:cNvGrpSpPr>
          <p:nvPr/>
        </p:nvGrpSpPr>
        <p:grpSpPr bwMode="auto">
          <a:xfrm>
            <a:off x="4083812" y="4119996"/>
            <a:ext cx="386127" cy="745689"/>
            <a:chOff x="3264" y="864"/>
            <a:chExt cx="672" cy="1008"/>
          </a:xfrm>
        </p:grpSpPr>
        <p:sp>
          <p:nvSpPr>
            <p:cNvPr id="65" name="Line 317">
              <a:extLst>
                <a:ext uri="{FF2B5EF4-FFF2-40B4-BE49-F238E27FC236}">
                  <a16:creationId xmlns:a16="http://schemas.microsoft.com/office/drawing/2014/main" id="{C29D295C-6F05-4DA3-8AAE-4347537F347E}"/>
                </a:ext>
              </a:extLst>
            </p:cNvPr>
            <p:cNvSpPr>
              <a:spLocks noChangeShapeType="1"/>
            </p:cNvSpPr>
            <p:nvPr/>
          </p:nvSpPr>
          <p:spPr bwMode="auto">
            <a:xfrm flipH="1">
              <a:off x="3264" y="864"/>
              <a:ext cx="672" cy="96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6" name="Line 318">
              <a:extLst>
                <a:ext uri="{FF2B5EF4-FFF2-40B4-BE49-F238E27FC236}">
                  <a16:creationId xmlns:a16="http://schemas.microsoft.com/office/drawing/2014/main" id="{034D061B-08F7-4236-92C7-654B41E2D292}"/>
                </a:ext>
              </a:extLst>
            </p:cNvPr>
            <p:cNvSpPr>
              <a:spLocks noChangeShapeType="1"/>
            </p:cNvSpPr>
            <p:nvPr/>
          </p:nvSpPr>
          <p:spPr bwMode="auto">
            <a:xfrm>
              <a:off x="3360" y="864"/>
              <a:ext cx="576" cy="1008"/>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2" name="灯片编号占位符 1">
            <a:extLst>
              <a:ext uri="{FF2B5EF4-FFF2-40B4-BE49-F238E27FC236}">
                <a16:creationId xmlns:a16="http://schemas.microsoft.com/office/drawing/2014/main" id="{07388880-15ED-4A9C-96F1-9EC78D7C37C3}"/>
              </a:ext>
            </a:extLst>
          </p:cNvPr>
          <p:cNvSpPr>
            <a:spLocks noGrp="1"/>
          </p:cNvSpPr>
          <p:nvPr>
            <p:ph type="sldNum" sz="quarter" idx="12"/>
          </p:nvPr>
        </p:nvSpPr>
        <p:spPr/>
        <p:txBody>
          <a:bodyPr/>
          <a:lstStyle/>
          <a:p>
            <a:fld id="{DD7B16FF-69CA-4A0B-BD3A-C4B4E2184A49}" type="slidenum">
              <a:rPr lang="zh-CN" altLang="en-US" smtClean="0"/>
              <a:pPr/>
              <a:t>35</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500" fill="hold"/>
                                        <p:tgtEl>
                                          <p:spTgt spid="56"/>
                                        </p:tgtEl>
                                        <p:attrNameLst>
                                          <p:attrName>ppt_w</p:attrName>
                                        </p:attrNameLst>
                                      </p:cBhvr>
                                      <p:tavLst>
                                        <p:tav tm="0">
                                          <p:val>
                                            <p:strVal val="4*#ppt_w"/>
                                          </p:val>
                                        </p:tav>
                                        <p:tav tm="100000">
                                          <p:val>
                                            <p:strVal val="#ppt_w"/>
                                          </p:val>
                                        </p:tav>
                                      </p:tavLst>
                                    </p:anim>
                                    <p:anim calcmode="lin" valueType="num">
                                      <p:cBhvr>
                                        <p:cTn id="8" dur="500" fill="hold"/>
                                        <p:tgtEl>
                                          <p:spTgt spid="56"/>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5"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blinds(vertical)">
                                      <p:cBhvr>
                                        <p:cTn id="13" dur="500"/>
                                        <p:tgtEl>
                                          <p:spTgt spid="51"/>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5" fill="hold" grpId="0" nodeType="click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blinds(vertical)">
                                      <p:cBhvr>
                                        <p:cTn id="18" dur="500"/>
                                        <p:tgtEl>
                                          <p:spTgt spid="5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fade">
                                      <p:cBhvr>
                                        <p:cTn id="23" dur="500"/>
                                        <p:tgtEl>
                                          <p:spTgt spid="63"/>
                                        </p:tgtEl>
                                      </p:cBhvr>
                                    </p:animEffect>
                                  </p:childTnLst>
                                </p:cTn>
                              </p:par>
                            </p:childTnLst>
                          </p:cTn>
                        </p:par>
                      </p:childTnLst>
                    </p:cTn>
                  </p:par>
                  <p:par>
                    <p:cTn id="24" fill="hold">
                      <p:stCondLst>
                        <p:cond delay="indefinite"/>
                      </p:stCondLst>
                      <p:childTnLst>
                        <p:par>
                          <p:cTn id="25" fill="hold">
                            <p:stCondLst>
                              <p:cond delay="0"/>
                            </p:stCondLst>
                            <p:childTnLst>
                              <p:par>
                                <p:cTn id="26" presetID="23" presetClass="entr" presetSubtype="32" fill="hold" nodeType="clickEffect">
                                  <p:stCondLst>
                                    <p:cond delay="0"/>
                                  </p:stCondLst>
                                  <p:childTnLst>
                                    <p:set>
                                      <p:cBhvr>
                                        <p:cTn id="27" dur="1" fill="hold">
                                          <p:stCondLst>
                                            <p:cond delay="0"/>
                                          </p:stCondLst>
                                        </p:cTn>
                                        <p:tgtEl>
                                          <p:spTgt spid="64"/>
                                        </p:tgtEl>
                                        <p:attrNameLst>
                                          <p:attrName>style.visibility</p:attrName>
                                        </p:attrNameLst>
                                      </p:cBhvr>
                                      <p:to>
                                        <p:strVal val="visible"/>
                                      </p:to>
                                    </p:set>
                                    <p:anim calcmode="lin" valueType="num">
                                      <p:cBhvr>
                                        <p:cTn id="28" dur="500" fill="hold"/>
                                        <p:tgtEl>
                                          <p:spTgt spid="64"/>
                                        </p:tgtEl>
                                        <p:attrNameLst>
                                          <p:attrName>ppt_w</p:attrName>
                                        </p:attrNameLst>
                                      </p:cBhvr>
                                      <p:tavLst>
                                        <p:tav tm="0">
                                          <p:val>
                                            <p:strVal val="4*#ppt_w"/>
                                          </p:val>
                                        </p:tav>
                                        <p:tav tm="100000">
                                          <p:val>
                                            <p:strVal val="#ppt_w"/>
                                          </p:val>
                                        </p:tav>
                                      </p:tavLst>
                                    </p:anim>
                                    <p:anim calcmode="lin" valueType="num">
                                      <p:cBhvr>
                                        <p:cTn id="29" dur="500" fill="hold"/>
                                        <p:tgtEl>
                                          <p:spTgt spid="64"/>
                                        </p:tgtEl>
                                        <p:attrNameLst>
                                          <p:attrName>ppt_h</p:attrName>
                                        </p:attrNameLst>
                                      </p:cBhvr>
                                      <p:tavLst>
                                        <p:tav tm="0">
                                          <p:val>
                                            <p:strVal val="4*#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5" presetClass="entr" presetSubtype="5" fill="hold" grpId="0" nodeType="clickEffect">
                                  <p:stCondLst>
                                    <p:cond delay="0"/>
                                  </p:stCondLst>
                                  <p:childTnLst>
                                    <p:set>
                                      <p:cBhvr>
                                        <p:cTn id="33" dur="1" fill="hold">
                                          <p:stCondLst>
                                            <p:cond delay="0"/>
                                          </p:stCondLst>
                                        </p:cTn>
                                        <p:tgtEl>
                                          <p:spTgt spid="55"/>
                                        </p:tgtEl>
                                        <p:attrNameLst>
                                          <p:attrName>style.visibility</p:attrName>
                                        </p:attrNameLst>
                                      </p:cBhvr>
                                      <p:to>
                                        <p:strVal val="visible"/>
                                      </p:to>
                                    </p:set>
                                    <p:animEffect transition="in" filter="checkerboard(down)">
                                      <p:cBhvr>
                                        <p:cTn id="34" dur="500"/>
                                        <p:tgtEl>
                                          <p:spTgt spid="55"/>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checkerboard(across)">
                                      <p:cBhvr>
                                        <p:cTn id="3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autoUpdateAnimBg="0"/>
      <p:bldP spid="52" grpId="0" animBg="1" autoUpdateAnimBg="0"/>
      <p:bldP spid="54" grpId="0" animBg="1" autoUpdateAnimBg="0"/>
      <p:bldP spid="55"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圆角 29">
            <a:extLst>
              <a:ext uri="{FF2B5EF4-FFF2-40B4-BE49-F238E27FC236}">
                <a16:creationId xmlns:a16="http://schemas.microsoft.com/office/drawing/2014/main" id="{9E584E22-04DC-44DA-93E6-BC21AD7EB629}"/>
              </a:ext>
            </a:extLst>
          </p:cNvPr>
          <p:cNvSpPr/>
          <p:nvPr/>
        </p:nvSpPr>
        <p:spPr>
          <a:xfrm>
            <a:off x="2992438" y="4869951"/>
            <a:ext cx="826990" cy="518220"/>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50"/>
          </a:p>
        </p:txBody>
      </p:sp>
      <p:graphicFrame>
        <p:nvGraphicFramePr>
          <p:cNvPr id="31" name="Object 2">
            <a:hlinkClick r:id="" action="ppaction://ole?verb=0"/>
            <a:extLst>
              <a:ext uri="{FF2B5EF4-FFF2-40B4-BE49-F238E27FC236}">
                <a16:creationId xmlns:a16="http://schemas.microsoft.com/office/drawing/2014/main" id="{F1E8BCFA-0CFC-454A-9937-68B7BD87045D}"/>
              </a:ext>
            </a:extLst>
          </p:cNvPr>
          <p:cNvGraphicFramePr>
            <a:graphicFrameLocks/>
          </p:cNvGraphicFramePr>
          <p:nvPr>
            <p:extLst>
              <p:ext uri="{D42A27DB-BD31-4B8C-83A1-F6EECF244321}">
                <p14:modId xmlns:p14="http://schemas.microsoft.com/office/powerpoint/2010/main" val="1113689201"/>
              </p:ext>
            </p:extLst>
          </p:nvPr>
        </p:nvGraphicFramePr>
        <p:xfrm>
          <a:off x="3670035" y="1009334"/>
          <a:ext cx="3543639" cy="1080146"/>
        </p:xfrm>
        <a:graphic>
          <a:graphicData uri="http://schemas.openxmlformats.org/presentationml/2006/ole">
            <mc:AlternateContent xmlns:mc="http://schemas.openxmlformats.org/markup-compatibility/2006">
              <mc:Choice xmlns:v="urn:schemas-microsoft-com:vml" Requires="v">
                <p:oleObj spid="_x0000_s411857" name="公式" r:id="rId3" imgW="914400" imgH="444240" progId="Equation.3">
                  <p:embed/>
                </p:oleObj>
              </mc:Choice>
              <mc:Fallback>
                <p:oleObj name="公式" r:id="rId3" imgW="914400" imgH="444240" progId="Equation.3">
                  <p:embed/>
                  <p:pic>
                    <p:nvPicPr>
                      <p:cNvPr id="4" name="Object 2">
                        <a:hlinkClick r:id="" action="ppaction://ole?verb=0"/>
                        <a:extLst>
                          <a:ext uri="{FF2B5EF4-FFF2-40B4-BE49-F238E27FC236}">
                            <a16:creationId xmlns:a16="http://schemas.microsoft.com/office/drawing/2014/main" id="{F2F26ADC-D563-4ED2-A1FC-8681998FB5E7}"/>
                          </a:ext>
                        </a:extLst>
                      </p:cNvPr>
                      <p:cNvPicPr>
                        <a:picLocks noChangeArrowheads="1"/>
                      </p:cNvPicPr>
                      <p:nvPr/>
                    </p:nvPicPr>
                    <p:blipFill>
                      <a:blip r:embed="rId4"/>
                      <a:srcRect/>
                      <a:stretch>
                        <a:fillRect/>
                      </a:stretch>
                    </p:blipFill>
                    <p:spPr bwMode="auto">
                      <a:xfrm>
                        <a:off x="3670035" y="1009334"/>
                        <a:ext cx="3543639" cy="1080146"/>
                      </a:xfrm>
                      <a:prstGeom prst="rect">
                        <a:avLst/>
                      </a:prstGeom>
                      <a:noFill/>
                      <a:ln>
                        <a:noFill/>
                      </a:ln>
                      <a:effectLst/>
                    </p:spPr>
                  </p:pic>
                </p:oleObj>
              </mc:Fallback>
            </mc:AlternateContent>
          </a:graphicData>
        </a:graphic>
      </p:graphicFrame>
      <p:graphicFrame>
        <p:nvGraphicFramePr>
          <p:cNvPr id="32" name="Object 4">
            <a:hlinkClick r:id="" action="ppaction://ole?verb=0"/>
            <a:extLst>
              <a:ext uri="{FF2B5EF4-FFF2-40B4-BE49-F238E27FC236}">
                <a16:creationId xmlns:a16="http://schemas.microsoft.com/office/drawing/2014/main" id="{50E34BA6-5007-4DB8-A1F4-2FB4BFD05AD7}"/>
              </a:ext>
            </a:extLst>
          </p:cNvPr>
          <p:cNvGraphicFramePr>
            <a:graphicFrameLocks/>
          </p:cNvGraphicFramePr>
          <p:nvPr>
            <p:extLst>
              <p:ext uri="{D42A27DB-BD31-4B8C-83A1-F6EECF244321}">
                <p14:modId xmlns:p14="http://schemas.microsoft.com/office/powerpoint/2010/main" val="30123998"/>
              </p:ext>
            </p:extLst>
          </p:nvPr>
        </p:nvGraphicFramePr>
        <p:xfrm>
          <a:off x="2863417" y="263779"/>
          <a:ext cx="4350257" cy="671558"/>
        </p:xfrm>
        <a:graphic>
          <a:graphicData uri="http://schemas.openxmlformats.org/presentationml/2006/ole">
            <mc:AlternateContent xmlns:mc="http://schemas.openxmlformats.org/markup-compatibility/2006">
              <mc:Choice xmlns:v="urn:schemas-microsoft-com:vml" Requires="v">
                <p:oleObj spid="_x0000_s411858" name="公式" r:id="rId5" imgW="1498320" imgH="241200" progId="Equation.3">
                  <p:embed/>
                </p:oleObj>
              </mc:Choice>
              <mc:Fallback>
                <p:oleObj name="公式" r:id="rId5" imgW="1498320" imgH="241200" progId="Equation.3">
                  <p:embed/>
                  <p:pic>
                    <p:nvPicPr>
                      <p:cNvPr id="5" name="Object 4">
                        <a:hlinkClick r:id="" action="ppaction://ole?verb=0"/>
                        <a:extLst>
                          <a:ext uri="{FF2B5EF4-FFF2-40B4-BE49-F238E27FC236}">
                            <a16:creationId xmlns:a16="http://schemas.microsoft.com/office/drawing/2014/main" id="{A5D222BA-5695-40A8-AA21-3CEFF4440122}"/>
                          </a:ext>
                        </a:extLst>
                      </p:cNvPr>
                      <p:cNvPicPr>
                        <a:picLocks noChangeArrowheads="1"/>
                      </p:cNvPicPr>
                      <p:nvPr/>
                    </p:nvPicPr>
                    <p:blipFill>
                      <a:blip r:embed="rId6"/>
                      <a:srcRect/>
                      <a:stretch>
                        <a:fillRect/>
                      </a:stretch>
                    </p:blipFill>
                    <p:spPr bwMode="auto">
                      <a:xfrm>
                        <a:off x="2863417" y="263779"/>
                        <a:ext cx="4350257" cy="671558"/>
                      </a:xfrm>
                      <a:prstGeom prst="rect">
                        <a:avLst/>
                      </a:prstGeom>
                      <a:noFill/>
                      <a:ln>
                        <a:noFill/>
                      </a:ln>
                      <a:effectLst/>
                    </p:spPr>
                  </p:pic>
                </p:oleObj>
              </mc:Fallback>
            </mc:AlternateContent>
          </a:graphicData>
        </a:graphic>
      </p:graphicFrame>
      <p:sp>
        <p:nvSpPr>
          <p:cNvPr id="33" name="AutoShape 9">
            <a:extLst>
              <a:ext uri="{FF2B5EF4-FFF2-40B4-BE49-F238E27FC236}">
                <a16:creationId xmlns:a16="http://schemas.microsoft.com/office/drawing/2014/main" id="{7C2C9836-C919-40DD-8E3D-7290C13F1FDF}"/>
              </a:ext>
            </a:extLst>
          </p:cNvPr>
          <p:cNvSpPr>
            <a:spLocks noChangeArrowheads="1"/>
          </p:cNvSpPr>
          <p:nvPr/>
        </p:nvSpPr>
        <p:spPr bwMode="auto">
          <a:xfrm>
            <a:off x="1825116" y="1494337"/>
            <a:ext cx="1568450" cy="557213"/>
          </a:xfrm>
          <a:prstGeom prst="wedgeRoundRectCallout">
            <a:avLst>
              <a:gd name="adj1" fmla="val 71051"/>
              <a:gd name="adj2" fmla="val -30866"/>
              <a:gd name="adj3" fmla="val 16667"/>
            </a:avLst>
          </a:prstGeom>
          <a:solidFill>
            <a:srgbClr val="FFFFFF"/>
          </a:solidFill>
          <a:ln w="12700">
            <a:solidFill>
              <a:srgbClr val="9900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zh-CN" altLang="en-US" sz="2600" b="1" dirty="0">
                <a:solidFill>
                  <a:srgbClr val="FF0000"/>
                </a:solidFill>
                <a:latin typeface="黑体" panose="02010609060101010101" pitchFamily="49" charset="-122"/>
                <a:ea typeface="黑体" panose="02010609060101010101" pitchFamily="49" charset="-122"/>
              </a:rPr>
              <a:t>有效值</a:t>
            </a:r>
          </a:p>
        </p:txBody>
      </p:sp>
      <p:grpSp>
        <p:nvGrpSpPr>
          <p:cNvPr id="34" name="Group 12">
            <a:extLst>
              <a:ext uri="{FF2B5EF4-FFF2-40B4-BE49-F238E27FC236}">
                <a16:creationId xmlns:a16="http://schemas.microsoft.com/office/drawing/2014/main" id="{74BAEA4C-A30A-40E3-B1F0-812CE84199A0}"/>
              </a:ext>
            </a:extLst>
          </p:cNvPr>
          <p:cNvGrpSpPr>
            <a:grpSpLocks/>
          </p:cNvGrpSpPr>
          <p:nvPr/>
        </p:nvGrpSpPr>
        <p:grpSpPr bwMode="auto">
          <a:xfrm>
            <a:off x="4222976" y="1287971"/>
            <a:ext cx="347672" cy="484972"/>
            <a:chOff x="4032" y="1440"/>
            <a:chExt cx="144" cy="480"/>
          </a:xfrm>
        </p:grpSpPr>
        <p:sp>
          <p:nvSpPr>
            <p:cNvPr id="35" name="Line 13">
              <a:extLst>
                <a:ext uri="{FF2B5EF4-FFF2-40B4-BE49-F238E27FC236}">
                  <a16:creationId xmlns:a16="http://schemas.microsoft.com/office/drawing/2014/main" id="{E3748E6B-D157-4AE8-9A3C-1BF1AD69675F}"/>
                </a:ext>
              </a:extLst>
            </p:cNvPr>
            <p:cNvSpPr>
              <a:spLocks noChangeShapeType="1"/>
            </p:cNvSpPr>
            <p:nvPr/>
          </p:nvSpPr>
          <p:spPr bwMode="auto">
            <a:xfrm flipH="1">
              <a:off x="4032" y="1440"/>
              <a:ext cx="144" cy="48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36" name="Line 14">
              <a:extLst>
                <a:ext uri="{FF2B5EF4-FFF2-40B4-BE49-F238E27FC236}">
                  <a16:creationId xmlns:a16="http://schemas.microsoft.com/office/drawing/2014/main" id="{0DEFDBD5-716E-4F3F-8343-BD1BE34981D6}"/>
                </a:ext>
              </a:extLst>
            </p:cNvPr>
            <p:cNvSpPr>
              <a:spLocks noChangeShapeType="1"/>
            </p:cNvSpPr>
            <p:nvPr/>
          </p:nvSpPr>
          <p:spPr bwMode="auto">
            <a:xfrm>
              <a:off x="4032" y="1440"/>
              <a:ext cx="144" cy="48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graphicFrame>
        <p:nvGraphicFramePr>
          <p:cNvPr id="37" name="Object 282">
            <a:hlinkClick r:id="" action="ppaction://ole?verb=0"/>
            <a:extLst>
              <a:ext uri="{FF2B5EF4-FFF2-40B4-BE49-F238E27FC236}">
                <a16:creationId xmlns:a16="http://schemas.microsoft.com/office/drawing/2014/main" id="{71D4F537-C414-467A-9207-3FCD707AA902}"/>
              </a:ext>
            </a:extLst>
          </p:cNvPr>
          <p:cNvGraphicFramePr>
            <a:graphicFrameLocks/>
          </p:cNvGraphicFramePr>
          <p:nvPr>
            <p:extLst>
              <p:ext uri="{D42A27DB-BD31-4B8C-83A1-F6EECF244321}">
                <p14:modId xmlns:p14="http://schemas.microsoft.com/office/powerpoint/2010/main" val="2627031176"/>
              </p:ext>
            </p:extLst>
          </p:nvPr>
        </p:nvGraphicFramePr>
        <p:xfrm>
          <a:off x="1333456" y="2806916"/>
          <a:ext cx="4673158" cy="730460"/>
        </p:xfrm>
        <a:graphic>
          <a:graphicData uri="http://schemas.openxmlformats.org/presentationml/2006/ole">
            <mc:AlternateContent xmlns:mc="http://schemas.openxmlformats.org/markup-compatibility/2006">
              <mc:Choice xmlns:v="urn:schemas-microsoft-com:vml" Requires="v">
                <p:oleObj spid="_x0000_s411859" name="公式" r:id="rId7" imgW="1854000" imgH="253800" progId="Equation.3">
                  <p:embed/>
                </p:oleObj>
              </mc:Choice>
              <mc:Fallback>
                <p:oleObj name="公式" r:id="rId7" imgW="1854000" imgH="253800" progId="Equation.3">
                  <p:embed/>
                  <p:pic>
                    <p:nvPicPr>
                      <p:cNvPr id="10" name="Object 282">
                        <a:hlinkClick r:id="" action="ppaction://ole?verb=0"/>
                        <a:extLst>
                          <a:ext uri="{FF2B5EF4-FFF2-40B4-BE49-F238E27FC236}">
                            <a16:creationId xmlns:a16="http://schemas.microsoft.com/office/drawing/2014/main" id="{E499AC1B-A0BE-4AC0-926F-7B11EF86AC7D}"/>
                          </a:ext>
                        </a:extLst>
                      </p:cNvPr>
                      <p:cNvPicPr>
                        <a:picLocks noChangeArrowheads="1"/>
                      </p:cNvPicPr>
                      <p:nvPr/>
                    </p:nvPicPr>
                    <p:blipFill>
                      <a:blip r:embed="rId8"/>
                      <a:srcRect/>
                      <a:stretch>
                        <a:fillRect/>
                      </a:stretch>
                    </p:blipFill>
                    <p:spPr bwMode="auto">
                      <a:xfrm>
                        <a:off x="1333456" y="2806916"/>
                        <a:ext cx="4673158" cy="730460"/>
                      </a:xfrm>
                      <a:prstGeom prst="rect">
                        <a:avLst/>
                      </a:prstGeom>
                      <a:noFill/>
                      <a:ln>
                        <a:noFill/>
                      </a:ln>
                      <a:effectLst/>
                    </p:spPr>
                  </p:pic>
                </p:oleObj>
              </mc:Fallback>
            </mc:AlternateContent>
          </a:graphicData>
        </a:graphic>
      </p:graphicFrame>
      <p:graphicFrame>
        <p:nvGraphicFramePr>
          <p:cNvPr id="38" name="Object 283">
            <a:hlinkClick r:id="" action="ppaction://ole?verb=0"/>
            <a:extLst>
              <a:ext uri="{FF2B5EF4-FFF2-40B4-BE49-F238E27FC236}">
                <a16:creationId xmlns:a16="http://schemas.microsoft.com/office/drawing/2014/main" id="{1E1C9446-15C6-41F8-B3D5-2DD87A0BBFE3}"/>
              </a:ext>
            </a:extLst>
          </p:cNvPr>
          <p:cNvGraphicFramePr>
            <a:graphicFrameLocks/>
          </p:cNvGraphicFramePr>
          <p:nvPr>
            <p:extLst>
              <p:ext uri="{D42A27DB-BD31-4B8C-83A1-F6EECF244321}">
                <p14:modId xmlns:p14="http://schemas.microsoft.com/office/powerpoint/2010/main" val="2777186594"/>
              </p:ext>
            </p:extLst>
          </p:nvPr>
        </p:nvGraphicFramePr>
        <p:xfrm>
          <a:off x="6850293" y="2923872"/>
          <a:ext cx="1319604" cy="480764"/>
        </p:xfrm>
        <a:graphic>
          <a:graphicData uri="http://schemas.openxmlformats.org/presentationml/2006/ole">
            <mc:AlternateContent xmlns:mc="http://schemas.openxmlformats.org/markup-compatibility/2006">
              <mc:Choice xmlns:v="urn:schemas-microsoft-com:vml" Requires="v">
                <p:oleObj spid="_x0000_s411860" name="公式" r:id="rId9" imgW="545760" imgH="177480" progId="Equation.3">
                  <p:embed/>
                </p:oleObj>
              </mc:Choice>
              <mc:Fallback>
                <p:oleObj name="公式" r:id="rId9" imgW="545760" imgH="177480" progId="Equation.3">
                  <p:embed/>
                  <p:pic>
                    <p:nvPicPr>
                      <p:cNvPr id="11" name="Object 283">
                        <a:hlinkClick r:id="" action="ppaction://ole?verb=0"/>
                        <a:extLst>
                          <a:ext uri="{FF2B5EF4-FFF2-40B4-BE49-F238E27FC236}">
                            <a16:creationId xmlns:a16="http://schemas.microsoft.com/office/drawing/2014/main" id="{54487212-2593-42FF-B231-8B32606B9581}"/>
                          </a:ext>
                        </a:extLst>
                      </p:cNvPr>
                      <p:cNvPicPr>
                        <a:picLocks noChangeArrowheads="1"/>
                      </p:cNvPicPr>
                      <p:nvPr/>
                    </p:nvPicPr>
                    <p:blipFill>
                      <a:blip r:embed="rId10"/>
                      <a:srcRect/>
                      <a:stretch>
                        <a:fillRect/>
                      </a:stretch>
                    </p:blipFill>
                    <p:spPr bwMode="auto">
                      <a:xfrm>
                        <a:off x="6850293" y="2923872"/>
                        <a:ext cx="1319604" cy="480764"/>
                      </a:xfrm>
                      <a:prstGeom prst="rect">
                        <a:avLst/>
                      </a:prstGeom>
                      <a:noFill/>
                      <a:ln>
                        <a:noFill/>
                      </a:ln>
                      <a:effectLst/>
                    </p:spPr>
                  </p:pic>
                </p:oleObj>
              </mc:Fallback>
            </mc:AlternateContent>
          </a:graphicData>
        </a:graphic>
      </p:graphicFrame>
      <p:sp>
        <p:nvSpPr>
          <p:cNvPr id="39" name="Text Box 285">
            <a:extLst>
              <a:ext uri="{FF2B5EF4-FFF2-40B4-BE49-F238E27FC236}">
                <a16:creationId xmlns:a16="http://schemas.microsoft.com/office/drawing/2014/main" id="{825D8BB4-91C9-498B-B65B-22DB67544616}"/>
              </a:ext>
            </a:extLst>
          </p:cNvPr>
          <p:cNvSpPr txBox="1">
            <a:spLocks noChangeArrowheads="1"/>
          </p:cNvSpPr>
          <p:nvPr/>
        </p:nvSpPr>
        <p:spPr bwMode="auto">
          <a:xfrm>
            <a:off x="7213674" y="2562467"/>
            <a:ext cx="482713" cy="10926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ctr" eaLnBrk="0" hangingPunct="0"/>
            <a:r>
              <a:rPr lang="en-US" altLang="zh-CN" sz="6500" dirty="0">
                <a:solidFill>
                  <a:srgbClr val="FF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6500" dirty="0">
              <a:solidFill>
                <a:srgbClr val="FF0000"/>
              </a:solidFill>
              <a:latin typeface="Times New Roman" panose="02020603050405020304" pitchFamily="18" charset="0"/>
              <a:ea typeface="宋体" panose="02010600030101010101" pitchFamily="2" charset="-122"/>
            </a:endParaRPr>
          </a:p>
        </p:txBody>
      </p:sp>
      <p:graphicFrame>
        <p:nvGraphicFramePr>
          <p:cNvPr id="40" name="Object 306">
            <a:extLst>
              <a:ext uri="{FF2B5EF4-FFF2-40B4-BE49-F238E27FC236}">
                <a16:creationId xmlns:a16="http://schemas.microsoft.com/office/drawing/2014/main" id="{A224AB3F-4472-460C-9B2B-DF08B14D4FAC}"/>
              </a:ext>
            </a:extLst>
          </p:cNvPr>
          <p:cNvGraphicFramePr>
            <a:graphicFrameLocks noChangeAspect="1"/>
          </p:cNvGraphicFramePr>
          <p:nvPr/>
        </p:nvGraphicFramePr>
        <p:xfrm>
          <a:off x="4815417" y="3119438"/>
          <a:ext cx="275167" cy="619125"/>
        </p:xfrm>
        <a:graphic>
          <a:graphicData uri="http://schemas.openxmlformats.org/presentationml/2006/ole">
            <mc:AlternateContent xmlns:mc="http://schemas.openxmlformats.org/markup-compatibility/2006">
              <mc:Choice xmlns:v="urn:schemas-microsoft-com:vml" Requires="v">
                <p:oleObj spid="_x0000_s411861" name="Equation" r:id="rId11" imgW="253800" imgH="571320" progId="Equation.3">
                  <p:embed/>
                </p:oleObj>
              </mc:Choice>
              <mc:Fallback>
                <p:oleObj name="Equation" r:id="rId11" imgW="253800" imgH="571320" progId="Equation.3">
                  <p:embed/>
                  <p:pic>
                    <p:nvPicPr>
                      <p:cNvPr id="13" name="Object 306">
                        <a:extLst>
                          <a:ext uri="{FF2B5EF4-FFF2-40B4-BE49-F238E27FC236}">
                            <a16:creationId xmlns:a16="http://schemas.microsoft.com/office/drawing/2014/main" id="{8F0558F1-8395-4BE5-83F1-EF022782BDE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15417" y="3119438"/>
                        <a:ext cx="275167"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 name="Object 307">
            <a:extLst>
              <a:ext uri="{FF2B5EF4-FFF2-40B4-BE49-F238E27FC236}">
                <a16:creationId xmlns:a16="http://schemas.microsoft.com/office/drawing/2014/main" id="{B7C91D14-CE46-4D6D-A269-6530D75990C4}"/>
              </a:ext>
            </a:extLst>
          </p:cNvPr>
          <p:cNvGraphicFramePr>
            <a:graphicFrameLocks noChangeAspect="1"/>
          </p:cNvGraphicFramePr>
          <p:nvPr/>
        </p:nvGraphicFramePr>
        <p:xfrm>
          <a:off x="4815417" y="3119438"/>
          <a:ext cx="275167" cy="619125"/>
        </p:xfrm>
        <a:graphic>
          <a:graphicData uri="http://schemas.openxmlformats.org/presentationml/2006/ole">
            <mc:AlternateContent xmlns:mc="http://schemas.openxmlformats.org/markup-compatibility/2006">
              <mc:Choice xmlns:v="urn:schemas-microsoft-com:vml" Requires="v">
                <p:oleObj spid="_x0000_s411862" name="Equation" r:id="rId13" imgW="253800" imgH="571320" progId="Equation.3">
                  <p:embed/>
                </p:oleObj>
              </mc:Choice>
              <mc:Fallback>
                <p:oleObj name="Equation" r:id="rId13" imgW="253800" imgH="571320" progId="Equation.3">
                  <p:embed/>
                  <p:pic>
                    <p:nvPicPr>
                      <p:cNvPr id="14" name="Object 307">
                        <a:extLst>
                          <a:ext uri="{FF2B5EF4-FFF2-40B4-BE49-F238E27FC236}">
                            <a16:creationId xmlns:a16="http://schemas.microsoft.com/office/drawing/2014/main" id="{985E2C23-18C6-400B-B913-E961F1A1B5B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15417" y="3119438"/>
                        <a:ext cx="275167"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 name="Rectangle 308">
            <a:extLst>
              <a:ext uri="{FF2B5EF4-FFF2-40B4-BE49-F238E27FC236}">
                <a16:creationId xmlns:a16="http://schemas.microsoft.com/office/drawing/2014/main" id="{4CA56BC7-26A8-4006-8D31-D58A50CC28A5}"/>
              </a:ext>
            </a:extLst>
          </p:cNvPr>
          <p:cNvSpPr>
            <a:spLocks noChangeArrowheads="1"/>
          </p:cNvSpPr>
          <p:nvPr/>
        </p:nvSpPr>
        <p:spPr bwMode="auto">
          <a:xfrm>
            <a:off x="481542" y="2347612"/>
            <a:ext cx="8954956" cy="49529"/>
          </a:xfrm>
          <a:prstGeom prst="rect">
            <a:avLst/>
          </a:prstGeom>
          <a:noFill/>
          <a:ln w="9525">
            <a:solidFill>
              <a:srgbClr val="09D709"/>
            </a:solidFill>
            <a:miter lim="800000"/>
            <a:headEnd/>
            <a:tailEnd/>
          </a:ln>
          <a:effectLst/>
        </p:spPr>
        <p:txBody>
          <a:bodyPr wrap="none" anchor="ctr"/>
          <a:lstStyle/>
          <a:p>
            <a:endParaRPr lang="zh-CN" altLang="en-US" sz="1950">
              <a:solidFill>
                <a:schemeClr val="accent3"/>
              </a:solidFill>
            </a:endParaRPr>
          </a:p>
        </p:txBody>
      </p:sp>
      <p:graphicFrame>
        <p:nvGraphicFramePr>
          <p:cNvPr id="43" name="Object 318">
            <a:hlinkClick r:id="" action="ppaction://ole?verb=0"/>
            <a:extLst>
              <a:ext uri="{FF2B5EF4-FFF2-40B4-BE49-F238E27FC236}">
                <a16:creationId xmlns:a16="http://schemas.microsoft.com/office/drawing/2014/main" id="{BA40B0C8-264E-4DEB-9EC6-82D5EE4F150B}"/>
              </a:ext>
            </a:extLst>
          </p:cNvPr>
          <p:cNvGraphicFramePr>
            <a:graphicFrameLocks/>
          </p:cNvGraphicFramePr>
          <p:nvPr>
            <p:extLst>
              <p:ext uri="{D42A27DB-BD31-4B8C-83A1-F6EECF244321}">
                <p14:modId xmlns:p14="http://schemas.microsoft.com/office/powerpoint/2010/main" val="1547347776"/>
              </p:ext>
            </p:extLst>
          </p:nvPr>
        </p:nvGraphicFramePr>
        <p:xfrm>
          <a:off x="2189224" y="4709089"/>
          <a:ext cx="4762849" cy="754972"/>
        </p:xfrm>
        <a:graphic>
          <a:graphicData uri="http://schemas.openxmlformats.org/presentationml/2006/ole">
            <mc:AlternateContent xmlns:mc="http://schemas.openxmlformats.org/markup-compatibility/2006">
              <mc:Choice xmlns:v="urn:schemas-microsoft-com:vml" Requires="v">
                <p:oleObj spid="_x0000_s411863" name="公式" r:id="rId14" imgW="1714320" imgH="241200" progId="Equation.3">
                  <p:embed/>
                </p:oleObj>
              </mc:Choice>
              <mc:Fallback>
                <p:oleObj name="公式" r:id="rId14" imgW="1714320" imgH="241200" progId="Equation.3">
                  <p:embed/>
                  <p:pic>
                    <p:nvPicPr>
                      <p:cNvPr id="24" name="Object 318">
                        <a:hlinkClick r:id="" action="ppaction://ole?verb=0"/>
                        <a:extLst>
                          <a:ext uri="{FF2B5EF4-FFF2-40B4-BE49-F238E27FC236}">
                            <a16:creationId xmlns:a16="http://schemas.microsoft.com/office/drawing/2014/main" id="{1DA132BC-B3AB-4030-B12F-177BB761BB9F}"/>
                          </a:ext>
                        </a:extLst>
                      </p:cNvPr>
                      <p:cNvPicPr>
                        <a:picLocks noChangeArrowheads="1"/>
                      </p:cNvPicPr>
                      <p:nvPr/>
                    </p:nvPicPr>
                    <p:blipFill>
                      <a:blip r:embed="rId15"/>
                      <a:srcRect/>
                      <a:stretch>
                        <a:fillRect/>
                      </a:stretch>
                    </p:blipFill>
                    <p:spPr bwMode="auto">
                      <a:xfrm>
                        <a:off x="2189224" y="4709089"/>
                        <a:ext cx="4762849" cy="754972"/>
                      </a:xfrm>
                      <a:prstGeom prst="rect">
                        <a:avLst/>
                      </a:prstGeom>
                      <a:noFill/>
                      <a:ln>
                        <a:noFill/>
                      </a:ln>
                      <a:effectLst/>
                    </p:spPr>
                  </p:pic>
                </p:oleObj>
              </mc:Fallback>
            </mc:AlternateContent>
          </a:graphicData>
        </a:graphic>
      </p:graphicFrame>
      <p:grpSp>
        <p:nvGrpSpPr>
          <p:cNvPr id="44" name="Group 322">
            <a:extLst>
              <a:ext uri="{FF2B5EF4-FFF2-40B4-BE49-F238E27FC236}">
                <a16:creationId xmlns:a16="http://schemas.microsoft.com/office/drawing/2014/main" id="{795A7CF4-F109-4959-9014-F25FBA38AA63}"/>
              </a:ext>
            </a:extLst>
          </p:cNvPr>
          <p:cNvGrpSpPr>
            <a:grpSpLocks/>
          </p:cNvGrpSpPr>
          <p:nvPr/>
        </p:nvGrpSpPr>
        <p:grpSpPr bwMode="auto">
          <a:xfrm>
            <a:off x="2483327" y="4890579"/>
            <a:ext cx="455460" cy="495616"/>
            <a:chOff x="4032" y="1440"/>
            <a:chExt cx="144" cy="480"/>
          </a:xfrm>
        </p:grpSpPr>
        <p:sp>
          <p:nvSpPr>
            <p:cNvPr id="45" name="Line 323">
              <a:extLst>
                <a:ext uri="{FF2B5EF4-FFF2-40B4-BE49-F238E27FC236}">
                  <a16:creationId xmlns:a16="http://schemas.microsoft.com/office/drawing/2014/main" id="{B09A329B-A0DC-4C6E-A17E-D266F55F8667}"/>
                </a:ext>
              </a:extLst>
            </p:cNvPr>
            <p:cNvSpPr>
              <a:spLocks noChangeShapeType="1"/>
            </p:cNvSpPr>
            <p:nvPr/>
          </p:nvSpPr>
          <p:spPr bwMode="auto">
            <a:xfrm flipH="1">
              <a:off x="4032" y="1440"/>
              <a:ext cx="144" cy="48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46" name="Line 324">
              <a:extLst>
                <a:ext uri="{FF2B5EF4-FFF2-40B4-BE49-F238E27FC236}">
                  <a16:creationId xmlns:a16="http://schemas.microsoft.com/office/drawing/2014/main" id="{4B5D1669-4723-4F07-AA2A-68959B3FCC5E}"/>
                </a:ext>
              </a:extLst>
            </p:cNvPr>
            <p:cNvSpPr>
              <a:spLocks noChangeShapeType="1"/>
            </p:cNvSpPr>
            <p:nvPr/>
          </p:nvSpPr>
          <p:spPr bwMode="auto">
            <a:xfrm>
              <a:off x="4032" y="1440"/>
              <a:ext cx="144" cy="48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sp>
        <p:nvSpPr>
          <p:cNvPr id="47" name="Rectangle 325">
            <a:extLst>
              <a:ext uri="{FF2B5EF4-FFF2-40B4-BE49-F238E27FC236}">
                <a16:creationId xmlns:a16="http://schemas.microsoft.com/office/drawing/2014/main" id="{EB56FF10-B0B3-4E6E-958A-BB48C2D7D7E1}"/>
              </a:ext>
            </a:extLst>
          </p:cNvPr>
          <p:cNvSpPr>
            <a:spLocks noChangeArrowheads="1"/>
          </p:cNvSpPr>
          <p:nvPr/>
        </p:nvSpPr>
        <p:spPr bwMode="auto">
          <a:xfrm>
            <a:off x="481542" y="3867891"/>
            <a:ext cx="8954956" cy="49529"/>
          </a:xfrm>
          <a:prstGeom prst="rect">
            <a:avLst/>
          </a:prstGeom>
          <a:noFill/>
          <a:ln w="9525">
            <a:solidFill>
              <a:srgbClr val="09D709"/>
            </a:solidFill>
            <a:miter lim="800000"/>
            <a:headEnd/>
            <a:tailEnd/>
          </a:ln>
          <a:effectLst/>
        </p:spPr>
        <p:txBody>
          <a:bodyPr wrap="none" anchor="ctr"/>
          <a:lstStyle/>
          <a:p>
            <a:endParaRPr lang="zh-CN" altLang="en-US" sz="1950"/>
          </a:p>
        </p:txBody>
      </p:sp>
      <p:graphicFrame>
        <p:nvGraphicFramePr>
          <p:cNvPr id="48" name="对象 47">
            <a:extLst>
              <a:ext uri="{FF2B5EF4-FFF2-40B4-BE49-F238E27FC236}">
                <a16:creationId xmlns:a16="http://schemas.microsoft.com/office/drawing/2014/main" id="{6780F05E-192B-40CC-BB92-5B38B15AF88C}"/>
              </a:ext>
            </a:extLst>
          </p:cNvPr>
          <p:cNvGraphicFramePr>
            <a:graphicFrameLocks noChangeAspect="1"/>
          </p:cNvGraphicFramePr>
          <p:nvPr>
            <p:extLst>
              <p:ext uri="{D42A27DB-BD31-4B8C-83A1-F6EECF244321}">
                <p14:modId xmlns:p14="http://schemas.microsoft.com/office/powerpoint/2010/main" val="766216904"/>
              </p:ext>
            </p:extLst>
          </p:nvPr>
        </p:nvGraphicFramePr>
        <p:xfrm>
          <a:off x="2278814" y="4056426"/>
          <a:ext cx="2434809" cy="542935"/>
        </p:xfrm>
        <a:graphic>
          <a:graphicData uri="http://schemas.openxmlformats.org/presentationml/2006/ole">
            <mc:AlternateContent xmlns:mc="http://schemas.openxmlformats.org/markup-compatibility/2006">
              <mc:Choice xmlns:v="urn:schemas-microsoft-com:vml" Requires="v">
                <p:oleObj spid="_x0000_s411864" name="公式" r:id="rId16" imgW="914400" imgH="203040" progId="Equation.3">
                  <p:embed/>
                </p:oleObj>
              </mc:Choice>
              <mc:Fallback>
                <p:oleObj name="公式" r:id="rId16" imgW="914400" imgH="203040" progId="Equation.3">
                  <p:embed/>
                  <p:pic>
                    <p:nvPicPr>
                      <p:cNvPr id="32" name="对象 31">
                        <a:extLst>
                          <a:ext uri="{FF2B5EF4-FFF2-40B4-BE49-F238E27FC236}">
                            <a16:creationId xmlns:a16="http://schemas.microsoft.com/office/drawing/2014/main" id="{4905A1B9-FB35-4A29-9CE4-30D45E022577}"/>
                          </a:ext>
                        </a:extLst>
                      </p:cNvPr>
                      <p:cNvPicPr/>
                      <p:nvPr/>
                    </p:nvPicPr>
                    <p:blipFill>
                      <a:blip r:embed="rId17"/>
                      <a:stretch>
                        <a:fillRect/>
                      </a:stretch>
                    </p:blipFill>
                    <p:spPr>
                      <a:xfrm>
                        <a:off x="2278814" y="4056426"/>
                        <a:ext cx="2434809" cy="542935"/>
                      </a:xfrm>
                      <a:prstGeom prst="rect">
                        <a:avLst/>
                      </a:prstGeom>
                    </p:spPr>
                  </p:pic>
                </p:oleObj>
              </mc:Fallback>
            </mc:AlternateContent>
          </a:graphicData>
        </a:graphic>
      </p:graphicFrame>
      <p:graphicFrame>
        <p:nvGraphicFramePr>
          <p:cNvPr id="49" name="Object 320">
            <a:extLst>
              <a:ext uri="{FF2B5EF4-FFF2-40B4-BE49-F238E27FC236}">
                <a16:creationId xmlns:a16="http://schemas.microsoft.com/office/drawing/2014/main" id="{44EF9B3F-D05D-4AA5-8003-C8AB6A109D39}"/>
              </a:ext>
            </a:extLst>
          </p:cNvPr>
          <p:cNvGraphicFramePr>
            <a:graphicFrameLocks noChangeAspect="1"/>
          </p:cNvGraphicFramePr>
          <p:nvPr>
            <p:extLst>
              <p:ext uri="{D42A27DB-BD31-4B8C-83A1-F6EECF244321}">
                <p14:modId xmlns:p14="http://schemas.microsoft.com/office/powerpoint/2010/main" val="2688755366"/>
              </p:ext>
            </p:extLst>
          </p:nvPr>
        </p:nvGraphicFramePr>
        <p:xfrm>
          <a:off x="2278815" y="6077442"/>
          <a:ext cx="3695505" cy="708479"/>
        </p:xfrm>
        <a:graphic>
          <a:graphicData uri="http://schemas.openxmlformats.org/presentationml/2006/ole">
            <mc:AlternateContent xmlns:mc="http://schemas.openxmlformats.org/markup-compatibility/2006">
              <mc:Choice xmlns:v="urn:schemas-microsoft-com:vml" Requires="v">
                <p:oleObj spid="_x0000_s411865" name="公式" r:id="rId18" imgW="1346040" imgH="253800" progId="Equation.3">
                  <p:embed/>
                </p:oleObj>
              </mc:Choice>
              <mc:Fallback>
                <p:oleObj name="公式" r:id="rId18" imgW="1346040" imgH="253800" progId="Equation.3">
                  <p:embed/>
                  <p:pic>
                    <p:nvPicPr>
                      <p:cNvPr id="26" name="Object 320">
                        <a:extLst>
                          <a:ext uri="{FF2B5EF4-FFF2-40B4-BE49-F238E27FC236}">
                            <a16:creationId xmlns:a16="http://schemas.microsoft.com/office/drawing/2014/main" id="{FC721D7C-B8D9-45C5-9AF3-4BE064EEEE36}"/>
                          </a:ext>
                        </a:extLst>
                      </p:cNvPr>
                      <p:cNvPicPr>
                        <a:picLocks noChangeAspect="1" noChangeArrowheads="1"/>
                      </p:cNvPicPr>
                      <p:nvPr/>
                    </p:nvPicPr>
                    <p:blipFill>
                      <a:blip r:embed="rId19"/>
                      <a:srcRect/>
                      <a:stretch>
                        <a:fillRect/>
                      </a:stretch>
                    </p:blipFill>
                    <p:spPr bwMode="auto">
                      <a:xfrm>
                        <a:off x="2278815" y="6077442"/>
                        <a:ext cx="3695505" cy="708479"/>
                      </a:xfrm>
                      <a:prstGeom prst="rect">
                        <a:avLst/>
                      </a:prstGeom>
                      <a:noFill/>
                      <a:ln>
                        <a:noFill/>
                      </a:ln>
                      <a:effectLst/>
                    </p:spPr>
                  </p:pic>
                </p:oleObj>
              </mc:Fallback>
            </mc:AlternateContent>
          </a:graphicData>
        </a:graphic>
      </p:graphicFrame>
      <p:sp>
        <p:nvSpPr>
          <p:cNvPr id="50" name="文本框 49">
            <a:extLst>
              <a:ext uri="{FF2B5EF4-FFF2-40B4-BE49-F238E27FC236}">
                <a16:creationId xmlns:a16="http://schemas.microsoft.com/office/drawing/2014/main" id="{7B60DCB6-D86D-4FBD-BD1F-EE050A2CE3F4}"/>
              </a:ext>
            </a:extLst>
          </p:cNvPr>
          <p:cNvSpPr txBox="1"/>
          <p:nvPr/>
        </p:nvSpPr>
        <p:spPr>
          <a:xfrm>
            <a:off x="2483326" y="5541925"/>
            <a:ext cx="1984604" cy="492443"/>
          </a:xfrm>
          <a:prstGeom prst="rect">
            <a:avLst/>
          </a:prstGeom>
          <a:noFill/>
        </p:spPr>
        <p:txBody>
          <a:bodyPr wrap="square" rtlCol="0">
            <a:spAutoFit/>
          </a:bodyPr>
          <a:lstStyle/>
          <a:p>
            <a:pPr algn="ctr" eaLnBrk="0" hangingPunct="0"/>
            <a:r>
              <a:rPr lang="zh-CN" altLang="en-US" sz="2600" dirty="0">
                <a:solidFill>
                  <a:srgbClr val="FF0000"/>
                </a:solidFill>
                <a:latin typeface="黑体" panose="02010609060101010101" pitchFamily="49" charset="-122"/>
                <a:ea typeface="黑体" panose="02010609060101010101" pitchFamily="49" charset="-122"/>
              </a:rPr>
              <a:t>最大值</a:t>
            </a:r>
          </a:p>
        </p:txBody>
      </p:sp>
      <p:sp>
        <p:nvSpPr>
          <p:cNvPr id="2" name="灯片编号占位符 1">
            <a:extLst>
              <a:ext uri="{FF2B5EF4-FFF2-40B4-BE49-F238E27FC236}">
                <a16:creationId xmlns:a16="http://schemas.microsoft.com/office/drawing/2014/main" id="{BA9467BF-F653-482A-B8AC-0743F018FF7E}"/>
              </a:ext>
            </a:extLst>
          </p:cNvPr>
          <p:cNvSpPr>
            <a:spLocks noGrp="1"/>
          </p:cNvSpPr>
          <p:nvPr>
            <p:ph type="sldNum" sz="quarter" idx="12"/>
          </p:nvPr>
        </p:nvSpPr>
        <p:spPr/>
        <p:txBody>
          <a:bodyPr/>
          <a:lstStyle/>
          <a:p>
            <a:fld id="{DD7B16FF-69CA-4A0B-BD3A-C4B4E2184A49}" type="slidenum">
              <a:rPr lang="zh-CN" altLang="en-US" smtClean="0"/>
              <a:pPr/>
              <a:t>36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dissolv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box(out)">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wipe(up)">
                                      <p:cBhvr>
                                        <p:cTn id="22" dur="500"/>
                                        <p:tgtEl>
                                          <p:spTgt spid="4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wipe(left)">
                                      <p:cBhvr>
                                        <p:cTn id="32" dur="500"/>
                                        <p:tgtEl>
                                          <p:spTgt spid="3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dissolve">
                                      <p:cBhvr>
                                        <p:cTn id="37" dur="500"/>
                                        <p:tgtEl>
                                          <p:spTgt spid="3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wipe(up)">
                                      <p:cBhvr>
                                        <p:cTn id="42" dur="500"/>
                                        <p:tgtEl>
                                          <p:spTgt spid="4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fade">
                                      <p:cBhvr>
                                        <p:cTn id="47" dur="500"/>
                                        <p:tgtEl>
                                          <p:spTgt spid="4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wipe(left)">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dissolve">
                                      <p:cBhvr>
                                        <p:cTn id="57" dur="500"/>
                                        <p:tgtEl>
                                          <p:spTgt spid="4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wipe(left)">
                                      <p:cBhvr>
                                        <p:cTn id="62" dur="500"/>
                                        <p:tgtEl>
                                          <p:spTgt spid="4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0"/>
                                        </p:tgtEl>
                                        <p:attrNameLst>
                                          <p:attrName>style.visibility</p:attrName>
                                        </p:attrNameLst>
                                      </p:cBhvr>
                                      <p:to>
                                        <p:strVal val="visible"/>
                                      </p:to>
                                    </p:set>
                                    <p:animEffect transition="in" filter="fade">
                                      <p:cBhvr>
                                        <p:cTn id="72" dur="500"/>
                                        <p:tgtEl>
                                          <p:spTgt spid="5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49"/>
                                        </p:tgtEl>
                                        <p:attrNameLst>
                                          <p:attrName>style.visibility</p:attrName>
                                        </p:attrNameLst>
                                      </p:cBhvr>
                                      <p:to>
                                        <p:strVal val="visible"/>
                                      </p:to>
                                    </p:set>
                                    <p:animEffect transition="in" filter="wipe(left)">
                                      <p:cBhvr>
                                        <p:cTn id="7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3" grpId="0" animBg="1" autoUpdateAnimBg="0"/>
      <p:bldP spid="39" grpId="0" autoUpdateAnimBg="0"/>
      <p:bldP spid="5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1">
            <a:extLst>
              <a:ext uri="{FF2B5EF4-FFF2-40B4-BE49-F238E27FC236}">
                <a16:creationId xmlns:a16="http://schemas.microsoft.com/office/drawing/2014/main" id="{35D392A0-82EC-47C3-88A5-963D4433BF1A}"/>
              </a:ext>
            </a:extLst>
          </p:cNvPr>
          <p:cNvSpPr>
            <a:spLocks noChangeArrowheads="1"/>
          </p:cNvSpPr>
          <p:nvPr/>
        </p:nvSpPr>
        <p:spPr bwMode="auto">
          <a:xfrm>
            <a:off x="1617614" y="1036534"/>
            <a:ext cx="7154523" cy="7591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4333" b="1" dirty="0">
                <a:latin typeface="Times New Roman" panose="02020603050405020304" pitchFamily="18" charset="0"/>
                <a:ea typeface="黑体" panose="02010609060101010101" pitchFamily="49" charset="-122"/>
                <a:cs typeface="Times New Roman" panose="02020603050405020304" pitchFamily="18" charset="0"/>
              </a:rPr>
              <a:t>3.2 </a:t>
            </a:r>
            <a:r>
              <a:rPr lang="zh-CN" altLang="en-US" sz="4333" b="1" dirty="0">
                <a:latin typeface="Times New Roman" panose="02020603050405020304" pitchFamily="18" charset="0"/>
                <a:ea typeface="黑体" panose="02010609060101010101" pitchFamily="49" charset="-122"/>
                <a:cs typeface="Times New Roman" panose="02020603050405020304" pitchFamily="18" charset="0"/>
              </a:rPr>
              <a:t>单一参数的正弦交流电路</a:t>
            </a:r>
          </a:p>
        </p:txBody>
      </p:sp>
      <p:sp>
        <p:nvSpPr>
          <p:cNvPr id="3" name="Text Box 2" descr="棚架">
            <a:extLst>
              <a:ext uri="{FF2B5EF4-FFF2-40B4-BE49-F238E27FC236}">
                <a16:creationId xmlns:a16="http://schemas.microsoft.com/office/drawing/2014/main" id="{06A5D0A7-C0D0-4814-AA54-B92D788576F8}"/>
              </a:ext>
            </a:extLst>
          </p:cNvPr>
          <p:cNvSpPr txBox="1">
            <a:spLocks noChangeArrowheads="1"/>
          </p:cNvSpPr>
          <p:nvPr/>
        </p:nvSpPr>
        <p:spPr bwMode="auto">
          <a:xfrm>
            <a:off x="2007218" y="2549328"/>
            <a:ext cx="6197529" cy="625877"/>
          </a:xfrm>
          <a:prstGeom prst="rect">
            <a:avLst/>
          </a:prstGeom>
          <a:noFill/>
          <a:ln>
            <a:noFill/>
          </a:ln>
          <a:effectLst/>
          <a:extLst>
            <a:ext uri="{909E8E84-426E-40DD-AFC4-6F175D3DCCD1}">
              <a14:hiddenFill xmlns:a14="http://schemas.microsoft.com/office/drawing/2010/main">
                <a:pattFill prst="trellis">
                  <a:fgClr>
                    <a:srgbClr val="FFCC66"/>
                  </a:fgClr>
                  <a:bgClr>
                    <a:schemeClr val="bg1"/>
                  </a:bgClr>
                </a:patt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3467" b="1" dirty="0">
                <a:solidFill>
                  <a:srgbClr val="333300"/>
                </a:solidFill>
                <a:latin typeface="Times New Roman" panose="02020603050405020304" pitchFamily="18" charset="0"/>
                <a:ea typeface="黑体" panose="02010609060101010101" pitchFamily="49" charset="-122"/>
                <a:cs typeface="Times New Roman" panose="02020603050405020304" pitchFamily="18" charset="0"/>
                <a:hlinkClick r:id="rId2" action="ppaction://hlinksldjump"/>
              </a:rPr>
              <a:t>3.2.1. </a:t>
            </a:r>
            <a:r>
              <a:rPr lang="zh-CN" altLang="en-US" sz="3467" b="1" dirty="0">
                <a:solidFill>
                  <a:srgbClr val="333300"/>
                </a:solidFill>
                <a:latin typeface="Times New Roman" panose="02020603050405020304" pitchFamily="18" charset="0"/>
                <a:ea typeface="黑体" panose="02010609060101010101" pitchFamily="49" charset="-122"/>
                <a:cs typeface="Times New Roman" panose="02020603050405020304" pitchFamily="18" charset="0"/>
                <a:hlinkClick r:id="rId2" action="ppaction://hlinksldjump"/>
              </a:rPr>
              <a:t>电阻元件的正弦交流电路</a:t>
            </a:r>
            <a:endParaRPr lang="zh-CN" altLang="en-US" sz="3467" b="1" dirty="0">
              <a:solidFill>
                <a:srgbClr val="3333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Text Box 2" descr="棚架">
            <a:extLst>
              <a:ext uri="{FF2B5EF4-FFF2-40B4-BE49-F238E27FC236}">
                <a16:creationId xmlns:a16="http://schemas.microsoft.com/office/drawing/2014/main" id="{08CB2724-DF2D-4832-9434-2C4F90F2BC27}"/>
              </a:ext>
            </a:extLst>
          </p:cNvPr>
          <p:cNvSpPr txBox="1">
            <a:spLocks noChangeArrowheads="1"/>
          </p:cNvSpPr>
          <p:nvPr/>
        </p:nvSpPr>
        <p:spPr bwMode="auto">
          <a:xfrm>
            <a:off x="2037594" y="3627422"/>
            <a:ext cx="6197529" cy="625877"/>
          </a:xfrm>
          <a:prstGeom prst="rect">
            <a:avLst/>
          </a:prstGeom>
          <a:noFill/>
          <a:ln>
            <a:noFill/>
          </a:ln>
          <a:effectLst/>
          <a:extLst>
            <a:ext uri="{909E8E84-426E-40DD-AFC4-6F175D3DCCD1}">
              <a14:hiddenFill xmlns:a14="http://schemas.microsoft.com/office/drawing/2010/main">
                <a:pattFill prst="trellis">
                  <a:fgClr>
                    <a:srgbClr val="FFCC66"/>
                  </a:fgClr>
                  <a:bgClr>
                    <a:schemeClr val="bg1"/>
                  </a:bgClr>
                </a:patt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3467" b="1" dirty="0">
                <a:solidFill>
                  <a:srgbClr val="333300"/>
                </a:solidFill>
                <a:latin typeface="Times New Roman" panose="02020603050405020304" pitchFamily="18" charset="0"/>
                <a:ea typeface="黑体" panose="02010609060101010101" pitchFamily="49" charset="-122"/>
                <a:cs typeface="Times New Roman" panose="02020603050405020304" pitchFamily="18" charset="0"/>
                <a:hlinkClick r:id="rId3" action="ppaction://hlinksldjump"/>
              </a:rPr>
              <a:t>3.2.2. </a:t>
            </a:r>
            <a:r>
              <a:rPr lang="zh-CN" altLang="en-US" sz="3467" b="1" dirty="0">
                <a:solidFill>
                  <a:srgbClr val="333300"/>
                </a:solidFill>
                <a:latin typeface="Times New Roman" panose="02020603050405020304" pitchFamily="18" charset="0"/>
                <a:ea typeface="黑体" panose="02010609060101010101" pitchFamily="49" charset="-122"/>
                <a:cs typeface="Times New Roman" panose="02020603050405020304" pitchFamily="18" charset="0"/>
                <a:hlinkClick r:id="rId3" action="ppaction://hlinksldjump"/>
              </a:rPr>
              <a:t>电感元件的正弦交流电路</a:t>
            </a:r>
            <a:endParaRPr lang="zh-CN" altLang="en-US" sz="3467" b="1" dirty="0">
              <a:solidFill>
                <a:srgbClr val="3333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Text Box 2" descr="棚架">
            <a:extLst>
              <a:ext uri="{FF2B5EF4-FFF2-40B4-BE49-F238E27FC236}">
                <a16:creationId xmlns:a16="http://schemas.microsoft.com/office/drawing/2014/main" id="{93BB8FEE-7C50-42F2-83E5-92DC4987A0A4}"/>
              </a:ext>
            </a:extLst>
          </p:cNvPr>
          <p:cNvSpPr txBox="1">
            <a:spLocks noChangeArrowheads="1"/>
          </p:cNvSpPr>
          <p:nvPr/>
        </p:nvSpPr>
        <p:spPr bwMode="auto">
          <a:xfrm>
            <a:off x="2067971" y="4786508"/>
            <a:ext cx="6197529" cy="625877"/>
          </a:xfrm>
          <a:prstGeom prst="rect">
            <a:avLst/>
          </a:prstGeom>
          <a:noFill/>
          <a:ln>
            <a:noFill/>
          </a:ln>
          <a:effectLst/>
          <a:extLst>
            <a:ext uri="{909E8E84-426E-40DD-AFC4-6F175D3DCCD1}">
              <a14:hiddenFill xmlns:a14="http://schemas.microsoft.com/office/drawing/2010/main">
                <a:pattFill prst="trellis">
                  <a:fgClr>
                    <a:srgbClr val="FFCC66"/>
                  </a:fgClr>
                  <a:bgClr>
                    <a:schemeClr val="bg1"/>
                  </a:bgClr>
                </a:patt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3467" b="1" dirty="0">
                <a:solidFill>
                  <a:srgbClr val="333300"/>
                </a:solidFill>
                <a:latin typeface="Times New Roman" panose="02020603050405020304" pitchFamily="18" charset="0"/>
                <a:ea typeface="黑体" panose="02010609060101010101" pitchFamily="49" charset="-122"/>
                <a:cs typeface="Times New Roman" panose="02020603050405020304" pitchFamily="18" charset="0"/>
                <a:hlinkClick r:id="rId4" action="ppaction://hlinksldjump"/>
              </a:rPr>
              <a:t>3.2.3. </a:t>
            </a:r>
            <a:r>
              <a:rPr lang="zh-CN" altLang="en-US" sz="3467" b="1" dirty="0">
                <a:solidFill>
                  <a:srgbClr val="333300"/>
                </a:solidFill>
                <a:latin typeface="Times New Roman" panose="02020603050405020304" pitchFamily="18" charset="0"/>
                <a:ea typeface="黑体" panose="02010609060101010101" pitchFamily="49" charset="-122"/>
                <a:cs typeface="Times New Roman" panose="02020603050405020304" pitchFamily="18" charset="0"/>
                <a:hlinkClick r:id="rId4" action="ppaction://hlinksldjump"/>
              </a:rPr>
              <a:t>电容元件的正弦交流电路</a:t>
            </a:r>
            <a:endParaRPr lang="zh-CN" altLang="en-US" sz="3467" b="1" dirty="0">
              <a:solidFill>
                <a:srgbClr val="3333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灯片编号占位符 6">
            <a:extLst>
              <a:ext uri="{FF2B5EF4-FFF2-40B4-BE49-F238E27FC236}">
                <a16:creationId xmlns:a16="http://schemas.microsoft.com/office/drawing/2014/main" id="{9C6EF1A4-99A5-420E-A5C4-9804B35D0773}"/>
              </a:ext>
            </a:extLst>
          </p:cNvPr>
          <p:cNvSpPr>
            <a:spLocks noGrp="1"/>
          </p:cNvSpPr>
          <p:nvPr>
            <p:ph type="sldNum" sz="quarter" idx="12"/>
          </p:nvPr>
        </p:nvSpPr>
        <p:spPr/>
        <p:txBody>
          <a:bodyPr/>
          <a:lstStyle/>
          <a:p>
            <a:fld id="{DD7B16FF-69CA-4A0B-BD3A-C4B4E2184A49}" type="slidenum">
              <a:rPr lang="zh-CN" altLang="en-US" smtClean="0"/>
              <a:pPr/>
              <a:t>37</a:t>
            </a:fld>
            <a:endParaRPr lang="zh-CN" altLang="en-US" dirty="0"/>
          </a:p>
        </p:txBody>
      </p:sp>
      <p:sp>
        <p:nvSpPr>
          <p:cNvPr id="6" name="动作按钮: 转到开头 5">
            <a:hlinkClick r:id="" action="ppaction://hlinkshowjump?jump=firstslide" highlightClick="1"/>
            <a:extLst>
              <a:ext uri="{FF2B5EF4-FFF2-40B4-BE49-F238E27FC236}">
                <a16:creationId xmlns:a16="http://schemas.microsoft.com/office/drawing/2014/main" id="{E922CCCC-6133-4945-A7F8-83FB67915F3A}"/>
              </a:ext>
            </a:extLst>
          </p:cNvPr>
          <p:cNvSpPr/>
          <p:nvPr/>
        </p:nvSpPr>
        <p:spPr bwMode="auto">
          <a:xfrm>
            <a:off x="9077433" y="6488164"/>
            <a:ext cx="468052" cy="468052"/>
          </a:xfrm>
          <a:prstGeom prst="actionButtonBeginning">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fontAlgn="base">
              <a:spcBef>
                <a:spcPct val="0"/>
              </a:spcBef>
              <a:spcAft>
                <a:spcPct val="0"/>
              </a:spcAft>
            </a:pPr>
            <a:endParaRPr lang="zh-CN" altLang="en-US" sz="1950" b="1">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41100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descr="棚架">
            <a:extLst>
              <a:ext uri="{FF2B5EF4-FFF2-40B4-BE49-F238E27FC236}">
                <a16:creationId xmlns:a16="http://schemas.microsoft.com/office/drawing/2014/main" id="{48B201BA-88FE-44FD-B4D2-92106F29F2EA}"/>
              </a:ext>
            </a:extLst>
          </p:cNvPr>
          <p:cNvSpPr txBox="1">
            <a:spLocks noChangeArrowheads="1"/>
          </p:cNvSpPr>
          <p:nvPr/>
        </p:nvSpPr>
        <p:spPr bwMode="auto">
          <a:xfrm>
            <a:off x="614553" y="418773"/>
            <a:ext cx="6407523" cy="625877"/>
          </a:xfrm>
          <a:prstGeom prst="rect">
            <a:avLst/>
          </a:prstGeom>
          <a:noFill/>
          <a:ln>
            <a:noFill/>
          </a:ln>
          <a:effectLst/>
          <a:extLst>
            <a:ext uri="{909E8E84-426E-40DD-AFC4-6F175D3DCCD1}">
              <a14:hiddenFill xmlns:a14="http://schemas.microsoft.com/office/drawing/2010/main">
                <a:pattFill prst="trellis">
                  <a:fgClr>
                    <a:srgbClr val="FFCC66"/>
                  </a:fgClr>
                  <a:bgClr>
                    <a:schemeClr val="bg1"/>
                  </a:bgClr>
                </a:patt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3467" b="1" dirty="0">
                <a:solidFill>
                  <a:srgbClr val="333300"/>
                </a:solidFill>
                <a:latin typeface="Times New Roman" panose="02020603050405020304" pitchFamily="18" charset="0"/>
                <a:ea typeface="隶书" panose="02010509060101010101" pitchFamily="49" charset="-122"/>
              </a:rPr>
              <a:t>3.2.1</a:t>
            </a:r>
            <a:r>
              <a:rPr lang="en-US" altLang="zh-CN" sz="3467" b="1" dirty="0">
                <a:solidFill>
                  <a:srgbClr val="333300"/>
                </a:solidFill>
                <a:latin typeface="隶书" panose="02010509060101010101" pitchFamily="49" charset="-122"/>
                <a:ea typeface="隶书" panose="02010509060101010101" pitchFamily="49" charset="-122"/>
              </a:rPr>
              <a:t>. </a:t>
            </a:r>
            <a:r>
              <a:rPr lang="zh-CN" altLang="en-US" sz="3467" b="1" dirty="0">
                <a:solidFill>
                  <a:srgbClr val="333300"/>
                </a:solidFill>
              </a:rPr>
              <a:t>电阻元件的正弦交流电路</a:t>
            </a:r>
          </a:p>
        </p:txBody>
      </p:sp>
      <p:grpSp>
        <p:nvGrpSpPr>
          <p:cNvPr id="51203" name="Group 3">
            <a:extLst>
              <a:ext uri="{FF2B5EF4-FFF2-40B4-BE49-F238E27FC236}">
                <a16:creationId xmlns:a16="http://schemas.microsoft.com/office/drawing/2014/main" id="{331DB4D5-5B6E-4A14-B875-7E2B26B1E6D8}"/>
              </a:ext>
            </a:extLst>
          </p:cNvPr>
          <p:cNvGrpSpPr>
            <a:grpSpLocks/>
          </p:cNvGrpSpPr>
          <p:nvPr/>
        </p:nvGrpSpPr>
        <p:grpSpPr bwMode="auto">
          <a:xfrm>
            <a:off x="6271033" y="1521354"/>
            <a:ext cx="1929607" cy="1553055"/>
            <a:chOff x="2649" y="1061"/>
            <a:chExt cx="1122" cy="631"/>
          </a:xfrm>
        </p:grpSpPr>
        <p:sp>
          <p:nvSpPr>
            <p:cNvPr id="51204" name="Line 4">
              <a:extLst>
                <a:ext uri="{FF2B5EF4-FFF2-40B4-BE49-F238E27FC236}">
                  <a16:creationId xmlns:a16="http://schemas.microsoft.com/office/drawing/2014/main" id="{A6F3282A-4DDD-4E4F-A099-26A8DFFAA1C8}"/>
                </a:ext>
              </a:extLst>
            </p:cNvPr>
            <p:cNvSpPr>
              <a:spLocks noChangeShapeType="1"/>
            </p:cNvSpPr>
            <p:nvPr/>
          </p:nvSpPr>
          <p:spPr bwMode="auto">
            <a:xfrm>
              <a:off x="2672" y="1117"/>
              <a:ext cx="77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nvGrpSpPr>
            <p:cNvPr id="51205" name="Group 5">
              <a:extLst>
                <a:ext uri="{FF2B5EF4-FFF2-40B4-BE49-F238E27FC236}">
                  <a16:creationId xmlns:a16="http://schemas.microsoft.com/office/drawing/2014/main" id="{CE48C229-01E6-4546-90AA-0EE1F891AA0F}"/>
                </a:ext>
              </a:extLst>
            </p:cNvPr>
            <p:cNvGrpSpPr>
              <a:grpSpLocks/>
            </p:cNvGrpSpPr>
            <p:nvPr/>
          </p:nvGrpSpPr>
          <p:grpSpPr bwMode="auto">
            <a:xfrm>
              <a:off x="3403" y="1117"/>
              <a:ext cx="113" cy="575"/>
              <a:chOff x="1584" y="869"/>
              <a:chExt cx="48" cy="471"/>
            </a:xfrm>
          </p:grpSpPr>
          <p:sp>
            <p:nvSpPr>
              <p:cNvPr id="51206" name="Line 6">
                <a:extLst>
                  <a:ext uri="{FF2B5EF4-FFF2-40B4-BE49-F238E27FC236}">
                    <a16:creationId xmlns:a16="http://schemas.microsoft.com/office/drawing/2014/main" id="{FF982B6A-DC5A-41F0-970E-46AAA1E2CF74}"/>
                  </a:ext>
                </a:extLst>
              </p:cNvPr>
              <p:cNvSpPr>
                <a:spLocks noChangeShapeType="1"/>
              </p:cNvSpPr>
              <p:nvPr/>
            </p:nvSpPr>
            <p:spPr bwMode="auto">
              <a:xfrm>
                <a:off x="1604" y="869"/>
                <a:ext cx="0" cy="471"/>
              </a:xfrm>
              <a:prstGeom prst="line">
                <a:avLst/>
              </a:prstGeom>
              <a:noFill/>
              <a:ln w="381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51207" name="Rectangle 7">
                <a:extLst>
                  <a:ext uri="{FF2B5EF4-FFF2-40B4-BE49-F238E27FC236}">
                    <a16:creationId xmlns:a16="http://schemas.microsoft.com/office/drawing/2014/main" id="{FE029F77-F557-40EA-BEF1-2F18F2DF47F0}"/>
                  </a:ext>
                </a:extLst>
              </p:cNvPr>
              <p:cNvSpPr>
                <a:spLocks noChangeArrowheads="1"/>
              </p:cNvSpPr>
              <p:nvPr/>
            </p:nvSpPr>
            <p:spPr bwMode="auto">
              <a:xfrm>
                <a:off x="1584" y="980"/>
                <a:ext cx="48" cy="219"/>
              </a:xfrm>
              <a:prstGeom prst="rect">
                <a:avLst/>
              </a:prstGeom>
              <a:solidFill>
                <a:schemeClr val="bg1"/>
              </a:solidFill>
              <a:ln w="3810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sp>
          <p:nvSpPr>
            <p:cNvPr id="51208" name="Line 8">
              <a:extLst>
                <a:ext uri="{FF2B5EF4-FFF2-40B4-BE49-F238E27FC236}">
                  <a16:creationId xmlns:a16="http://schemas.microsoft.com/office/drawing/2014/main" id="{CCF4CF6A-B3A9-435B-A2C7-89AA2242479D}"/>
                </a:ext>
              </a:extLst>
            </p:cNvPr>
            <p:cNvSpPr>
              <a:spLocks noChangeShapeType="1"/>
            </p:cNvSpPr>
            <p:nvPr/>
          </p:nvSpPr>
          <p:spPr bwMode="auto">
            <a:xfrm flipH="1">
              <a:off x="2728" y="1692"/>
              <a:ext cx="727"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51209" name="Line 9">
              <a:extLst>
                <a:ext uri="{FF2B5EF4-FFF2-40B4-BE49-F238E27FC236}">
                  <a16:creationId xmlns:a16="http://schemas.microsoft.com/office/drawing/2014/main" id="{9594DCED-6C0D-49A8-AF1F-DD3E32ECBE25}"/>
                </a:ext>
              </a:extLst>
            </p:cNvPr>
            <p:cNvSpPr>
              <a:spLocks noChangeShapeType="1"/>
            </p:cNvSpPr>
            <p:nvPr/>
          </p:nvSpPr>
          <p:spPr bwMode="auto">
            <a:xfrm>
              <a:off x="2672" y="1254"/>
              <a:ext cx="0" cy="333"/>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51210" name="Line 10">
              <a:extLst>
                <a:ext uri="{FF2B5EF4-FFF2-40B4-BE49-F238E27FC236}">
                  <a16:creationId xmlns:a16="http://schemas.microsoft.com/office/drawing/2014/main" id="{A3B8778A-4298-48B0-9250-5436D05623E9}"/>
                </a:ext>
              </a:extLst>
            </p:cNvPr>
            <p:cNvSpPr>
              <a:spLocks noChangeShapeType="1"/>
            </p:cNvSpPr>
            <p:nvPr/>
          </p:nvSpPr>
          <p:spPr bwMode="auto">
            <a:xfrm>
              <a:off x="2886" y="1061"/>
              <a:ext cx="248"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51211" name="Rectangle 11">
              <a:extLst>
                <a:ext uri="{FF2B5EF4-FFF2-40B4-BE49-F238E27FC236}">
                  <a16:creationId xmlns:a16="http://schemas.microsoft.com/office/drawing/2014/main" id="{B04B3985-7C0D-4476-8315-D73C74B11E5F}"/>
                </a:ext>
              </a:extLst>
            </p:cNvPr>
            <p:cNvSpPr>
              <a:spLocks noChangeArrowheads="1"/>
            </p:cNvSpPr>
            <p:nvPr/>
          </p:nvSpPr>
          <p:spPr bwMode="auto">
            <a:xfrm>
              <a:off x="2649" y="1320"/>
              <a:ext cx="272"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nchor="ctr">
              <a:spAutoFit/>
            </a:bodyPr>
            <a:lstStyle/>
            <a:p>
              <a:pPr algn="ctr" eaLnBrk="0" hangingPunct="0"/>
              <a:r>
                <a:rPr lang="en-US" altLang="zh-CN" sz="2600" b="1" i="1" dirty="0">
                  <a:latin typeface="Times New Roman" panose="02020603050405020304" pitchFamily="18" charset="0"/>
                  <a:ea typeface="宋体" panose="02010600030101010101" pitchFamily="2" charset="-122"/>
                </a:rPr>
                <a:t> u</a:t>
              </a:r>
              <a:endParaRPr lang="en-US" altLang="zh-CN" sz="2600" b="1" dirty="0">
                <a:latin typeface="Times New Roman" panose="02020603050405020304" pitchFamily="18" charset="0"/>
                <a:ea typeface="宋体" panose="02010600030101010101" pitchFamily="2" charset="-122"/>
              </a:endParaRPr>
            </a:p>
          </p:txBody>
        </p:sp>
        <p:sp>
          <p:nvSpPr>
            <p:cNvPr id="51212" name="Rectangle 12">
              <a:extLst>
                <a:ext uri="{FF2B5EF4-FFF2-40B4-BE49-F238E27FC236}">
                  <a16:creationId xmlns:a16="http://schemas.microsoft.com/office/drawing/2014/main" id="{8C3661DE-0062-435F-8647-1C2FB8BC4EC1}"/>
                </a:ext>
              </a:extLst>
            </p:cNvPr>
            <p:cNvSpPr>
              <a:spLocks noChangeArrowheads="1"/>
            </p:cNvSpPr>
            <p:nvPr/>
          </p:nvSpPr>
          <p:spPr bwMode="auto">
            <a:xfrm>
              <a:off x="3021" y="1136"/>
              <a:ext cx="169"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nchor="ctr">
              <a:spAutoFit/>
            </a:bodyPr>
            <a:lstStyle/>
            <a:p>
              <a:pPr algn="ctr" eaLnBrk="0" hangingPunct="0"/>
              <a:r>
                <a:rPr lang="en-US" altLang="zh-CN" sz="2600" b="1" i="1" dirty="0" err="1">
                  <a:latin typeface="Times New Roman" panose="02020603050405020304" pitchFamily="18" charset="0"/>
                  <a:ea typeface="宋体" panose="02010600030101010101" pitchFamily="2" charset="-122"/>
                </a:rPr>
                <a:t>i</a:t>
              </a:r>
              <a:endParaRPr lang="en-US" altLang="zh-CN" sz="2600" b="1" dirty="0">
                <a:latin typeface="Times New Roman" panose="02020603050405020304" pitchFamily="18" charset="0"/>
                <a:ea typeface="宋体" panose="02010600030101010101" pitchFamily="2" charset="-122"/>
              </a:endParaRPr>
            </a:p>
          </p:txBody>
        </p:sp>
        <p:sp>
          <p:nvSpPr>
            <p:cNvPr id="51213" name="Text Box 13">
              <a:extLst>
                <a:ext uri="{FF2B5EF4-FFF2-40B4-BE49-F238E27FC236}">
                  <a16:creationId xmlns:a16="http://schemas.microsoft.com/office/drawing/2014/main" id="{939BAA32-B4E7-485F-A560-7B0B973F28D5}"/>
                </a:ext>
              </a:extLst>
            </p:cNvPr>
            <p:cNvSpPr txBox="1">
              <a:spLocks noChangeArrowheads="1"/>
            </p:cNvSpPr>
            <p:nvPr/>
          </p:nvSpPr>
          <p:spPr bwMode="auto">
            <a:xfrm>
              <a:off x="3545" y="1299"/>
              <a:ext cx="226"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2600" i="1" dirty="0">
                  <a:latin typeface="Times New Roman" panose="02020603050405020304" pitchFamily="18" charset="0"/>
                  <a:ea typeface="宋体" panose="02010600030101010101" pitchFamily="2" charset="-122"/>
                </a:rPr>
                <a:t>R</a:t>
              </a:r>
              <a:endParaRPr lang="en-US" altLang="zh-CN" sz="2600" dirty="0">
                <a:latin typeface="Times New Roman" panose="02020603050405020304" pitchFamily="18" charset="0"/>
                <a:ea typeface="宋体" panose="02010600030101010101" pitchFamily="2" charset="-122"/>
              </a:endParaRPr>
            </a:p>
          </p:txBody>
        </p:sp>
      </p:grpSp>
      <p:graphicFrame>
        <p:nvGraphicFramePr>
          <p:cNvPr id="51216" name="Object 16">
            <a:extLst>
              <a:ext uri="{FF2B5EF4-FFF2-40B4-BE49-F238E27FC236}">
                <a16:creationId xmlns:a16="http://schemas.microsoft.com/office/drawing/2014/main" id="{A1ABAA23-8F31-41E1-93BE-0A16CFF8D82B}"/>
              </a:ext>
            </a:extLst>
          </p:cNvPr>
          <p:cNvGraphicFramePr>
            <a:graphicFrameLocks noChangeAspect="1"/>
          </p:cNvGraphicFramePr>
          <p:nvPr>
            <p:extLst>
              <p:ext uri="{D42A27DB-BD31-4B8C-83A1-F6EECF244321}">
                <p14:modId xmlns:p14="http://schemas.microsoft.com/office/powerpoint/2010/main" val="2125033622"/>
              </p:ext>
            </p:extLst>
          </p:nvPr>
        </p:nvGraphicFramePr>
        <p:xfrm>
          <a:off x="2814084" y="2107134"/>
          <a:ext cx="1480741" cy="570889"/>
        </p:xfrm>
        <a:graphic>
          <a:graphicData uri="http://schemas.openxmlformats.org/presentationml/2006/ole">
            <mc:AlternateContent xmlns:mc="http://schemas.openxmlformats.org/markup-compatibility/2006">
              <mc:Choice xmlns:v="urn:schemas-microsoft-com:vml" Requires="v">
                <p:oleObj spid="_x0000_s51922" name="公式" r:id="rId4" imgW="419040" imgH="177480" progId="Equation.3">
                  <p:embed/>
                </p:oleObj>
              </mc:Choice>
              <mc:Fallback>
                <p:oleObj name="公式" r:id="rId4" imgW="419040" imgH="177480" progId="Equation.3">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4084" y="2107134"/>
                        <a:ext cx="1480741" cy="570889"/>
                      </a:xfrm>
                      <a:prstGeom prst="rect">
                        <a:avLst/>
                      </a:prstGeom>
                      <a:noFill/>
                      <a:ln w="28575">
                        <a:solidFill>
                          <a:schemeClr val="accent2"/>
                        </a:solidFill>
                        <a:miter lim="800000"/>
                        <a:headEnd/>
                        <a:tailEnd/>
                      </a:ln>
                      <a:effectLst/>
                    </p:spPr>
                  </p:pic>
                </p:oleObj>
              </mc:Fallback>
            </mc:AlternateContent>
          </a:graphicData>
        </a:graphic>
      </p:graphicFrame>
      <p:grpSp>
        <p:nvGrpSpPr>
          <p:cNvPr id="3" name="组合 2">
            <a:extLst>
              <a:ext uri="{FF2B5EF4-FFF2-40B4-BE49-F238E27FC236}">
                <a16:creationId xmlns:a16="http://schemas.microsoft.com/office/drawing/2014/main" id="{FE6C0B03-EBEE-4163-AD8C-F5592ADE6C39}"/>
              </a:ext>
            </a:extLst>
          </p:cNvPr>
          <p:cNvGrpSpPr/>
          <p:nvPr/>
        </p:nvGrpSpPr>
        <p:grpSpPr>
          <a:xfrm>
            <a:off x="1981217" y="3622122"/>
            <a:ext cx="4930999" cy="687049"/>
            <a:chOff x="1384499" y="3255708"/>
            <a:chExt cx="4551691" cy="634199"/>
          </a:xfrm>
        </p:grpSpPr>
        <p:graphicFrame>
          <p:nvGraphicFramePr>
            <p:cNvPr id="80" name="Object 4">
              <a:hlinkClick r:id="" action="ppaction://ole?verb=0"/>
              <a:extLst>
                <a:ext uri="{FF2B5EF4-FFF2-40B4-BE49-F238E27FC236}">
                  <a16:creationId xmlns:a16="http://schemas.microsoft.com/office/drawing/2014/main" id="{D29AB576-9EF7-45C7-8FAA-A90522F97B7C}"/>
                </a:ext>
              </a:extLst>
            </p:cNvPr>
            <p:cNvGraphicFramePr>
              <a:graphicFrameLocks/>
            </p:cNvGraphicFramePr>
            <p:nvPr>
              <p:extLst>
                <p:ext uri="{D42A27DB-BD31-4B8C-83A1-F6EECF244321}">
                  <p14:modId xmlns:p14="http://schemas.microsoft.com/office/powerpoint/2010/main" val="4062898431"/>
                </p:ext>
              </p:extLst>
            </p:nvPr>
          </p:nvGraphicFramePr>
          <p:xfrm>
            <a:off x="1899988" y="3255708"/>
            <a:ext cx="4036202" cy="634199"/>
          </p:xfrm>
          <a:graphic>
            <a:graphicData uri="http://schemas.openxmlformats.org/presentationml/2006/ole">
              <mc:AlternateContent xmlns:mc="http://schemas.openxmlformats.org/markup-compatibility/2006">
                <mc:Choice xmlns:v="urn:schemas-microsoft-com:vml" Requires="v">
                  <p:oleObj spid="_x0000_s51923" name="公式" r:id="rId6" imgW="1688760" imgH="266400" progId="Equation.3">
                    <p:embed/>
                  </p:oleObj>
                </mc:Choice>
                <mc:Fallback>
                  <p:oleObj name="公式" r:id="rId6" imgW="1688760" imgH="266400" progId="Equation.3">
                    <p:embed/>
                    <p:pic>
                      <p:nvPicPr>
                        <p:cNvPr id="32" name="Object 4">
                          <a:hlinkClick r:id="" action="ppaction://ole?verb=0"/>
                          <a:extLst>
                            <a:ext uri="{FF2B5EF4-FFF2-40B4-BE49-F238E27FC236}">
                              <a16:creationId xmlns:a16="http://schemas.microsoft.com/office/drawing/2014/main" id="{50E34BA6-5007-4DB8-A1F4-2FB4BFD05AD7}"/>
                            </a:ext>
                          </a:extLst>
                        </p:cNvPr>
                        <p:cNvPicPr>
                          <a:picLocks noChangeArrowheads="1"/>
                        </p:cNvPicPr>
                        <p:nvPr/>
                      </p:nvPicPr>
                      <p:blipFill>
                        <a:blip r:embed="rId7"/>
                        <a:srcRect/>
                        <a:stretch>
                          <a:fillRect/>
                        </a:stretch>
                      </p:blipFill>
                      <p:spPr bwMode="auto">
                        <a:xfrm>
                          <a:off x="1899988" y="3255708"/>
                          <a:ext cx="4036202" cy="634199"/>
                        </a:xfrm>
                        <a:prstGeom prst="rect">
                          <a:avLst/>
                        </a:prstGeom>
                        <a:noFill/>
                        <a:ln>
                          <a:noFill/>
                        </a:ln>
                        <a:effectLst/>
                      </p:spPr>
                    </p:pic>
                  </p:oleObj>
                </mc:Fallback>
              </mc:AlternateContent>
            </a:graphicData>
          </a:graphic>
        </p:graphicFrame>
        <p:sp>
          <p:nvSpPr>
            <p:cNvPr id="2" name="文本框 1">
              <a:extLst>
                <a:ext uri="{FF2B5EF4-FFF2-40B4-BE49-F238E27FC236}">
                  <a16:creationId xmlns:a16="http://schemas.microsoft.com/office/drawing/2014/main" id="{185662B6-85F8-4B30-A6E0-BBBD9AEABCA4}"/>
                </a:ext>
              </a:extLst>
            </p:cNvPr>
            <p:cNvSpPr txBox="1"/>
            <p:nvPr/>
          </p:nvSpPr>
          <p:spPr>
            <a:xfrm>
              <a:off x="1384499" y="3348329"/>
              <a:ext cx="849312" cy="454563"/>
            </a:xfrm>
            <a:prstGeom prst="rect">
              <a:avLst/>
            </a:prstGeom>
            <a:noFill/>
          </p:spPr>
          <p:txBody>
            <a:bodyPr wrap="square" rtlCol="0">
              <a:spAutoFit/>
            </a:bodyPr>
            <a:lstStyle/>
            <a:p>
              <a:r>
                <a:rPr lang="zh-CN" altLang="en-US" sz="2600" b="1" dirty="0">
                  <a:latin typeface="黑体" panose="02010609060101010101" pitchFamily="49" charset="-122"/>
                  <a:ea typeface="黑体" panose="02010609060101010101" pitchFamily="49" charset="-122"/>
                </a:rPr>
                <a:t>设</a:t>
              </a:r>
            </a:p>
          </p:txBody>
        </p:sp>
      </p:grpSp>
      <p:grpSp>
        <p:nvGrpSpPr>
          <p:cNvPr id="4" name="组合 3">
            <a:extLst>
              <a:ext uri="{FF2B5EF4-FFF2-40B4-BE49-F238E27FC236}">
                <a16:creationId xmlns:a16="http://schemas.microsoft.com/office/drawing/2014/main" id="{45A36BF8-370C-491F-B30E-5F5223FC05ED}"/>
              </a:ext>
            </a:extLst>
          </p:cNvPr>
          <p:cNvGrpSpPr/>
          <p:nvPr/>
        </p:nvGrpSpPr>
        <p:grpSpPr>
          <a:xfrm>
            <a:off x="1981216" y="4822309"/>
            <a:ext cx="5260641" cy="1411587"/>
            <a:chOff x="1739915" y="4680753"/>
            <a:chExt cx="4855976" cy="1303003"/>
          </a:xfrm>
        </p:grpSpPr>
        <p:graphicFrame>
          <p:nvGraphicFramePr>
            <p:cNvPr id="83" name="Object 4">
              <a:hlinkClick r:id="" action="ppaction://ole?verb=0"/>
              <a:extLst>
                <a:ext uri="{FF2B5EF4-FFF2-40B4-BE49-F238E27FC236}">
                  <a16:creationId xmlns:a16="http://schemas.microsoft.com/office/drawing/2014/main" id="{5A95D00C-7A29-4522-A9BA-3F396739C6BA}"/>
                </a:ext>
              </a:extLst>
            </p:cNvPr>
            <p:cNvGraphicFramePr>
              <a:graphicFrameLocks/>
            </p:cNvGraphicFramePr>
            <p:nvPr>
              <p:extLst>
                <p:ext uri="{D42A27DB-BD31-4B8C-83A1-F6EECF244321}">
                  <p14:modId xmlns:p14="http://schemas.microsoft.com/office/powerpoint/2010/main" val="3459107099"/>
                </p:ext>
              </p:extLst>
            </p:nvPr>
          </p:nvGraphicFramePr>
          <p:xfrm>
            <a:off x="2280312" y="4680753"/>
            <a:ext cx="4315579" cy="1303003"/>
          </p:xfrm>
          <a:graphic>
            <a:graphicData uri="http://schemas.openxmlformats.org/presentationml/2006/ole">
              <mc:AlternateContent xmlns:mc="http://schemas.openxmlformats.org/markup-compatibility/2006">
                <mc:Choice xmlns:v="urn:schemas-microsoft-com:vml" Requires="v">
                  <p:oleObj spid="_x0000_s51924" name="公式" r:id="rId8" imgW="1790640" imgH="533160" progId="Equation.3">
                    <p:embed/>
                  </p:oleObj>
                </mc:Choice>
                <mc:Fallback>
                  <p:oleObj name="公式" r:id="rId8" imgW="1790640" imgH="533160" progId="Equation.3">
                    <p:embed/>
                    <p:pic>
                      <p:nvPicPr>
                        <p:cNvPr id="80" name="Object 4">
                          <a:hlinkClick r:id="" action="ppaction://ole?verb=0"/>
                          <a:extLst>
                            <a:ext uri="{FF2B5EF4-FFF2-40B4-BE49-F238E27FC236}">
                              <a16:creationId xmlns:a16="http://schemas.microsoft.com/office/drawing/2014/main" id="{D29AB576-9EF7-45C7-8FAA-A90522F97B7C}"/>
                            </a:ext>
                          </a:extLst>
                        </p:cNvPr>
                        <p:cNvPicPr>
                          <a:picLocks noChangeArrowheads="1"/>
                        </p:cNvPicPr>
                        <p:nvPr/>
                      </p:nvPicPr>
                      <p:blipFill>
                        <a:blip r:embed="rId9"/>
                        <a:srcRect/>
                        <a:stretch>
                          <a:fillRect/>
                        </a:stretch>
                      </p:blipFill>
                      <p:spPr bwMode="auto">
                        <a:xfrm>
                          <a:off x="2280312" y="4680753"/>
                          <a:ext cx="4315579" cy="1303003"/>
                        </a:xfrm>
                        <a:prstGeom prst="rect">
                          <a:avLst/>
                        </a:prstGeom>
                        <a:noFill/>
                        <a:ln>
                          <a:noFill/>
                        </a:ln>
                        <a:effectLst/>
                      </p:spPr>
                    </p:pic>
                  </p:oleObj>
                </mc:Fallback>
              </mc:AlternateContent>
            </a:graphicData>
          </a:graphic>
        </p:graphicFrame>
        <p:sp>
          <p:nvSpPr>
            <p:cNvPr id="84" name="文本框 83">
              <a:extLst>
                <a:ext uri="{FF2B5EF4-FFF2-40B4-BE49-F238E27FC236}">
                  <a16:creationId xmlns:a16="http://schemas.microsoft.com/office/drawing/2014/main" id="{97E29083-004C-4B67-8A34-06CD83EB4665}"/>
                </a:ext>
              </a:extLst>
            </p:cNvPr>
            <p:cNvSpPr txBox="1"/>
            <p:nvPr/>
          </p:nvSpPr>
          <p:spPr>
            <a:xfrm>
              <a:off x="1739915" y="4825855"/>
              <a:ext cx="849312" cy="454563"/>
            </a:xfrm>
            <a:prstGeom prst="rect">
              <a:avLst/>
            </a:prstGeom>
            <a:noFill/>
          </p:spPr>
          <p:txBody>
            <a:bodyPr wrap="square" rtlCol="0">
              <a:spAutoFit/>
            </a:bodyPr>
            <a:lstStyle/>
            <a:p>
              <a:r>
                <a:rPr lang="zh-CN" altLang="en-US" sz="2600" b="1" dirty="0">
                  <a:latin typeface="黑体" panose="02010609060101010101" pitchFamily="49" charset="-122"/>
                  <a:ea typeface="黑体" panose="02010609060101010101" pitchFamily="49" charset="-122"/>
                </a:rPr>
                <a:t>则</a:t>
              </a:r>
            </a:p>
          </p:txBody>
        </p:sp>
      </p:grpSp>
      <p:sp>
        <p:nvSpPr>
          <p:cNvPr id="5" name="灯片编号占位符 4">
            <a:extLst>
              <a:ext uri="{FF2B5EF4-FFF2-40B4-BE49-F238E27FC236}">
                <a16:creationId xmlns:a16="http://schemas.microsoft.com/office/drawing/2014/main" id="{E791F4BB-E432-4D0E-996F-35766BF37B4B}"/>
              </a:ext>
            </a:extLst>
          </p:cNvPr>
          <p:cNvSpPr>
            <a:spLocks noGrp="1"/>
          </p:cNvSpPr>
          <p:nvPr>
            <p:ph type="sldNum" sz="quarter" idx="12"/>
          </p:nvPr>
        </p:nvSpPr>
        <p:spPr/>
        <p:txBody>
          <a:bodyPr/>
          <a:lstStyle/>
          <a:p>
            <a:fld id="{DD7B16FF-69CA-4A0B-BD3A-C4B4E2184A49}" type="slidenum">
              <a:rPr lang="zh-CN" altLang="en-US" smtClean="0"/>
              <a:pPr/>
              <a:t>38</a:t>
            </a:fld>
            <a:endParaRPr lang="zh-CN" altLang="en-US" dirty="0"/>
          </a:p>
        </p:txBody>
      </p:sp>
      <p:sp>
        <p:nvSpPr>
          <p:cNvPr id="79" name="动作按钮: 转到开头 78">
            <a:hlinkClick r:id="rId10" action="ppaction://hlinksldjump" highlightClick="1"/>
            <a:extLst>
              <a:ext uri="{FF2B5EF4-FFF2-40B4-BE49-F238E27FC236}">
                <a16:creationId xmlns:a16="http://schemas.microsoft.com/office/drawing/2014/main" id="{1FCFBFDB-CF66-4D9F-8DE4-B15F2763907A}"/>
              </a:ext>
            </a:extLst>
          </p:cNvPr>
          <p:cNvSpPr/>
          <p:nvPr/>
        </p:nvSpPr>
        <p:spPr bwMode="auto">
          <a:xfrm>
            <a:off x="9153151" y="6527797"/>
            <a:ext cx="468052" cy="468052"/>
          </a:xfrm>
          <a:prstGeom prst="actionButtonBeginning">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fontAlgn="base">
              <a:spcBef>
                <a:spcPct val="0"/>
              </a:spcBef>
              <a:spcAft>
                <a:spcPct val="0"/>
              </a:spcAft>
            </a:pPr>
            <a:endParaRPr lang="zh-CN" altLang="en-US" sz="1950" b="1">
              <a:latin typeface="Arial" panose="020B0604020202020204" pitchFamily="34" charset="0"/>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1202"/>
                                        </p:tgtEl>
                                        <p:attrNameLst>
                                          <p:attrName>style.visibility</p:attrName>
                                        </p:attrNameLst>
                                      </p:cBhvr>
                                      <p:to>
                                        <p:strVal val="visible"/>
                                      </p:to>
                                    </p:set>
                                    <p:anim calcmode="lin" valueType="num">
                                      <p:cBhvr>
                                        <p:cTn id="7" dur="500" fill="hold"/>
                                        <p:tgtEl>
                                          <p:spTgt spid="51202"/>
                                        </p:tgtEl>
                                        <p:attrNameLst>
                                          <p:attrName>ppt_w</p:attrName>
                                        </p:attrNameLst>
                                      </p:cBhvr>
                                      <p:tavLst>
                                        <p:tav tm="0">
                                          <p:val>
                                            <p:fltVal val="0"/>
                                          </p:val>
                                        </p:tav>
                                        <p:tav tm="100000">
                                          <p:val>
                                            <p:strVal val="#ppt_w"/>
                                          </p:val>
                                        </p:tav>
                                      </p:tavLst>
                                    </p:anim>
                                    <p:anim calcmode="lin" valueType="num">
                                      <p:cBhvr>
                                        <p:cTn id="8" dur="500" fill="hold"/>
                                        <p:tgtEl>
                                          <p:spTgt spid="5120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51203"/>
                                        </p:tgtEl>
                                        <p:attrNameLst>
                                          <p:attrName>style.visibility</p:attrName>
                                        </p:attrNameLst>
                                      </p:cBhvr>
                                      <p:to>
                                        <p:strVal val="visible"/>
                                      </p:to>
                                    </p:set>
                                    <p:animEffect transition="in" filter="box(out)">
                                      <p:cBhvr>
                                        <p:cTn id="13" dur="500"/>
                                        <p:tgtEl>
                                          <p:spTgt spid="5120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51216"/>
                                        </p:tgtEl>
                                        <p:attrNameLst>
                                          <p:attrName>style.visibility</p:attrName>
                                        </p:attrNameLst>
                                      </p:cBhvr>
                                      <p:to>
                                        <p:strVal val="visible"/>
                                      </p:to>
                                    </p:set>
                                    <p:animEffect transition="in" filter="wipe(down)">
                                      <p:cBhvr>
                                        <p:cTn id="18" dur="500"/>
                                        <p:tgtEl>
                                          <p:spTgt spid="5121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8F3EE7EF-1135-4042-B17D-0005B73C6F21}"/>
              </a:ext>
            </a:extLst>
          </p:cNvPr>
          <p:cNvGrpSpPr/>
          <p:nvPr/>
        </p:nvGrpSpPr>
        <p:grpSpPr>
          <a:xfrm>
            <a:off x="6750182" y="892212"/>
            <a:ext cx="2197895" cy="445522"/>
            <a:chOff x="6230937" y="1087349"/>
            <a:chExt cx="2028826" cy="411251"/>
          </a:xfrm>
        </p:grpSpPr>
        <p:sp>
          <p:nvSpPr>
            <p:cNvPr id="53260" name="Line 12">
              <a:extLst>
                <a:ext uri="{FF2B5EF4-FFF2-40B4-BE49-F238E27FC236}">
                  <a16:creationId xmlns:a16="http://schemas.microsoft.com/office/drawing/2014/main" id="{FF52D8D2-16E3-4C3A-B732-1AF438662996}"/>
                </a:ext>
              </a:extLst>
            </p:cNvPr>
            <p:cNvSpPr>
              <a:spLocks noChangeShapeType="1"/>
            </p:cNvSpPr>
            <p:nvPr/>
          </p:nvSpPr>
          <p:spPr bwMode="auto">
            <a:xfrm>
              <a:off x="6230937" y="1087349"/>
              <a:ext cx="1905000" cy="0"/>
            </a:xfrm>
            <a:prstGeom prst="line">
              <a:avLst/>
            </a:prstGeom>
            <a:noFill/>
            <a:ln w="28575">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aphicFrame>
          <p:nvGraphicFramePr>
            <p:cNvPr id="120" name="Object 4">
              <a:hlinkClick r:id="" action="ppaction://ole?verb=0"/>
              <a:extLst>
                <a:ext uri="{FF2B5EF4-FFF2-40B4-BE49-F238E27FC236}">
                  <a16:creationId xmlns:a16="http://schemas.microsoft.com/office/drawing/2014/main" id="{685A1D78-2D3A-4F37-836B-9DC4781C233F}"/>
                </a:ext>
              </a:extLst>
            </p:cNvPr>
            <p:cNvGraphicFramePr>
              <a:graphicFrameLocks/>
            </p:cNvGraphicFramePr>
            <p:nvPr>
              <p:extLst>
                <p:ext uri="{D42A27DB-BD31-4B8C-83A1-F6EECF244321}">
                  <p14:modId xmlns:p14="http://schemas.microsoft.com/office/powerpoint/2010/main" val="191901807"/>
                </p:ext>
              </p:extLst>
            </p:nvPr>
          </p:nvGraphicFramePr>
          <p:xfrm>
            <a:off x="7956551" y="1145293"/>
            <a:ext cx="303212" cy="353307"/>
          </p:xfrm>
          <a:graphic>
            <a:graphicData uri="http://schemas.openxmlformats.org/presentationml/2006/ole">
              <mc:AlternateContent xmlns:mc="http://schemas.openxmlformats.org/markup-compatibility/2006">
                <mc:Choice xmlns:v="urn:schemas-microsoft-com:vml" Requires="v">
                  <p:oleObj spid="_x0000_s414759" name="公式" r:id="rId3" imgW="164880" imgH="203040" progId="Equation.3">
                    <p:embed/>
                  </p:oleObj>
                </mc:Choice>
                <mc:Fallback>
                  <p:oleObj name="公式" r:id="rId3" imgW="164880" imgH="203040" progId="Equation.3">
                    <p:embed/>
                    <p:pic>
                      <p:nvPicPr>
                        <p:cNvPr id="119" name="Object 4">
                          <a:hlinkClick r:id="" action="ppaction://ole?verb=0"/>
                          <a:extLst>
                            <a:ext uri="{FF2B5EF4-FFF2-40B4-BE49-F238E27FC236}">
                              <a16:creationId xmlns:a16="http://schemas.microsoft.com/office/drawing/2014/main" id="{E397C23C-46A9-4F73-BC4D-851C3096BEE1}"/>
                            </a:ext>
                          </a:extLst>
                        </p:cNvPr>
                        <p:cNvPicPr>
                          <a:picLocks noChangeArrowheads="1"/>
                        </p:cNvPicPr>
                        <p:nvPr/>
                      </p:nvPicPr>
                      <p:blipFill>
                        <a:blip r:embed="rId4"/>
                        <a:srcRect/>
                        <a:stretch>
                          <a:fillRect/>
                        </a:stretch>
                      </p:blipFill>
                      <p:spPr bwMode="auto">
                        <a:xfrm>
                          <a:off x="7956551" y="1145293"/>
                          <a:ext cx="303212" cy="353307"/>
                        </a:xfrm>
                        <a:prstGeom prst="rect">
                          <a:avLst/>
                        </a:prstGeom>
                        <a:noFill/>
                        <a:ln>
                          <a:noFill/>
                        </a:ln>
                        <a:effectLst/>
                      </p:spPr>
                    </p:pic>
                  </p:oleObj>
                </mc:Fallback>
              </mc:AlternateContent>
            </a:graphicData>
          </a:graphic>
        </p:graphicFrame>
      </p:grpSp>
      <p:sp>
        <p:nvSpPr>
          <p:cNvPr id="53251" name="Text Box 3">
            <a:extLst>
              <a:ext uri="{FF2B5EF4-FFF2-40B4-BE49-F238E27FC236}">
                <a16:creationId xmlns:a16="http://schemas.microsoft.com/office/drawing/2014/main" id="{213884DF-4868-4D78-81D1-1871F411DCC1}"/>
              </a:ext>
            </a:extLst>
          </p:cNvPr>
          <p:cNvSpPr txBox="1">
            <a:spLocks noChangeArrowheads="1"/>
          </p:cNvSpPr>
          <p:nvPr/>
        </p:nvSpPr>
        <p:spPr bwMode="auto">
          <a:xfrm>
            <a:off x="594510" y="2167694"/>
            <a:ext cx="2029722" cy="492443"/>
          </a:xfrm>
          <a:prstGeom prst="rect">
            <a:avLst/>
          </a:prstGeom>
          <a:gradFill rotWithShape="0">
            <a:gsLst>
              <a:gs pos="0">
                <a:srgbClr val="FF9900"/>
              </a:gs>
              <a:gs pos="50000">
                <a:srgbClr val="FFFFFF"/>
              </a:gs>
              <a:gs pos="100000">
                <a:srgbClr val="FF9900"/>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2600" b="1">
                <a:latin typeface="黑体" panose="02010609060101010101" pitchFamily="49" charset="-122"/>
                <a:ea typeface="黑体" panose="02010609060101010101" pitchFamily="49" charset="-122"/>
              </a:rPr>
              <a:t>1. </a:t>
            </a:r>
            <a:r>
              <a:rPr lang="zh-CN" altLang="en-US" sz="2600" b="1">
                <a:latin typeface="黑体" panose="02010609060101010101" pitchFamily="49" charset="-122"/>
                <a:ea typeface="黑体" panose="02010609060101010101" pitchFamily="49" charset="-122"/>
              </a:rPr>
              <a:t>频率关系</a:t>
            </a:r>
          </a:p>
        </p:txBody>
      </p:sp>
      <p:sp>
        <p:nvSpPr>
          <p:cNvPr id="53252" name="Text Box 4">
            <a:extLst>
              <a:ext uri="{FF2B5EF4-FFF2-40B4-BE49-F238E27FC236}">
                <a16:creationId xmlns:a16="http://schemas.microsoft.com/office/drawing/2014/main" id="{F743888B-E36A-4EB2-B691-5BF61819D1FF}"/>
              </a:ext>
            </a:extLst>
          </p:cNvPr>
          <p:cNvSpPr txBox="1">
            <a:spLocks noChangeArrowheads="1"/>
          </p:cNvSpPr>
          <p:nvPr/>
        </p:nvSpPr>
        <p:spPr bwMode="auto">
          <a:xfrm>
            <a:off x="609988" y="2828094"/>
            <a:ext cx="2029722" cy="492443"/>
          </a:xfrm>
          <a:prstGeom prst="rect">
            <a:avLst/>
          </a:prstGeom>
          <a:gradFill rotWithShape="0">
            <a:gsLst>
              <a:gs pos="0">
                <a:srgbClr val="FF9900"/>
              </a:gs>
              <a:gs pos="50000">
                <a:srgbClr val="FFFFFF"/>
              </a:gs>
              <a:gs pos="100000">
                <a:srgbClr val="FF9900"/>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2600" b="1">
                <a:latin typeface="黑体" panose="02010609060101010101" pitchFamily="49" charset="-122"/>
                <a:ea typeface="黑体" panose="02010609060101010101" pitchFamily="49" charset="-122"/>
              </a:rPr>
              <a:t>2. </a:t>
            </a:r>
            <a:r>
              <a:rPr lang="zh-CN" altLang="en-US" sz="2600" b="1">
                <a:latin typeface="黑体" panose="02010609060101010101" pitchFamily="49" charset="-122"/>
                <a:ea typeface="黑体" panose="02010609060101010101" pitchFamily="49" charset="-122"/>
              </a:rPr>
              <a:t>相位相同</a:t>
            </a:r>
          </a:p>
        </p:txBody>
      </p:sp>
      <p:sp>
        <p:nvSpPr>
          <p:cNvPr id="53254" name="Text Box 6">
            <a:extLst>
              <a:ext uri="{FF2B5EF4-FFF2-40B4-BE49-F238E27FC236}">
                <a16:creationId xmlns:a16="http://schemas.microsoft.com/office/drawing/2014/main" id="{A26C50FF-6F58-418B-BCED-A1AA532C9D3E}"/>
              </a:ext>
            </a:extLst>
          </p:cNvPr>
          <p:cNvSpPr txBox="1">
            <a:spLocks noChangeArrowheads="1"/>
          </p:cNvSpPr>
          <p:nvPr/>
        </p:nvSpPr>
        <p:spPr bwMode="auto">
          <a:xfrm>
            <a:off x="589350" y="3486775"/>
            <a:ext cx="2029722" cy="492443"/>
          </a:xfrm>
          <a:prstGeom prst="rect">
            <a:avLst/>
          </a:prstGeom>
          <a:gradFill rotWithShape="0">
            <a:gsLst>
              <a:gs pos="0">
                <a:srgbClr val="FF9900"/>
              </a:gs>
              <a:gs pos="50000">
                <a:srgbClr val="FFFFFF"/>
              </a:gs>
              <a:gs pos="100000">
                <a:srgbClr val="FF9900"/>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2600" b="1">
                <a:latin typeface="黑体" panose="02010609060101010101" pitchFamily="49" charset="-122"/>
                <a:ea typeface="黑体" panose="02010609060101010101" pitchFamily="49" charset="-122"/>
              </a:rPr>
              <a:t>3. </a:t>
            </a:r>
            <a:r>
              <a:rPr lang="zh-CN" altLang="en-US" sz="2600" b="1">
                <a:latin typeface="黑体" panose="02010609060101010101" pitchFamily="49" charset="-122"/>
                <a:ea typeface="黑体" panose="02010609060101010101" pitchFamily="49" charset="-122"/>
              </a:rPr>
              <a:t>大小关系</a:t>
            </a:r>
          </a:p>
        </p:txBody>
      </p:sp>
      <p:sp>
        <p:nvSpPr>
          <p:cNvPr id="53258" name="Text Box 10">
            <a:extLst>
              <a:ext uri="{FF2B5EF4-FFF2-40B4-BE49-F238E27FC236}">
                <a16:creationId xmlns:a16="http://schemas.microsoft.com/office/drawing/2014/main" id="{5ED02114-3FCF-4F4C-8B53-3FCF4EF193A3}"/>
              </a:ext>
            </a:extLst>
          </p:cNvPr>
          <p:cNvSpPr txBox="1">
            <a:spLocks noChangeArrowheads="1"/>
          </p:cNvSpPr>
          <p:nvPr/>
        </p:nvSpPr>
        <p:spPr bwMode="auto">
          <a:xfrm>
            <a:off x="623746" y="4229725"/>
            <a:ext cx="2029722" cy="492443"/>
          </a:xfrm>
          <a:prstGeom prst="rect">
            <a:avLst/>
          </a:prstGeom>
          <a:gradFill rotWithShape="0">
            <a:gsLst>
              <a:gs pos="0">
                <a:srgbClr val="FF9900"/>
              </a:gs>
              <a:gs pos="50000">
                <a:srgbClr val="FFFFFF"/>
              </a:gs>
              <a:gs pos="100000">
                <a:srgbClr val="FF9900"/>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2600" b="1">
                <a:latin typeface="黑体" panose="02010609060101010101" pitchFamily="49" charset="-122"/>
                <a:ea typeface="黑体" panose="02010609060101010101" pitchFamily="49" charset="-122"/>
              </a:rPr>
              <a:t>4. </a:t>
            </a:r>
            <a:r>
              <a:rPr lang="zh-CN" altLang="en-US" sz="2600" b="1">
                <a:latin typeface="黑体" panose="02010609060101010101" pitchFamily="49" charset="-122"/>
                <a:ea typeface="黑体" panose="02010609060101010101" pitchFamily="49" charset="-122"/>
              </a:rPr>
              <a:t>相量关系</a:t>
            </a:r>
          </a:p>
        </p:txBody>
      </p:sp>
      <p:sp>
        <p:nvSpPr>
          <p:cNvPr id="53268" name="Text Box 20">
            <a:extLst>
              <a:ext uri="{FF2B5EF4-FFF2-40B4-BE49-F238E27FC236}">
                <a16:creationId xmlns:a16="http://schemas.microsoft.com/office/drawing/2014/main" id="{CAFDA065-754E-4340-89C9-AA6FE3D5BDA5}"/>
              </a:ext>
            </a:extLst>
          </p:cNvPr>
          <p:cNvSpPr txBox="1">
            <a:spLocks noChangeArrowheads="1"/>
          </p:cNvSpPr>
          <p:nvPr/>
        </p:nvSpPr>
        <p:spPr bwMode="auto">
          <a:xfrm>
            <a:off x="4323571" y="5269785"/>
            <a:ext cx="519693"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zh-CN" altLang="en-US" sz="2600" b="1" dirty="0">
                <a:latin typeface="黑体" panose="02010609060101010101" pitchFamily="49" charset="-122"/>
                <a:ea typeface="黑体" panose="02010609060101010101" pitchFamily="49" charset="-122"/>
              </a:rPr>
              <a:t>或</a:t>
            </a:r>
          </a:p>
        </p:txBody>
      </p:sp>
      <p:sp>
        <p:nvSpPr>
          <p:cNvPr id="53331" name="Text Box 83">
            <a:extLst>
              <a:ext uri="{FF2B5EF4-FFF2-40B4-BE49-F238E27FC236}">
                <a16:creationId xmlns:a16="http://schemas.microsoft.com/office/drawing/2014/main" id="{540C47FC-EEA7-48E1-8F37-64BAFDEE666D}"/>
              </a:ext>
            </a:extLst>
          </p:cNvPr>
          <p:cNvSpPr txBox="1">
            <a:spLocks noChangeArrowheads="1"/>
          </p:cNvSpPr>
          <p:nvPr/>
        </p:nvSpPr>
        <p:spPr bwMode="auto">
          <a:xfrm>
            <a:off x="3038872" y="2167351"/>
            <a:ext cx="485669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600" b="1" dirty="0">
                <a:solidFill>
                  <a:srgbClr val="333300"/>
                </a:solidFill>
                <a:latin typeface="黑体" panose="02010609060101010101" pitchFamily="49" charset="-122"/>
                <a:ea typeface="黑体" panose="02010609060101010101" pitchFamily="49" charset="-122"/>
              </a:rPr>
              <a:t>电阻元件上电压、电流</a:t>
            </a:r>
            <a:r>
              <a:rPr lang="zh-CN" altLang="en-US" sz="2600" b="1" dirty="0">
                <a:solidFill>
                  <a:srgbClr val="C00000"/>
                </a:solidFill>
                <a:latin typeface="黑体" panose="02010609060101010101" pitchFamily="49" charset="-122"/>
                <a:ea typeface="黑体" panose="02010609060101010101" pitchFamily="49" charset="-122"/>
              </a:rPr>
              <a:t>同频率</a:t>
            </a:r>
          </a:p>
        </p:txBody>
      </p:sp>
      <p:sp>
        <p:nvSpPr>
          <p:cNvPr id="53332" name="Text Box 84">
            <a:extLst>
              <a:ext uri="{FF2B5EF4-FFF2-40B4-BE49-F238E27FC236}">
                <a16:creationId xmlns:a16="http://schemas.microsoft.com/office/drawing/2014/main" id="{F0402BC3-601F-4DEE-8DCA-33820D630DF1}"/>
              </a:ext>
            </a:extLst>
          </p:cNvPr>
          <p:cNvSpPr txBox="1">
            <a:spLocks noChangeArrowheads="1"/>
          </p:cNvSpPr>
          <p:nvPr/>
        </p:nvSpPr>
        <p:spPr bwMode="auto">
          <a:xfrm>
            <a:off x="3088565" y="2825009"/>
            <a:ext cx="480699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600" b="1" dirty="0">
                <a:solidFill>
                  <a:srgbClr val="333300"/>
                </a:solidFill>
                <a:latin typeface="黑体" panose="02010609060101010101" pitchFamily="49" charset="-122"/>
                <a:ea typeface="黑体" panose="02010609060101010101" pitchFamily="49" charset="-122"/>
              </a:rPr>
              <a:t>电阻元件上电压、电流</a:t>
            </a:r>
            <a:r>
              <a:rPr lang="zh-CN" altLang="en-US" sz="2600" b="1" dirty="0">
                <a:solidFill>
                  <a:srgbClr val="C00000"/>
                </a:solidFill>
                <a:latin typeface="黑体" panose="02010609060101010101" pitchFamily="49" charset="-122"/>
                <a:ea typeface="黑体" panose="02010609060101010101" pitchFamily="49" charset="-122"/>
              </a:rPr>
              <a:t>同相位</a:t>
            </a:r>
          </a:p>
        </p:txBody>
      </p:sp>
      <p:sp>
        <p:nvSpPr>
          <p:cNvPr id="53396" name="Text Box 148">
            <a:extLst>
              <a:ext uri="{FF2B5EF4-FFF2-40B4-BE49-F238E27FC236}">
                <a16:creationId xmlns:a16="http://schemas.microsoft.com/office/drawing/2014/main" id="{65A3A17E-9EDC-4AE1-A797-A389AEDEAD37}"/>
              </a:ext>
            </a:extLst>
          </p:cNvPr>
          <p:cNvSpPr txBox="1">
            <a:spLocks noChangeArrowheads="1"/>
          </p:cNvSpPr>
          <p:nvPr/>
        </p:nvSpPr>
        <p:spPr bwMode="auto">
          <a:xfrm>
            <a:off x="2773164" y="6244313"/>
            <a:ext cx="4535091" cy="492443"/>
          </a:xfrm>
          <a:prstGeom prst="rect">
            <a:avLst/>
          </a:prstGeom>
          <a:solidFill>
            <a:schemeClr val="bg2"/>
          </a:solidFill>
          <a:ln w="12700">
            <a:solidFill>
              <a:srgbClr val="C00000"/>
            </a:solidFill>
            <a:prstDash val="dash"/>
            <a:miter lim="800000"/>
            <a:headEnd/>
            <a:tailEnd/>
          </a:ln>
          <a:effectLst/>
        </p:spPr>
        <p:txBody>
          <a:bodyPr wrap="square">
            <a:spAutoFit/>
          </a:bodyPr>
          <a:lstStyle/>
          <a:p>
            <a:r>
              <a:rPr lang="zh-CN" altLang="en-US" sz="2600" dirty="0">
                <a:latin typeface="黑体" panose="02010609060101010101" pitchFamily="49" charset="-122"/>
                <a:ea typeface="黑体" panose="02010609060101010101" pitchFamily="49" charset="-122"/>
              </a:rPr>
              <a:t>即：相量关系亦满足欧姆定律</a:t>
            </a:r>
          </a:p>
        </p:txBody>
      </p:sp>
      <p:graphicFrame>
        <p:nvGraphicFramePr>
          <p:cNvPr id="117" name="Object 4">
            <a:hlinkClick r:id="" action="ppaction://ole?verb=0"/>
            <a:extLst>
              <a:ext uri="{FF2B5EF4-FFF2-40B4-BE49-F238E27FC236}">
                <a16:creationId xmlns:a16="http://schemas.microsoft.com/office/drawing/2014/main" id="{7F0B3249-A467-4F5A-86CC-006CDA16E87C}"/>
              </a:ext>
            </a:extLst>
          </p:cNvPr>
          <p:cNvGraphicFramePr>
            <a:graphicFrameLocks/>
          </p:cNvGraphicFramePr>
          <p:nvPr>
            <p:extLst>
              <p:ext uri="{D42A27DB-BD31-4B8C-83A1-F6EECF244321}">
                <p14:modId xmlns:p14="http://schemas.microsoft.com/office/powerpoint/2010/main" val="397473623"/>
              </p:ext>
            </p:extLst>
          </p:nvPr>
        </p:nvGraphicFramePr>
        <p:xfrm>
          <a:off x="506497" y="205163"/>
          <a:ext cx="4372552" cy="687049"/>
        </p:xfrm>
        <a:graphic>
          <a:graphicData uri="http://schemas.openxmlformats.org/presentationml/2006/ole">
            <mc:AlternateContent xmlns:mc="http://schemas.openxmlformats.org/markup-compatibility/2006">
              <mc:Choice xmlns:v="urn:schemas-microsoft-com:vml" Requires="v">
                <p:oleObj spid="_x0000_s414760" name="公式" r:id="rId5" imgW="1688760" imgH="266400" progId="Equation.3">
                  <p:embed/>
                </p:oleObj>
              </mc:Choice>
              <mc:Fallback>
                <p:oleObj name="公式" r:id="rId5" imgW="1688760" imgH="266400" progId="Equation.3">
                  <p:embed/>
                  <p:pic>
                    <p:nvPicPr>
                      <p:cNvPr id="80" name="Object 4">
                        <a:hlinkClick r:id="" action="ppaction://ole?verb=0"/>
                        <a:extLst>
                          <a:ext uri="{FF2B5EF4-FFF2-40B4-BE49-F238E27FC236}">
                            <a16:creationId xmlns:a16="http://schemas.microsoft.com/office/drawing/2014/main" id="{D29AB576-9EF7-45C7-8FAA-A90522F97B7C}"/>
                          </a:ext>
                        </a:extLst>
                      </p:cNvPr>
                      <p:cNvPicPr>
                        <a:picLocks noChangeArrowheads="1"/>
                      </p:cNvPicPr>
                      <p:nvPr/>
                    </p:nvPicPr>
                    <p:blipFill>
                      <a:blip r:embed="rId6"/>
                      <a:srcRect/>
                      <a:stretch>
                        <a:fillRect/>
                      </a:stretch>
                    </p:blipFill>
                    <p:spPr bwMode="auto">
                      <a:xfrm>
                        <a:off x="506497" y="205163"/>
                        <a:ext cx="4372552" cy="687049"/>
                      </a:xfrm>
                      <a:prstGeom prst="rect">
                        <a:avLst/>
                      </a:prstGeom>
                      <a:noFill/>
                      <a:ln>
                        <a:noFill/>
                      </a:ln>
                      <a:effectLst/>
                    </p:spPr>
                  </p:pic>
                </p:oleObj>
              </mc:Fallback>
            </mc:AlternateContent>
          </a:graphicData>
        </a:graphic>
      </p:graphicFrame>
      <p:graphicFrame>
        <p:nvGraphicFramePr>
          <p:cNvPr id="118" name="Object 4">
            <a:hlinkClick r:id="" action="ppaction://ole?verb=0"/>
            <a:extLst>
              <a:ext uri="{FF2B5EF4-FFF2-40B4-BE49-F238E27FC236}">
                <a16:creationId xmlns:a16="http://schemas.microsoft.com/office/drawing/2014/main" id="{8DCE389C-BF6E-4F70-B405-B6B9399D8528}"/>
              </a:ext>
            </a:extLst>
          </p:cNvPr>
          <p:cNvGraphicFramePr>
            <a:graphicFrameLocks/>
          </p:cNvGraphicFramePr>
          <p:nvPr>
            <p:extLst>
              <p:ext uri="{D42A27DB-BD31-4B8C-83A1-F6EECF244321}">
                <p14:modId xmlns:p14="http://schemas.microsoft.com/office/powerpoint/2010/main" val="2357185463"/>
              </p:ext>
            </p:extLst>
          </p:nvPr>
        </p:nvGraphicFramePr>
        <p:xfrm>
          <a:off x="450081" y="994830"/>
          <a:ext cx="5226447" cy="687917"/>
        </p:xfrm>
        <a:graphic>
          <a:graphicData uri="http://schemas.openxmlformats.org/presentationml/2006/ole">
            <mc:AlternateContent xmlns:mc="http://schemas.openxmlformats.org/markup-compatibility/2006">
              <mc:Choice xmlns:v="urn:schemas-microsoft-com:vml" Requires="v">
                <p:oleObj spid="_x0000_s414761" name="公式" r:id="rId7" imgW="2019240" imgH="266400" progId="Equation.3">
                  <p:embed/>
                </p:oleObj>
              </mc:Choice>
              <mc:Fallback>
                <p:oleObj name="公式" r:id="rId7" imgW="2019240" imgH="266400" progId="Equation.3">
                  <p:embed/>
                  <p:pic>
                    <p:nvPicPr>
                      <p:cNvPr id="117" name="Object 4">
                        <a:hlinkClick r:id="" action="ppaction://ole?verb=0"/>
                        <a:extLst>
                          <a:ext uri="{FF2B5EF4-FFF2-40B4-BE49-F238E27FC236}">
                            <a16:creationId xmlns:a16="http://schemas.microsoft.com/office/drawing/2014/main" id="{7F0B3249-A467-4F5A-86CC-006CDA16E87C}"/>
                          </a:ext>
                        </a:extLst>
                      </p:cNvPr>
                      <p:cNvPicPr>
                        <a:picLocks noChangeArrowheads="1"/>
                      </p:cNvPicPr>
                      <p:nvPr/>
                    </p:nvPicPr>
                    <p:blipFill>
                      <a:blip r:embed="rId8"/>
                      <a:srcRect/>
                      <a:stretch>
                        <a:fillRect/>
                      </a:stretch>
                    </p:blipFill>
                    <p:spPr bwMode="auto">
                      <a:xfrm>
                        <a:off x="450081" y="994830"/>
                        <a:ext cx="5226447" cy="687917"/>
                      </a:xfrm>
                      <a:prstGeom prst="rect">
                        <a:avLst/>
                      </a:prstGeom>
                      <a:noFill/>
                      <a:ln>
                        <a:noFill/>
                      </a:ln>
                      <a:effectLst/>
                    </p:spPr>
                  </p:pic>
                </p:oleObj>
              </mc:Fallback>
            </mc:AlternateContent>
          </a:graphicData>
        </a:graphic>
      </p:graphicFrame>
      <p:grpSp>
        <p:nvGrpSpPr>
          <p:cNvPr id="2" name="组合 1">
            <a:extLst>
              <a:ext uri="{FF2B5EF4-FFF2-40B4-BE49-F238E27FC236}">
                <a16:creationId xmlns:a16="http://schemas.microsoft.com/office/drawing/2014/main" id="{C18494A9-4BE3-49B7-8462-3CEA36D66274}"/>
              </a:ext>
            </a:extLst>
          </p:cNvPr>
          <p:cNvGrpSpPr/>
          <p:nvPr/>
        </p:nvGrpSpPr>
        <p:grpSpPr>
          <a:xfrm>
            <a:off x="6743303" y="900811"/>
            <a:ext cx="1155700" cy="419588"/>
            <a:chOff x="6224587" y="1095287"/>
            <a:chExt cx="1066800" cy="387312"/>
          </a:xfrm>
        </p:grpSpPr>
        <p:sp>
          <p:nvSpPr>
            <p:cNvPr id="53262" name="Line 14">
              <a:extLst>
                <a:ext uri="{FF2B5EF4-FFF2-40B4-BE49-F238E27FC236}">
                  <a16:creationId xmlns:a16="http://schemas.microsoft.com/office/drawing/2014/main" id="{6791DCD4-B85E-449F-9DC2-51CA31335359}"/>
                </a:ext>
              </a:extLst>
            </p:cNvPr>
            <p:cNvSpPr>
              <a:spLocks noChangeShapeType="1"/>
            </p:cNvSpPr>
            <p:nvPr/>
          </p:nvSpPr>
          <p:spPr bwMode="auto">
            <a:xfrm>
              <a:off x="6224587" y="1095287"/>
              <a:ext cx="1066800" cy="0"/>
            </a:xfrm>
            <a:prstGeom prst="line">
              <a:avLst/>
            </a:prstGeom>
            <a:noFill/>
            <a:ln w="28575">
              <a:solidFill>
                <a:srgbClr val="0000FF"/>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aphicFrame>
          <p:nvGraphicFramePr>
            <p:cNvPr id="119" name="Object 4">
              <a:hlinkClick r:id="" action="ppaction://ole?verb=0"/>
              <a:extLst>
                <a:ext uri="{FF2B5EF4-FFF2-40B4-BE49-F238E27FC236}">
                  <a16:creationId xmlns:a16="http://schemas.microsoft.com/office/drawing/2014/main" id="{E397C23C-46A9-4F73-BC4D-851C3096BEE1}"/>
                </a:ext>
              </a:extLst>
            </p:cNvPr>
            <p:cNvGraphicFramePr>
              <a:graphicFrameLocks/>
            </p:cNvGraphicFramePr>
            <p:nvPr>
              <p:extLst>
                <p:ext uri="{D42A27DB-BD31-4B8C-83A1-F6EECF244321}">
                  <p14:modId xmlns:p14="http://schemas.microsoft.com/office/powerpoint/2010/main" val="3474347441"/>
                </p:ext>
              </p:extLst>
            </p:nvPr>
          </p:nvGraphicFramePr>
          <p:xfrm>
            <a:off x="7033936" y="1145293"/>
            <a:ext cx="192088" cy="337306"/>
          </p:xfrm>
          <a:graphic>
            <a:graphicData uri="http://schemas.openxmlformats.org/presentationml/2006/ole">
              <mc:AlternateContent xmlns:mc="http://schemas.openxmlformats.org/markup-compatibility/2006">
                <mc:Choice xmlns:v="urn:schemas-microsoft-com:vml" Requires="v">
                  <p:oleObj spid="_x0000_s414762" name="公式" r:id="rId9" imgW="126720" imgH="190440" progId="Equation.3">
                    <p:embed/>
                  </p:oleObj>
                </mc:Choice>
                <mc:Fallback>
                  <p:oleObj name="公式" r:id="rId9" imgW="126720" imgH="190440" progId="Equation.3">
                    <p:embed/>
                    <p:pic>
                      <p:nvPicPr>
                        <p:cNvPr id="117" name="Object 4">
                          <a:hlinkClick r:id="" action="ppaction://ole?verb=0"/>
                          <a:extLst>
                            <a:ext uri="{FF2B5EF4-FFF2-40B4-BE49-F238E27FC236}">
                              <a16:creationId xmlns:a16="http://schemas.microsoft.com/office/drawing/2014/main" id="{7F0B3249-A467-4F5A-86CC-006CDA16E87C}"/>
                            </a:ext>
                          </a:extLst>
                        </p:cNvPr>
                        <p:cNvPicPr>
                          <a:picLocks noChangeArrowheads="1"/>
                        </p:cNvPicPr>
                        <p:nvPr/>
                      </p:nvPicPr>
                      <p:blipFill>
                        <a:blip r:embed="rId10"/>
                        <a:srcRect/>
                        <a:stretch>
                          <a:fillRect/>
                        </a:stretch>
                      </p:blipFill>
                      <p:spPr bwMode="auto">
                        <a:xfrm>
                          <a:off x="7033936" y="1145293"/>
                          <a:ext cx="192088" cy="337306"/>
                        </a:xfrm>
                        <a:prstGeom prst="rect">
                          <a:avLst/>
                        </a:prstGeom>
                        <a:noFill/>
                        <a:ln>
                          <a:noFill/>
                        </a:ln>
                        <a:effectLst/>
                      </p:spPr>
                    </p:pic>
                  </p:oleObj>
                </mc:Fallback>
              </mc:AlternateContent>
            </a:graphicData>
          </a:graphic>
        </p:graphicFrame>
      </p:grpSp>
      <p:graphicFrame>
        <p:nvGraphicFramePr>
          <p:cNvPr id="123" name="Object 4">
            <a:hlinkClick r:id="" action="ppaction://ole?verb=0"/>
            <a:extLst>
              <a:ext uri="{FF2B5EF4-FFF2-40B4-BE49-F238E27FC236}">
                <a16:creationId xmlns:a16="http://schemas.microsoft.com/office/drawing/2014/main" id="{2DFA2A38-4E71-4553-BEA6-8E2C99AA16CA}"/>
              </a:ext>
            </a:extLst>
          </p:cNvPr>
          <p:cNvGraphicFramePr>
            <a:graphicFrameLocks/>
          </p:cNvGraphicFramePr>
          <p:nvPr>
            <p:extLst>
              <p:ext uri="{D42A27DB-BD31-4B8C-83A1-F6EECF244321}">
                <p14:modId xmlns:p14="http://schemas.microsoft.com/office/powerpoint/2010/main" val="3969552691"/>
              </p:ext>
            </p:extLst>
          </p:nvPr>
        </p:nvGraphicFramePr>
        <p:xfrm>
          <a:off x="3198569" y="3561939"/>
          <a:ext cx="1479021" cy="459184"/>
        </p:xfrm>
        <a:graphic>
          <a:graphicData uri="http://schemas.openxmlformats.org/presentationml/2006/ole">
            <mc:AlternateContent xmlns:mc="http://schemas.openxmlformats.org/markup-compatibility/2006">
              <mc:Choice xmlns:v="urn:schemas-microsoft-com:vml" Requires="v">
                <p:oleObj spid="_x0000_s414763" name="公式" r:id="rId11" imgW="571320" imgH="177480" progId="Equation.3">
                  <p:embed/>
                </p:oleObj>
              </mc:Choice>
              <mc:Fallback>
                <p:oleObj name="公式" r:id="rId11" imgW="571320" imgH="177480" progId="Equation.3">
                  <p:embed/>
                  <p:pic>
                    <p:nvPicPr>
                      <p:cNvPr id="117" name="Object 4">
                        <a:hlinkClick r:id="" action="ppaction://ole?verb=0"/>
                        <a:extLst>
                          <a:ext uri="{FF2B5EF4-FFF2-40B4-BE49-F238E27FC236}">
                            <a16:creationId xmlns:a16="http://schemas.microsoft.com/office/drawing/2014/main" id="{7F0B3249-A467-4F5A-86CC-006CDA16E87C}"/>
                          </a:ext>
                        </a:extLst>
                      </p:cNvPr>
                      <p:cNvPicPr>
                        <a:picLocks noChangeArrowheads="1"/>
                      </p:cNvPicPr>
                      <p:nvPr/>
                    </p:nvPicPr>
                    <p:blipFill>
                      <a:blip r:embed="rId12"/>
                      <a:srcRect/>
                      <a:stretch>
                        <a:fillRect/>
                      </a:stretch>
                    </p:blipFill>
                    <p:spPr bwMode="auto">
                      <a:xfrm>
                        <a:off x="3198569" y="3561939"/>
                        <a:ext cx="1479021" cy="459184"/>
                      </a:xfrm>
                      <a:prstGeom prst="rect">
                        <a:avLst/>
                      </a:prstGeom>
                      <a:noFill/>
                      <a:ln>
                        <a:noFill/>
                      </a:ln>
                      <a:effectLst/>
                    </p:spPr>
                  </p:pic>
                </p:oleObj>
              </mc:Fallback>
            </mc:AlternateContent>
          </a:graphicData>
        </a:graphic>
      </p:graphicFrame>
      <p:graphicFrame>
        <p:nvGraphicFramePr>
          <p:cNvPr id="124" name="Object 4">
            <a:hlinkClick r:id="" action="ppaction://ole?verb=0"/>
            <a:extLst>
              <a:ext uri="{FF2B5EF4-FFF2-40B4-BE49-F238E27FC236}">
                <a16:creationId xmlns:a16="http://schemas.microsoft.com/office/drawing/2014/main" id="{D07B396D-6D4A-4A60-B1CB-62CA785B83EB}"/>
              </a:ext>
            </a:extLst>
          </p:cNvPr>
          <p:cNvGraphicFramePr>
            <a:graphicFrameLocks/>
          </p:cNvGraphicFramePr>
          <p:nvPr>
            <p:extLst>
              <p:ext uri="{D42A27DB-BD31-4B8C-83A1-F6EECF244321}">
                <p14:modId xmlns:p14="http://schemas.microsoft.com/office/powerpoint/2010/main" val="1064278498"/>
              </p:ext>
            </p:extLst>
          </p:nvPr>
        </p:nvGraphicFramePr>
        <p:xfrm>
          <a:off x="5362310" y="3468602"/>
          <a:ext cx="1972602" cy="589888"/>
        </p:xfrm>
        <a:graphic>
          <a:graphicData uri="http://schemas.openxmlformats.org/presentationml/2006/ole">
            <mc:AlternateContent xmlns:mc="http://schemas.openxmlformats.org/markup-compatibility/2006">
              <mc:Choice xmlns:v="urn:schemas-microsoft-com:vml" Requires="v">
                <p:oleObj spid="_x0000_s414764" name="公式" r:id="rId13" imgW="761760" imgH="228600" progId="Equation.3">
                  <p:embed/>
                </p:oleObj>
              </mc:Choice>
              <mc:Fallback>
                <p:oleObj name="公式" r:id="rId13" imgW="761760" imgH="228600" progId="Equation.3">
                  <p:embed/>
                  <p:pic>
                    <p:nvPicPr>
                      <p:cNvPr id="123" name="Object 4">
                        <a:hlinkClick r:id="" action="ppaction://ole?verb=0"/>
                        <a:extLst>
                          <a:ext uri="{FF2B5EF4-FFF2-40B4-BE49-F238E27FC236}">
                            <a16:creationId xmlns:a16="http://schemas.microsoft.com/office/drawing/2014/main" id="{2DFA2A38-4E71-4553-BEA6-8E2C99AA16CA}"/>
                          </a:ext>
                        </a:extLst>
                      </p:cNvPr>
                      <p:cNvPicPr>
                        <a:picLocks noChangeArrowheads="1"/>
                      </p:cNvPicPr>
                      <p:nvPr/>
                    </p:nvPicPr>
                    <p:blipFill>
                      <a:blip r:embed="rId14"/>
                      <a:srcRect/>
                      <a:stretch>
                        <a:fillRect/>
                      </a:stretch>
                    </p:blipFill>
                    <p:spPr bwMode="auto">
                      <a:xfrm>
                        <a:off x="5362310" y="3468602"/>
                        <a:ext cx="1972602" cy="589888"/>
                      </a:xfrm>
                      <a:prstGeom prst="rect">
                        <a:avLst/>
                      </a:prstGeom>
                      <a:noFill/>
                      <a:ln>
                        <a:noFill/>
                      </a:ln>
                      <a:effectLst/>
                    </p:spPr>
                  </p:pic>
                </p:oleObj>
              </mc:Fallback>
            </mc:AlternateContent>
          </a:graphicData>
        </a:graphic>
      </p:graphicFrame>
      <p:graphicFrame>
        <p:nvGraphicFramePr>
          <p:cNvPr id="125" name="Object 4">
            <a:hlinkClick r:id="" action="ppaction://ole?verb=0"/>
            <a:extLst>
              <a:ext uri="{FF2B5EF4-FFF2-40B4-BE49-F238E27FC236}">
                <a16:creationId xmlns:a16="http://schemas.microsoft.com/office/drawing/2014/main" id="{FA3827F1-5798-467B-8469-A04CE94ABCA0}"/>
              </a:ext>
            </a:extLst>
          </p:cNvPr>
          <p:cNvGraphicFramePr>
            <a:graphicFrameLocks/>
          </p:cNvGraphicFramePr>
          <p:nvPr>
            <p:extLst>
              <p:ext uri="{D42A27DB-BD31-4B8C-83A1-F6EECF244321}">
                <p14:modId xmlns:p14="http://schemas.microsoft.com/office/powerpoint/2010/main" val="2685263654"/>
              </p:ext>
            </p:extLst>
          </p:nvPr>
        </p:nvGraphicFramePr>
        <p:xfrm>
          <a:off x="3185914" y="4271188"/>
          <a:ext cx="1774825" cy="524536"/>
        </p:xfrm>
        <a:graphic>
          <a:graphicData uri="http://schemas.openxmlformats.org/presentationml/2006/ole">
            <mc:AlternateContent xmlns:mc="http://schemas.openxmlformats.org/markup-compatibility/2006">
              <mc:Choice xmlns:v="urn:schemas-microsoft-com:vml" Requires="v">
                <p:oleObj spid="_x0000_s414765" name="公式" r:id="rId15" imgW="685800" imgH="203040" progId="Equation.3">
                  <p:embed/>
                </p:oleObj>
              </mc:Choice>
              <mc:Fallback>
                <p:oleObj name="公式" r:id="rId15" imgW="685800" imgH="203040" progId="Equation.3">
                  <p:embed/>
                  <p:pic>
                    <p:nvPicPr>
                      <p:cNvPr id="123" name="Object 4">
                        <a:hlinkClick r:id="" action="ppaction://ole?verb=0"/>
                        <a:extLst>
                          <a:ext uri="{FF2B5EF4-FFF2-40B4-BE49-F238E27FC236}">
                            <a16:creationId xmlns:a16="http://schemas.microsoft.com/office/drawing/2014/main" id="{2DFA2A38-4E71-4553-BEA6-8E2C99AA16CA}"/>
                          </a:ext>
                        </a:extLst>
                      </p:cNvPr>
                      <p:cNvPicPr>
                        <a:picLocks noChangeArrowheads="1"/>
                      </p:cNvPicPr>
                      <p:nvPr/>
                    </p:nvPicPr>
                    <p:blipFill>
                      <a:blip r:embed="rId16"/>
                      <a:srcRect/>
                      <a:stretch>
                        <a:fillRect/>
                      </a:stretch>
                    </p:blipFill>
                    <p:spPr bwMode="auto">
                      <a:xfrm>
                        <a:off x="3185914" y="4271188"/>
                        <a:ext cx="1774825" cy="524536"/>
                      </a:xfrm>
                      <a:prstGeom prst="rect">
                        <a:avLst/>
                      </a:prstGeom>
                      <a:noFill/>
                      <a:ln>
                        <a:noFill/>
                      </a:ln>
                      <a:effectLst/>
                    </p:spPr>
                  </p:pic>
                </p:oleObj>
              </mc:Fallback>
            </mc:AlternateContent>
          </a:graphicData>
        </a:graphic>
      </p:graphicFrame>
      <p:graphicFrame>
        <p:nvGraphicFramePr>
          <p:cNvPr id="126" name="Object 4">
            <a:hlinkClick r:id="" action="ppaction://ole?verb=0"/>
            <a:extLst>
              <a:ext uri="{FF2B5EF4-FFF2-40B4-BE49-F238E27FC236}">
                <a16:creationId xmlns:a16="http://schemas.microsoft.com/office/drawing/2014/main" id="{80A48026-D720-45C0-87FF-B410409B11EC}"/>
              </a:ext>
            </a:extLst>
          </p:cNvPr>
          <p:cNvGraphicFramePr>
            <a:graphicFrameLocks/>
          </p:cNvGraphicFramePr>
          <p:nvPr>
            <p:extLst>
              <p:ext uri="{D42A27DB-BD31-4B8C-83A1-F6EECF244321}">
                <p14:modId xmlns:p14="http://schemas.microsoft.com/office/powerpoint/2010/main" val="3386561464"/>
              </p:ext>
            </p:extLst>
          </p:nvPr>
        </p:nvGraphicFramePr>
        <p:xfrm>
          <a:off x="5280621" y="4265424"/>
          <a:ext cx="2135981" cy="524536"/>
        </p:xfrm>
        <a:graphic>
          <a:graphicData uri="http://schemas.openxmlformats.org/presentationml/2006/ole">
            <mc:AlternateContent xmlns:mc="http://schemas.openxmlformats.org/markup-compatibility/2006">
              <mc:Choice xmlns:v="urn:schemas-microsoft-com:vml" Requires="v">
                <p:oleObj spid="_x0000_s414766" name="公式" r:id="rId17" imgW="825480" imgH="203040" progId="Equation.3">
                  <p:embed/>
                </p:oleObj>
              </mc:Choice>
              <mc:Fallback>
                <p:oleObj name="公式" r:id="rId17" imgW="825480" imgH="203040" progId="Equation.3">
                  <p:embed/>
                  <p:pic>
                    <p:nvPicPr>
                      <p:cNvPr id="125" name="Object 4">
                        <a:hlinkClick r:id="" action="ppaction://ole?verb=0"/>
                        <a:extLst>
                          <a:ext uri="{FF2B5EF4-FFF2-40B4-BE49-F238E27FC236}">
                            <a16:creationId xmlns:a16="http://schemas.microsoft.com/office/drawing/2014/main" id="{FA3827F1-5798-467B-8469-A04CE94ABCA0}"/>
                          </a:ext>
                        </a:extLst>
                      </p:cNvPr>
                      <p:cNvPicPr>
                        <a:picLocks noChangeArrowheads="1"/>
                      </p:cNvPicPr>
                      <p:nvPr/>
                    </p:nvPicPr>
                    <p:blipFill>
                      <a:blip r:embed="rId18"/>
                      <a:srcRect/>
                      <a:stretch>
                        <a:fillRect/>
                      </a:stretch>
                    </p:blipFill>
                    <p:spPr bwMode="auto">
                      <a:xfrm>
                        <a:off x="5280621" y="4265424"/>
                        <a:ext cx="2135981" cy="524536"/>
                      </a:xfrm>
                      <a:prstGeom prst="rect">
                        <a:avLst/>
                      </a:prstGeom>
                      <a:noFill/>
                      <a:ln>
                        <a:noFill/>
                      </a:ln>
                      <a:effectLst/>
                    </p:spPr>
                  </p:pic>
                </p:oleObj>
              </mc:Fallback>
            </mc:AlternateContent>
          </a:graphicData>
        </a:graphic>
      </p:graphicFrame>
      <p:grpSp>
        <p:nvGrpSpPr>
          <p:cNvPr id="4" name="组合 3">
            <a:extLst>
              <a:ext uri="{FF2B5EF4-FFF2-40B4-BE49-F238E27FC236}">
                <a16:creationId xmlns:a16="http://schemas.microsoft.com/office/drawing/2014/main" id="{1A419F79-B7D3-4408-8EEA-F9B689B29B0A}"/>
              </a:ext>
            </a:extLst>
          </p:cNvPr>
          <p:cNvGrpSpPr/>
          <p:nvPr/>
        </p:nvGrpSpPr>
        <p:grpSpPr>
          <a:xfrm>
            <a:off x="913185" y="5029569"/>
            <a:ext cx="3160142" cy="1049073"/>
            <a:chOff x="842940" y="4906448"/>
            <a:chExt cx="2917054" cy="968375"/>
          </a:xfrm>
        </p:grpSpPr>
        <p:sp>
          <p:nvSpPr>
            <p:cNvPr id="53266" name="Text Box 18">
              <a:extLst>
                <a:ext uri="{FF2B5EF4-FFF2-40B4-BE49-F238E27FC236}">
                  <a16:creationId xmlns:a16="http://schemas.microsoft.com/office/drawing/2014/main" id="{0515D6F1-DB2C-42E3-91D4-79B703BE9ABC}"/>
                </a:ext>
              </a:extLst>
            </p:cNvPr>
            <p:cNvSpPr txBox="1">
              <a:spLocks noChangeArrowheads="1"/>
            </p:cNvSpPr>
            <p:nvPr/>
          </p:nvSpPr>
          <p:spPr bwMode="auto">
            <a:xfrm>
              <a:off x="842940" y="5118571"/>
              <a:ext cx="790453" cy="45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2600" b="1" dirty="0">
                  <a:latin typeface="黑体" panose="02010609060101010101" pitchFamily="49" charset="-122"/>
                  <a:ea typeface="黑体" panose="02010609060101010101" pitchFamily="49" charset="-122"/>
                </a:rPr>
                <a:t> </a:t>
              </a:r>
              <a:r>
                <a:rPr lang="zh-CN" altLang="en-US" sz="2600" b="1" dirty="0">
                  <a:latin typeface="黑体" panose="02010609060101010101" pitchFamily="49" charset="-122"/>
                  <a:ea typeface="黑体" panose="02010609060101010101" pitchFamily="49" charset="-122"/>
                </a:rPr>
                <a:t>则 </a:t>
              </a:r>
            </a:p>
          </p:txBody>
        </p:sp>
        <p:graphicFrame>
          <p:nvGraphicFramePr>
            <p:cNvPr id="127" name="Object 4">
              <a:hlinkClick r:id="" action="ppaction://ole?verb=0"/>
              <a:extLst>
                <a:ext uri="{FF2B5EF4-FFF2-40B4-BE49-F238E27FC236}">
                  <a16:creationId xmlns:a16="http://schemas.microsoft.com/office/drawing/2014/main" id="{4C9A9769-6071-48AA-85CB-1888CEEE7933}"/>
                </a:ext>
              </a:extLst>
            </p:cNvPr>
            <p:cNvGraphicFramePr>
              <a:graphicFrameLocks/>
            </p:cNvGraphicFramePr>
            <p:nvPr>
              <p:extLst>
                <p:ext uri="{D42A27DB-BD31-4B8C-83A1-F6EECF244321}">
                  <p14:modId xmlns:p14="http://schemas.microsoft.com/office/powerpoint/2010/main" val="4185880420"/>
                </p:ext>
              </p:extLst>
            </p:nvPr>
          </p:nvGraphicFramePr>
          <p:xfrm>
            <a:off x="1848644" y="4906448"/>
            <a:ext cx="1911350" cy="968375"/>
          </p:xfrm>
          <a:graphic>
            <a:graphicData uri="http://schemas.openxmlformats.org/presentationml/2006/ole">
              <mc:AlternateContent xmlns:mc="http://schemas.openxmlformats.org/markup-compatibility/2006">
                <mc:Choice xmlns:v="urn:schemas-microsoft-com:vml" Requires="v">
                  <p:oleObj spid="_x0000_s414767" name="公式" r:id="rId19" imgW="799920" imgH="406080" progId="Equation.3">
                    <p:embed/>
                  </p:oleObj>
                </mc:Choice>
                <mc:Fallback>
                  <p:oleObj name="公式" r:id="rId19" imgW="799920" imgH="406080" progId="Equation.3">
                    <p:embed/>
                    <p:pic>
                      <p:nvPicPr>
                        <p:cNvPr id="125" name="Object 4">
                          <a:hlinkClick r:id="" action="ppaction://ole?verb=0"/>
                          <a:extLst>
                            <a:ext uri="{FF2B5EF4-FFF2-40B4-BE49-F238E27FC236}">
                              <a16:creationId xmlns:a16="http://schemas.microsoft.com/office/drawing/2014/main" id="{FA3827F1-5798-467B-8469-A04CE94ABCA0}"/>
                            </a:ext>
                          </a:extLst>
                        </p:cNvPr>
                        <p:cNvPicPr>
                          <a:picLocks noChangeArrowheads="1"/>
                        </p:cNvPicPr>
                        <p:nvPr/>
                      </p:nvPicPr>
                      <p:blipFill>
                        <a:blip r:embed="rId20"/>
                        <a:srcRect/>
                        <a:stretch>
                          <a:fillRect/>
                        </a:stretch>
                      </p:blipFill>
                      <p:spPr bwMode="auto">
                        <a:xfrm>
                          <a:off x="1848644" y="4906448"/>
                          <a:ext cx="1911350" cy="968375"/>
                        </a:xfrm>
                        <a:prstGeom prst="rect">
                          <a:avLst/>
                        </a:prstGeom>
                        <a:noFill/>
                        <a:ln>
                          <a:noFill/>
                        </a:ln>
                        <a:effectLst/>
                      </p:spPr>
                    </p:pic>
                  </p:oleObj>
                </mc:Fallback>
              </mc:AlternateContent>
            </a:graphicData>
          </a:graphic>
        </p:graphicFrame>
      </p:grpSp>
      <p:graphicFrame>
        <p:nvGraphicFramePr>
          <p:cNvPr id="128" name="Object 4">
            <a:hlinkClick r:id="" action="ppaction://ole?verb=0"/>
            <a:extLst>
              <a:ext uri="{FF2B5EF4-FFF2-40B4-BE49-F238E27FC236}">
                <a16:creationId xmlns:a16="http://schemas.microsoft.com/office/drawing/2014/main" id="{3047C3C1-0001-4AA0-9ECD-D192B9414CFF}"/>
              </a:ext>
            </a:extLst>
          </p:cNvPr>
          <p:cNvGraphicFramePr>
            <a:graphicFrameLocks/>
          </p:cNvGraphicFramePr>
          <p:nvPr>
            <p:extLst>
              <p:ext uri="{D42A27DB-BD31-4B8C-83A1-F6EECF244321}">
                <p14:modId xmlns:p14="http://schemas.microsoft.com/office/powerpoint/2010/main" val="917764518"/>
              </p:ext>
            </p:extLst>
          </p:nvPr>
        </p:nvGraphicFramePr>
        <p:xfrm>
          <a:off x="5406165" y="5291837"/>
          <a:ext cx="1479021" cy="524536"/>
        </p:xfrm>
        <a:graphic>
          <a:graphicData uri="http://schemas.openxmlformats.org/presentationml/2006/ole">
            <mc:AlternateContent xmlns:mc="http://schemas.openxmlformats.org/markup-compatibility/2006">
              <mc:Choice xmlns:v="urn:schemas-microsoft-com:vml" Requires="v">
                <p:oleObj spid="_x0000_s414768" name="公式" r:id="rId21" imgW="571320" imgH="203040" progId="Equation.3">
                  <p:embed/>
                </p:oleObj>
              </mc:Choice>
              <mc:Fallback>
                <p:oleObj name="公式" r:id="rId21" imgW="571320" imgH="203040" progId="Equation.3">
                  <p:embed/>
                  <p:pic>
                    <p:nvPicPr>
                      <p:cNvPr id="126" name="Object 4">
                        <a:hlinkClick r:id="" action="ppaction://ole?verb=0"/>
                        <a:extLst>
                          <a:ext uri="{FF2B5EF4-FFF2-40B4-BE49-F238E27FC236}">
                            <a16:creationId xmlns:a16="http://schemas.microsoft.com/office/drawing/2014/main" id="{80A48026-D720-45C0-87FF-B410409B11EC}"/>
                          </a:ext>
                        </a:extLst>
                      </p:cNvPr>
                      <p:cNvPicPr>
                        <a:picLocks noChangeArrowheads="1"/>
                      </p:cNvPicPr>
                      <p:nvPr/>
                    </p:nvPicPr>
                    <p:blipFill>
                      <a:blip r:embed="rId22"/>
                      <a:srcRect/>
                      <a:stretch>
                        <a:fillRect/>
                      </a:stretch>
                    </p:blipFill>
                    <p:spPr bwMode="auto">
                      <a:xfrm>
                        <a:off x="5406165" y="5291837"/>
                        <a:ext cx="1479021" cy="524536"/>
                      </a:xfrm>
                      <a:prstGeom prst="rect">
                        <a:avLst/>
                      </a:prstGeom>
                      <a:noFill/>
                      <a:ln>
                        <a:solidFill>
                          <a:srgbClr val="C00000"/>
                        </a:solidFill>
                      </a:ln>
                      <a:effectLst/>
                    </p:spPr>
                  </p:pic>
                </p:oleObj>
              </mc:Fallback>
            </mc:AlternateContent>
          </a:graphicData>
        </a:graphic>
      </p:graphicFrame>
      <p:sp>
        <p:nvSpPr>
          <p:cNvPr id="5" name="灯片编号占位符 4">
            <a:extLst>
              <a:ext uri="{FF2B5EF4-FFF2-40B4-BE49-F238E27FC236}">
                <a16:creationId xmlns:a16="http://schemas.microsoft.com/office/drawing/2014/main" id="{1E273518-E187-41D1-A087-2A10ECD8B007}"/>
              </a:ext>
            </a:extLst>
          </p:cNvPr>
          <p:cNvSpPr>
            <a:spLocks noGrp="1"/>
          </p:cNvSpPr>
          <p:nvPr>
            <p:ph type="sldNum" sz="quarter" idx="12"/>
          </p:nvPr>
        </p:nvSpPr>
        <p:spPr/>
        <p:txBody>
          <a:bodyPr/>
          <a:lstStyle/>
          <a:p>
            <a:fld id="{DD7B16FF-69CA-4A0B-BD3A-C4B4E2184A49}" type="slidenum">
              <a:rPr lang="zh-CN" altLang="en-US" smtClean="0"/>
              <a:pPr/>
              <a:t>39</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53251"/>
                                        </p:tgtEl>
                                        <p:attrNameLst>
                                          <p:attrName>style.visibility</p:attrName>
                                        </p:attrNameLst>
                                      </p:cBhvr>
                                      <p:to>
                                        <p:strVal val="visible"/>
                                      </p:to>
                                    </p:set>
                                    <p:animEffect transition="in" filter="blinds(vertical)">
                                      <p:cBhvr>
                                        <p:cTn id="7" dur="500"/>
                                        <p:tgtEl>
                                          <p:spTgt spid="532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53331">
                                            <p:txEl>
                                              <p:pRg st="0" end="0"/>
                                            </p:txEl>
                                          </p:spTgt>
                                        </p:tgtEl>
                                        <p:attrNameLst>
                                          <p:attrName>style.visibility</p:attrName>
                                        </p:attrNameLst>
                                      </p:cBhvr>
                                      <p:to>
                                        <p:strVal val="visible"/>
                                      </p:to>
                                    </p:set>
                                    <p:animEffect transition="in" filter="wipe(up)">
                                      <p:cBhvr>
                                        <p:cTn id="12" dur="75"/>
                                        <p:tgtEl>
                                          <p:spTgt spid="5333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53252"/>
                                        </p:tgtEl>
                                        <p:attrNameLst>
                                          <p:attrName>style.visibility</p:attrName>
                                        </p:attrNameLst>
                                      </p:cBhvr>
                                      <p:to>
                                        <p:strVal val="visible"/>
                                      </p:to>
                                    </p:set>
                                    <p:animEffect transition="in" filter="blinds(vertical)">
                                      <p:cBhvr>
                                        <p:cTn id="17" dur="500"/>
                                        <p:tgtEl>
                                          <p:spTgt spid="532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53332">
                                            <p:txEl>
                                              <p:pRg st="0" end="0"/>
                                            </p:txEl>
                                          </p:spTgt>
                                        </p:tgtEl>
                                        <p:attrNameLst>
                                          <p:attrName>style.visibility</p:attrName>
                                        </p:attrNameLst>
                                      </p:cBhvr>
                                      <p:to>
                                        <p:strVal val="visible"/>
                                      </p:to>
                                    </p:set>
                                    <p:animEffect transition="in" filter="wipe(up)">
                                      <p:cBhvr>
                                        <p:cTn id="22" dur="75"/>
                                        <p:tgtEl>
                                          <p:spTgt spid="5333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par>
                                <p:cTn id="28" presetID="22" presetClass="entr" presetSubtype="8" fill="hold"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left)">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5" fill="hold" grpId="0" nodeType="clickEffect">
                                  <p:stCondLst>
                                    <p:cond delay="0"/>
                                  </p:stCondLst>
                                  <p:childTnLst>
                                    <p:set>
                                      <p:cBhvr>
                                        <p:cTn id="34" dur="1" fill="hold">
                                          <p:stCondLst>
                                            <p:cond delay="0"/>
                                          </p:stCondLst>
                                        </p:cTn>
                                        <p:tgtEl>
                                          <p:spTgt spid="53254"/>
                                        </p:tgtEl>
                                        <p:attrNameLst>
                                          <p:attrName>style.visibility</p:attrName>
                                        </p:attrNameLst>
                                      </p:cBhvr>
                                      <p:to>
                                        <p:strVal val="visible"/>
                                      </p:to>
                                    </p:set>
                                    <p:animEffect transition="in" filter="blinds(vertical)">
                                      <p:cBhvr>
                                        <p:cTn id="35" dur="500"/>
                                        <p:tgtEl>
                                          <p:spTgt spid="5325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23"/>
                                        </p:tgtEl>
                                        <p:attrNameLst>
                                          <p:attrName>style.visibility</p:attrName>
                                        </p:attrNameLst>
                                      </p:cBhvr>
                                      <p:to>
                                        <p:strVal val="visible"/>
                                      </p:to>
                                    </p:set>
                                    <p:animEffect transition="in" filter="wipe(left)">
                                      <p:cBhvr>
                                        <p:cTn id="40" dur="500"/>
                                        <p:tgtEl>
                                          <p:spTgt spid="123"/>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124"/>
                                        </p:tgtEl>
                                        <p:attrNameLst>
                                          <p:attrName>style.visibility</p:attrName>
                                        </p:attrNameLst>
                                      </p:cBhvr>
                                      <p:to>
                                        <p:strVal val="visible"/>
                                      </p:to>
                                    </p:set>
                                    <p:animEffect transition="in" filter="randombar(horizontal)">
                                      <p:cBhvr>
                                        <p:cTn id="45" dur="500"/>
                                        <p:tgtEl>
                                          <p:spTgt spid="124"/>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53258"/>
                                        </p:tgtEl>
                                        <p:attrNameLst>
                                          <p:attrName>style.visibility</p:attrName>
                                        </p:attrNameLst>
                                      </p:cBhvr>
                                      <p:to>
                                        <p:strVal val="visible"/>
                                      </p:to>
                                    </p:set>
                                    <p:anim calcmode="lin" valueType="num">
                                      <p:cBhvr additive="base">
                                        <p:cTn id="50" dur="500" fill="hold"/>
                                        <p:tgtEl>
                                          <p:spTgt spid="53258"/>
                                        </p:tgtEl>
                                        <p:attrNameLst>
                                          <p:attrName>ppt_x</p:attrName>
                                        </p:attrNameLst>
                                      </p:cBhvr>
                                      <p:tavLst>
                                        <p:tav tm="0">
                                          <p:val>
                                            <p:strVal val="0-#ppt_w/2"/>
                                          </p:val>
                                        </p:tav>
                                        <p:tav tm="100000">
                                          <p:val>
                                            <p:strVal val="#ppt_x"/>
                                          </p:val>
                                        </p:tav>
                                      </p:tavLst>
                                    </p:anim>
                                    <p:anim calcmode="lin" valueType="num">
                                      <p:cBhvr additive="base">
                                        <p:cTn id="51" dur="500" fill="hold"/>
                                        <p:tgtEl>
                                          <p:spTgt spid="53258"/>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25"/>
                                        </p:tgtEl>
                                        <p:attrNameLst>
                                          <p:attrName>style.visibility</p:attrName>
                                        </p:attrNameLst>
                                      </p:cBhvr>
                                      <p:to>
                                        <p:strVal val="visible"/>
                                      </p:to>
                                    </p:set>
                                    <p:animEffect transition="in" filter="fade">
                                      <p:cBhvr>
                                        <p:cTn id="56" dur="500"/>
                                        <p:tgtEl>
                                          <p:spTgt spid="125"/>
                                        </p:tgtEl>
                                      </p:cBhvr>
                                    </p:animEffect>
                                  </p:childTnLst>
                                </p:cTn>
                              </p:par>
                            </p:childTnLst>
                          </p:cTn>
                        </p:par>
                      </p:childTnLst>
                    </p:cTn>
                  </p:par>
                  <p:par>
                    <p:cTn id="57" fill="hold">
                      <p:stCondLst>
                        <p:cond delay="indefinite"/>
                      </p:stCondLst>
                      <p:childTnLst>
                        <p:par>
                          <p:cTn id="58" fill="hold">
                            <p:stCondLst>
                              <p:cond delay="0"/>
                            </p:stCondLst>
                            <p:childTnLst>
                              <p:par>
                                <p:cTn id="59" presetID="14" presetClass="entr" presetSubtype="10" fill="hold" nodeType="clickEffect">
                                  <p:stCondLst>
                                    <p:cond delay="0"/>
                                  </p:stCondLst>
                                  <p:childTnLst>
                                    <p:set>
                                      <p:cBhvr>
                                        <p:cTn id="60" dur="1" fill="hold">
                                          <p:stCondLst>
                                            <p:cond delay="0"/>
                                          </p:stCondLst>
                                        </p:cTn>
                                        <p:tgtEl>
                                          <p:spTgt spid="126"/>
                                        </p:tgtEl>
                                        <p:attrNameLst>
                                          <p:attrName>style.visibility</p:attrName>
                                        </p:attrNameLst>
                                      </p:cBhvr>
                                      <p:to>
                                        <p:strVal val="visible"/>
                                      </p:to>
                                    </p:set>
                                    <p:animEffect transition="in" filter="randombar(horizontal)">
                                      <p:cBhvr>
                                        <p:cTn id="61" dur="500"/>
                                        <p:tgtEl>
                                          <p:spTgt spid="12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wipe(left)">
                                      <p:cBhvr>
                                        <p:cTn id="66" dur="500"/>
                                        <p:tgtEl>
                                          <p:spTgt spid="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0" nodeType="clickEffect">
                                  <p:stCondLst>
                                    <p:cond delay="0"/>
                                  </p:stCondLst>
                                  <p:iterate type="lt">
                                    <p:tmPct val="100000"/>
                                  </p:iterate>
                                  <p:childTnLst>
                                    <p:set>
                                      <p:cBhvr>
                                        <p:cTn id="70" dur="1" fill="hold">
                                          <p:stCondLst>
                                            <p:cond delay="0"/>
                                          </p:stCondLst>
                                        </p:cTn>
                                        <p:tgtEl>
                                          <p:spTgt spid="53268">
                                            <p:txEl>
                                              <p:pRg st="0" end="0"/>
                                            </p:txEl>
                                          </p:spTgt>
                                        </p:tgtEl>
                                        <p:attrNameLst>
                                          <p:attrName>style.visibility</p:attrName>
                                        </p:attrNameLst>
                                      </p:cBhvr>
                                      <p:to>
                                        <p:strVal val="visible"/>
                                      </p:to>
                                    </p:set>
                                    <p:animEffect transition="in" filter="wipe(up)">
                                      <p:cBhvr>
                                        <p:cTn id="71" dur="75"/>
                                        <p:tgtEl>
                                          <p:spTgt spid="53268">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128"/>
                                        </p:tgtEl>
                                        <p:attrNameLst>
                                          <p:attrName>style.visibility</p:attrName>
                                        </p:attrNameLst>
                                      </p:cBhvr>
                                      <p:to>
                                        <p:strVal val="visible"/>
                                      </p:to>
                                    </p:set>
                                    <p:animEffect transition="in" filter="wipe(down)">
                                      <p:cBhvr>
                                        <p:cTn id="76" dur="500"/>
                                        <p:tgtEl>
                                          <p:spTgt spid="128"/>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iterate type="lt">
                                    <p:tmPct val="100000"/>
                                  </p:iterate>
                                  <p:childTnLst>
                                    <p:set>
                                      <p:cBhvr>
                                        <p:cTn id="80" dur="1" fill="hold">
                                          <p:stCondLst>
                                            <p:cond delay="0"/>
                                          </p:stCondLst>
                                        </p:cTn>
                                        <p:tgtEl>
                                          <p:spTgt spid="53396"/>
                                        </p:tgtEl>
                                        <p:attrNameLst>
                                          <p:attrName>style.visibility</p:attrName>
                                        </p:attrNameLst>
                                      </p:cBhvr>
                                      <p:to>
                                        <p:strVal val="visible"/>
                                      </p:to>
                                    </p:set>
                                    <p:animEffect transition="in" filter="wipe(left)">
                                      <p:cBhvr>
                                        <p:cTn id="81" dur="75"/>
                                        <p:tgtEl>
                                          <p:spTgt spid="53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animBg="1" autoUpdateAnimBg="0"/>
      <p:bldP spid="53252" grpId="0" animBg="1" autoUpdateAnimBg="0"/>
      <p:bldP spid="53254" grpId="0" animBg="1" autoUpdateAnimBg="0"/>
      <p:bldP spid="53258" grpId="0" animBg="1" autoUpdateAnimBg="0"/>
      <p:bldP spid="53268" grpId="0" build="p" autoUpdateAnimBg="0"/>
      <p:bldP spid="53331" grpId="0" build="p" autoUpdateAnimBg="0"/>
      <p:bldP spid="53332" grpId="0" build="p" autoUpdateAnimBg="0"/>
      <p:bldP spid="53396"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4851C738-91A3-4E4C-9B92-5B62A1037D8F}"/>
              </a:ext>
            </a:extLst>
          </p:cNvPr>
          <p:cNvSpPr>
            <a:spLocks noChangeArrowheads="1"/>
          </p:cNvSpPr>
          <p:nvPr/>
        </p:nvSpPr>
        <p:spPr bwMode="auto">
          <a:xfrm>
            <a:off x="504389" y="1115329"/>
            <a:ext cx="1458636" cy="563979"/>
          </a:xfrm>
          <a:prstGeom prst="rect">
            <a:avLst/>
          </a:prstGeom>
          <a:gradFill rotWithShape="0">
            <a:gsLst>
              <a:gs pos="0">
                <a:srgbClr val="FFCC66"/>
              </a:gs>
              <a:gs pos="50000">
                <a:srgbClr val="FFFFFF"/>
              </a:gs>
              <a:gs pos="100000">
                <a:srgbClr val="FFCC66"/>
              </a:gs>
            </a:gsLst>
            <a:lin ang="5400000" scaled="1"/>
          </a:gradFill>
          <a:ln>
            <a:noFill/>
          </a:ln>
          <a:effectLst/>
          <a:extLs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029" tIns="48154" rIns="98029" bIns="48154">
            <a:spAutoFit/>
          </a:bodyPr>
          <a:lstStyle/>
          <a:p>
            <a:pPr algn="ctr" eaLnBrk="0" hangingPunct="0">
              <a:spcBef>
                <a:spcPct val="0"/>
              </a:spcBef>
            </a:pPr>
            <a:r>
              <a:rPr lang="zh-CN" altLang="en-US" sz="3033" b="1" dirty="0">
                <a:latin typeface="黑体" panose="02010609060101010101" pitchFamily="49" charset="-122"/>
                <a:ea typeface="黑体" panose="02010609060101010101" pitchFamily="49" charset="-122"/>
              </a:rPr>
              <a:t>交流电</a:t>
            </a:r>
          </a:p>
        </p:txBody>
      </p:sp>
      <p:sp>
        <p:nvSpPr>
          <p:cNvPr id="3076" name="Rectangle 4">
            <a:extLst>
              <a:ext uri="{FF2B5EF4-FFF2-40B4-BE49-F238E27FC236}">
                <a16:creationId xmlns:a16="http://schemas.microsoft.com/office/drawing/2014/main" id="{E39C1F7D-D3E6-4EF3-B3AF-E202CF9B39A7}"/>
              </a:ext>
            </a:extLst>
          </p:cNvPr>
          <p:cNvSpPr>
            <a:spLocks noChangeArrowheads="1"/>
          </p:cNvSpPr>
          <p:nvPr/>
        </p:nvSpPr>
        <p:spPr bwMode="auto">
          <a:xfrm>
            <a:off x="586939" y="1940829"/>
            <a:ext cx="8822531" cy="17117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p>
            <a:pPr eaLnBrk="0" hangingPunct="0">
              <a:lnSpc>
                <a:spcPct val="140000"/>
              </a:lnSpc>
              <a:spcBef>
                <a:spcPct val="0"/>
              </a:spcBef>
            </a:pP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如果电流或电压每经过一定时间 （</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T</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）就重复变化一次，则此种电流 、电压称为周期性交流电流或电压。如正弦波、方波、三角波、锯齿波 等。</a:t>
            </a:r>
          </a:p>
        </p:txBody>
      </p:sp>
      <p:sp>
        <p:nvSpPr>
          <p:cNvPr id="3077" name="Rectangle 5">
            <a:extLst>
              <a:ext uri="{FF2B5EF4-FFF2-40B4-BE49-F238E27FC236}">
                <a16:creationId xmlns:a16="http://schemas.microsoft.com/office/drawing/2014/main" id="{D912C40D-DA96-4A44-81E4-439CC7811523}"/>
              </a:ext>
            </a:extLst>
          </p:cNvPr>
          <p:cNvSpPr>
            <a:spLocks noChangeArrowheads="1"/>
          </p:cNvSpPr>
          <p:nvPr/>
        </p:nvSpPr>
        <p:spPr bwMode="auto">
          <a:xfrm>
            <a:off x="2494297" y="189002"/>
            <a:ext cx="5137035" cy="6258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eaLnBrk="0" hangingPunct="0"/>
            <a:r>
              <a:rPr lang="en-US" altLang="zh-CN" sz="3467" b="1" dirty="0">
                <a:latin typeface="Times New Roman" panose="02020603050405020304" pitchFamily="18" charset="0"/>
                <a:ea typeface="黑体" panose="02010609060101010101" pitchFamily="49" charset="-122"/>
                <a:cs typeface="Times New Roman" panose="02020603050405020304" pitchFamily="18" charset="0"/>
              </a:rPr>
              <a:t>3.1.1   </a:t>
            </a:r>
            <a:r>
              <a:rPr lang="zh-CN" altLang="en-US" sz="3467" b="1" dirty="0">
                <a:latin typeface="Times New Roman" panose="02020603050405020304" pitchFamily="18" charset="0"/>
                <a:ea typeface="黑体" panose="02010609060101010101" pitchFamily="49" charset="-122"/>
                <a:cs typeface="Times New Roman" panose="02020603050405020304" pitchFamily="18" charset="0"/>
              </a:rPr>
              <a:t>正弦量的三要素</a:t>
            </a:r>
          </a:p>
        </p:txBody>
      </p:sp>
      <p:sp>
        <p:nvSpPr>
          <p:cNvPr id="3373" name="Rectangle 301">
            <a:extLst>
              <a:ext uri="{FF2B5EF4-FFF2-40B4-BE49-F238E27FC236}">
                <a16:creationId xmlns:a16="http://schemas.microsoft.com/office/drawing/2014/main" id="{A42BACDF-86EC-48B3-86B1-BF009DE962E2}"/>
              </a:ext>
            </a:extLst>
          </p:cNvPr>
          <p:cNvSpPr>
            <a:spLocks noChangeArrowheads="1"/>
          </p:cNvSpPr>
          <p:nvPr/>
        </p:nvSpPr>
        <p:spPr bwMode="auto">
          <a:xfrm>
            <a:off x="504389" y="4334779"/>
            <a:ext cx="2231122" cy="563979"/>
          </a:xfrm>
          <a:prstGeom prst="rect">
            <a:avLst/>
          </a:prstGeom>
          <a:gradFill rotWithShape="0">
            <a:gsLst>
              <a:gs pos="0">
                <a:srgbClr val="FFCC66"/>
              </a:gs>
              <a:gs pos="50000">
                <a:srgbClr val="FFFFFF"/>
              </a:gs>
              <a:gs pos="100000">
                <a:srgbClr val="FFCC66"/>
              </a:gs>
            </a:gsLst>
            <a:lin ang="5400000" scaled="1"/>
          </a:gradFill>
          <a:ln>
            <a:noFill/>
          </a:ln>
          <a:effectLst/>
          <a:extLs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029" tIns="48154" rIns="98029" bIns="48154">
            <a:spAutoFit/>
          </a:bodyPr>
          <a:lstStyle/>
          <a:p>
            <a:pPr algn="ctr" eaLnBrk="0" hangingPunct="0">
              <a:spcBef>
                <a:spcPct val="0"/>
              </a:spcBef>
            </a:pPr>
            <a:r>
              <a:rPr lang="zh-CN" altLang="en-US" sz="3033" b="1">
                <a:latin typeface="黑体" panose="02010609060101010101" pitchFamily="49" charset="-122"/>
                <a:ea typeface="黑体" panose="02010609060101010101" pitchFamily="49" charset="-122"/>
              </a:rPr>
              <a:t>正弦交流电</a:t>
            </a:r>
          </a:p>
        </p:txBody>
      </p:sp>
      <p:sp>
        <p:nvSpPr>
          <p:cNvPr id="3374" name="Text Box 302">
            <a:extLst>
              <a:ext uri="{FF2B5EF4-FFF2-40B4-BE49-F238E27FC236}">
                <a16:creationId xmlns:a16="http://schemas.microsoft.com/office/drawing/2014/main" id="{2635FA8C-471B-4351-ABCC-BA93C8FAE80F}"/>
              </a:ext>
            </a:extLst>
          </p:cNvPr>
          <p:cNvSpPr txBox="1">
            <a:spLocks noChangeArrowheads="1"/>
          </p:cNvSpPr>
          <p:nvPr/>
        </p:nvSpPr>
        <p:spPr bwMode="auto">
          <a:xfrm>
            <a:off x="457953" y="5153611"/>
            <a:ext cx="9080500" cy="11288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40000"/>
              </a:lnSpc>
              <a:spcBef>
                <a:spcPct val="0"/>
              </a:spcBef>
            </a:pPr>
            <a:r>
              <a:rPr lang="zh-CN" altLang="en-US" sz="2600" b="1" dirty="0">
                <a:latin typeface="黑体" panose="02010609060101010101" pitchFamily="49" charset="-122"/>
                <a:ea typeface="黑体" panose="02010609060101010101" pitchFamily="49" charset="-122"/>
              </a:rPr>
              <a:t>  如果交流电的大小与方向均随时间按正弦规律变化，称为正弦交流电。 </a:t>
            </a:r>
          </a:p>
        </p:txBody>
      </p:sp>
      <p:sp>
        <p:nvSpPr>
          <p:cNvPr id="2" name="灯片编号占位符 1">
            <a:extLst>
              <a:ext uri="{FF2B5EF4-FFF2-40B4-BE49-F238E27FC236}">
                <a16:creationId xmlns:a16="http://schemas.microsoft.com/office/drawing/2014/main" id="{11A800BF-1799-4455-8CA8-DFC7A3F9DDD1}"/>
              </a:ext>
            </a:extLst>
          </p:cNvPr>
          <p:cNvSpPr>
            <a:spLocks noGrp="1"/>
          </p:cNvSpPr>
          <p:nvPr>
            <p:ph type="sldNum" sz="quarter" idx="12"/>
          </p:nvPr>
        </p:nvSpPr>
        <p:spPr/>
        <p:txBody>
          <a:bodyPr/>
          <a:lstStyle/>
          <a:p>
            <a:fld id="{DD7B16FF-69CA-4A0B-BD3A-C4B4E2184A49}" type="slidenum">
              <a:rPr lang="zh-CN" altLang="en-US" smtClean="0"/>
              <a:pPr/>
              <a:t>4</a:t>
            </a:fld>
            <a:endParaRPr lang="zh-CN" altLang="en-US" dirty="0"/>
          </a:p>
        </p:txBody>
      </p:sp>
      <p:sp>
        <p:nvSpPr>
          <p:cNvPr id="8" name="动作按钮: 转到开头 7">
            <a:hlinkClick r:id="" action="ppaction://hlinkshowjump?jump=previousslide" highlightClick="1"/>
            <a:extLst>
              <a:ext uri="{FF2B5EF4-FFF2-40B4-BE49-F238E27FC236}">
                <a16:creationId xmlns:a16="http://schemas.microsoft.com/office/drawing/2014/main" id="{76C51CDF-1432-4F1D-B8D6-8E9AC11D20E5}"/>
              </a:ext>
            </a:extLst>
          </p:cNvPr>
          <p:cNvSpPr/>
          <p:nvPr/>
        </p:nvSpPr>
        <p:spPr bwMode="auto">
          <a:xfrm>
            <a:off x="9153151" y="6527797"/>
            <a:ext cx="468052" cy="468052"/>
          </a:xfrm>
          <a:prstGeom prst="actionButtonBeginning">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fontAlgn="base">
              <a:spcBef>
                <a:spcPct val="0"/>
              </a:spcBef>
              <a:spcAft>
                <a:spcPct val="0"/>
              </a:spcAft>
            </a:pPr>
            <a:endParaRPr lang="zh-CN" altLang="en-US" sz="1950" b="1">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blinds(vertical)">
                                      <p:cBhvr>
                                        <p:cTn id="7" dur="500"/>
                                        <p:tgtEl>
                                          <p:spTgt spid="30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blinds(horizontal)">
                                      <p:cBhvr>
                                        <p:cTn id="12" dur="500"/>
                                        <p:tgtEl>
                                          <p:spTgt spid="30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373"/>
                                        </p:tgtEl>
                                        <p:attrNameLst>
                                          <p:attrName>style.visibility</p:attrName>
                                        </p:attrNameLst>
                                      </p:cBhvr>
                                      <p:to>
                                        <p:strVal val="visible"/>
                                      </p:to>
                                    </p:set>
                                    <p:animEffect transition="in" filter="blinds(vertical)">
                                      <p:cBhvr>
                                        <p:cTn id="17" dur="500"/>
                                        <p:tgtEl>
                                          <p:spTgt spid="33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374"/>
                                        </p:tgtEl>
                                        <p:attrNameLst>
                                          <p:attrName>style.visibility</p:attrName>
                                        </p:attrNameLst>
                                      </p:cBhvr>
                                      <p:to>
                                        <p:strVal val="visible"/>
                                      </p:to>
                                    </p:set>
                                    <p:animEffect transition="in" filter="blinds(horizontal)">
                                      <p:cBhvr>
                                        <p:cTn id="22" dur="500"/>
                                        <p:tgtEl>
                                          <p:spTgt spid="3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animBg="1" autoUpdateAnimBg="0"/>
      <p:bldP spid="3076" grpId="0" autoUpdateAnimBg="0"/>
      <p:bldP spid="3373" grpId="0" animBg="1" autoUpdateAnimBg="0"/>
      <p:bldP spid="3374"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55A4A67E-F8A4-4953-88F9-A4B9BD62B590}"/>
              </a:ext>
            </a:extLst>
          </p:cNvPr>
          <p:cNvSpPr>
            <a:spLocks noChangeArrowheads="1"/>
          </p:cNvSpPr>
          <p:nvPr/>
        </p:nvSpPr>
        <p:spPr bwMode="auto">
          <a:xfrm>
            <a:off x="624285" y="33102"/>
            <a:ext cx="1489340" cy="497358"/>
          </a:xfrm>
          <a:prstGeom prst="rect">
            <a:avLst/>
          </a:prstGeom>
          <a:gradFill rotWithShape="0">
            <a:gsLst>
              <a:gs pos="0">
                <a:srgbClr val="FF9900"/>
              </a:gs>
              <a:gs pos="50000">
                <a:srgbClr val="FFFFFF"/>
              </a:gs>
              <a:gs pos="100000">
                <a:srgbClr val="FF9900"/>
              </a:gs>
            </a:gsLst>
            <a:lin ang="5400000" scaled="1"/>
          </a:gradFill>
          <a:ln>
            <a:noFill/>
          </a:ln>
          <a:effectLst/>
          <a:extLs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029" tIns="48154" rIns="98029" bIns="48154" anchor="ctr">
            <a:spAutoFit/>
          </a:bodyPr>
          <a:lstStyle/>
          <a:p>
            <a:pPr eaLnBrk="0" hangingPunct="0"/>
            <a:r>
              <a:rPr lang="en-US" altLang="zh-CN" sz="2600" b="1">
                <a:latin typeface="Times New Roman" panose="02020603050405020304" pitchFamily="18" charset="0"/>
                <a:ea typeface="黑体" panose="02010609060101010101" pitchFamily="49" charset="-122"/>
                <a:cs typeface="Times New Roman" panose="02020603050405020304" pitchFamily="18" charset="0"/>
              </a:rPr>
              <a:t>5</a:t>
            </a:r>
            <a:r>
              <a:rPr lang="zh-CN" altLang="en-US" sz="2600" b="1">
                <a:latin typeface="Times New Roman" panose="02020603050405020304" pitchFamily="18" charset="0"/>
                <a:ea typeface="黑体" panose="02010609060101010101" pitchFamily="49" charset="-122"/>
                <a:cs typeface="Times New Roman" panose="02020603050405020304" pitchFamily="18" charset="0"/>
              </a:rPr>
              <a:t>、功率</a:t>
            </a:r>
          </a:p>
        </p:txBody>
      </p:sp>
      <p:graphicFrame>
        <p:nvGraphicFramePr>
          <p:cNvPr id="54275" name="Object 3">
            <a:hlinkClick r:id="" action="ppaction://ole?verb=0"/>
            <a:extLst>
              <a:ext uri="{FF2B5EF4-FFF2-40B4-BE49-F238E27FC236}">
                <a16:creationId xmlns:a16="http://schemas.microsoft.com/office/drawing/2014/main" id="{AB4D6650-DCF6-4B9A-9B0C-1F2D00E39651}"/>
              </a:ext>
            </a:extLst>
          </p:cNvPr>
          <p:cNvGraphicFramePr>
            <a:graphicFrameLocks/>
          </p:cNvGraphicFramePr>
          <p:nvPr>
            <p:extLst>
              <p:ext uri="{D42A27DB-BD31-4B8C-83A1-F6EECF244321}">
                <p14:modId xmlns:p14="http://schemas.microsoft.com/office/powerpoint/2010/main" val="3533480831"/>
              </p:ext>
            </p:extLst>
          </p:nvPr>
        </p:nvGraphicFramePr>
        <p:xfrm>
          <a:off x="3857635" y="1865212"/>
          <a:ext cx="3077748" cy="1234810"/>
        </p:xfrm>
        <a:graphic>
          <a:graphicData uri="http://schemas.openxmlformats.org/presentationml/2006/ole">
            <mc:AlternateContent xmlns:mc="http://schemas.openxmlformats.org/markup-compatibility/2006">
              <mc:Choice xmlns:v="urn:schemas-microsoft-com:vml" Requires="v">
                <p:oleObj spid="_x0000_s286961" name="公式" r:id="rId4" imgW="1104840" imgH="482400" progId="Equation.3">
                  <p:embed/>
                </p:oleObj>
              </mc:Choice>
              <mc:Fallback>
                <p:oleObj name="公式" r:id="rId4" imgW="1104840" imgH="48240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7635" y="1865212"/>
                        <a:ext cx="3077748" cy="1234810"/>
                      </a:xfrm>
                      <a:prstGeom prst="rect">
                        <a:avLst/>
                      </a:prstGeom>
                      <a:noFill/>
                      <a:ln>
                        <a:noFill/>
                      </a:ln>
                      <a:effectLst/>
                    </p:spPr>
                  </p:pic>
                </p:oleObj>
              </mc:Fallback>
            </mc:AlternateContent>
          </a:graphicData>
        </a:graphic>
      </p:graphicFrame>
      <p:grpSp>
        <p:nvGrpSpPr>
          <p:cNvPr id="54277" name="Group 5">
            <a:extLst>
              <a:ext uri="{FF2B5EF4-FFF2-40B4-BE49-F238E27FC236}">
                <a16:creationId xmlns:a16="http://schemas.microsoft.com/office/drawing/2014/main" id="{C02D2886-8F6F-4524-A764-F7DC95C9E01A}"/>
              </a:ext>
            </a:extLst>
          </p:cNvPr>
          <p:cNvGrpSpPr>
            <a:grpSpLocks/>
          </p:cNvGrpSpPr>
          <p:nvPr/>
        </p:nvGrpSpPr>
        <p:grpSpPr bwMode="auto">
          <a:xfrm>
            <a:off x="1035316" y="1460434"/>
            <a:ext cx="1951963" cy="1786863"/>
            <a:chOff x="736" y="539"/>
            <a:chExt cx="1135" cy="1039"/>
          </a:xfrm>
        </p:grpSpPr>
        <p:sp>
          <p:nvSpPr>
            <p:cNvPr id="54278" name="Line 6">
              <a:extLst>
                <a:ext uri="{FF2B5EF4-FFF2-40B4-BE49-F238E27FC236}">
                  <a16:creationId xmlns:a16="http://schemas.microsoft.com/office/drawing/2014/main" id="{96B3761B-4C07-41C3-93FA-561D9D2D2E5C}"/>
                </a:ext>
              </a:extLst>
            </p:cNvPr>
            <p:cNvSpPr>
              <a:spLocks noChangeShapeType="1"/>
            </p:cNvSpPr>
            <p:nvPr/>
          </p:nvSpPr>
          <p:spPr bwMode="auto">
            <a:xfrm>
              <a:off x="755" y="834"/>
              <a:ext cx="77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a:p>
          </p:txBody>
        </p:sp>
        <p:grpSp>
          <p:nvGrpSpPr>
            <p:cNvPr id="54279" name="Group 7">
              <a:extLst>
                <a:ext uri="{FF2B5EF4-FFF2-40B4-BE49-F238E27FC236}">
                  <a16:creationId xmlns:a16="http://schemas.microsoft.com/office/drawing/2014/main" id="{6F069FE1-242E-4F79-B48F-AF54C3DD87DB}"/>
                </a:ext>
              </a:extLst>
            </p:cNvPr>
            <p:cNvGrpSpPr>
              <a:grpSpLocks/>
            </p:cNvGrpSpPr>
            <p:nvPr/>
          </p:nvGrpSpPr>
          <p:grpSpPr bwMode="auto">
            <a:xfrm>
              <a:off x="1486" y="834"/>
              <a:ext cx="113" cy="744"/>
              <a:chOff x="1584" y="869"/>
              <a:chExt cx="48" cy="471"/>
            </a:xfrm>
          </p:grpSpPr>
          <p:sp>
            <p:nvSpPr>
              <p:cNvPr id="54280" name="Line 8">
                <a:extLst>
                  <a:ext uri="{FF2B5EF4-FFF2-40B4-BE49-F238E27FC236}">
                    <a16:creationId xmlns:a16="http://schemas.microsoft.com/office/drawing/2014/main" id="{9A0C2E52-DD14-422D-AD3B-BE385612DFD5}"/>
                  </a:ext>
                </a:extLst>
              </p:cNvPr>
              <p:cNvSpPr>
                <a:spLocks noChangeShapeType="1"/>
              </p:cNvSpPr>
              <p:nvPr/>
            </p:nvSpPr>
            <p:spPr bwMode="auto">
              <a:xfrm>
                <a:off x="1604" y="869"/>
                <a:ext cx="0" cy="471"/>
              </a:xfrm>
              <a:prstGeom prst="line">
                <a:avLst/>
              </a:prstGeom>
              <a:noFill/>
              <a:ln w="381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a:p>
            </p:txBody>
          </p:sp>
          <p:sp>
            <p:nvSpPr>
              <p:cNvPr id="54281" name="Rectangle 9">
                <a:extLst>
                  <a:ext uri="{FF2B5EF4-FFF2-40B4-BE49-F238E27FC236}">
                    <a16:creationId xmlns:a16="http://schemas.microsoft.com/office/drawing/2014/main" id="{9CBE5FF7-8604-47B6-88D6-8AB16F6B7C2F}"/>
                  </a:ext>
                </a:extLst>
              </p:cNvPr>
              <p:cNvSpPr>
                <a:spLocks noChangeArrowheads="1"/>
              </p:cNvSpPr>
              <p:nvPr/>
            </p:nvSpPr>
            <p:spPr bwMode="auto">
              <a:xfrm>
                <a:off x="1584" y="980"/>
                <a:ext cx="48" cy="219"/>
              </a:xfrm>
              <a:prstGeom prst="rect">
                <a:avLst/>
              </a:prstGeom>
              <a:solidFill>
                <a:schemeClr val="bg1"/>
              </a:solidFill>
              <a:ln w="3810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a:p>
            </p:txBody>
          </p:sp>
        </p:grpSp>
        <p:sp>
          <p:nvSpPr>
            <p:cNvPr id="54282" name="Line 10">
              <a:extLst>
                <a:ext uri="{FF2B5EF4-FFF2-40B4-BE49-F238E27FC236}">
                  <a16:creationId xmlns:a16="http://schemas.microsoft.com/office/drawing/2014/main" id="{60BBF1B4-32CF-4D61-9139-EE83F9E728F4}"/>
                </a:ext>
              </a:extLst>
            </p:cNvPr>
            <p:cNvSpPr>
              <a:spLocks noChangeShapeType="1"/>
            </p:cNvSpPr>
            <p:nvPr/>
          </p:nvSpPr>
          <p:spPr bwMode="auto">
            <a:xfrm flipH="1">
              <a:off x="811" y="1566"/>
              <a:ext cx="727"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a:p>
          </p:txBody>
        </p:sp>
        <p:sp>
          <p:nvSpPr>
            <p:cNvPr id="54283" name="Line 11">
              <a:extLst>
                <a:ext uri="{FF2B5EF4-FFF2-40B4-BE49-F238E27FC236}">
                  <a16:creationId xmlns:a16="http://schemas.microsoft.com/office/drawing/2014/main" id="{25C97BE7-F49B-47F0-AD3D-CB554BAEB265}"/>
                </a:ext>
              </a:extLst>
            </p:cNvPr>
            <p:cNvSpPr>
              <a:spLocks noChangeShapeType="1"/>
            </p:cNvSpPr>
            <p:nvPr/>
          </p:nvSpPr>
          <p:spPr bwMode="auto">
            <a:xfrm>
              <a:off x="755" y="1011"/>
              <a:ext cx="0" cy="431"/>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a:p>
          </p:txBody>
        </p:sp>
        <p:sp>
          <p:nvSpPr>
            <p:cNvPr id="54284" name="Line 12">
              <a:extLst>
                <a:ext uri="{FF2B5EF4-FFF2-40B4-BE49-F238E27FC236}">
                  <a16:creationId xmlns:a16="http://schemas.microsoft.com/office/drawing/2014/main" id="{749ADA37-7580-41D3-8425-57B289992328}"/>
                </a:ext>
              </a:extLst>
            </p:cNvPr>
            <p:cNvSpPr>
              <a:spLocks noChangeShapeType="1"/>
            </p:cNvSpPr>
            <p:nvPr/>
          </p:nvSpPr>
          <p:spPr bwMode="auto">
            <a:xfrm>
              <a:off x="958" y="714"/>
              <a:ext cx="248"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a:p>
          </p:txBody>
        </p:sp>
        <p:sp>
          <p:nvSpPr>
            <p:cNvPr id="54285" name="Rectangle 13">
              <a:extLst>
                <a:ext uri="{FF2B5EF4-FFF2-40B4-BE49-F238E27FC236}">
                  <a16:creationId xmlns:a16="http://schemas.microsoft.com/office/drawing/2014/main" id="{430B5A7C-20FE-4F86-BEAE-66CC14249942}"/>
                </a:ext>
              </a:extLst>
            </p:cNvPr>
            <p:cNvSpPr>
              <a:spLocks noChangeArrowheads="1"/>
            </p:cNvSpPr>
            <p:nvPr/>
          </p:nvSpPr>
          <p:spPr bwMode="auto">
            <a:xfrm>
              <a:off x="736" y="1054"/>
              <a:ext cx="261"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nchor="ctr">
              <a:spAutoFit/>
            </a:bodyPr>
            <a:lstStyle/>
            <a:p>
              <a:pPr algn="ctr" eaLnBrk="0" hangingPunct="0"/>
              <a:r>
                <a:rPr lang="en-US" altLang="zh-CN" sz="2600" i="1">
                  <a:latin typeface="Times New Roman" panose="02020603050405020304" pitchFamily="18" charset="0"/>
                  <a:ea typeface="宋体" panose="02010600030101010101" pitchFamily="2" charset="-122"/>
                </a:rPr>
                <a:t> u</a:t>
              </a:r>
              <a:endParaRPr lang="en-US" altLang="zh-CN" sz="2600">
                <a:latin typeface="Times New Roman" panose="02020603050405020304" pitchFamily="18" charset="0"/>
                <a:ea typeface="宋体" panose="02010600030101010101" pitchFamily="2" charset="-122"/>
              </a:endParaRPr>
            </a:p>
          </p:txBody>
        </p:sp>
        <p:sp>
          <p:nvSpPr>
            <p:cNvPr id="54286" name="Rectangle 14">
              <a:extLst>
                <a:ext uri="{FF2B5EF4-FFF2-40B4-BE49-F238E27FC236}">
                  <a16:creationId xmlns:a16="http://schemas.microsoft.com/office/drawing/2014/main" id="{35FBA897-52E3-4810-9D87-1C1A2832D44B}"/>
                </a:ext>
              </a:extLst>
            </p:cNvPr>
            <p:cNvSpPr>
              <a:spLocks noChangeArrowheads="1"/>
            </p:cNvSpPr>
            <p:nvPr/>
          </p:nvSpPr>
          <p:spPr bwMode="auto">
            <a:xfrm>
              <a:off x="1221" y="539"/>
              <a:ext cx="169"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nchor="ctr">
              <a:spAutoFit/>
            </a:bodyPr>
            <a:lstStyle/>
            <a:p>
              <a:pPr algn="ctr" eaLnBrk="0" hangingPunct="0"/>
              <a:r>
                <a:rPr lang="en-US" altLang="zh-CN" sz="2600" i="1">
                  <a:latin typeface="Times New Roman" panose="02020603050405020304" pitchFamily="18" charset="0"/>
                  <a:ea typeface="宋体" panose="02010600030101010101" pitchFamily="2" charset="-122"/>
                </a:rPr>
                <a:t>i</a:t>
              </a:r>
              <a:endParaRPr lang="en-US" altLang="zh-CN" sz="2600">
                <a:latin typeface="Times New Roman" panose="02020603050405020304" pitchFamily="18" charset="0"/>
                <a:ea typeface="宋体" panose="02010600030101010101" pitchFamily="2" charset="-122"/>
              </a:endParaRPr>
            </a:p>
          </p:txBody>
        </p:sp>
        <p:sp>
          <p:nvSpPr>
            <p:cNvPr id="54287" name="Text Box 15">
              <a:extLst>
                <a:ext uri="{FF2B5EF4-FFF2-40B4-BE49-F238E27FC236}">
                  <a16:creationId xmlns:a16="http://schemas.microsoft.com/office/drawing/2014/main" id="{63CFEA4F-3BDB-40F5-BDCE-CB9A8C5A65AC}"/>
                </a:ext>
              </a:extLst>
            </p:cNvPr>
            <p:cNvSpPr txBox="1">
              <a:spLocks noChangeArrowheads="1"/>
            </p:cNvSpPr>
            <p:nvPr/>
          </p:nvSpPr>
          <p:spPr bwMode="auto">
            <a:xfrm>
              <a:off x="1645" y="1064"/>
              <a:ext cx="226"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2600" i="1" dirty="0">
                  <a:latin typeface="Times New Roman" panose="02020603050405020304" pitchFamily="18" charset="0"/>
                  <a:ea typeface="宋体" panose="02010600030101010101" pitchFamily="2" charset="-122"/>
                </a:rPr>
                <a:t>R</a:t>
              </a:r>
              <a:endParaRPr lang="en-US" altLang="zh-CN" sz="2600" dirty="0">
                <a:latin typeface="Times New Roman" panose="02020603050405020304" pitchFamily="18" charset="0"/>
                <a:ea typeface="宋体" panose="02010600030101010101" pitchFamily="2" charset="-122"/>
              </a:endParaRPr>
            </a:p>
          </p:txBody>
        </p:sp>
      </p:grpSp>
      <p:sp>
        <p:nvSpPr>
          <p:cNvPr id="54288" name="Rectangle 16">
            <a:extLst>
              <a:ext uri="{FF2B5EF4-FFF2-40B4-BE49-F238E27FC236}">
                <a16:creationId xmlns:a16="http://schemas.microsoft.com/office/drawing/2014/main" id="{1FC020E9-B075-4A11-BE45-65F4D70EE57E}"/>
              </a:ext>
            </a:extLst>
          </p:cNvPr>
          <p:cNvSpPr>
            <a:spLocks noChangeArrowheads="1"/>
          </p:cNvSpPr>
          <p:nvPr/>
        </p:nvSpPr>
        <p:spPr bwMode="auto">
          <a:xfrm>
            <a:off x="803116" y="759546"/>
            <a:ext cx="6512783" cy="4973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029" tIns="48154" rIns="98029" bIns="48154" anchor="ctr">
            <a:spAutoFit/>
          </a:bodyPr>
          <a:lstStyle/>
          <a:p>
            <a:pPr eaLnBrk="0" hangingPunct="0"/>
            <a:r>
              <a:rPr lang="en-US" altLang="zh-CN" sz="2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瞬时功率 </a:t>
            </a:r>
            <a:r>
              <a:rPr lang="en-US" altLang="zh-CN" sz="2600" b="1"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en-US" sz="2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瞬时电压与瞬时电流的乘积</a:t>
            </a:r>
          </a:p>
        </p:txBody>
      </p:sp>
      <p:sp>
        <p:nvSpPr>
          <p:cNvPr id="54289" name="Line 17">
            <a:extLst>
              <a:ext uri="{FF2B5EF4-FFF2-40B4-BE49-F238E27FC236}">
                <a16:creationId xmlns:a16="http://schemas.microsoft.com/office/drawing/2014/main" id="{35620B6C-BF15-492D-B2CB-A0F1CD0663FA}"/>
              </a:ext>
            </a:extLst>
          </p:cNvPr>
          <p:cNvSpPr>
            <a:spLocks noChangeShapeType="1"/>
          </p:cNvSpPr>
          <p:nvPr/>
        </p:nvSpPr>
        <p:spPr bwMode="auto">
          <a:xfrm>
            <a:off x="486702" y="3702710"/>
            <a:ext cx="8929158" cy="12039"/>
          </a:xfrm>
          <a:prstGeom prst="line">
            <a:avLst/>
          </a:prstGeom>
          <a:noFill/>
          <a:ln w="19050">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54290" name="AutoShape 18">
            <a:extLst>
              <a:ext uri="{FF2B5EF4-FFF2-40B4-BE49-F238E27FC236}">
                <a16:creationId xmlns:a16="http://schemas.microsoft.com/office/drawing/2014/main" id="{3E02BACA-BAAA-44F9-A5D2-A382E741082F}"/>
              </a:ext>
            </a:extLst>
          </p:cNvPr>
          <p:cNvSpPr>
            <a:spLocks noChangeArrowheads="1"/>
          </p:cNvSpPr>
          <p:nvPr/>
        </p:nvSpPr>
        <p:spPr bwMode="auto">
          <a:xfrm>
            <a:off x="651674" y="5870648"/>
            <a:ext cx="990600" cy="825500"/>
          </a:xfrm>
          <a:prstGeom prst="wedgeEllipseCallout">
            <a:avLst>
              <a:gd name="adj1" fmla="val 56250"/>
              <a:gd name="adj2" fmla="val -175000"/>
            </a:avLst>
          </a:prstGeom>
          <a:solidFill>
            <a:schemeClr val="bg2"/>
          </a:solidFill>
          <a:ln w="12700">
            <a:solidFill>
              <a:srgbClr val="9900CC"/>
            </a:solidFill>
            <a:miter lim="800000"/>
            <a:headEnd/>
            <a:tailEnd/>
          </a:ln>
          <a:effectLst/>
        </p:spPr>
        <p:txBody>
          <a:bodyPr wrap="none" anchor="ctr"/>
          <a:lstStyle/>
          <a:p>
            <a:pPr algn="ctr" eaLnBrk="0" hangingPunct="0"/>
            <a:r>
              <a:rPr lang="zh-CN" altLang="en-US" sz="2600" b="1">
                <a:solidFill>
                  <a:srgbClr val="C00000"/>
                </a:solidFill>
                <a:latin typeface="黑体" panose="02010609060101010101" pitchFamily="49" charset="-122"/>
                <a:ea typeface="黑体" panose="02010609060101010101" pitchFamily="49" charset="-122"/>
              </a:rPr>
              <a:t>小写</a:t>
            </a:r>
          </a:p>
        </p:txBody>
      </p:sp>
      <p:graphicFrame>
        <p:nvGraphicFramePr>
          <p:cNvPr id="69" name="Object 4">
            <a:hlinkClick r:id="" action="ppaction://ole?verb=0"/>
            <a:extLst>
              <a:ext uri="{FF2B5EF4-FFF2-40B4-BE49-F238E27FC236}">
                <a16:creationId xmlns:a16="http://schemas.microsoft.com/office/drawing/2014/main" id="{970965CE-A54A-46FA-8AA5-74F3ECF99BDF}"/>
              </a:ext>
            </a:extLst>
          </p:cNvPr>
          <p:cNvGraphicFramePr>
            <a:graphicFrameLocks/>
          </p:cNvGraphicFramePr>
          <p:nvPr>
            <p:extLst>
              <p:ext uri="{D42A27DB-BD31-4B8C-83A1-F6EECF244321}">
                <p14:modId xmlns:p14="http://schemas.microsoft.com/office/powerpoint/2010/main" val="2184370727"/>
              </p:ext>
            </p:extLst>
          </p:nvPr>
        </p:nvGraphicFramePr>
        <p:xfrm>
          <a:off x="1630362" y="4076098"/>
          <a:ext cx="5921826" cy="2343448"/>
        </p:xfrm>
        <a:graphic>
          <a:graphicData uri="http://schemas.openxmlformats.org/presentationml/2006/ole">
            <mc:AlternateContent xmlns:mc="http://schemas.openxmlformats.org/markup-compatibility/2006">
              <mc:Choice xmlns:v="urn:schemas-microsoft-com:vml" Requires="v">
                <p:oleObj spid="_x0000_s286962" name="公式" r:id="rId6" imgW="2260440" imgH="850680" progId="Equation.3">
                  <p:embed/>
                </p:oleObj>
              </mc:Choice>
              <mc:Fallback>
                <p:oleObj name="公式" r:id="rId6" imgW="2260440" imgH="850680" progId="Equation.3">
                  <p:embed/>
                  <p:pic>
                    <p:nvPicPr>
                      <p:cNvPr id="117" name="Object 4">
                        <a:hlinkClick r:id="" action="ppaction://ole?verb=0"/>
                        <a:extLst>
                          <a:ext uri="{FF2B5EF4-FFF2-40B4-BE49-F238E27FC236}">
                            <a16:creationId xmlns:a16="http://schemas.microsoft.com/office/drawing/2014/main" id="{7F0B3249-A467-4F5A-86CC-006CDA16E87C}"/>
                          </a:ext>
                        </a:extLst>
                      </p:cNvPr>
                      <p:cNvPicPr>
                        <a:picLocks noChangeArrowheads="1"/>
                      </p:cNvPicPr>
                      <p:nvPr/>
                    </p:nvPicPr>
                    <p:blipFill>
                      <a:blip r:embed="rId7"/>
                      <a:srcRect/>
                      <a:stretch>
                        <a:fillRect/>
                      </a:stretch>
                    </p:blipFill>
                    <p:spPr bwMode="auto">
                      <a:xfrm>
                        <a:off x="1630362" y="4076098"/>
                        <a:ext cx="5921826" cy="2343448"/>
                      </a:xfrm>
                      <a:prstGeom prst="rect">
                        <a:avLst/>
                      </a:prstGeom>
                      <a:noFill/>
                      <a:ln>
                        <a:noFill/>
                      </a:ln>
                      <a:effectLst/>
                    </p:spPr>
                  </p:pic>
                </p:oleObj>
              </mc:Fallback>
            </mc:AlternateContent>
          </a:graphicData>
        </a:graphic>
      </p:graphicFrame>
      <p:sp>
        <p:nvSpPr>
          <p:cNvPr id="2" name="灯片编号占位符 1">
            <a:extLst>
              <a:ext uri="{FF2B5EF4-FFF2-40B4-BE49-F238E27FC236}">
                <a16:creationId xmlns:a16="http://schemas.microsoft.com/office/drawing/2014/main" id="{EA0A470D-DA82-4EE1-8269-662D5A5B8648}"/>
              </a:ext>
            </a:extLst>
          </p:cNvPr>
          <p:cNvSpPr>
            <a:spLocks noGrp="1"/>
          </p:cNvSpPr>
          <p:nvPr>
            <p:ph type="sldNum" sz="quarter" idx="12"/>
          </p:nvPr>
        </p:nvSpPr>
        <p:spPr/>
        <p:txBody>
          <a:bodyPr/>
          <a:lstStyle/>
          <a:p>
            <a:fld id="{DD7B16FF-69CA-4A0B-BD3A-C4B4E2184A49}" type="slidenum">
              <a:rPr lang="zh-CN" altLang="en-US" smtClean="0"/>
              <a:pPr/>
              <a:t>40</a:t>
            </a:fld>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blinds(vertical)">
                                      <p:cBhvr>
                                        <p:cTn id="7" dur="500"/>
                                        <p:tgtEl>
                                          <p:spTgt spid="542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288"/>
                                        </p:tgtEl>
                                        <p:attrNameLst>
                                          <p:attrName>style.visibility</p:attrName>
                                        </p:attrNameLst>
                                      </p:cBhvr>
                                      <p:to>
                                        <p:strVal val="visible"/>
                                      </p:to>
                                    </p:set>
                                    <p:animEffect transition="in" filter="wipe(left)">
                                      <p:cBhvr>
                                        <p:cTn id="12" dur="500"/>
                                        <p:tgtEl>
                                          <p:spTgt spid="542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8" fill="hold" nodeType="clickEffect">
                                  <p:stCondLst>
                                    <p:cond delay="0"/>
                                  </p:stCondLst>
                                  <p:childTnLst>
                                    <p:set>
                                      <p:cBhvr>
                                        <p:cTn id="16" dur="1" fill="hold">
                                          <p:stCondLst>
                                            <p:cond delay="0"/>
                                          </p:stCondLst>
                                        </p:cTn>
                                        <p:tgtEl>
                                          <p:spTgt spid="54277"/>
                                        </p:tgtEl>
                                        <p:attrNameLst>
                                          <p:attrName>style.visibility</p:attrName>
                                        </p:attrNameLst>
                                      </p:cBhvr>
                                      <p:to>
                                        <p:strVal val="visible"/>
                                      </p:to>
                                    </p:set>
                                    <p:anim calcmode="lin" valueType="num">
                                      <p:cBhvr>
                                        <p:cTn id="17" dur="500" fill="hold"/>
                                        <p:tgtEl>
                                          <p:spTgt spid="54277"/>
                                        </p:tgtEl>
                                        <p:attrNameLst>
                                          <p:attrName>ppt_x</p:attrName>
                                        </p:attrNameLst>
                                      </p:cBhvr>
                                      <p:tavLst>
                                        <p:tav tm="0">
                                          <p:val>
                                            <p:strVal val="#ppt_x-#ppt_w/2"/>
                                          </p:val>
                                        </p:tav>
                                        <p:tav tm="100000">
                                          <p:val>
                                            <p:strVal val="#ppt_x"/>
                                          </p:val>
                                        </p:tav>
                                      </p:tavLst>
                                    </p:anim>
                                    <p:anim calcmode="lin" valueType="num">
                                      <p:cBhvr>
                                        <p:cTn id="18" dur="500" fill="hold"/>
                                        <p:tgtEl>
                                          <p:spTgt spid="54277"/>
                                        </p:tgtEl>
                                        <p:attrNameLst>
                                          <p:attrName>ppt_y</p:attrName>
                                        </p:attrNameLst>
                                      </p:cBhvr>
                                      <p:tavLst>
                                        <p:tav tm="0">
                                          <p:val>
                                            <p:strVal val="#ppt_y"/>
                                          </p:val>
                                        </p:tav>
                                        <p:tav tm="100000">
                                          <p:val>
                                            <p:strVal val="#ppt_y"/>
                                          </p:val>
                                        </p:tav>
                                      </p:tavLst>
                                    </p:anim>
                                    <p:anim calcmode="lin" valueType="num">
                                      <p:cBhvr>
                                        <p:cTn id="19" dur="500" fill="hold"/>
                                        <p:tgtEl>
                                          <p:spTgt spid="54277"/>
                                        </p:tgtEl>
                                        <p:attrNameLst>
                                          <p:attrName>ppt_w</p:attrName>
                                        </p:attrNameLst>
                                      </p:cBhvr>
                                      <p:tavLst>
                                        <p:tav tm="0">
                                          <p:val>
                                            <p:fltVal val="0"/>
                                          </p:val>
                                        </p:tav>
                                        <p:tav tm="100000">
                                          <p:val>
                                            <p:strVal val="#ppt_w"/>
                                          </p:val>
                                        </p:tav>
                                      </p:tavLst>
                                    </p:anim>
                                    <p:anim calcmode="lin" valueType="num">
                                      <p:cBhvr>
                                        <p:cTn id="20" dur="500" fill="hold"/>
                                        <p:tgtEl>
                                          <p:spTgt spid="54277"/>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12" fill="hold" nodeType="clickEffect">
                                  <p:stCondLst>
                                    <p:cond delay="0"/>
                                  </p:stCondLst>
                                  <p:childTnLst>
                                    <p:set>
                                      <p:cBhvr>
                                        <p:cTn id="24" dur="1" fill="hold">
                                          <p:stCondLst>
                                            <p:cond delay="0"/>
                                          </p:stCondLst>
                                        </p:cTn>
                                        <p:tgtEl>
                                          <p:spTgt spid="54275"/>
                                        </p:tgtEl>
                                        <p:attrNameLst>
                                          <p:attrName>style.visibility</p:attrName>
                                        </p:attrNameLst>
                                      </p:cBhvr>
                                      <p:to>
                                        <p:strVal val="visible"/>
                                      </p:to>
                                    </p:set>
                                    <p:animEffect transition="in" filter="strips(downLeft)">
                                      <p:cBhvr>
                                        <p:cTn id="25" dur="500"/>
                                        <p:tgtEl>
                                          <p:spTgt spid="5427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nodeType="clickEffect">
                                  <p:stCondLst>
                                    <p:cond delay="0"/>
                                  </p:stCondLst>
                                  <p:childTnLst>
                                    <p:set>
                                      <p:cBhvr>
                                        <p:cTn id="29" dur="1" fill="hold">
                                          <p:stCondLst>
                                            <p:cond delay="0"/>
                                          </p:stCondLst>
                                        </p:cTn>
                                        <p:tgtEl>
                                          <p:spTgt spid="69"/>
                                        </p:tgtEl>
                                        <p:attrNameLst>
                                          <p:attrName>style.visibility</p:attrName>
                                        </p:attrNameLst>
                                      </p:cBhvr>
                                      <p:to>
                                        <p:strVal val="visible"/>
                                      </p:to>
                                    </p:set>
                                    <p:animEffect transition="in" filter="wipe(down)">
                                      <p:cBhvr>
                                        <p:cTn id="30" dur="500"/>
                                        <p:tgtEl>
                                          <p:spTgt spid="69"/>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4290"/>
                                        </p:tgtEl>
                                        <p:attrNameLst>
                                          <p:attrName>style.visibility</p:attrName>
                                        </p:attrNameLst>
                                      </p:cBhvr>
                                      <p:to>
                                        <p:strVal val="visible"/>
                                      </p:to>
                                    </p:set>
                                    <p:animEffect transition="in" filter="blinds(horizontal)">
                                      <p:cBhvr>
                                        <p:cTn id="35" dur="500"/>
                                        <p:tgtEl>
                                          <p:spTgt spid="54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autoUpdateAnimBg="0"/>
      <p:bldP spid="54288" grpId="0" autoUpdateAnimBg="0"/>
      <p:bldP spid="54290"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390" name="Group 70">
            <a:extLst>
              <a:ext uri="{FF2B5EF4-FFF2-40B4-BE49-F238E27FC236}">
                <a16:creationId xmlns:a16="http://schemas.microsoft.com/office/drawing/2014/main" id="{05CB3B0A-A06A-4EE3-8B6E-21B49FD8452F}"/>
              </a:ext>
            </a:extLst>
          </p:cNvPr>
          <p:cNvGrpSpPr>
            <a:grpSpLocks/>
          </p:cNvGrpSpPr>
          <p:nvPr/>
        </p:nvGrpSpPr>
        <p:grpSpPr bwMode="auto">
          <a:xfrm>
            <a:off x="3900489" y="4538267"/>
            <a:ext cx="3066389" cy="1212453"/>
            <a:chOff x="2268" y="2805"/>
            <a:chExt cx="1783" cy="705"/>
          </a:xfrm>
        </p:grpSpPr>
        <p:sp>
          <p:nvSpPr>
            <p:cNvPr id="56337" name="Line 17">
              <a:extLst>
                <a:ext uri="{FF2B5EF4-FFF2-40B4-BE49-F238E27FC236}">
                  <a16:creationId xmlns:a16="http://schemas.microsoft.com/office/drawing/2014/main" id="{4A7173C2-E24A-4BCE-B6C7-7D05DEF1CD15}"/>
                </a:ext>
              </a:extLst>
            </p:cNvPr>
            <p:cNvSpPr>
              <a:spLocks noChangeShapeType="1"/>
            </p:cNvSpPr>
            <p:nvPr/>
          </p:nvSpPr>
          <p:spPr bwMode="auto">
            <a:xfrm flipH="1">
              <a:off x="2268" y="3099"/>
              <a:ext cx="170" cy="411"/>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nvGrpSpPr>
            <p:cNvPr id="56338" name="Group 18">
              <a:extLst>
                <a:ext uri="{FF2B5EF4-FFF2-40B4-BE49-F238E27FC236}">
                  <a16:creationId xmlns:a16="http://schemas.microsoft.com/office/drawing/2014/main" id="{A25F93CC-5B32-41EF-9FEE-C5AC3D92ADE6}"/>
                </a:ext>
              </a:extLst>
            </p:cNvPr>
            <p:cNvGrpSpPr>
              <a:grpSpLocks/>
            </p:cNvGrpSpPr>
            <p:nvPr/>
          </p:nvGrpSpPr>
          <p:grpSpPr bwMode="auto">
            <a:xfrm>
              <a:off x="2421" y="2805"/>
              <a:ext cx="813" cy="668"/>
              <a:chOff x="912" y="2640"/>
              <a:chExt cx="673" cy="386"/>
            </a:xfrm>
          </p:grpSpPr>
          <p:sp>
            <p:nvSpPr>
              <p:cNvPr id="56339" name="Freeform 19">
                <a:extLst>
                  <a:ext uri="{FF2B5EF4-FFF2-40B4-BE49-F238E27FC236}">
                    <a16:creationId xmlns:a16="http://schemas.microsoft.com/office/drawing/2014/main" id="{D102EDF2-0CCF-4E62-B7F2-AB09A4E32E02}"/>
                  </a:ext>
                </a:extLst>
              </p:cNvPr>
              <p:cNvSpPr>
                <a:spLocks/>
              </p:cNvSpPr>
              <p:nvPr/>
            </p:nvSpPr>
            <p:spPr bwMode="auto">
              <a:xfrm>
                <a:off x="912" y="2640"/>
                <a:ext cx="337" cy="194"/>
              </a:xfrm>
              <a:custGeom>
                <a:avLst/>
                <a:gdLst>
                  <a:gd name="T0" fmla="*/ 0 w 337"/>
                  <a:gd name="T1" fmla="*/ 193 h 194"/>
                  <a:gd name="T2" fmla="*/ 28 w 337"/>
                  <a:gd name="T3" fmla="*/ 140 h 194"/>
                  <a:gd name="T4" fmla="*/ 57 w 337"/>
                  <a:gd name="T5" fmla="*/ 94 h 194"/>
                  <a:gd name="T6" fmla="*/ 85 w 337"/>
                  <a:gd name="T7" fmla="*/ 55 h 194"/>
                  <a:gd name="T8" fmla="*/ 113 w 337"/>
                  <a:gd name="T9" fmla="*/ 23 h 194"/>
                  <a:gd name="T10" fmla="*/ 137 w 337"/>
                  <a:gd name="T11" fmla="*/ 6 h 194"/>
                  <a:gd name="T12" fmla="*/ 165 w 337"/>
                  <a:gd name="T13" fmla="*/ 0 h 194"/>
                  <a:gd name="T14" fmla="*/ 194 w 337"/>
                  <a:gd name="T15" fmla="*/ 6 h 194"/>
                  <a:gd name="T16" fmla="*/ 222 w 337"/>
                  <a:gd name="T17" fmla="*/ 23 h 194"/>
                  <a:gd name="T18" fmla="*/ 250 w 337"/>
                  <a:gd name="T19" fmla="*/ 55 h 194"/>
                  <a:gd name="T20" fmla="*/ 279 w 337"/>
                  <a:gd name="T21" fmla="*/ 94 h 194"/>
                  <a:gd name="T22" fmla="*/ 307 w 337"/>
                  <a:gd name="T23" fmla="*/ 144 h 194"/>
                  <a:gd name="T24" fmla="*/ 336 w 337"/>
                  <a:gd name="T25" fmla="*/ 19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7" h="194">
                    <a:moveTo>
                      <a:pt x="0" y="193"/>
                    </a:moveTo>
                    <a:lnTo>
                      <a:pt x="28" y="140"/>
                    </a:lnTo>
                    <a:lnTo>
                      <a:pt x="57" y="94"/>
                    </a:lnTo>
                    <a:lnTo>
                      <a:pt x="85" y="55"/>
                    </a:lnTo>
                    <a:lnTo>
                      <a:pt x="113" y="23"/>
                    </a:lnTo>
                    <a:lnTo>
                      <a:pt x="137" y="6"/>
                    </a:lnTo>
                    <a:lnTo>
                      <a:pt x="165" y="0"/>
                    </a:lnTo>
                    <a:lnTo>
                      <a:pt x="194" y="6"/>
                    </a:lnTo>
                    <a:lnTo>
                      <a:pt x="222" y="23"/>
                    </a:lnTo>
                    <a:lnTo>
                      <a:pt x="250" y="55"/>
                    </a:lnTo>
                    <a:lnTo>
                      <a:pt x="279" y="94"/>
                    </a:lnTo>
                    <a:lnTo>
                      <a:pt x="307" y="144"/>
                    </a:lnTo>
                    <a:lnTo>
                      <a:pt x="336" y="193"/>
                    </a:lnTo>
                  </a:path>
                </a:pathLst>
              </a:custGeom>
              <a:noFill/>
              <a:ln w="38100" cap="rnd"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56340" name="Freeform 20">
                <a:extLst>
                  <a:ext uri="{FF2B5EF4-FFF2-40B4-BE49-F238E27FC236}">
                    <a16:creationId xmlns:a16="http://schemas.microsoft.com/office/drawing/2014/main" id="{B8680997-40EE-4451-8749-7A0E4D816E38}"/>
                  </a:ext>
                </a:extLst>
              </p:cNvPr>
              <p:cNvSpPr>
                <a:spLocks/>
              </p:cNvSpPr>
              <p:nvPr/>
            </p:nvSpPr>
            <p:spPr bwMode="auto">
              <a:xfrm>
                <a:off x="1247" y="2832"/>
                <a:ext cx="338" cy="194"/>
              </a:xfrm>
              <a:custGeom>
                <a:avLst/>
                <a:gdLst>
                  <a:gd name="T0" fmla="*/ 337 w 338"/>
                  <a:gd name="T1" fmla="*/ 0 h 194"/>
                  <a:gd name="T2" fmla="*/ 308 w 338"/>
                  <a:gd name="T3" fmla="*/ 52 h 194"/>
                  <a:gd name="T4" fmla="*/ 279 w 338"/>
                  <a:gd name="T5" fmla="*/ 98 h 194"/>
                  <a:gd name="T6" fmla="*/ 251 w 338"/>
                  <a:gd name="T7" fmla="*/ 137 h 194"/>
                  <a:gd name="T8" fmla="*/ 223 w 338"/>
                  <a:gd name="T9" fmla="*/ 169 h 194"/>
                  <a:gd name="T10" fmla="*/ 199 w 338"/>
                  <a:gd name="T11" fmla="*/ 186 h 194"/>
                  <a:gd name="T12" fmla="*/ 171 w 338"/>
                  <a:gd name="T13" fmla="*/ 193 h 194"/>
                  <a:gd name="T14" fmla="*/ 142 w 338"/>
                  <a:gd name="T15" fmla="*/ 186 h 194"/>
                  <a:gd name="T16" fmla="*/ 113 w 338"/>
                  <a:gd name="T17" fmla="*/ 169 h 194"/>
                  <a:gd name="T18" fmla="*/ 85 w 338"/>
                  <a:gd name="T19" fmla="*/ 137 h 194"/>
                  <a:gd name="T20" fmla="*/ 57 w 338"/>
                  <a:gd name="T21" fmla="*/ 98 h 194"/>
                  <a:gd name="T22" fmla="*/ 28 w 338"/>
                  <a:gd name="T23" fmla="*/ 49 h 194"/>
                  <a:gd name="T24" fmla="*/ 0 w 338"/>
                  <a:gd name="T2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8" h="194">
                    <a:moveTo>
                      <a:pt x="337" y="0"/>
                    </a:moveTo>
                    <a:lnTo>
                      <a:pt x="308" y="52"/>
                    </a:lnTo>
                    <a:lnTo>
                      <a:pt x="279" y="98"/>
                    </a:lnTo>
                    <a:lnTo>
                      <a:pt x="251" y="137"/>
                    </a:lnTo>
                    <a:lnTo>
                      <a:pt x="223" y="169"/>
                    </a:lnTo>
                    <a:lnTo>
                      <a:pt x="199" y="186"/>
                    </a:lnTo>
                    <a:lnTo>
                      <a:pt x="171" y="193"/>
                    </a:lnTo>
                    <a:lnTo>
                      <a:pt x="142" y="186"/>
                    </a:lnTo>
                    <a:lnTo>
                      <a:pt x="113" y="169"/>
                    </a:lnTo>
                    <a:lnTo>
                      <a:pt x="85" y="137"/>
                    </a:lnTo>
                    <a:lnTo>
                      <a:pt x="57" y="98"/>
                    </a:lnTo>
                    <a:lnTo>
                      <a:pt x="28" y="49"/>
                    </a:lnTo>
                    <a:lnTo>
                      <a:pt x="0" y="0"/>
                    </a:lnTo>
                  </a:path>
                </a:pathLst>
              </a:custGeom>
              <a:noFill/>
              <a:ln w="38100" cap="rnd"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grpSp>
        <p:grpSp>
          <p:nvGrpSpPr>
            <p:cNvPr id="56341" name="Group 21">
              <a:extLst>
                <a:ext uri="{FF2B5EF4-FFF2-40B4-BE49-F238E27FC236}">
                  <a16:creationId xmlns:a16="http://schemas.microsoft.com/office/drawing/2014/main" id="{418D71E8-3E46-4DA4-B929-903B65698D93}"/>
                </a:ext>
              </a:extLst>
            </p:cNvPr>
            <p:cNvGrpSpPr>
              <a:grpSpLocks/>
            </p:cNvGrpSpPr>
            <p:nvPr/>
          </p:nvGrpSpPr>
          <p:grpSpPr bwMode="auto">
            <a:xfrm>
              <a:off x="3235" y="2805"/>
              <a:ext cx="816" cy="668"/>
              <a:chOff x="1575" y="2640"/>
              <a:chExt cx="675" cy="386"/>
            </a:xfrm>
          </p:grpSpPr>
          <p:sp>
            <p:nvSpPr>
              <p:cNvPr id="56342" name="Freeform 22">
                <a:extLst>
                  <a:ext uri="{FF2B5EF4-FFF2-40B4-BE49-F238E27FC236}">
                    <a16:creationId xmlns:a16="http://schemas.microsoft.com/office/drawing/2014/main" id="{994C1D5A-0606-4D41-A2C1-0F3C44C09058}"/>
                  </a:ext>
                </a:extLst>
              </p:cNvPr>
              <p:cNvSpPr>
                <a:spLocks/>
              </p:cNvSpPr>
              <p:nvPr/>
            </p:nvSpPr>
            <p:spPr bwMode="auto">
              <a:xfrm>
                <a:off x="1575" y="2640"/>
                <a:ext cx="337" cy="194"/>
              </a:xfrm>
              <a:custGeom>
                <a:avLst/>
                <a:gdLst>
                  <a:gd name="T0" fmla="*/ 0 w 337"/>
                  <a:gd name="T1" fmla="*/ 193 h 194"/>
                  <a:gd name="T2" fmla="*/ 28 w 337"/>
                  <a:gd name="T3" fmla="*/ 140 h 194"/>
                  <a:gd name="T4" fmla="*/ 57 w 337"/>
                  <a:gd name="T5" fmla="*/ 94 h 194"/>
                  <a:gd name="T6" fmla="*/ 85 w 337"/>
                  <a:gd name="T7" fmla="*/ 55 h 194"/>
                  <a:gd name="T8" fmla="*/ 113 w 337"/>
                  <a:gd name="T9" fmla="*/ 23 h 194"/>
                  <a:gd name="T10" fmla="*/ 137 w 337"/>
                  <a:gd name="T11" fmla="*/ 6 h 194"/>
                  <a:gd name="T12" fmla="*/ 165 w 337"/>
                  <a:gd name="T13" fmla="*/ 0 h 194"/>
                  <a:gd name="T14" fmla="*/ 194 w 337"/>
                  <a:gd name="T15" fmla="*/ 6 h 194"/>
                  <a:gd name="T16" fmla="*/ 222 w 337"/>
                  <a:gd name="T17" fmla="*/ 23 h 194"/>
                  <a:gd name="T18" fmla="*/ 250 w 337"/>
                  <a:gd name="T19" fmla="*/ 55 h 194"/>
                  <a:gd name="T20" fmla="*/ 279 w 337"/>
                  <a:gd name="T21" fmla="*/ 94 h 194"/>
                  <a:gd name="T22" fmla="*/ 307 w 337"/>
                  <a:gd name="T23" fmla="*/ 144 h 194"/>
                  <a:gd name="T24" fmla="*/ 336 w 337"/>
                  <a:gd name="T25" fmla="*/ 19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7" h="194">
                    <a:moveTo>
                      <a:pt x="0" y="193"/>
                    </a:moveTo>
                    <a:lnTo>
                      <a:pt x="28" y="140"/>
                    </a:lnTo>
                    <a:lnTo>
                      <a:pt x="57" y="94"/>
                    </a:lnTo>
                    <a:lnTo>
                      <a:pt x="85" y="55"/>
                    </a:lnTo>
                    <a:lnTo>
                      <a:pt x="113" y="23"/>
                    </a:lnTo>
                    <a:lnTo>
                      <a:pt x="137" y="6"/>
                    </a:lnTo>
                    <a:lnTo>
                      <a:pt x="165" y="0"/>
                    </a:lnTo>
                    <a:lnTo>
                      <a:pt x="194" y="6"/>
                    </a:lnTo>
                    <a:lnTo>
                      <a:pt x="222" y="23"/>
                    </a:lnTo>
                    <a:lnTo>
                      <a:pt x="250" y="55"/>
                    </a:lnTo>
                    <a:lnTo>
                      <a:pt x="279" y="94"/>
                    </a:lnTo>
                    <a:lnTo>
                      <a:pt x="307" y="144"/>
                    </a:lnTo>
                    <a:lnTo>
                      <a:pt x="336" y="193"/>
                    </a:lnTo>
                  </a:path>
                </a:pathLst>
              </a:custGeom>
              <a:noFill/>
              <a:ln w="38100" cap="rnd"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56343" name="Freeform 23">
                <a:extLst>
                  <a:ext uri="{FF2B5EF4-FFF2-40B4-BE49-F238E27FC236}">
                    <a16:creationId xmlns:a16="http://schemas.microsoft.com/office/drawing/2014/main" id="{25245FB6-7900-4C89-822C-A2110F2B1EF1}"/>
                  </a:ext>
                </a:extLst>
              </p:cNvPr>
              <p:cNvSpPr>
                <a:spLocks/>
              </p:cNvSpPr>
              <p:nvPr/>
            </p:nvSpPr>
            <p:spPr bwMode="auto">
              <a:xfrm>
                <a:off x="1912" y="2832"/>
                <a:ext cx="338" cy="194"/>
              </a:xfrm>
              <a:custGeom>
                <a:avLst/>
                <a:gdLst>
                  <a:gd name="T0" fmla="*/ 337 w 338"/>
                  <a:gd name="T1" fmla="*/ 0 h 194"/>
                  <a:gd name="T2" fmla="*/ 308 w 338"/>
                  <a:gd name="T3" fmla="*/ 52 h 194"/>
                  <a:gd name="T4" fmla="*/ 279 w 338"/>
                  <a:gd name="T5" fmla="*/ 98 h 194"/>
                  <a:gd name="T6" fmla="*/ 251 w 338"/>
                  <a:gd name="T7" fmla="*/ 137 h 194"/>
                  <a:gd name="T8" fmla="*/ 223 w 338"/>
                  <a:gd name="T9" fmla="*/ 169 h 194"/>
                  <a:gd name="T10" fmla="*/ 199 w 338"/>
                  <a:gd name="T11" fmla="*/ 186 h 194"/>
                  <a:gd name="T12" fmla="*/ 171 w 338"/>
                  <a:gd name="T13" fmla="*/ 193 h 194"/>
                  <a:gd name="T14" fmla="*/ 142 w 338"/>
                  <a:gd name="T15" fmla="*/ 186 h 194"/>
                  <a:gd name="T16" fmla="*/ 113 w 338"/>
                  <a:gd name="T17" fmla="*/ 169 h 194"/>
                  <a:gd name="T18" fmla="*/ 85 w 338"/>
                  <a:gd name="T19" fmla="*/ 137 h 194"/>
                  <a:gd name="T20" fmla="*/ 57 w 338"/>
                  <a:gd name="T21" fmla="*/ 98 h 194"/>
                  <a:gd name="T22" fmla="*/ 28 w 338"/>
                  <a:gd name="T23" fmla="*/ 49 h 194"/>
                  <a:gd name="T24" fmla="*/ 0 w 338"/>
                  <a:gd name="T2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8" h="194">
                    <a:moveTo>
                      <a:pt x="337" y="0"/>
                    </a:moveTo>
                    <a:lnTo>
                      <a:pt x="308" y="52"/>
                    </a:lnTo>
                    <a:lnTo>
                      <a:pt x="279" y="98"/>
                    </a:lnTo>
                    <a:lnTo>
                      <a:pt x="251" y="137"/>
                    </a:lnTo>
                    <a:lnTo>
                      <a:pt x="223" y="169"/>
                    </a:lnTo>
                    <a:lnTo>
                      <a:pt x="199" y="186"/>
                    </a:lnTo>
                    <a:lnTo>
                      <a:pt x="171" y="193"/>
                    </a:lnTo>
                    <a:lnTo>
                      <a:pt x="142" y="186"/>
                    </a:lnTo>
                    <a:lnTo>
                      <a:pt x="113" y="169"/>
                    </a:lnTo>
                    <a:lnTo>
                      <a:pt x="85" y="137"/>
                    </a:lnTo>
                    <a:lnTo>
                      <a:pt x="57" y="98"/>
                    </a:lnTo>
                    <a:lnTo>
                      <a:pt x="28" y="49"/>
                    </a:lnTo>
                    <a:lnTo>
                      <a:pt x="0" y="0"/>
                    </a:lnTo>
                  </a:path>
                </a:pathLst>
              </a:custGeom>
              <a:noFill/>
              <a:ln w="38100" cap="rnd"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grpSp>
      </p:grpSp>
      <p:sp>
        <p:nvSpPr>
          <p:cNvPr id="56344" name="Line 24">
            <a:extLst>
              <a:ext uri="{FF2B5EF4-FFF2-40B4-BE49-F238E27FC236}">
                <a16:creationId xmlns:a16="http://schemas.microsoft.com/office/drawing/2014/main" id="{DC5867C1-51E6-4301-907B-81E47E0FF5C6}"/>
              </a:ext>
            </a:extLst>
          </p:cNvPr>
          <p:cNvSpPr>
            <a:spLocks noChangeShapeType="1"/>
          </p:cNvSpPr>
          <p:nvPr/>
        </p:nvSpPr>
        <p:spPr bwMode="auto">
          <a:xfrm flipH="1">
            <a:off x="5259123" y="3093641"/>
            <a:ext cx="0" cy="2634721"/>
          </a:xfrm>
          <a:prstGeom prst="line">
            <a:avLst/>
          </a:prstGeom>
          <a:noFill/>
          <a:ln w="12700">
            <a:solidFill>
              <a:schemeClr val="accent2"/>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56345" name="Line 25">
            <a:extLst>
              <a:ext uri="{FF2B5EF4-FFF2-40B4-BE49-F238E27FC236}">
                <a16:creationId xmlns:a16="http://schemas.microsoft.com/office/drawing/2014/main" id="{65DEC15B-4DC7-4593-A4E9-80CDC012D07B}"/>
              </a:ext>
            </a:extLst>
          </p:cNvPr>
          <p:cNvSpPr>
            <a:spLocks noChangeShapeType="1"/>
          </p:cNvSpPr>
          <p:nvPr/>
        </p:nvSpPr>
        <p:spPr bwMode="auto">
          <a:xfrm>
            <a:off x="6612600" y="3093641"/>
            <a:ext cx="0" cy="2634721"/>
          </a:xfrm>
          <a:prstGeom prst="line">
            <a:avLst/>
          </a:prstGeom>
          <a:noFill/>
          <a:ln w="12700">
            <a:solidFill>
              <a:schemeClr val="accent2"/>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nvGrpSpPr>
          <p:cNvPr id="56348" name="Group 28">
            <a:extLst>
              <a:ext uri="{FF2B5EF4-FFF2-40B4-BE49-F238E27FC236}">
                <a16:creationId xmlns:a16="http://schemas.microsoft.com/office/drawing/2014/main" id="{DE0F2C8F-2083-489A-A7BE-E3DAD7C492DE}"/>
              </a:ext>
            </a:extLst>
          </p:cNvPr>
          <p:cNvGrpSpPr>
            <a:grpSpLocks/>
          </p:cNvGrpSpPr>
          <p:nvPr/>
        </p:nvGrpSpPr>
        <p:grpSpPr bwMode="auto">
          <a:xfrm>
            <a:off x="3898768" y="2656815"/>
            <a:ext cx="2722430" cy="863335"/>
            <a:chOff x="768" y="1920"/>
            <a:chExt cx="1345" cy="385"/>
          </a:xfrm>
        </p:grpSpPr>
        <p:sp>
          <p:nvSpPr>
            <p:cNvPr id="56349" name="Freeform 29">
              <a:extLst>
                <a:ext uri="{FF2B5EF4-FFF2-40B4-BE49-F238E27FC236}">
                  <a16:creationId xmlns:a16="http://schemas.microsoft.com/office/drawing/2014/main" id="{38901CB2-828B-4194-9B07-4AF3E5F40830}"/>
                </a:ext>
              </a:extLst>
            </p:cNvPr>
            <p:cNvSpPr>
              <a:spLocks/>
            </p:cNvSpPr>
            <p:nvPr/>
          </p:nvSpPr>
          <p:spPr bwMode="auto">
            <a:xfrm>
              <a:off x="768" y="1920"/>
              <a:ext cx="672" cy="193"/>
            </a:xfrm>
            <a:custGeom>
              <a:avLst/>
              <a:gdLst>
                <a:gd name="T0" fmla="*/ 0 w 672"/>
                <a:gd name="T1" fmla="*/ 192 h 193"/>
                <a:gd name="T2" fmla="*/ 56 w 672"/>
                <a:gd name="T3" fmla="*/ 140 h 193"/>
                <a:gd name="T4" fmla="*/ 112 w 672"/>
                <a:gd name="T5" fmla="*/ 94 h 193"/>
                <a:gd name="T6" fmla="*/ 170 w 672"/>
                <a:gd name="T7" fmla="*/ 55 h 193"/>
                <a:gd name="T8" fmla="*/ 226 w 672"/>
                <a:gd name="T9" fmla="*/ 23 h 193"/>
                <a:gd name="T10" fmla="*/ 274 w 672"/>
                <a:gd name="T11" fmla="*/ 6 h 193"/>
                <a:gd name="T12" fmla="*/ 330 w 672"/>
                <a:gd name="T13" fmla="*/ 0 h 193"/>
                <a:gd name="T14" fmla="*/ 388 w 672"/>
                <a:gd name="T15" fmla="*/ 6 h 193"/>
                <a:gd name="T16" fmla="*/ 444 w 672"/>
                <a:gd name="T17" fmla="*/ 23 h 193"/>
                <a:gd name="T18" fmla="*/ 500 w 672"/>
                <a:gd name="T19" fmla="*/ 55 h 193"/>
                <a:gd name="T20" fmla="*/ 558 w 672"/>
                <a:gd name="T21" fmla="*/ 94 h 193"/>
                <a:gd name="T22" fmla="*/ 614 w 672"/>
                <a:gd name="T23" fmla="*/ 143 h 193"/>
                <a:gd name="T24" fmla="*/ 671 w 672"/>
                <a:gd name="T25" fmla="*/ 192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2" h="193">
                  <a:moveTo>
                    <a:pt x="0" y="192"/>
                  </a:moveTo>
                  <a:lnTo>
                    <a:pt x="56" y="140"/>
                  </a:lnTo>
                  <a:lnTo>
                    <a:pt x="112" y="94"/>
                  </a:lnTo>
                  <a:lnTo>
                    <a:pt x="170" y="55"/>
                  </a:lnTo>
                  <a:lnTo>
                    <a:pt x="226" y="23"/>
                  </a:lnTo>
                  <a:lnTo>
                    <a:pt x="274" y="6"/>
                  </a:lnTo>
                  <a:lnTo>
                    <a:pt x="330" y="0"/>
                  </a:lnTo>
                  <a:lnTo>
                    <a:pt x="388" y="6"/>
                  </a:lnTo>
                  <a:lnTo>
                    <a:pt x="444" y="23"/>
                  </a:lnTo>
                  <a:lnTo>
                    <a:pt x="500" y="55"/>
                  </a:lnTo>
                  <a:lnTo>
                    <a:pt x="558" y="94"/>
                  </a:lnTo>
                  <a:lnTo>
                    <a:pt x="614" y="143"/>
                  </a:lnTo>
                  <a:lnTo>
                    <a:pt x="671" y="192"/>
                  </a:lnTo>
                </a:path>
              </a:pathLst>
            </a:custGeom>
            <a:noFill/>
            <a:ln w="381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56350" name="Freeform 30">
              <a:extLst>
                <a:ext uri="{FF2B5EF4-FFF2-40B4-BE49-F238E27FC236}">
                  <a16:creationId xmlns:a16="http://schemas.microsoft.com/office/drawing/2014/main" id="{A453FFC5-0CF0-4E5C-ABAD-AC5C7D218C63}"/>
                </a:ext>
              </a:extLst>
            </p:cNvPr>
            <p:cNvSpPr>
              <a:spLocks/>
            </p:cNvSpPr>
            <p:nvPr/>
          </p:nvSpPr>
          <p:spPr bwMode="auto">
            <a:xfrm>
              <a:off x="1439" y="2112"/>
              <a:ext cx="674" cy="193"/>
            </a:xfrm>
            <a:custGeom>
              <a:avLst/>
              <a:gdLst>
                <a:gd name="T0" fmla="*/ 673 w 674"/>
                <a:gd name="T1" fmla="*/ 0 h 193"/>
                <a:gd name="T2" fmla="*/ 616 w 674"/>
                <a:gd name="T3" fmla="*/ 52 h 193"/>
                <a:gd name="T4" fmla="*/ 559 w 674"/>
                <a:gd name="T5" fmla="*/ 98 h 193"/>
                <a:gd name="T6" fmla="*/ 502 w 674"/>
                <a:gd name="T7" fmla="*/ 136 h 193"/>
                <a:gd name="T8" fmla="*/ 446 w 674"/>
                <a:gd name="T9" fmla="*/ 169 h 193"/>
                <a:gd name="T10" fmla="*/ 398 w 674"/>
                <a:gd name="T11" fmla="*/ 186 h 193"/>
                <a:gd name="T12" fmla="*/ 340 w 674"/>
                <a:gd name="T13" fmla="*/ 192 h 193"/>
                <a:gd name="T14" fmla="*/ 284 w 674"/>
                <a:gd name="T15" fmla="*/ 186 h 193"/>
                <a:gd name="T16" fmla="*/ 226 w 674"/>
                <a:gd name="T17" fmla="*/ 169 h 193"/>
                <a:gd name="T18" fmla="*/ 170 w 674"/>
                <a:gd name="T19" fmla="*/ 136 h 193"/>
                <a:gd name="T20" fmla="*/ 112 w 674"/>
                <a:gd name="T21" fmla="*/ 98 h 193"/>
                <a:gd name="T22" fmla="*/ 56 w 674"/>
                <a:gd name="T23" fmla="*/ 49 h 193"/>
                <a:gd name="T24" fmla="*/ 0 w 674"/>
                <a:gd name="T25"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4" h="193">
                  <a:moveTo>
                    <a:pt x="673" y="0"/>
                  </a:moveTo>
                  <a:lnTo>
                    <a:pt x="616" y="52"/>
                  </a:lnTo>
                  <a:lnTo>
                    <a:pt x="559" y="98"/>
                  </a:lnTo>
                  <a:lnTo>
                    <a:pt x="502" y="136"/>
                  </a:lnTo>
                  <a:lnTo>
                    <a:pt x="446" y="169"/>
                  </a:lnTo>
                  <a:lnTo>
                    <a:pt x="398" y="186"/>
                  </a:lnTo>
                  <a:lnTo>
                    <a:pt x="340" y="192"/>
                  </a:lnTo>
                  <a:lnTo>
                    <a:pt x="284" y="186"/>
                  </a:lnTo>
                  <a:lnTo>
                    <a:pt x="226" y="169"/>
                  </a:lnTo>
                  <a:lnTo>
                    <a:pt x="170" y="136"/>
                  </a:lnTo>
                  <a:lnTo>
                    <a:pt x="112" y="98"/>
                  </a:lnTo>
                  <a:lnTo>
                    <a:pt x="56" y="49"/>
                  </a:lnTo>
                  <a:lnTo>
                    <a:pt x="0" y="0"/>
                  </a:lnTo>
                </a:path>
              </a:pathLst>
            </a:custGeom>
            <a:noFill/>
            <a:ln w="38100" cap="rnd"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grpSp>
      <p:sp>
        <p:nvSpPr>
          <p:cNvPr id="56351" name="Line 31">
            <a:extLst>
              <a:ext uri="{FF2B5EF4-FFF2-40B4-BE49-F238E27FC236}">
                <a16:creationId xmlns:a16="http://schemas.microsoft.com/office/drawing/2014/main" id="{85FF9007-2268-43E4-9B4E-F4D9349042E1}"/>
              </a:ext>
            </a:extLst>
          </p:cNvPr>
          <p:cNvSpPr>
            <a:spLocks noChangeShapeType="1"/>
          </p:cNvSpPr>
          <p:nvPr/>
        </p:nvSpPr>
        <p:spPr bwMode="auto">
          <a:xfrm>
            <a:off x="5236766" y="3086762"/>
            <a:ext cx="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nvGrpSpPr>
          <p:cNvPr id="56389" name="Group 69">
            <a:extLst>
              <a:ext uri="{FF2B5EF4-FFF2-40B4-BE49-F238E27FC236}">
                <a16:creationId xmlns:a16="http://schemas.microsoft.com/office/drawing/2014/main" id="{045CE0EF-D10B-46D4-B6A7-A21E8E081582}"/>
              </a:ext>
            </a:extLst>
          </p:cNvPr>
          <p:cNvGrpSpPr>
            <a:grpSpLocks/>
          </p:cNvGrpSpPr>
          <p:nvPr/>
        </p:nvGrpSpPr>
        <p:grpSpPr bwMode="auto">
          <a:xfrm>
            <a:off x="5143903" y="2213106"/>
            <a:ext cx="641483" cy="560652"/>
            <a:chOff x="2991" y="1453"/>
            <a:chExt cx="373" cy="326"/>
          </a:xfrm>
        </p:grpSpPr>
        <p:sp>
          <p:nvSpPr>
            <p:cNvPr id="56353" name="Line 33">
              <a:extLst>
                <a:ext uri="{FF2B5EF4-FFF2-40B4-BE49-F238E27FC236}">
                  <a16:creationId xmlns:a16="http://schemas.microsoft.com/office/drawing/2014/main" id="{3F70A733-5E21-4B4D-96EA-0539F700CB98}"/>
                </a:ext>
              </a:extLst>
            </p:cNvPr>
            <p:cNvSpPr>
              <a:spLocks noChangeShapeType="1"/>
            </p:cNvSpPr>
            <p:nvPr/>
          </p:nvSpPr>
          <p:spPr bwMode="auto">
            <a:xfrm flipV="1">
              <a:off x="2991" y="1582"/>
              <a:ext cx="168" cy="197"/>
            </a:xfrm>
            <a:prstGeom prst="line">
              <a:avLst/>
            </a:prstGeom>
            <a:noFill/>
            <a:ln w="28575">
              <a:solidFill>
                <a:srgbClr val="6633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56354" name="Rectangle 34">
              <a:extLst>
                <a:ext uri="{FF2B5EF4-FFF2-40B4-BE49-F238E27FC236}">
                  <a16:creationId xmlns:a16="http://schemas.microsoft.com/office/drawing/2014/main" id="{7FE4CE34-2AA8-42B4-9051-6E9AAC137808}"/>
                </a:ext>
              </a:extLst>
            </p:cNvPr>
            <p:cNvSpPr>
              <a:spLocks noChangeArrowheads="1"/>
            </p:cNvSpPr>
            <p:nvPr/>
          </p:nvSpPr>
          <p:spPr bwMode="auto">
            <a:xfrm>
              <a:off x="3152" y="1453"/>
              <a:ext cx="212"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nchor="ctr">
              <a:spAutoFit/>
            </a:bodyPr>
            <a:lstStyle/>
            <a:p>
              <a:pPr algn="ctr" eaLnBrk="0" hangingPunct="0"/>
              <a:r>
                <a:rPr lang="en-US" altLang="zh-CN" sz="2600" i="1" dirty="0">
                  <a:solidFill>
                    <a:srgbClr val="663300"/>
                  </a:solidFill>
                  <a:latin typeface="Times New Roman" panose="02020603050405020304" pitchFamily="18" charset="0"/>
                  <a:ea typeface="宋体" panose="02010600030101010101" pitchFamily="2" charset="-122"/>
                </a:rPr>
                <a:t>u</a:t>
              </a:r>
            </a:p>
          </p:txBody>
        </p:sp>
      </p:grpSp>
      <p:grpSp>
        <p:nvGrpSpPr>
          <p:cNvPr id="56356" name="Group 36">
            <a:extLst>
              <a:ext uri="{FF2B5EF4-FFF2-40B4-BE49-F238E27FC236}">
                <a16:creationId xmlns:a16="http://schemas.microsoft.com/office/drawing/2014/main" id="{797F472D-B627-44B2-A2A8-2C219629866F}"/>
              </a:ext>
            </a:extLst>
          </p:cNvPr>
          <p:cNvGrpSpPr>
            <a:grpSpLocks/>
          </p:cNvGrpSpPr>
          <p:nvPr/>
        </p:nvGrpSpPr>
        <p:grpSpPr bwMode="auto">
          <a:xfrm>
            <a:off x="3879850" y="2464198"/>
            <a:ext cx="2775744" cy="1295003"/>
            <a:chOff x="765" y="1824"/>
            <a:chExt cx="1304" cy="577"/>
          </a:xfrm>
        </p:grpSpPr>
        <p:sp>
          <p:nvSpPr>
            <p:cNvPr id="56357" name="Freeform 37">
              <a:extLst>
                <a:ext uri="{FF2B5EF4-FFF2-40B4-BE49-F238E27FC236}">
                  <a16:creationId xmlns:a16="http://schemas.microsoft.com/office/drawing/2014/main" id="{C554CD8F-B1B2-402F-9FCE-D1A9AC753282}"/>
                </a:ext>
              </a:extLst>
            </p:cNvPr>
            <p:cNvSpPr>
              <a:spLocks/>
            </p:cNvSpPr>
            <p:nvPr/>
          </p:nvSpPr>
          <p:spPr bwMode="auto">
            <a:xfrm>
              <a:off x="765" y="1824"/>
              <a:ext cx="652" cy="289"/>
            </a:xfrm>
            <a:custGeom>
              <a:avLst/>
              <a:gdLst>
                <a:gd name="T0" fmla="*/ 0 w 652"/>
                <a:gd name="T1" fmla="*/ 288 h 289"/>
                <a:gd name="T2" fmla="*/ 54 w 652"/>
                <a:gd name="T3" fmla="*/ 209 h 289"/>
                <a:gd name="T4" fmla="*/ 109 w 652"/>
                <a:gd name="T5" fmla="*/ 141 h 289"/>
                <a:gd name="T6" fmla="*/ 165 w 652"/>
                <a:gd name="T7" fmla="*/ 83 h 289"/>
                <a:gd name="T8" fmla="*/ 219 w 652"/>
                <a:gd name="T9" fmla="*/ 34 h 289"/>
                <a:gd name="T10" fmla="*/ 266 w 652"/>
                <a:gd name="T11" fmla="*/ 9 h 289"/>
                <a:gd name="T12" fmla="*/ 320 w 652"/>
                <a:gd name="T13" fmla="*/ 0 h 289"/>
                <a:gd name="T14" fmla="*/ 376 w 652"/>
                <a:gd name="T15" fmla="*/ 9 h 289"/>
                <a:gd name="T16" fmla="*/ 431 w 652"/>
                <a:gd name="T17" fmla="*/ 34 h 289"/>
                <a:gd name="T18" fmla="*/ 485 w 652"/>
                <a:gd name="T19" fmla="*/ 83 h 289"/>
                <a:gd name="T20" fmla="*/ 541 w 652"/>
                <a:gd name="T21" fmla="*/ 141 h 289"/>
                <a:gd name="T22" fmla="*/ 595 w 652"/>
                <a:gd name="T23" fmla="*/ 214 h 289"/>
                <a:gd name="T24" fmla="*/ 651 w 652"/>
                <a:gd name="T25" fmla="*/ 28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2" h="289">
                  <a:moveTo>
                    <a:pt x="0" y="288"/>
                  </a:moveTo>
                  <a:lnTo>
                    <a:pt x="54" y="209"/>
                  </a:lnTo>
                  <a:lnTo>
                    <a:pt x="109" y="141"/>
                  </a:lnTo>
                  <a:lnTo>
                    <a:pt x="165" y="83"/>
                  </a:lnTo>
                  <a:lnTo>
                    <a:pt x="219" y="34"/>
                  </a:lnTo>
                  <a:lnTo>
                    <a:pt x="266" y="9"/>
                  </a:lnTo>
                  <a:lnTo>
                    <a:pt x="320" y="0"/>
                  </a:lnTo>
                  <a:lnTo>
                    <a:pt x="376" y="9"/>
                  </a:lnTo>
                  <a:lnTo>
                    <a:pt x="431" y="34"/>
                  </a:lnTo>
                  <a:lnTo>
                    <a:pt x="485" y="83"/>
                  </a:lnTo>
                  <a:lnTo>
                    <a:pt x="541" y="141"/>
                  </a:lnTo>
                  <a:lnTo>
                    <a:pt x="595" y="214"/>
                  </a:lnTo>
                  <a:lnTo>
                    <a:pt x="651" y="288"/>
                  </a:lnTo>
                </a:path>
              </a:pathLst>
            </a:custGeom>
            <a:noFill/>
            <a:ln w="38100" cap="rnd"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56358" name="Freeform 38">
              <a:extLst>
                <a:ext uri="{FF2B5EF4-FFF2-40B4-BE49-F238E27FC236}">
                  <a16:creationId xmlns:a16="http://schemas.microsoft.com/office/drawing/2014/main" id="{4BE8F158-64F1-4F5A-8E97-6CB73FADC311}"/>
                </a:ext>
              </a:extLst>
            </p:cNvPr>
            <p:cNvSpPr>
              <a:spLocks/>
            </p:cNvSpPr>
            <p:nvPr/>
          </p:nvSpPr>
          <p:spPr bwMode="auto">
            <a:xfrm>
              <a:off x="1416" y="2112"/>
              <a:ext cx="653" cy="289"/>
            </a:xfrm>
            <a:custGeom>
              <a:avLst/>
              <a:gdLst>
                <a:gd name="T0" fmla="*/ 652 w 653"/>
                <a:gd name="T1" fmla="*/ 0 h 289"/>
                <a:gd name="T2" fmla="*/ 596 w 653"/>
                <a:gd name="T3" fmla="*/ 77 h 289"/>
                <a:gd name="T4" fmla="*/ 542 w 653"/>
                <a:gd name="T5" fmla="*/ 146 h 289"/>
                <a:gd name="T6" fmla="*/ 486 w 653"/>
                <a:gd name="T7" fmla="*/ 204 h 289"/>
                <a:gd name="T8" fmla="*/ 432 w 653"/>
                <a:gd name="T9" fmla="*/ 253 h 289"/>
                <a:gd name="T10" fmla="*/ 385 w 653"/>
                <a:gd name="T11" fmla="*/ 278 h 289"/>
                <a:gd name="T12" fmla="*/ 329 w 653"/>
                <a:gd name="T13" fmla="*/ 288 h 289"/>
                <a:gd name="T14" fmla="*/ 275 w 653"/>
                <a:gd name="T15" fmla="*/ 278 h 289"/>
                <a:gd name="T16" fmla="*/ 219 w 653"/>
                <a:gd name="T17" fmla="*/ 253 h 289"/>
                <a:gd name="T18" fmla="*/ 165 w 653"/>
                <a:gd name="T19" fmla="*/ 204 h 289"/>
                <a:gd name="T20" fmla="*/ 109 w 653"/>
                <a:gd name="T21" fmla="*/ 146 h 289"/>
                <a:gd name="T22" fmla="*/ 54 w 653"/>
                <a:gd name="T23" fmla="*/ 73 h 289"/>
                <a:gd name="T24" fmla="*/ 0 w 653"/>
                <a:gd name="T2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3" h="289">
                  <a:moveTo>
                    <a:pt x="652" y="0"/>
                  </a:moveTo>
                  <a:lnTo>
                    <a:pt x="596" y="77"/>
                  </a:lnTo>
                  <a:lnTo>
                    <a:pt x="542" y="146"/>
                  </a:lnTo>
                  <a:lnTo>
                    <a:pt x="486" y="204"/>
                  </a:lnTo>
                  <a:lnTo>
                    <a:pt x="432" y="253"/>
                  </a:lnTo>
                  <a:lnTo>
                    <a:pt x="385" y="278"/>
                  </a:lnTo>
                  <a:lnTo>
                    <a:pt x="329" y="288"/>
                  </a:lnTo>
                  <a:lnTo>
                    <a:pt x="275" y="278"/>
                  </a:lnTo>
                  <a:lnTo>
                    <a:pt x="219" y="253"/>
                  </a:lnTo>
                  <a:lnTo>
                    <a:pt x="165" y="204"/>
                  </a:lnTo>
                  <a:lnTo>
                    <a:pt x="109" y="146"/>
                  </a:lnTo>
                  <a:lnTo>
                    <a:pt x="54" y="73"/>
                  </a:lnTo>
                  <a:lnTo>
                    <a:pt x="0" y="0"/>
                  </a:lnTo>
                </a:path>
              </a:pathLst>
            </a:custGeom>
            <a:noFill/>
            <a:ln w="38100" cap="rnd"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grpSp>
      <p:grpSp>
        <p:nvGrpSpPr>
          <p:cNvPr id="56388" name="Group 68">
            <a:extLst>
              <a:ext uri="{FF2B5EF4-FFF2-40B4-BE49-F238E27FC236}">
                <a16:creationId xmlns:a16="http://schemas.microsoft.com/office/drawing/2014/main" id="{5AB635C9-2910-423E-AA78-85190CDD057C}"/>
              </a:ext>
            </a:extLst>
          </p:cNvPr>
          <p:cNvGrpSpPr>
            <a:grpSpLocks/>
          </p:cNvGrpSpPr>
          <p:nvPr/>
        </p:nvGrpSpPr>
        <p:grpSpPr bwMode="auto">
          <a:xfrm>
            <a:off x="4736314" y="1924181"/>
            <a:ext cx="562373" cy="742950"/>
            <a:chOff x="2754" y="1285"/>
            <a:chExt cx="327" cy="432"/>
          </a:xfrm>
        </p:grpSpPr>
        <p:sp>
          <p:nvSpPr>
            <p:cNvPr id="56355" name="Line 35">
              <a:extLst>
                <a:ext uri="{FF2B5EF4-FFF2-40B4-BE49-F238E27FC236}">
                  <a16:creationId xmlns:a16="http://schemas.microsoft.com/office/drawing/2014/main" id="{2B92C113-28C0-49AA-84D7-F28195097276}"/>
                </a:ext>
              </a:extLst>
            </p:cNvPr>
            <p:cNvSpPr>
              <a:spLocks noChangeShapeType="1"/>
            </p:cNvSpPr>
            <p:nvPr/>
          </p:nvSpPr>
          <p:spPr bwMode="auto">
            <a:xfrm flipV="1">
              <a:off x="2754" y="1519"/>
              <a:ext cx="167" cy="198"/>
            </a:xfrm>
            <a:prstGeom prst="line">
              <a:avLst/>
            </a:prstGeom>
            <a:noFill/>
            <a:ln w="28575">
              <a:solidFill>
                <a:schemeClr val="accent2"/>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dirty="0"/>
            </a:p>
          </p:txBody>
        </p:sp>
        <p:sp>
          <p:nvSpPr>
            <p:cNvPr id="56360" name="Rectangle 40">
              <a:extLst>
                <a:ext uri="{FF2B5EF4-FFF2-40B4-BE49-F238E27FC236}">
                  <a16:creationId xmlns:a16="http://schemas.microsoft.com/office/drawing/2014/main" id="{7FDEA001-5426-40A7-932C-1E48FFCBA826}"/>
                </a:ext>
              </a:extLst>
            </p:cNvPr>
            <p:cNvSpPr>
              <a:spLocks noChangeArrowheads="1"/>
            </p:cNvSpPr>
            <p:nvPr/>
          </p:nvSpPr>
          <p:spPr bwMode="auto">
            <a:xfrm>
              <a:off x="2912" y="1285"/>
              <a:ext cx="169"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nchor="ctr">
              <a:spAutoFit/>
            </a:bodyPr>
            <a:lstStyle/>
            <a:p>
              <a:pPr algn="ctr" eaLnBrk="0" hangingPunct="0"/>
              <a:r>
                <a:rPr lang="en-US" altLang="zh-CN" sz="2600" i="1" dirty="0" err="1">
                  <a:latin typeface="Times New Roman" panose="02020603050405020304" pitchFamily="18" charset="0"/>
                  <a:ea typeface="宋体" panose="02010600030101010101" pitchFamily="2" charset="-122"/>
                </a:rPr>
                <a:t>i</a:t>
              </a:r>
              <a:endParaRPr lang="en-US" altLang="zh-CN" sz="2600" i="1" dirty="0">
                <a:latin typeface="Times New Roman" panose="02020603050405020304" pitchFamily="18" charset="0"/>
                <a:ea typeface="宋体" panose="02010600030101010101" pitchFamily="2" charset="-122"/>
              </a:endParaRPr>
            </a:p>
          </p:txBody>
        </p:sp>
      </p:grpSp>
      <p:grpSp>
        <p:nvGrpSpPr>
          <p:cNvPr id="56387" name="Group 67">
            <a:extLst>
              <a:ext uri="{FF2B5EF4-FFF2-40B4-BE49-F238E27FC236}">
                <a16:creationId xmlns:a16="http://schemas.microsoft.com/office/drawing/2014/main" id="{5FBF839D-BA54-4E97-948B-5B0AB8A9E8E0}"/>
              </a:ext>
            </a:extLst>
          </p:cNvPr>
          <p:cNvGrpSpPr>
            <a:grpSpLocks/>
          </p:cNvGrpSpPr>
          <p:nvPr/>
        </p:nvGrpSpPr>
        <p:grpSpPr bwMode="auto">
          <a:xfrm>
            <a:off x="4416432" y="3874426"/>
            <a:ext cx="462625" cy="736071"/>
            <a:chOff x="2568" y="2419"/>
            <a:chExt cx="269" cy="428"/>
          </a:xfrm>
        </p:grpSpPr>
        <p:sp>
          <p:nvSpPr>
            <p:cNvPr id="56361" name="Line 41">
              <a:extLst>
                <a:ext uri="{FF2B5EF4-FFF2-40B4-BE49-F238E27FC236}">
                  <a16:creationId xmlns:a16="http://schemas.microsoft.com/office/drawing/2014/main" id="{05059DD6-295D-4F5A-8427-F676B24CF9D7}"/>
                </a:ext>
              </a:extLst>
            </p:cNvPr>
            <p:cNvSpPr>
              <a:spLocks noChangeShapeType="1"/>
            </p:cNvSpPr>
            <p:nvPr/>
          </p:nvSpPr>
          <p:spPr bwMode="auto">
            <a:xfrm flipV="1">
              <a:off x="2670" y="2649"/>
              <a:ext cx="167" cy="198"/>
            </a:xfrm>
            <a:prstGeom prst="line">
              <a:avLst/>
            </a:prstGeom>
            <a:noFill/>
            <a:ln w="28575">
              <a:solidFill>
                <a:srgbClr val="FF00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56362" name="Rectangle 42">
              <a:extLst>
                <a:ext uri="{FF2B5EF4-FFF2-40B4-BE49-F238E27FC236}">
                  <a16:creationId xmlns:a16="http://schemas.microsoft.com/office/drawing/2014/main" id="{A977FD70-DE14-430B-A4B6-D26350F76A31}"/>
                </a:ext>
              </a:extLst>
            </p:cNvPr>
            <p:cNvSpPr>
              <a:spLocks noChangeArrowheads="1"/>
            </p:cNvSpPr>
            <p:nvPr/>
          </p:nvSpPr>
          <p:spPr bwMode="auto">
            <a:xfrm>
              <a:off x="2568" y="2419"/>
              <a:ext cx="212"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nchor="ctr">
              <a:spAutoFit/>
            </a:bodyPr>
            <a:lstStyle/>
            <a:p>
              <a:pPr algn="ctr" eaLnBrk="0" hangingPunct="0"/>
              <a:r>
                <a:rPr lang="en-US" altLang="zh-CN" sz="2600" i="1" dirty="0">
                  <a:solidFill>
                    <a:srgbClr val="FF0000"/>
                  </a:solidFill>
                  <a:latin typeface="Times New Roman" panose="02020603050405020304" pitchFamily="18" charset="0"/>
                  <a:ea typeface="宋体" panose="02010600030101010101" pitchFamily="2" charset="-122"/>
                </a:rPr>
                <a:t>p</a:t>
              </a:r>
            </a:p>
          </p:txBody>
        </p:sp>
      </p:grpSp>
      <p:grpSp>
        <p:nvGrpSpPr>
          <p:cNvPr id="56385" name="Group 65">
            <a:extLst>
              <a:ext uri="{FF2B5EF4-FFF2-40B4-BE49-F238E27FC236}">
                <a16:creationId xmlns:a16="http://schemas.microsoft.com/office/drawing/2014/main" id="{7DCE1ED2-DC76-4928-B019-198D00E20926}"/>
              </a:ext>
            </a:extLst>
          </p:cNvPr>
          <p:cNvGrpSpPr>
            <a:grpSpLocks/>
          </p:cNvGrpSpPr>
          <p:nvPr/>
        </p:nvGrpSpPr>
        <p:grpSpPr bwMode="auto">
          <a:xfrm>
            <a:off x="3714750" y="2206228"/>
            <a:ext cx="3699273" cy="1547813"/>
            <a:chOff x="2160" y="1449"/>
            <a:chExt cx="2151" cy="900"/>
          </a:xfrm>
        </p:grpSpPr>
        <p:sp>
          <p:nvSpPr>
            <p:cNvPr id="56347" name="Line 27">
              <a:extLst>
                <a:ext uri="{FF2B5EF4-FFF2-40B4-BE49-F238E27FC236}">
                  <a16:creationId xmlns:a16="http://schemas.microsoft.com/office/drawing/2014/main" id="{2BC1ABC6-4797-464C-A97F-09FFEC5CFEBB}"/>
                </a:ext>
              </a:extLst>
            </p:cNvPr>
            <p:cNvSpPr>
              <a:spLocks noChangeShapeType="1"/>
            </p:cNvSpPr>
            <p:nvPr/>
          </p:nvSpPr>
          <p:spPr bwMode="auto">
            <a:xfrm>
              <a:off x="2160" y="1961"/>
              <a:ext cx="1854"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dirty="0"/>
            </a:p>
          </p:txBody>
        </p:sp>
        <p:sp>
          <p:nvSpPr>
            <p:cNvPr id="56352" name="Rectangle 32">
              <a:extLst>
                <a:ext uri="{FF2B5EF4-FFF2-40B4-BE49-F238E27FC236}">
                  <a16:creationId xmlns:a16="http://schemas.microsoft.com/office/drawing/2014/main" id="{A6CE3EBD-932B-4490-B9A7-9AB57A9BBAEA}"/>
                </a:ext>
              </a:extLst>
            </p:cNvPr>
            <p:cNvSpPr>
              <a:spLocks noChangeArrowheads="1"/>
            </p:cNvSpPr>
            <p:nvPr/>
          </p:nvSpPr>
          <p:spPr bwMode="auto">
            <a:xfrm>
              <a:off x="4005" y="1789"/>
              <a:ext cx="306"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nchor="ctr">
              <a:spAutoFit/>
            </a:bodyPr>
            <a:lstStyle/>
            <a:p>
              <a:pPr algn="ctr" eaLnBrk="0" hangingPunct="0"/>
              <a:r>
                <a:rPr lang="en-US" altLang="zh-CN" sz="2600" i="1" dirty="0" err="1">
                  <a:latin typeface="Times New Roman" panose="02020603050405020304" pitchFamily="18" charset="0"/>
                  <a:ea typeface="宋体" panose="02010600030101010101" pitchFamily="2" charset="-122"/>
                  <a:cs typeface="Times New Roman" panose="02020603050405020304" pitchFamily="18" charset="0"/>
                </a:rPr>
                <a:t>ωt</a:t>
              </a:r>
              <a:endParaRPr lang="en-US" altLang="zh-CN" sz="2600" i="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6363" name="Line 43">
              <a:extLst>
                <a:ext uri="{FF2B5EF4-FFF2-40B4-BE49-F238E27FC236}">
                  <a16:creationId xmlns:a16="http://schemas.microsoft.com/office/drawing/2014/main" id="{F78EA583-8D03-4A26-AB5A-21B4F1EE14FB}"/>
                </a:ext>
              </a:extLst>
            </p:cNvPr>
            <p:cNvSpPr>
              <a:spLocks noChangeShapeType="1"/>
            </p:cNvSpPr>
            <p:nvPr/>
          </p:nvSpPr>
          <p:spPr bwMode="auto">
            <a:xfrm>
              <a:off x="2277" y="1449"/>
              <a:ext cx="0" cy="900"/>
            </a:xfrm>
            <a:prstGeom prst="line">
              <a:avLst/>
            </a:prstGeom>
            <a:noFill/>
            <a:ln w="38100">
              <a:solidFill>
                <a:srgbClr val="000000"/>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dirty="0"/>
            </a:p>
          </p:txBody>
        </p:sp>
      </p:grpSp>
      <p:grpSp>
        <p:nvGrpSpPr>
          <p:cNvPr id="56386" name="Group 66">
            <a:extLst>
              <a:ext uri="{FF2B5EF4-FFF2-40B4-BE49-F238E27FC236}">
                <a16:creationId xmlns:a16="http://schemas.microsoft.com/office/drawing/2014/main" id="{9747D6DF-8D0F-457C-AAD1-E3C478F84CCE}"/>
              </a:ext>
            </a:extLst>
          </p:cNvPr>
          <p:cNvGrpSpPr>
            <a:grpSpLocks/>
          </p:cNvGrpSpPr>
          <p:nvPr/>
        </p:nvGrpSpPr>
        <p:grpSpPr bwMode="auto">
          <a:xfrm>
            <a:off x="3874691" y="4237304"/>
            <a:ext cx="3633919" cy="1981201"/>
            <a:chOff x="2253" y="2630"/>
            <a:chExt cx="2113" cy="1152"/>
          </a:xfrm>
        </p:grpSpPr>
        <p:sp>
          <p:nvSpPr>
            <p:cNvPr id="56359" name="Line 39">
              <a:extLst>
                <a:ext uri="{FF2B5EF4-FFF2-40B4-BE49-F238E27FC236}">
                  <a16:creationId xmlns:a16="http://schemas.microsoft.com/office/drawing/2014/main" id="{8CD3D7CC-E8E5-4DEA-B8D1-A345E9BA6715}"/>
                </a:ext>
              </a:extLst>
            </p:cNvPr>
            <p:cNvSpPr>
              <a:spLocks noChangeShapeType="1"/>
            </p:cNvSpPr>
            <p:nvPr/>
          </p:nvSpPr>
          <p:spPr bwMode="auto">
            <a:xfrm>
              <a:off x="2289" y="3493"/>
              <a:ext cx="1787"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56365" name="Line 45">
              <a:extLst>
                <a:ext uri="{FF2B5EF4-FFF2-40B4-BE49-F238E27FC236}">
                  <a16:creationId xmlns:a16="http://schemas.microsoft.com/office/drawing/2014/main" id="{AACDA69C-0180-455B-8E4C-48200CF57A23}"/>
                </a:ext>
              </a:extLst>
            </p:cNvPr>
            <p:cNvSpPr>
              <a:spLocks noChangeShapeType="1"/>
            </p:cNvSpPr>
            <p:nvPr/>
          </p:nvSpPr>
          <p:spPr bwMode="auto">
            <a:xfrm>
              <a:off x="2253" y="2630"/>
              <a:ext cx="0" cy="1152"/>
            </a:xfrm>
            <a:prstGeom prst="line">
              <a:avLst/>
            </a:prstGeom>
            <a:noFill/>
            <a:ln w="38100">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56366" name="Rectangle 46">
              <a:extLst>
                <a:ext uri="{FF2B5EF4-FFF2-40B4-BE49-F238E27FC236}">
                  <a16:creationId xmlns:a16="http://schemas.microsoft.com/office/drawing/2014/main" id="{A2AA7E69-2C8A-4612-9E42-EE5EC04824FD}"/>
                </a:ext>
              </a:extLst>
            </p:cNvPr>
            <p:cNvSpPr>
              <a:spLocks noChangeArrowheads="1"/>
            </p:cNvSpPr>
            <p:nvPr/>
          </p:nvSpPr>
          <p:spPr bwMode="auto">
            <a:xfrm>
              <a:off x="4068" y="3364"/>
              <a:ext cx="29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600" i="1" dirty="0" err="1">
                  <a:latin typeface="Times New Roman" panose="02020603050405020304" pitchFamily="18" charset="0"/>
                  <a:ea typeface="宋体" panose="02010600030101010101" pitchFamily="2" charset="-122"/>
                  <a:cs typeface="Times New Roman" panose="02020603050405020304" pitchFamily="18" charset="0"/>
                </a:rPr>
                <a:t>ωt</a:t>
              </a:r>
              <a:endParaRPr lang="en-US" altLang="zh-CN" sz="2600" i="1" dirty="0">
                <a:latin typeface="Times New Roman" panose="02020603050405020304" pitchFamily="18" charset="0"/>
                <a:ea typeface="宋体" panose="02010600030101010101" pitchFamily="2" charset="-122"/>
                <a:cs typeface="Times New Roman" panose="02020603050405020304" pitchFamily="18" charset="0"/>
              </a:endParaRPr>
            </a:p>
          </p:txBody>
        </p:sp>
      </p:grpSp>
      <p:graphicFrame>
        <p:nvGraphicFramePr>
          <p:cNvPr id="43" name="Object 4">
            <a:hlinkClick r:id="" action="ppaction://ole?verb=0"/>
            <a:extLst>
              <a:ext uri="{FF2B5EF4-FFF2-40B4-BE49-F238E27FC236}">
                <a16:creationId xmlns:a16="http://schemas.microsoft.com/office/drawing/2014/main" id="{7C41025C-0695-4346-81A3-FC31E80F3B71}"/>
              </a:ext>
            </a:extLst>
          </p:cNvPr>
          <p:cNvGraphicFramePr>
            <a:graphicFrameLocks/>
          </p:cNvGraphicFramePr>
          <p:nvPr>
            <p:extLst>
              <p:ext uri="{D42A27DB-BD31-4B8C-83A1-F6EECF244321}">
                <p14:modId xmlns:p14="http://schemas.microsoft.com/office/powerpoint/2010/main" val="2472590642"/>
              </p:ext>
            </p:extLst>
          </p:nvPr>
        </p:nvGraphicFramePr>
        <p:xfrm>
          <a:off x="2006477" y="547363"/>
          <a:ext cx="5407546" cy="647398"/>
        </p:xfrm>
        <a:graphic>
          <a:graphicData uri="http://schemas.openxmlformats.org/presentationml/2006/ole">
            <mc:AlternateContent xmlns:mc="http://schemas.openxmlformats.org/markup-compatibility/2006">
              <mc:Choice xmlns:v="urn:schemas-microsoft-com:vml" Requires="v">
                <p:oleObj spid="_x0000_s354408" name="公式" r:id="rId3" imgW="1739880" imgH="203040" progId="Equation.3">
                  <p:embed/>
                </p:oleObj>
              </mc:Choice>
              <mc:Fallback>
                <p:oleObj name="公式" r:id="rId3" imgW="1739880" imgH="203040" progId="Equation.3">
                  <p:embed/>
                  <p:pic>
                    <p:nvPicPr>
                      <p:cNvPr id="69" name="Object 4">
                        <a:hlinkClick r:id="" action="ppaction://ole?verb=0"/>
                        <a:extLst>
                          <a:ext uri="{FF2B5EF4-FFF2-40B4-BE49-F238E27FC236}">
                            <a16:creationId xmlns:a16="http://schemas.microsoft.com/office/drawing/2014/main" id="{970965CE-A54A-46FA-8AA5-74F3ECF99BDF}"/>
                          </a:ext>
                        </a:extLst>
                      </p:cNvPr>
                      <p:cNvPicPr>
                        <a:picLocks noChangeArrowheads="1"/>
                      </p:cNvPicPr>
                      <p:nvPr/>
                    </p:nvPicPr>
                    <p:blipFill>
                      <a:blip r:embed="rId4"/>
                      <a:srcRect/>
                      <a:stretch>
                        <a:fillRect/>
                      </a:stretch>
                    </p:blipFill>
                    <p:spPr bwMode="auto">
                      <a:xfrm>
                        <a:off x="2006477" y="547363"/>
                        <a:ext cx="5407546" cy="647398"/>
                      </a:xfrm>
                      <a:prstGeom prst="rect">
                        <a:avLst/>
                      </a:prstGeom>
                      <a:noFill/>
                      <a:ln>
                        <a:solidFill>
                          <a:srgbClr val="C00000"/>
                        </a:solidFill>
                      </a:ln>
                      <a:effectLst/>
                    </p:spPr>
                  </p:pic>
                </p:oleObj>
              </mc:Fallback>
            </mc:AlternateContent>
          </a:graphicData>
        </a:graphic>
      </p:graphicFrame>
      <p:sp>
        <p:nvSpPr>
          <p:cNvPr id="2" name="灯片编号占位符 1">
            <a:extLst>
              <a:ext uri="{FF2B5EF4-FFF2-40B4-BE49-F238E27FC236}">
                <a16:creationId xmlns:a16="http://schemas.microsoft.com/office/drawing/2014/main" id="{D0BBF408-2135-4C77-B118-C70F80B2DD55}"/>
              </a:ext>
            </a:extLst>
          </p:cNvPr>
          <p:cNvSpPr>
            <a:spLocks noGrp="1"/>
          </p:cNvSpPr>
          <p:nvPr>
            <p:ph type="sldNum" sz="quarter" idx="12"/>
          </p:nvPr>
        </p:nvSpPr>
        <p:spPr/>
        <p:txBody>
          <a:bodyPr/>
          <a:lstStyle/>
          <a:p>
            <a:fld id="{DD7B16FF-69CA-4A0B-BD3A-C4B4E2184A49}" type="slidenum">
              <a:rPr lang="zh-CN" altLang="en-US" smtClean="0"/>
              <a:pPr/>
              <a:t>41</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6385"/>
                                        </p:tgtEl>
                                        <p:attrNameLst>
                                          <p:attrName>style.visibility</p:attrName>
                                        </p:attrNameLst>
                                      </p:cBhvr>
                                      <p:to>
                                        <p:strVal val="visible"/>
                                      </p:to>
                                    </p:set>
                                    <p:animEffect transition="in" filter="wipe(left)">
                                      <p:cBhvr>
                                        <p:cTn id="7" dur="500"/>
                                        <p:tgtEl>
                                          <p:spTgt spid="563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6348"/>
                                        </p:tgtEl>
                                        <p:attrNameLst>
                                          <p:attrName>style.visibility</p:attrName>
                                        </p:attrNameLst>
                                      </p:cBhvr>
                                      <p:to>
                                        <p:strVal val="visible"/>
                                      </p:to>
                                    </p:set>
                                    <p:animEffect transition="in" filter="wipe(left)">
                                      <p:cBhvr>
                                        <p:cTn id="12" dur="500"/>
                                        <p:tgtEl>
                                          <p:spTgt spid="563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6388"/>
                                        </p:tgtEl>
                                        <p:attrNameLst>
                                          <p:attrName>style.visibility</p:attrName>
                                        </p:attrNameLst>
                                      </p:cBhvr>
                                      <p:to>
                                        <p:strVal val="visible"/>
                                      </p:to>
                                    </p:set>
                                    <p:animEffect transition="in" filter="wipe(up)">
                                      <p:cBhvr>
                                        <p:cTn id="17" dur="500"/>
                                        <p:tgtEl>
                                          <p:spTgt spid="563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6356"/>
                                        </p:tgtEl>
                                        <p:attrNameLst>
                                          <p:attrName>style.visibility</p:attrName>
                                        </p:attrNameLst>
                                      </p:cBhvr>
                                      <p:to>
                                        <p:strVal val="visible"/>
                                      </p:to>
                                    </p:set>
                                    <p:animEffect transition="in" filter="wipe(left)">
                                      <p:cBhvr>
                                        <p:cTn id="22" dur="500"/>
                                        <p:tgtEl>
                                          <p:spTgt spid="5635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56389"/>
                                        </p:tgtEl>
                                        <p:attrNameLst>
                                          <p:attrName>style.visibility</p:attrName>
                                        </p:attrNameLst>
                                      </p:cBhvr>
                                      <p:to>
                                        <p:strVal val="visible"/>
                                      </p:to>
                                    </p:set>
                                    <p:animEffect transition="in" filter="wipe(up)">
                                      <p:cBhvr>
                                        <p:cTn id="27" dur="500"/>
                                        <p:tgtEl>
                                          <p:spTgt spid="563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8" fill="hold" nodeType="clickEffect">
                                  <p:stCondLst>
                                    <p:cond delay="0"/>
                                  </p:stCondLst>
                                  <p:childTnLst>
                                    <p:set>
                                      <p:cBhvr>
                                        <p:cTn id="31" dur="1" fill="hold">
                                          <p:stCondLst>
                                            <p:cond delay="0"/>
                                          </p:stCondLst>
                                        </p:cTn>
                                        <p:tgtEl>
                                          <p:spTgt spid="56386"/>
                                        </p:tgtEl>
                                        <p:attrNameLst>
                                          <p:attrName>style.visibility</p:attrName>
                                        </p:attrNameLst>
                                      </p:cBhvr>
                                      <p:to>
                                        <p:strVal val="visible"/>
                                      </p:to>
                                    </p:set>
                                    <p:anim calcmode="lin" valueType="num">
                                      <p:cBhvr>
                                        <p:cTn id="32" dur="500" fill="hold"/>
                                        <p:tgtEl>
                                          <p:spTgt spid="56386"/>
                                        </p:tgtEl>
                                        <p:attrNameLst>
                                          <p:attrName>ppt_x</p:attrName>
                                        </p:attrNameLst>
                                      </p:cBhvr>
                                      <p:tavLst>
                                        <p:tav tm="0">
                                          <p:val>
                                            <p:strVal val="#ppt_x-#ppt_w/2"/>
                                          </p:val>
                                        </p:tav>
                                        <p:tav tm="100000">
                                          <p:val>
                                            <p:strVal val="#ppt_x"/>
                                          </p:val>
                                        </p:tav>
                                      </p:tavLst>
                                    </p:anim>
                                    <p:anim calcmode="lin" valueType="num">
                                      <p:cBhvr>
                                        <p:cTn id="33" dur="500" fill="hold"/>
                                        <p:tgtEl>
                                          <p:spTgt spid="56386"/>
                                        </p:tgtEl>
                                        <p:attrNameLst>
                                          <p:attrName>ppt_y</p:attrName>
                                        </p:attrNameLst>
                                      </p:cBhvr>
                                      <p:tavLst>
                                        <p:tav tm="0">
                                          <p:val>
                                            <p:strVal val="#ppt_y"/>
                                          </p:val>
                                        </p:tav>
                                        <p:tav tm="100000">
                                          <p:val>
                                            <p:strVal val="#ppt_y"/>
                                          </p:val>
                                        </p:tav>
                                      </p:tavLst>
                                    </p:anim>
                                    <p:anim calcmode="lin" valueType="num">
                                      <p:cBhvr>
                                        <p:cTn id="34" dur="500" fill="hold"/>
                                        <p:tgtEl>
                                          <p:spTgt spid="56386"/>
                                        </p:tgtEl>
                                        <p:attrNameLst>
                                          <p:attrName>ppt_w</p:attrName>
                                        </p:attrNameLst>
                                      </p:cBhvr>
                                      <p:tavLst>
                                        <p:tav tm="0">
                                          <p:val>
                                            <p:fltVal val="0"/>
                                          </p:val>
                                        </p:tav>
                                        <p:tav tm="100000">
                                          <p:val>
                                            <p:strVal val="#ppt_w"/>
                                          </p:val>
                                        </p:tav>
                                      </p:tavLst>
                                    </p:anim>
                                    <p:anim calcmode="lin" valueType="num">
                                      <p:cBhvr>
                                        <p:cTn id="35" dur="500" fill="hold"/>
                                        <p:tgtEl>
                                          <p:spTgt spid="56386"/>
                                        </p:tgtEl>
                                        <p:attrNameLst>
                                          <p:attrName>ppt_h</p:attrName>
                                        </p:attrNameLst>
                                      </p:cBhvr>
                                      <p:tavLst>
                                        <p:tav tm="0">
                                          <p:val>
                                            <p:strVal val="#ppt_h"/>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56390"/>
                                        </p:tgtEl>
                                        <p:attrNameLst>
                                          <p:attrName>style.visibility</p:attrName>
                                        </p:attrNameLst>
                                      </p:cBhvr>
                                      <p:to>
                                        <p:strVal val="visible"/>
                                      </p:to>
                                    </p:set>
                                    <p:animEffect transition="in" filter="wipe(left)">
                                      <p:cBhvr>
                                        <p:cTn id="40" dur="500"/>
                                        <p:tgtEl>
                                          <p:spTgt spid="5639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nodeType="clickEffect">
                                  <p:stCondLst>
                                    <p:cond delay="0"/>
                                  </p:stCondLst>
                                  <p:childTnLst>
                                    <p:set>
                                      <p:cBhvr>
                                        <p:cTn id="44" dur="1" fill="hold">
                                          <p:stCondLst>
                                            <p:cond delay="0"/>
                                          </p:stCondLst>
                                        </p:cTn>
                                        <p:tgtEl>
                                          <p:spTgt spid="56387"/>
                                        </p:tgtEl>
                                        <p:attrNameLst>
                                          <p:attrName>style.visibility</p:attrName>
                                        </p:attrNameLst>
                                      </p:cBhvr>
                                      <p:to>
                                        <p:strVal val="visible"/>
                                      </p:to>
                                    </p:set>
                                    <p:animEffect transition="in" filter="wipe(up)">
                                      <p:cBhvr>
                                        <p:cTn id="45" dur="500"/>
                                        <p:tgtEl>
                                          <p:spTgt spid="5638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56344"/>
                                        </p:tgtEl>
                                        <p:attrNameLst>
                                          <p:attrName>style.visibility</p:attrName>
                                        </p:attrNameLst>
                                      </p:cBhvr>
                                      <p:to>
                                        <p:strVal val="visible"/>
                                      </p:to>
                                    </p:set>
                                    <p:animEffect transition="in" filter="wipe(up)">
                                      <p:cBhvr>
                                        <p:cTn id="50" dur="500"/>
                                        <p:tgtEl>
                                          <p:spTgt spid="5634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nodeType="clickEffect">
                                  <p:stCondLst>
                                    <p:cond delay="0"/>
                                  </p:stCondLst>
                                  <p:childTnLst>
                                    <p:set>
                                      <p:cBhvr>
                                        <p:cTn id="54" dur="1" fill="hold">
                                          <p:stCondLst>
                                            <p:cond delay="0"/>
                                          </p:stCondLst>
                                        </p:cTn>
                                        <p:tgtEl>
                                          <p:spTgt spid="56345"/>
                                        </p:tgtEl>
                                        <p:attrNameLst>
                                          <p:attrName>style.visibility</p:attrName>
                                        </p:attrNameLst>
                                      </p:cBhvr>
                                      <p:to>
                                        <p:strVal val="visible"/>
                                      </p:to>
                                    </p:set>
                                    <p:animEffect transition="in" filter="wipe(up)">
                                      <p:cBhvr>
                                        <p:cTn id="55" dur="500"/>
                                        <p:tgtEl>
                                          <p:spTgt spid="56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541C4510-4908-4262-BCC8-7820C1A9774D}"/>
              </a:ext>
            </a:extLst>
          </p:cNvPr>
          <p:cNvSpPr>
            <a:spLocks noChangeArrowheads="1"/>
          </p:cNvSpPr>
          <p:nvPr/>
        </p:nvSpPr>
        <p:spPr bwMode="auto">
          <a:xfrm>
            <a:off x="3090466" y="6483350"/>
            <a:ext cx="206375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57348" name="Object 4">
            <a:hlinkClick r:id="" action="ppaction://ole?verb=0"/>
            <a:extLst>
              <a:ext uri="{FF2B5EF4-FFF2-40B4-BE49-F238E27FC236}">
                <a16:creationId xmlns:a16="http://schemas.microsoft.com/office/drawing/2014/main" id="{3693ABD6-4484-4ED0-868F-038B4A423441}"/>
              </a:ext>
            </a:extLst>
          </p:cNvPr>
          <p:cNvGraphicFramePr>
            <a:graphicFrameLocks/>
          </p:cNvGraphicFramePr>
          <p:nvPr>
            <p:extLst>
              <p:ext uri="{D42A27DB-BD31-4B8C-83A1-F6EECF244321}">
                <p14:modId xmlns:p14="http://schemas.microsoft.com/office/powerpoint/2010/main" val="2908227964"/>
              </p:ext>
            </p:extLst>
          </p:nvPr>
        </p:nvGraphicFramePr>
        <p:xfrm>
          <a:off x="2459127" y="1745861"/>
          <a:ext cx="5237318" cy="2710392"/>
        </p:xfrm>
        <a:graphic>
          <a:graphicData uri="http://schemas.openxmlformats.org/presentationml/2006/ole">
            <mc:AlternateContent xmlns:mc="http://schemas.openxmlformats.org/markup-compatibility/2006">
              <mc:Choice xmlns:v="urn:schemas-microsoft-com:vml" Requires="v">
                <p:oleObj spid="_x0000_s287985" name="公式" r:id="rId3" imgW="1955520" imgH="1041120" progId="Equation.3">
                  <p:embed/>
                </p:oleObj>
              </mc:Choice>
              <mc:Fallback>
                <p:oleObj name="公式" r:id="rId3" imgW="1955520" imgH="1041120" progId="Equation.3">
                  <p:embed/>
                  <p:pic>
                    <p:nvPicPr>
                      <p:cNvPr id="0" name="Object 4"/>
                      <p:cNvPicPr>
                        <a:picLocks noChangeArrowheads="1"/>
                      </p:cNvPicPr>
                      <p:nvPr/>
                    </p:nvPicPr>
                    <p:blipFill>
                      <a:blip r:embed="rId4"/>
                      <a:srcRect/>
                      <a:stretch>
                        <a:fillRect/>
                      </a:stretch>
                    </p:blipFill>
                    <p:spPr bwMode="auto">
                      <a:xfrm>
                        <a:off x="2459127" y="1745861"/>
                        <a:ext cx="5237318" cy="2710392"/>
                      </a:xfrm>
                      <a:prstGeom prst="rect">
                        <a:avLst/>
                      </a:prstGeom>
                      <a:noFill/>
                      <a:ln>
                        <a:noFill/>
                      </a:ln>
                      <a:effectLst/>
                    </p:spPr>
                  </p:pic>
                </p:oleObj>
              </mc:Fallback>
            </mc:AlternateContent>
          </a:graphicData>
        </a:graphic>
      </p:graphicFrame>
      <p:sp>
        <p:nvSpPr>
          <p:cNvPr id="57350" name="Rectangle 6">
            <a:extLst>
              <a:ext uri="{FF2B5EF4-FFF2-40B4-BE49-F238E27FC236}">
                <a16:creationId xmlns:a16="http://schemas.microsoft.com/office/drawing/2014/main" id="{64F76CA8-D9B5-4DAB-B2C6-EC4C2E6F9D3F}"/>
              </a:ext>
            </a:extLst>
          </p:cNvPr>
          <p:cNvSpPr>
            <a:spLocks noChangeArrowheads="1"/>
          </p:cNvSpPr>
          <p:nvPr/>
        </p:nvSpPr>
        <p:spPr bwMode="auto">
          <a:xfrm>
            <a:off x="1290803" y="768620"/>
            <a:ext cx="7996755" cy="4973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029" tIns="48154" rIns="98029" bIns="48154" anchor="ctr">
            <a:spAutoFit/>
          </a:bodyPr>
          <a:lstStyle/>
          <a:p>
            <a:pPr eaLnBrk="0" hangingPunct="0"/>
            <a:r>
              <a:rPr lang="zh-CN" altLang="en-US" sz="2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平均功率（有功功率）</a:t>
            </a:r>
            <a:r>
              <a:rPr lang="en-US" altLang="zh-CN" sz="2600" b="1"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：一个周期内的平均值        </a:t>
            </a:r>
          </a:p>
        </p:txBody>
      </p:sp>
      <p:sp>
        <p:nvSpPr>
          <p:cNvPr id="57352" name="AutoShape 8">
            <a:extLst>
              <a:ext uri="{FF2B5EF4-FFF2-40B4-BE49-F238E27FC236}">
                <a16:creationId xmlns:a16="http://schemas.microsoft.com/office/drawing/2014/main" id="{DFF5C97E-0F71-4558-82CC-22004BE6B2B1}"/>
              </a:ext>
            </a:extLst>
          </p:cNvPr>
          <p:cNvSpPr>
            <a:spLocks noChangeArrowheads="1"/>
          </p:cNvSpPr>
          <p:nvPr/>
        </p:nvSpPr>
        <p:spPr bwMode="auto">
          <a:xfrm>
            <a:off x="1354928" y="3569304"/>
            <a:ext cx="990600" cy="742950"/>
          </a:xfrm>
          <a:prstGeom prst="wedgeEllipseCallout">
            <a:avLst>
              <a:gd name="adj1" fmla="val 79167"/>
              <a:gd name="adj2" fmla="val -180093"/>
            </a:avLst>
          </a:prstGeom>
          <a:solidFill>
            <a:schemeClr val="bg2"/>
          </a:solidFill>
          <a:ln w="12700">
            <a:solidFill>
              <a:srgbClr val="9900CC"/>
            </a:solidFill>
            <a:miter lim="800000"/>
            <a:headEnd/>
            <a:tailEnd/>
          </a:ln>
          <a:effectLst/>
        </p:spPr>
        <p:txBody>
          <a:bodyPr wrap="none" anchor="ctr"/>
          <a:lstStyle/>
          <a:p>
            <a:pPr algn="ctr" eaLnBrk="0" hangingPunct="0"/>
            <a:r>
              <a:rPr lang="zh-CN" altLang="en-US" sz="2600" b="1">
                <a:solidFill>
                  <a:srgbClr val="FF0000"/>
                </a:solidFill>
                <a:latin typeface="黑体" panose="02010609060101010101" pitchFamily="49" charset="-122"/>
                <a:ea typeface="黑体" panose="02010609060101010101" pitchFamily="49" charset="-122"/>
              </a:rPr>
              <a:t>大写</a:t>
            </a:r>
          </a:p>
        </p:txBody>
      </p:sp>
      <p:graphicFrame>
        <p:nvGraphicFramePr>
          <p:cNvPr id="34" name="Object 4">
            <a:hlinkClick r:id="" action="ppaction://ole?verb=0"/>
            <a:extLst>
              <a:ext uri="{FF2B5EF4-FFF2-40B4-BE49-F238E27FC236}">
                <a16:creationId xmlns:a16="http://schemas.microsoft.com/office/drawing/2014/main" id="{8D2FFB7A-903D-4C9B-9269-1072F4168159}"/>
              </a:ext>
            </a:extLst>
          </p:cNvPr>
          <p:cNvGraphicFramePr>
            <a:graphicFrameLocks/>
          </p:cNvGraphicFramePr>
          <p:nvPr>
            <p:extLst>
              <p:ext uri="{D42A27DB-BD31-4B8C-83A1-F6EECF244321}">
                <p14:modId xmlns:p14="http://schemas.microsoft.com/office/powerpoint/2010/main" val="55435422"/>
              </p:ext>
            </p:extLst>
          </p:nvPr>
        </p:nvGraphicFramePr>
        <p:xfrm>
          <a:off x="2819598" y="5184814"/>
          <a:ext cx="4352793" cy="892571"/>
        </p:xfrm>
        <a:graphic>
          <a:graphicData uri="http://schemas.openxmlformats.org/presentationml/2006/ole">
            <mc:AlternateContent xmlns:mc="http://schemas.openxmlformats.org/markup-compatibility/2006">
              <mc:Choice xmlns:v="urn:schemas-microsoft-com:vml" Requires="v">
                <p:oleObj spid="_x0000_s287986" name="公式" r:id="rId5" imgW="1625400" imgH="342720" progId="Equation.3">
                  <p:embed/>
                </p:oleObj>
              </mc:Choice>
              <mc:Fallback>
                <p:oleObj name="公式" r:id="rId5" imgW="1625400" imgH="342720" progId="Equation.3">
                  <p:embed/>
                  <p:pic>
                    <p:nvPicPr>
                      <p:cNvPr id="57348" name="Object 4">
                        <a:hlinkClick r:id="" action="ppaction://ole?verb=0"/>
                        <a:extLst>
                          <a:ext uri="{FF2B5EF4-FFF2-40B4-BE49-F238E27FC236}">
                            <a16:creationId xmlns:a16="http://schemas.microsoft.com/office/drawing/2014/main" id="{3693ABD6-4484-4ED0-868F-038B4A423441}"/>
                          </a:ext>
                        </a:extLst>
                      </p:cNvPr>
                      <p:cNvPicPr>
                        <a:picLocks noChangeArrowheads="1"/>
                      </p:cNvPicPr>
                      <p:nvPr/>
                    </p:nvPicPr>
                    <p:blipFill>
                      <a:blip r:embed="rId6"/>
                      <a:srcRect/>
                      <a:stretch>
                        <a:fillRect/>
                      </a:stretch>
                    </p:blipFill>
                    <p:spPr bwMode="auto">
                      <a:xfrm>
                        <a:off x="2819598" y="5184814"/>
                        <a:ext cx="4352793" cy="892571"/>
                      </a:xfrm>
                      <a:prstGeom prst="rect">
                        <a:avLst/>
                      </a:prstGeom>
                      <a:noFill/>
                      <a:ln>
                        <a:solidFill>
                          <a:srgbClr val="C00000"/>
                        </a:solidFill>
                      </a:ln>
                      <a:effectLst/>
                    </p:spPr>
                  </p:pic>
                </p:oleObj>
              </mc:Fallback>
            </mc:AlternateContent>
          </a:graphicData>
        </a:graphic>
      </p:graphicFrame>
      <p:sp>
        <p:nvSpPr>
          <p:cNvPr id="2" name="灯片编号占位符 1">
            <a:extLst>
              <a:ext uri="{FF2B5EF4-FFF2-40B4-BE49-F238E27FC236}">
                <a16:creationId xmlns:a16="http://schemas.microsoft.com/office/drawing/2014/main" id="{44A0A256-EC65-4B76-A1BC-3440601DA59A}"/>
              </a:ext>
            </a:extLst>
          </p:cNvPr>
          <p:cNvSpPr>
            <a:spLocks noGrp="1"/>
          </p:cNvSpPr>
          <p:nvPr>
            <p:ph type="sldNum" sz="quarter" idx="12"/>
          </p:nvPr>
        </p:nvSpPr>
        <p:spPr/>
        <p:txBody>
          <a:bodyPr/>
          <a:lstStyle/>
          <a:p>
            <a:fld id="{DD7B16FF-69CA-4A0B-BD3A-C4B4E2184A49}" type="slidenum">
              <a:rPr lang="zh-CN" altLang="en-US" smtClean="0"/>
              <a:pPr/>
              <a:t>42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57350">
                                            <p:txEl>
                                              <p:pRg st="0" end="0"/>
                                            </p:txEl>
                                          </p:spTgt>
                                        </p:tgtEl>
                                        <p:attrNameLst>
                                          <p:attrName>style.visibility</p:attrName>
                                        </p:attrNameLst>
                                      </p:cBhvr>
                                      <p:to>
                                        <p:strVal val="visible"/>
                                      </p:to>
                                    </p:set>
                                    <p:animEffect transition="in" filter="wipe(up)">
                                      <p:cBhvr>
                                        <p:cTn id="7" dur="75"/>
                                        <p:tgtEl>
                                          <p:spTgt spid="5735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57348"/>
                                        </p:tgtEl>
                                        <p:attrNameLst>
                                          <p:attrName>style.visibility</p:attrName>
                                        </p:attrNameLst>
                                      </p:cBhvr>
                                      <p:to>
                                        <p:strVal val="visible"/>
                                      </p:to>
                                    </p:set>
                                    <p:animEffect transition="in" filter="box(out)">
                                      <p:cBhvr>
                                        <p:cTn id="12" dur="500"/>
                                        <p:tgtEl>
                                          <p:spTgt spid="573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7352"/>
                                        </p:tgtEl>
                                        <p:attrNameLst>
                                          <p:attrName>style.visibility</p:attrName>
                                        </p:attrNameLst>
                                      </p:cBhvr>
                                      <p:to>
                                        <p:strVal val="visible"/>
                                      </p:to>
                                    </p:set>
                                    <p:animEffect transition="in" filter="blinds(horizontal)">
                                      <p:cBhvr>
                                        <p:cTn id="17" dur="500"/>
                                        <p:tgtEl>
                                          <p:spTgt spid="5735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box(out)">
                                      <p:cBhvr>
                                        <p:cTn id="2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0" grpId="0" build="p" autoUpdateAnimBg="0"/>
      <p:bldP spid="57352"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3" descr="棚架">
            <a:extLst>
              <a:ext uri="{FF2B5EF4-FFF2-40B4-BE49-F238E27FC236}">
                <a16:creationId xmlns:a16="http://schemas.microsoft.com/office/drawing/2014/main" id="{EDD2A3EA-F3ED-4233-9A11-75D5D2A293E5}"/>
              </a:ext>
            </a:extLst>
          </p:cNvPr>
          <p:cNvSpPr txBox="1">
            <a:spLocks noChangeArrowheads="1"/>
          </p:cNvSpPr>
          <p:nvPr/>
        </p:nvSpPr>
        <p:spPr bwMode="auto">
          <a:xfrm>
            <a:off x="1724661" y="49610"/>
            <a:ext cx="6086923" cy="625877"/>
          </a:xfrm>
          <a:prstGeom prst="rect">
            <a:avLst/>
          </a:prstGeom>
          <a:noFill/>
          <a:ln>
            <a:noFill/>
          </a:ln>
          <a:effectLst/>
          <a:extLst>
            <a:ext uri="{909E8E84-426E-40DD-AFC4-6F175D3DCCD1}">
              <a14:hiddenFill xmlns:a14="http://schemas.microsoft.com/office/drawing/2010/main">
                <a:pattFill prst="trellis">
                  <a:fgClr>
                    <a:srgbClr val="FFCC66"/>
                  </a:fgClr>
                  <a:bgClr>
                    <a:schemeClr val="bg1"/>
                  </a:bgClr>
                </a:patt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3467"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3.2.2 </a:t>
            </a:r>
            <a:r>
              <a:rPr lang="zh-CN" altLang="en-US" sz="3467"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电感元件的正弦交流电路</a:t>
            </a:r>
          </a:p>
        </p:txBody>
      </p:sp>
      <p:sp>
        <p:nvSpPr>
          <p:cNvPr id="58374" name="Text Box 6">
            <a:extLst>
              <a:ext uri="{FF2B5EF4-FFF2-40B4-BE49-F238E27FC236}">
                <a16:creationId xmlns:a16="http://schemas.microsoft.com/office/drawing/2014/main" id="{0A59286F-E6DA-402E-B6EC-DABFD61A6291}"/>
              </a:ext>
            </a:extLst>
          </p:cNvPr>
          <p:cNvSpPr txBox="1">
            <a:spLocks noChangeArrowheads="1"/>
          </p:cNvSpPr>
          <p:nvPr/>
        </p:nvSpPr>
        <p:spPr bwMode="auto">
          <a:xfrm>
            <a:off x="835561" y="1570333"/>
            <a:ext cx="2892138"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u</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600" b="1" i="1" dirty="0" err="1">
                <a:latin typeface="Times New Roman" panose="02020603050405020304" pitchFamily="18" charset="0"/>
                <a:ea typeface="黑体" panose="02010609060101010101" pitchFamily="49" charset="-122"/>
                <a:cs typeface="Times New Roman" panose="02020603050405020304" pitchFamily="18" charset="0"/>
              </a:rPr>
              <a:t>i</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基本关系式：</a:t>
            </a:r>
          </a:p>
        </p:txBody>
      </p:sp>
      <p:grpSp>
        <p:nvGrpSpPr>
          <p:cNvPr id="58390" name="Group 22">
            <a:extLst>
              <a:ext uri="{FF2B5EF4-FFF2-40B4-BE49-F238E27FC236}">
                <a16:creationId xmlns:a16="http://schemas.microsoft.com/office/drawing/2014/main" id="{12ED886A-6CA4-4B65-8983-EE4B9576A6A7}"/>
              </a:ext>
            </a:extLst>
          </p:cNvPr>
          <p:cNvGrpSpPr>
            <a:grpSpLocks/>
          </p:cNvGrpSpPr>
          <p:nvPr/>
        </p:nvGrpSpPr>
        <p:grpSpPr bwMode="auto">
          <a:xfrm>
            <a:off x="738481" y="2803946"/>
            <a:ext cx="3116264" cy="533136"/>
            <a:chOff x="752" y="1760"/>
            <a:chExt cx="1812" cy="310"/>
          </a:xfrm>
        </p:grpSpPr>
        <p:graphicFrame>
          <p:nvGraphicFramePr>
            <p:cNvPr id="58391" name="Object 23">
              <a:hlinkClick r:id="" action="ppaction://ole?verb=0"/>
              <a:extLst>
                <a:ext uri="{FF2B5EF4-FFF2-40B4-BE49-F238E27FC236}">
                  <a16:creationId xmlns:a16="http://schemas.microsoft.com/office/drawing/2014/main" id="{74FFDE2B-53EE-4C79-B7EB-1218EE3A3674}"/>
                </a:ext>
              </a:extLst>
            </p:cNvPr>
            <p:cNvGraphicFramePr>
              <a:graphicFrameLocks/>
            </p:cNvGraphicFramePr>
            <p:nvPr>
              <p:extLst>
                <p:ext uri="{D42A27DB-BD31-4B8C-83A1-F6EECF244321}">
                  <p14:modId xmlns:p14="http://schemas.microsoft.com/office/powerpoint/2010/main" val="817880605"/>
                </p:ext>
              </p:extLst>
            </p:nvPr>
          </p:nvGraphicFramePr>
          <p:xfrm>
            <a:off x="1095" y="1760"/>
            <a:ext cx="1469" cy="310"/>
          </p:xfrm>
          <a:graphic>
            <a:graphicData uri="http://schemas.openxmlformats.org/presentationml/2006/ole">
              <mc:AlternateContent xmlns:mc="http://schemas.openxmlformats.org/markup-compatibility/2006">
                <mc:Choice xmlns:v="urn:schemas-microsoft-com:vml" Requires="v">
                  <p:oleObj spid="_x0000_s289435" name="公式" r:id="rId4" imgW="1054080" imgH="241200" progId="Equation.3">
                    <p:embed/>
                  </p:oleObj>
                </mc:Choice>
                <mc:Fallback>
                  <p:oleObj name="公式" r:id="rId4" imgW="1054080" imgH="241200" progId="Equation.3">
                    <p:embed/>
                    <p:pic>
                      <p:nvPicPr>
                        <p:cNvPr id="0" name="Object 23"/>
                        <p:cNvPicPr>
                          <a:picLocks noChangeArrowheads="1"/>
                        </p:cNvPicPr>
                        <p:nvPr/>
                      </p:nvPicPr>
                      <p:blipFill>
                        <a:blip r:embed="rId5"/>
                        <a:srcRect/>
                        <a:stretch>
                          <a:fillRect/>
                        </a:stretch>
                      </p:blipFill>
                      <p:spPr bwMode="auto">
                        <a:xfrm>
                          <a:off x="1095" y="1760"/>
                          <a:ext cx="1469" cy="310"/>
                        </a:xfrm>
                        <a:prstGeom prst="rect">
                          <a:avLst/>
                        </a:prstGeom>
                        <a:noFill/>
                        <a:ln>
                          <a:noFill/>
                        </a:ln>
                        <a:effectLst/>
                      </p:spPr>
                    </p:pic>
                  </p:oleObj>
                </mc:Fallback>
              </mc:AlternateContent>
            </a:graphicData>
          </a:graphic>
        </p:graphicFrame>
        <p:sp>
          <p:nvSpPr>
            <p:cNvPr id="58392" name="Text Box 24">
              <a:extLst>
                <a:ext uri="{FF2B5EF4-FFF2-40B4-BE49-F238E27FC236}">
                  <a16:creationId xmlns:a16="http://schemas.microsoft.com/office/drawing/2014/main" id="{C234A754-DFE1-4403-A75D-74EA771F66EA}"/>
                </a:ext>
              </a:extLst>
            </p:cNvPr>
            <p:cNvSpPr txBox="1">
              <a:spLocks noChangeArrowheads="1"/>
            </p:cNvSpPr>
            <p:nvPr/>
          </p:nvSpPr>
          <p:spPr bwMode="auto">
            <a:xfrm>
              <a:off x="752" y="1779"/>
              <a:ext cx="342"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0" hangingPunct="0"/>
              <a:r>
                <a:rPr lang="zh-CN" altLang="en-US" sz="2600" b="1" dirty="0">
                  <a:latin typeface="黑体" panose="02010609060101010101" pitchFamily="49" charset="-122"/>
                  <a:ea typeface="黑体" panose="02010609060101010101" pitchFamily="49" charset="-122"/>
                </a:rPr>
                <a:t>设</a:t>
              </a:r>
            </a:p>
          </p:txBody>
        </p:sp>
      </p:grpSp>
      <p:sp>
        <p:nvSpPr>
          <p:cNvPr id="58397" name="Text Box 29">
            <a:extLst>
              <a:ext uri="{FF2B5EF4-FFF2-40B4-BE49-F238E27FC236}">
                <a16:creationId xmlns:a16="http://schemas.microsoft.com/office/drawing/2014/main" id="{8CCA1E1B-656A-493E-A53D-91CEFF3494F5}"/>
              </a:ext>
            </a:extLst>
          </p:cNvPr>
          <p:cNvSpPr txBox="1">
            <a:spLocks noChangeArrowheads="1"/>
          </p:cNvSpPr>
          <p:nvPr/>
        </p:nvSpPr>
        <p:spPr bwMode="auto">
          <a:xfrm>
            <a:off x="948078" y="4080028"/>
            <a:ext cx="519693"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zh-CN" altLang="en-US" sz="2600" b="1" dirty="0">
                <a:latin typeface="黑体" panose="02010609060101010101" pitchFamily="49" charset="-122"/>
                <a:ea typeface="黑体" panose="02010609060101010101" pitchFamily="49" charset="-122"/>
              </a:rPr>
              <a:t>则</a:t>
            </a:r>
          </a:p>
        </p:txBody>
      </p:sp>
      <p:graphicFrame>
        <p:nvGraphicFramePr>
          <p:cNvPr id="87" name="Object 4">
            <a:hlinkClick r:id="" action="ppaction://ole?verb=0"/>
            <a:extLst>
              <a:ext uri="{FF2B5EF4-FFF2-40B4-BE49-F238E27FC236}">
                <a16:creationId xmlns:a16="http://schemas.microsoft.com/office/drawing/2014/main" id="{770DB295-D5E1-406B-9502-9DAE057478B4}"/>
              </a:ext>
            </a:extLst>
          </p:cNvPr>
          <p:cNvGraphicFramePr>
            <a:graphicFrameLocks/>
          </p:cNvGraphicFramePr>
          <p:nvPr>
            <p:extLst>
              <p:ext uri="{D42A27DB-BD31-4B8C-83A1-F6EECF244321}">
                <p14:modId xmlns:p14="http://schemas.microsoft.com/office/powerpoint/2010/main" val="4011072891"/>
              </p:ext>
            </p:extLst>
          </p:nvPr>
        </p:nvGraphicFramePr>
        <p:xfrm>
          <a:off x="3789026" y="1305576"/>
          <a:ext cx="1802342" cy="1057671"/>
        </p:xfrm>
        <a:graphic>
          <a:graphicData uri="http://schemas.openxmlformats.org/presentationml/2006/ole">
            <mc:AlternateContent xmlns:mc="http://schemas.openxmlformats.org/markup-compatibility/2006">
              <mc:Choice xmlns:v="urn:schemas-microsoft-com:vml" Requires="v">
                <p:oleObj spid="_x0000_s289436" name="公式" r:id="rId6" imgW="672840" imgH="406080" progId="Equation.3">
                  <p:embed/>
                </p:oleObj>
              </mc:Choice>
              <mc:Fallback>
                <p:oleObj name="公式" r:id="rId6" imgW="672840" imgH="406080" progId="Equation.3">
                  <p:embed/>
                  <p:pic>
                    <p:nvPicPr>
                      <p:cNvPr id="34" name="Object 4">
                        <a:hlinkClick r:id="" action="ppaction://ole?verb=0"/>
                        <a:extLst>
                          <a:ext uri="{FF2B5EF4-FFF2-40B4-BE49-F238E27FC236}">
                            <a16:creationId xmlns:a16="http://schemas.microsoft.com/office/drawing/2014/main" id="{8D2FFB7A-903D-4C9B-9269-1072F4168159}"/>
                          </a:ext>
                        </a:extLst>
                      </p:cNvPr>
                      <p:cNvPicPr>
                        <a:picLocks noChangeArrowheads="1"/>
                      </p:cNvPicPr>
                      <p:nvPr/>
                    </p:nvPicPr>
                    <p:blipFill>
                      <a:blip r:embed="rId7"/>
                      <a:srcRect/>
                      <a:stretch>
                        <a:fillRect/>
                      </a:stretch>
                    </p:blipFill>
                    <p:spPr bwMode="auto">
                      <a:xfrm>
                        <a:off x="3789026" y="1305576"/>
                        <a:ext cx="1802342" cy="1057671"/>
                      </a:xfrm>
                      <a:prstGeom prst="rect">
                        <a:avLst/>
                      </a:prstGeom>
                      <a:noFill/>
                      <a:ln>
                        <a:solidFill>
                          <a:srgbClr val="C00000"/>
                        </a:solidFill>
                      </a:ln>
                      <a:effectLst/>
                    </p:spPr>
                  </p:pic>
                </p:oleObj>
              </mc:Fallback>
            </mc:AlternateContent>
          </a:graphicData>
        </a:graphic>
      </p:graphicFrame>
      <p:graphicFrame>
        <p:nvGraphicFramePr>
          <p:cNvPr id="88" name="Object 4">
            <a:hlinkClick r:id="" action="ppaction://ole?verb=0"/>
            <a:extLst>
              <a:ext uri="{FF2B5EF4-FFF2-40B4-BE49-F238E27FC236}">
                <a16:creationId xmlns:a16="http://schemas.microsoft.com/office/drawing/2014/main" id="{CA70A2F7-9B77-4592-BAF7-4FDEA6BBE4F3}"/>
              </a:ext>
            </a:extLst>
          </p:cNvPr>
          <p:cNvGraphicFramePr>
            <a:graphicFrameLocks/>
          </p:cNvGraphicFramePr>
          <p:nvPr>
            <p:extLst>
              <p:ext uri="{D42A27DB-BD31-4B8C-83A1-F6EECF244321}">
                <p14:modId xmlns:p14="http://schemas.microsoft.com/office/powerpoint/2010/main" val="3580394436"/>
              </p:ext>
            </p:extLst>
          </p:nvPr>
        </p:nvGraphicFramePr>
        <p:xfrm>
          <a:off x="1573381" y="3843556"/>
          <a:ext cx="1802342" cy="1057671"/>
        </p:xfrm>
        <a:graphic>
          <a:graphicData uri="http://schemas.openxmlformats.org/presentationml/2006/ole">
            <mc:AlternateContent xmlns:mc="http://schemas.openxmlformats.org/markup-compatibility/2006">
              <mc:Choice xmlns:v="urn:schemas-microsoft-com:vml" Requires="v">
                <p:oleObj spid="_x0000_s289437" name="公式" r:id="rId8" imgW="672840" imgH="406080" progId="Equation.3">
                  <p:embed/>
                </p:oleObj>
              </mc:Choice>
              <mc:Fallback>
                <p:oleObj name="公式" r:id="rId8" imgW="672840" imgH="406080" progId="Equation.3">
                  <p:embed/>
                  <p:pic>
                    <p:nvPicPr>
                      <p:cNvPr id="87" name="Object 4">
                        <a:hlinkClick r:id="" action="ppaction://ole?verb=0"/>
                        <a:extLst>
                          <a:ext uri="{FF2B5EF4-FFF2-40B4-BE49-F238E27FC236}">
                            <a16:creationId xmlns:a16="http://schemas.microsoft.com/office/drawing/2014/main" id="{770DB295-D5E1-406B-9502-9DAE057478B4}"/>
                          </a:ext>
                        </a:extLst>
                      </p:cNvPr>
                      <p:cNvPicPr>
                        <a:picLocks noChangeArrowheads="1"/>
                      </p:cNvPicPr>
                      <p:nvPr/>
                    </p:nvPicPr>
                    <p:blipFill>
                      <a:blip r:embed="rId7"/>
                      <a:srcRect/>
                      <a:stretch>
                        <a:fillRect/>
                      </a:stretch>
                    </p:blipFill>
                    <p:spPr bwMode="auto">
                      <a:xfrm>
                        <a:off x="1573381" y="3843556"/>
                        <a:ext cx="1802342" cy="1057671"/>
                      </a:xfrm>
                      <a:prstGeom prst="rect">
                        <a:avLst/>
                      </a:prstGeom>
                      <a:noFill/>
                      <a:ln>
                        <a:noFill/>
                      </a:ln>
                      <a:effectLst/>
                    </p:spPr>
                  </p:pic>
                </p:oleObj>
              </mc:Fallback>
            </mc:AlternateContent>
          </a:graphicData>
        </a:graphic>
      </p:graphicFrame>
      <p:graphicFrame>
        <p:nvGraphicFramePr>
          <p:cNvPr id="89" name="Object 4">
            <a:hlinkClick r:id="" action="ppaction://ole?verb=0"/>
            <a:extLst>
              <a:ext uri="{FF2B5EF4-FFF2-40B4-BE49-F238E27FC236}">
                <a16:creationId xmlns:a16="http://schemas.microsoft.com/office/drawing/2014/main" id="{69EE147D-610C-47B8-988D-F485CEA1846D}"/>
              </a:ext>
            </a:extLst>
          </p:cNvPr>
          <p:cNvGraphicFramePr>
            <a:graphicFrameLocks/>
          </p:cNvGraphicFramePr>
          <p:nvPr>
            <p:extLst>
              <p:ext uri="{D42A27DB-BD31-4B8C-83A1-F6EECF244321}">
                <p14:modId xmlns:p14="http://schemas.microsoft.com/office/powerpoint/2010/main" val="1143416873"/>
              </p:ext>
            </p:extLst>
          </p:nvPr>
        </p:nvGraphicFramePr>
        <p:xfrm>
          <a:off x="3503218" y="4074868"/>
          <a:ext cx="2720710" cy="595048"/>
        </p:xfrm>
        <a:graphic>
          <a:graphicData uri="http://schemas.openxmlformats.org/presentationml/2006/ole">
            <mc:AlternateContent xmlns:mc="http://schemas.openxmlformats.org/markup-compatibility/2006">
              <mc:Choice xmlns:v="urn:schemas-microsoft-com:vml" Requires="v">
                <p:oleObj spid="_x0000_s289438" name="公式" r:id="rId9" imgW="1015920" imgH="228600" progId="Equation.3">
                  <p:embed/>
                </p:oleObj>
              </mc:Choice>
              <mc:Fallback>
                <p:oleObj name="公式" r:id="rId9" imgW="1015920" imgH="228600" progId="Equation.3">
                  <p:embed/>
                  <p:pic>
                    <p:nvPicPr>
                      <p:cNvPr id="88" name="Object 4">
                        <a:hlinkClick r:id="" action="ppaction://ole?verb=0"/>
                        <a:extLst>
                          <a:ext uri="{FF2B5EF4-FFF2-40B4-BE49-F238E27FC236}">
                            <a16:creationId xmlns:a16="http://schemas.microsoft.com/office/drawing/2014/main" id="{CA70A2F7-9B77-4592-BAF7-4FDEA6BBE4F3}"/>
                          </a:ext>
                        </a:extLst>
                      </p:cNvPr>
                      <p:cNvPicPr>
                        <a:picLocks noChangeArrowheads="1"/>
                      </p:cNvPicPr>
                      <p:nvPr/>
                    </p:nvPicPr>
                    <p:blipFill>
                      <a:blip r:embed="rId10"/>
                      <a:srcRect/>
                      <a:stretch>
                        <a:fillRect/>
                      </a:stretch>
                    </p:blipFill>
                    <p:spPr bwMode="auto">
                      <a:xfrm>
                        <a:off x="3503218" y="4074868"/>
                        <a:ext cx="2720710" cy="595048"/>
                      </a:xfrm>
                      <a:prstGeom prst="rect">
                        <a:avLst/>
                      </a:prstGeom>
                      <a:noFill/>
                      <a:ln>
                        <a:noFill/>
                      </a:ln>
                      <a:effectLst/>
                    </p:spPr>
                  </p:pic>
                </p:oleObj>
              </mc:Fallback>
            </mc:AlternateContent>
          </a:graphicData>
        </a:graphic>
      </p:graphicFrame>
      <p:graphicFrame>
        <p:nvGraphicFramePr>
          <p:cNvPr id="90" name="Object 4">
            <a:hlinkClick r:id="" action="ppaction://ole?verb=0"/>
            <a:extLst>
              <a:ext uri="{FF2B5EF4-FFF2-40B4-BE49-F238E27FC236}">
                <a16:creationId xmlns:a16="http://schemas.microsoft.com/office/drawing/2014/main" id="{FA537D36-A3CC-4526-AEE9-75CB9B7879D0}"/>
              </a:ext>
            </a:extLst>
          </p:cNvPr>
          <p:cNvGraphicFramePr>
            <a:graphicFrameLocks/>
          </p:cNvGraphicFramePr>
          <p:nvPr>
            <p:extLst>
              <p:ext uri="{D42A27DB-BD31-4B8C-83A1-F6EECF244321}">
                <p14:modId xmlns:p14="http://schemas.microsoft.com/office/powerpoint/2010/main" val="1115800016"/>
              </p:ext>
            </p:extLst>
          </p:nvPr>
        </p:nvGraphicFramePr>
        <p:xfrm>
          <a:off x="3503217" y="4917069"/>
          <a:ext cx="4149858" cy="660400"/>
        </p:xfrm>
        <a:graphic>
          <a:graphicData uri="http://schemas.openxmlformats.org/presentationml/2006/ole">
            <mc:AlternateContent xmlns:mc="http://schemas.openxmlformats.org/markup-compatibility/2006">
              <mc:Choice xmlns:v="urn:schemas-microsoft-com:vml" Requires="v">
                <p:oleObj spid="_x0000_s289439" name="公式" r:id="rId11" imgW="1549080" imgH="253800" progId="Equation.3">
                  <p:embed/>
                </p:oleObj>
              </mc:Choice>
              <mc:Fallback>
                <p:oleObj name="公式" r:id="rId11" imgW="1549080" imgH="253800" progId="Equation.3">
                  <p:embed/>
                  <p:pic>
                    <p:nvPicPr>
                      <p:cNvPr id="89" name="Object 4">
                        <a:hlinkClick r:id="" action="ppaction://ole?verb=0"/>
                        <a:extLst>
                          <a:ext uri="{FF2B5EF4-FFF2-40B4-BE49-F238E27FC236}">
                            <a16:creationId xmlns:a16="http://schemas.microsoft.com/office/drawing/2014/main" id="{69EE147D-610C-47B8-988D-F485CEA1846D}"/>
                          </a:ext>
                        </a:extLst>
                      </p:cNvPr>
                      <p:cNvPicPr>
                        <a:picLocks noChangeArrowheads="1"/>
                      </p:cNvPicPr>
                      <p:nvPr/>
                    </p:nvPicPr>
                    <p:blipFill>
                      <a:blip r:embed="rId12"/>
                      <a:srcRect/>
                      <a:stretch>
                        <a:fillRect/>
                      </a:stretch>
                    </p:blipFill>
                    <p:spPr bwMode="auto">
                      <a:xfrm>
                        <a:off x="3503217" y="4917069"/>
                        <a:ext cx="4149858" cy="660400"/>
                      </a:xfrm>
                      <a:prstGeom prst="rect">
                        <a:avLst/>
                      </a:prstGeom>
                      <a:noFill/>
                      <a:ln>
                        <a:noFill/>
                      </a:ln>
                      <a:effectLst/>
                    </p:spPr>
                  </p:pic>
                </p:oleObj>
              </mc:Fallback>
            </mc:AlternateContent>
          </a:graphicData>
        </a:graphic>
      </p:graphicFrame>
      <p:graphicFrame>
        <p:nvGraphicFramePr>
          <p:cNvPr id="91" name="Object 4">
            <a:hlinkClick r:id="" action="ppaction://ole?verb=0"/>
            <a:extLst>
              <a:ext uri="{FF2B5EF4-FFF2-40B4-BE49-F238E27FC236}">
                <a16:creationId xmlns:a16="http://schemas.microsoft.com/office/drawing/2014/main" id="{2ED83F44-2C34-4B1D-B370-182ABA1F47B4}"/>
              </a:ext>
            </a:extLst>
          </p:cNvPr>
          <p:cNvGraphicFramePr>
            <a:graphicFrameLocks/>
          </p:cNvGraphicFramePr>
          <p:nvPr>
            <p:extLst>
              <p:ext uri="{D42A27DB-BD31-4B8C-83A1-F6EECF244321}">
                <p14:modId xmlns:p14="http://schemas.microsoft.com/office/powerpoint/2010/main" val="1883631683"/>
              </p:ext>
            </p:extLst>
          </p:nvPr>
        </p:nvGraphicFramePr>
        <p:xfrm>
          <a:off x="3503218" y="5850556"/>
          <a:ext cx="3709590" cy="660400"/>
        </p:xfrm>
        <a:graphic>
          <a:graphicData uri="http://schemas.openxmlformats.org/presentationml/2006/ole">
            <mc:AlternateContent xmlns:mc="http://schemas.openxmlformats.org/markup-compatibility/2006">
              <mc:Choice xmlns:v="urn:schemas-microsoft-com:vml" Requires="v">
                <p:oleObj spid="_x0000_s289440" name="公式" r:id="rId13" imgW="1384200" imgH="253800" progId="Equation.3">
                  <p:embed/>
                </p:oleObj>
              </mc:Choice>
              <mc:Fallback>
                <p:oleObj name="公式" r:id="rId13" imgW="1384200" imgH="253800" progId="Equation.3">
                  <p:embed/>
                  <p:pic>
                    <p:nvPicPr>
                      <p:cNvPr id="90" name="Object 4">
                        <a:hlinkClick r:id="" action="ppaction://ole?verb=0"/>
                        <a:extLst>
                          <a:ext uri="{FF2B5EF4-FFF2-40B4-BE49-F238E27FC236}">
                            <a16:creationId xmlns:a16="http://schemas.microsoft.com/office/drawing/2014/main" id="{FA537D36-A3CC-4526-AEE9-75CB9B7879D0}"/>
                          </a:ext>
                        </a:extLst>
                      </p:cNvPr>
                      <p:cNvPicPr>
                        <a:picLocks noChangeArrowheads="1"/>
                      </p:cNvPicPr>
                      <p:nvPr/>
                    </p:nvPicPr>
                    <p:blipFill>
                      <a:blip r:embed="rId14"/>
                      <a:srcRect/>
                      <a:stretch>
                        <a:fillRect/>
                      </a:stretch>
                    </p:blipFill>
                    <p:spPr bwMode="auto">
                      <a:xfrm>
                        <a:off x="3503218" y="5850556"/>
                        <a:ext cx="3709590" cy="660400"/>
                      </a:xfrm>
                      <a:prstGeom prst="rect">
                        <a:avLst/>
                      </a:prstGeom>
                      <a:noFill/>
                      <a:ln>
                        <a:solidFill>
                          <a:srgbClr val="C00000"/>
                        </a:solidFill>
                      </a:ln>
                      <a:effectLst/>
                    </p:spPr>
                  </p:pic>
                </p:oleObj>
              </mc:Fallback>
            </mc:AlternateContent>
          </a:graphicData>
        </a:graphic>
      </p:graphicFrame>
      <p:grpSp>
        <p:nvGrpSpPr>
          <p:cNvPr id="3" name="组合 2">
            <a:extLst>
              <a:ext uri="{FF2B5EF4-FFF2-40B4-BE49-F238E27FC236}">
                <a16:creationId xmlns:a16="http://schemas.microsoft.com/office/drawing/2014/main" id="{301BF9F9-9673-42C4-A062-8C270006EAF8}"/>
              </a:ext>
            </a:extLst>
          </p:cNvPr>
          <p:cNvGrpSpPr/>
          <p:nvPr/>
        </p:nvGrpSpPr>
        <p:grpSpPr>
          <a:xfrm>
            <a:off x="6904581" y="1134230"/>
            <a:ext cx="1836737" cy="2039673"/>
            <a:chOff x="6704353" y="1285584"/>
            <a:chExt cx="1695450" cy="1882775"/>
          </a:xfrm>
        </p:grpSpPr>
        <p:grpSp>
          <p:nvGrpSpPr>
            <p:cNvPr id="58375" name="Group 7">
              <a:extLst>
                <a:ext uri="{FF2B5EF4-FFF2-40B4-BE49-F238E27FC236}">
                  <a16:creationId xmlns:a16="http://schemas.microsoft.com/office/drawing/2014/main" id="{1EF8298A-654E-4049-BA62-0DF9307E72FD}"/>
                </a:ext>
              </a:extLst>
            </p:cNvPr>
            <p:cNvGrpSpPr>
              <a:grpSpLocks/>
            </p:cNvGrpSpPr>
            <p:nvPr/>
          </p:nvGrpSpPr>
          <p:grpSpPr bwMode="auto">
            <a:xfrm>
              <a:off x="6704353" y="1285584"/>
              <a:ext cx="1695450" cy="1882775"/>
              <a:chOff x="708" y="702"/>
              <a:chExt cx="1068" cy="1186"/>
            </a:xfrm>
          </p:grpSpPr>
          <p:sp>
            <p:nvSpPr>
              <p:cNvPr id="58376" name="Rectangle 8">
                <a:extLst>
                  <a:ext uri="{FF2B5EF4-FFF2-40B4-BE49-F238E27FC236}">
                    <a16:creationId xmlns:a16="http://schemas.microsoft.com/office/drawing/2014/main" id="{3CBC1DA0-E012-40C8-B760-BBCCAFBDD5CE}"/>
                  </a:ext>
                </a:extLst>
              </p:cNvPr>
              <p:cNvSpPr>
                <a:spLocks noChangeArrowheads="1"/>
              </p:cNvSpPr>
              <p:nvPr/>
            </p:nvSpPr>
            <p:spPr bwMode="auto">
              <a:xfrm>
                <a:off x="1135" y="702"/>
                <a:ext cx="169"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nchor="ctr">
                <a:spAutoFit/>
              </a:bodyPr>
              <a:lstStyle/>
              <a:p>
                <a:pPr algn="ctr" eaLnBrk="0" hangingPunct="0"/>
                <a:r>
                  <a:rPr lang="en-US" altLang="zh-CN" sz="2600" b="1" i="1" dirty="0" err="1">
                    <a:solidFill>
                      <a:srgbClr val="FF0000"/>
                    </a:solidFill>
                    <a:latin typeface="Times New Roman" panose="02020603050405020304" pitchFamily="18" charset="0"/>
                    <a:ea typeface="宋体" panose="02010600030101010101" pitchFamily="2" charset="-122"/>
                  </a:rPr>
                  <a:t>i</a:t>
                </a:r>
                <a:endParaRPr lang="en-US" altLang="zh-CN" sz="2600" b="1" dirty="0">
                  <a:solidFill>
                    <a:srgbClr val="FF0000"/>
                  </a:solidFill>
                  <a:latin typeface="Times New Roman" panose="02020603050405020304" pitchFamily="18" charset="0"/>
                  <a:ea typeface="宋体" panose="02010600030101010101" pitchFamily="2" charset="-122"/>
                </a:endParaRPr>
              </a:p>
            </p:txBody>
          </p:sp>
          <p:sp>
            <p:nvSpPr>
              <p:cNvPr id="58377" name="Line 9">
                <a:extLst>
                  <a:ext uri="{FF2B5EF4-FFF2-40B4-BE49-F238E27FC236}">
                    <a16:creationId xmlns:a16="http://schemas.microsoft.com/office/drawing/2014/main" id="{F126C37A-EF41-4F49-8B1F-8390FC450556}"/>
                  </a:ext>
                </a:extLst>
              </p:cNvPr>
              <p:cNvSpPr>
                <a:spLocks noChangeShapeType="1"/>
              </p:cNvSpPr>
              <p:nvPr/>
            </p:nvSpPr>
            <p:spPr bwMode="auto">
              <a:xfrm>
                <a:off x="733" y="977"/>
                <a:ext cx="709"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58378" name="Line 10">
                <a:extLst>
                  <a:ext uri="{FF2B5EF4-FFF2-40B4-BE49-F238E27FC236}">
                    <a16:creationId xmlns:a16="http://schemas.microsoft.com/office/drawing/2014/main" id="{C0E0B05F-9E1B-4362-9561-550F75D0174E}"/>
                  </a:ext>
                </a:extLst>
              </p:cNvPr>
              <p:cNvSpPr>
                <a:spLocks noChangeShapeType="1"/>
              </p:cNvSpPr>
              <p:nvPr/>
            </p:nvSpPr>
            <p:spPr bwMode="auto">
              <a:xfrm flipH="1">
                <a:off x="708" y="1888"/>
                <a:ext cx="72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dirty="0"/>
              </a:p>
            </p:txBody>
          </p:sp>
          <p:sp>
            <p:nvSpPr>
              <p:cNvPr id="58379" name="Line 11">
                <a:extLst>
                  <a:ext uri="{FF2B5EF4-FFF2-40B4-BE49-F238E27FC236}">
                    <a16:creationId xmlns:a16="http://schemas.microsoft.com/office/drawing/2014/main" id="{661BD2F7-D50A-44D5-AFC4-F82CE97EB7BD}"/>
                  </a:ext>
                </a:extLst>
              </p:cNvPr>
              <p:cNvSpPr>
                <a:spLocks noChangeShapeType="1"/>
              </p:cNvSpPr>
              <p:nvPr/>
            </p:nvSpPr>
            <p:spPr bwMode="auto">
              <a:xfrm>
                <a:off x="804" y="1153"/>
                <a:ext cx="0" cy="50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58380" name="Line 12">
                <a:extLst>
                  <a:ext uri="{FF2B5EF4-FFF2-40B4-BE49-F238E27FC236}">
                    <a16:creationId xmlns:a16="http://schemas.microsoft.com/office/drawing/2014/main" id="{FB861CC3-2079-4947-B3AE-EEBD10F1D8D4}"/>
                  </a:ext>
                </a:extLst>
              </p:cNvPr>
              <p:cNvSpPr>
                <a:spLocks noChangeShapeType="1"/>
              </p:cNvSpPr>
              <p:nvPr/>
            </p:nvSpPr>
            <p:spPr bwMode="auto">
              <a:xfrm>
                <a:off x="862" y="878"/>
                <a:ext cx="26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58381" name="Rectangle 13">
                <a:extLst>
                  <a:ext uri="{FF2B5EF4-FFF2-40B4-BE49-F238E27FC236}">
                    <a16:creationId xmlns:a16="http://schemas.microsoft.com/office/drawing/2014/main" id="{FC0CDC56-9046-419B-B85A-50BC15E098FC}"/>
                  </a:ext>
                </a:extLst>
              </p:cNvPr>
              <p:cNvSpPr>
                <a:spLocks noChangeArrowheads="1"/>
              </p:cNvSpPr>
              <p:nvPr/>
            </p:nvSpPr>
            <p:spPr bwMode="auto">
              <a:xfrm>
                <a:off x="832" y="1263"/>
                <a:ext cx="223"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nchor="ctr">
                <a:spAutoFit/>
              </a:bodyPr>
              <a:lstStyle/>
              <a:p>
                <a:pPr algn="ctr" eaLnBrk="0" hangingPunct="0"/>
                <a:r>
                  <a:rPr lang="en-US" altLang="zh-CN" sz="2600" b="1" i="1" dirty="0">
                    <a:solidFill>
                      <a:srgbClr val="FF0000"/>
                    </a:solidFill>
                    <a:latin typeface="Times New Roman" panose="02020603050405020304" pitchFamily="18" charset="0"/>
                    <a:ea typeface="宋体" panose="02010600030101010101" pitchFamily="2" charset="-122"/>
                  </a:rPr>
                  <a:t>u</a:t>
                </a:r>
                <a:endParaRPr lang="en-US" altLang="zh-CN" sz="2600" b="1" dirty="0">
                  <a:solidFill>
                    <a:srgbClr val="FF0000"/>
                  </a:solidFill>
                  <a:latin typeface="Times New Roman" panose="02020603050405020304" pitchFamily="18" charset="0"/>
                  <a:ea typeface="宋体" panose="02010600030101010101" pitchFamily="2" charset="-122"/>
                </a:endParaRPr>
              </a:p>
            </p:txBody>
          </p:sp>
          <p:sp>
            <p:nvSpPr>
              <p:cNvPr id="58382" name="Rectangle 14">
                <a:extLst>
                  <a:ext uri="{FF2B5EF4-FFF2-40B4-BE49-F238E27FC236}">
                    <a16:creationId xmlns:a16="http://schemas.microsoft.com/office/drawing/2014/main" id="{36FB036A-6244-4D9A-B7DB-179B7350EF6B}"/>
                  </a:ext>
                </a:extLst>
              </p:cNvPr>
              <p:cNvSpPr>
                <a:spLocks noChangeArrowheads="1"/>
              </p:cNvSpPr>
              <p:nvPr/>
            </p:nvSpPr>
            <p:spPr bwMode="auto">
              <a:xfrm>
                <a:off x="1543" y="1276"/>
                <a:ext cx="233"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nchor="ctr">
                <a:spAutoFit/>
              </a:bodyPr>
              <a:lstStyle/>
              <a:p>
                <a:pPr algn="ctr" eaLnBrk="0" hangingPunct="0"/>
                <a:r>
                  <a:rPr lang="en-US" altLang="zh-CN" sz="2600" b="1" i="1" dirty="0">
                    <a:solidFill>
                      <a:srgbClr val="FF0000"/>
                    </a:solidFill>
                    <a:latin typeface="Times New Roman" panose="02020603050405020304" pitchFamily="18" charset="0"/>
                    <a:ea typeface="宋体" panose="02010600030101010101" pitchFamily="2" charset="-122"/>
                  </a:rPr>
                  <a:t>L</a:t>
                </a:r>
                <a:endParaRPr lang="en-US" altLang="zh-CN" sz="2600" b="1" dirty="0">
                  <a:solidFill>
                    <a:srgbClr val="FF0000"/>
                  </a:solidFill>
                  <a:latin typeface="Times New Roman" panose="02020603050405020304" pitchFamily="18" charset="0"/>
                  <a:ea typeface="宋体" panose="02010600030101010101" pitchFamily="2" charset="-122"/>
                </a:endParaRPr>
              </a:p>
            </p:txBody>
          </p:sp>
          <p:sp>
            <p:nvSpPr>
              <p:cNvPr id="58385" name="AutoShape 17">
                <a:extLst>
                  <a:ext uri="{FF2B5EF4-FFF2-40B4-BE49-F238E27FC236}">
                    <a16:creationId xmlns:a16="http://schemas.microsoft.com/office/drawing/2014/main" id="{7CF289A8-4881-428E-991B-4C1A263D59B0}"/>
                  </a:ext>
                </a:extLst>
              </p:cNvPr>
              <p:cNvSpPr>
                <a:spLocks noChangeArrowheads="1"/>
              </p:cNvSpPr>
              <p:nvPr/>
            </p:nvSpPr>
            <p:spPr bwMode="auto">
              <a:xfrm flipH="1">
                <a:off x="1429" y="1145"/>
                <a:ext cx="83" cy="139"/>
              </a:xfrm>
              <a:prstGeom prst="moon">
                <a:avLst>
                  <a:gd name="adj" fmla="val 0"/>
                </a:avLst>
              </a:prstGeom>
              <a:solidFill>
                <a:srgbClr val="FFFFFF"/>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dirty="0"/>
              </a:p>
            </p:txBody>
          </p:sp>
          <p:sp>
            <p:nvSpPr>
              <p:cNvPr id="58387" name="Line 19">
                <a:extLst>
                  <a:ext uri="{FF2B5EF4-FFF2-40B4-BE49-F238E27FC236}">
                    <a16:creationId xmlns:a16="http://schemas.microsoft.com/office/drawing/2014/main" id="{E86C336E-64B9-4F98-BBA6-99E532A3323C}"/>
                  </a:ext>
                </a:extLst>
              </p:cNvPr>
              <p:cNvSpPr>
                <a:spLocks noChangeShapeType="1"/>
              </p:cNvSpPr>
              <p:nvPr/>
            </p:nvSpPr>
            <p:spPr bwMode="auto">
              <a:xfrm>
                <a:off x="1437" y="1708"/>
                <a:ext cx="0" cy="18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58388" name="Line 20">
                <a:extLst>
                  <a:ext uri="{FF2B5EF4-FFF2-40B4-BE49-F238E27FC236}">
                    <a16:creationId xmlns:a16="http://schemas.microsoft.com/office/drawing/2014/main" id="{3F8C9AC9-6999-44A8-A08E-D344FDCBCBA8}"/>
                  </a:ext>
                </a:extLst>
              </p:cNvPr>
              <p:cNvSpPr>
                <a:spLocks noChangeShapeType="1"/>
              </p:cNvSpPr>
              <p:nvPr/>
            </p:nvSpPr>
            <p:spPr bwMode="auto">
              <a:xfrm>
                <a:off x="1436" y="977"/>
                <a:ext cx="0" cy="16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dirty="0"/>
              </a:p>
            </p:txBody>
          </p:sp>
        </p:grpSp>
        <p:sp>
          <p:nvSpPr>
            <p:cNvPr id="95" name="AutoShape 17">
              <a:extLst>
                <a:ext uri="{FF2B5EF4-FFF2-40B4-BE49-F238E27FC236}">
                  <a16:creationId xmlns:a16="http://schemas.microsoft.com/office/drawing/2014/main" id="{78568908-8F4F-4460-B37D-057CB95D9194}"/>
                </a:ext>
              </a:extLst>
            </p:cNvPr>
            <p:cNvSpPr>
              <a:spLocks noChangeArrowheads="1"/>
            </p:cNvSpPr>
            <p:nvPr/>
          </p:nvSpPr>
          <p:spPr bwMode="auto">
            <a:xfrm flipH="1">
              <a:off x="7860602" y="2200211"/>
              <a:ext cx="131763" cy="220662"/>
            </a:xfrm>
            <a:prstGeom prst="moon">
              <a:avLst>
                <a:gd name="adj" fmla="val 0"/>
              </a:avLst>
            </a:prstGeom>
            <a:solidFill>
              <a:srgbClr val="FFFFFF"/>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dirty="0"/>
            </a:p>
          </p:txBody>
        </p:sp>
        <p:sp>
          <p:nvSpPr>
            <p:cNvPr id="96" name="AutoShape 17">
              <a:extLst>
                <a:ext uri="{FF2B5EF4-FFF2-40B4-BE49-F238E27FC236}">
                  <a16:creationId xmlns:a16="http://schemas.microsoft.com/office/drawing/2014/main" id="{043D5672-4C2B-4A57-873F-7CFD35F72A6A}"/>
                </a:ext>
              </a:extLst>
            </p:cNvPr>
            <p:cNvSpPr>
              <a:spLocks noChangeArrowheads="1"/>
            </p:cNvSpPr>
            <p:nvPr/>
          </p:nvSpPr>
          <p:spPr bwMode="auto">
            <a:xfrm flipH="1">
              <a:off x="7860602" y="2443492"/>
              <a:ext cx="131763" cy="220662"/>
            </a:xfrm>
            <a:prstGeom prst="moon">
              <a:avLst>
                <a:gd name="adj" fmla="val 0"/>
              </a:avLst>
            </a:prstGeom>
            <a:solidFill>
              <a:srgbClr val="FFFFFF"/>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dirty="0"/>
            </a:p>
          </p:txBody>
        </p:sp>
        <p:sp>
          <p:nvSpPr>
            <p:cNvPr id="97" name="AutoShape 17">
              <a:extLst>
                <a:ext uri="{FF2B5EF4-FFF2-40B4-BE49-F238E27FC236}">
                  <a16:creationId xmlns:a16="http://schemas.microsoft.com/office/drawing/2014/main" id="{B888C973-3BCC-4470-8406-CCA804D38B09}"/>
                </a:ext>
              </a:extLst>
            </p:cNvPr>
            <p:cNvSpPr>
              <a:spLocks noChangeArrowheads="1"/>
            </p:cNvSpPr>
            <p:nvPr/>
          </p:nvSpPr>
          <p:spPr bwMode="auto">
            <a:xfrm flipH="1">
              <a:off x="7860602" y="2674677"/>
              <a:ext cx="131763" cy="220662"/>
            </a:xfrm>
            <a:prstGeom prst="moon">
              <a:avLst>
                <a:gd name="adj" fmla="val 0"/>
              </a:avLst>
            </a:prstGeom>
            <a:solidFill>
              <a:srgbClr val="FFFFFF"/>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dirty="0"/>
            </a:p>
          </p:txBody>
        </p:sp>
        <p:sp>
          <p:nvSpPr>
            <p:cNvPr id="2" name="矩形 1">
              <a:extLst>
                <a:ext uri="{FF2B5EF4-FFF2-40B4-BE49-F238E27FC236}">
                  <a16:creationId xmlns:a16="http://schemas.microsoft.com/office/drawing/2014/main" id="{05814E1D-B8D0-4813-8D23-4EC0D0705BF5}"/>
                </a:ext>
              </a:extLst>
            </p:cNvPr>
            <p:cNvSpPr/>
            <p:nvPr/>
          </p:nvSpPr>
          <p:spPr>
            <a:xfrm>
              <a:off x="7665112" y="1822576"/>
              <a:ext cx="158353" cy="11949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50"/>
            </a:p>
          </p:txBody>
        </p:sp>
      </p:grpSp>
      <p:sp>
        <p:nvSpPr>
          <p:cNvPr id="4" name="灯片编号占位符 3">
            <a:extLst>
              <a:ext uri="{FF2B5EF4-FFF2-40B4-BE49-F238E27FC236}">
                <a16:creationId xmlns:a16="http://schemas.microsoft.com/office/drawing/2014/main" id="{B53C382D-9621-412A-89FF-E44117A70009}"/>
              </a:ext>
            </a:extLst>
          </p:cNvPr>
          <p:cNvSpPr>
            <a:spLocks noGrp="1"/>
          </p:cNvSpPr>
          <p:nvPr>
            <p:ph type="sldNum" sz="quarter" idx="12"/>
          </p:nvPr>
        </p:nvSpPr>
        <p:spPr>
          <a:xfrm>
            <a:off x="7426540" y="6598081"/>
            <a:ext cx="2228850" cy="395552"/>
          </a:xfrm>
        </p:spPr>
        <p:txBody>
          <a:bodyPr/>
          <a:lstStyle/>
          <a:p>
            <a:fld id="{DD7B16FF-69CA-4A0B-BD3A-C4B4E2184A49}" type="slidenum">
              <a:rPr lang="zh-CN" altLang="en-US" smtClean="0"/>
              <a:pPr/>
              <a:t>43</a:t>
            </a:fld>
            <a:endParaRPr lang="zh-CN" altLang="en-US" dirty="0"/>
          </a:p>
        </p:txBody>
      </p:sp>
      <p:sp>
        <p:nvSpPr>
          <p:cNvPr id="29" name="动作按钮: 转到开头 28">
            <a:hlinkClick r:id="rId15" action="ppaction://hlinksldjump" highlightClick="1"/>
            <a:extLst>
              <a:ext uri="{FF2B5EF4-FFF2-40B4-BE49-F238E27FC236}">
                <a16:creationId xmlns:a16="http://schemas.microsoft.com/office/drawing/2014/main" id="{2DA211AC-0CB0-4655-98D2-41266BC384FE}"/>
              </a:ext>
            </a:extLst>
          </p:cNvPr>
          <p:cNvSpPr/>
          <p:nvPr/>
        </p:nvSpPr>
        <p:spPr bwMode="auto">
          <a:xfrm>
            <a:off x="9187338" y="6528568"/>
            <a:ext cx="468052" cy="468052"/>
          </a:xfrm>
          <a:prstGeom prst="actionButtonBeginning">
            <a:avLst/>
          </a:prstGeom>
          <a:solidFill>
            <a:schemeClr val="accent5">
              <a:lumMod val="40000"/>
              <a:lumOff val="60000"/>
            </a:schemeClr>
          </a:solidFill>
          <a:ln w="9525" cap="flat" cmpd="sng" algn="ctr">
            <a:solidFill>
              <a:schemeClr val="accent1"/>
            </a:solidFill>
            <a:prstDash val="solid"/>
            <a:round/>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fontAlgn="base">
              <a:spcBef>
                <a:spcPct val="0"/>
              </a:spcBef>
              <a:spcAft>
                <a:spcPct val="0"/>
              </a:spcAft>
            </a:pPr>
            <a:endParaRPr lang="zh-CN" altLang="en-US" sz="1950" b="1">
              <a:latin typeface="Arial" panose="020B0604020202020204" pitchFamily="34" charset="0"/>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box(out)">
                                      <p:cBhvr>
                                        <p:cTn id="7" dur="500"/>
                                        <p:tgtEl>
                                          <p:spTgt spid="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8390"/>
                                        </p:tgtEl>
                                        <p:attrNameLst>
                                          <p:attrName>style.visibility</p:attrName>
                                        </p:attrNameLst>
                                      </p:cBhvr>
                                      <p:to>
                                        <p:strVal val="visible"/>
                                      </p:to>
                                    </p:set>
                                    <p:animEffect transition="in" filter="wipe(left)">
                                      <p:cBhvr>
                                        <p:cTn id="12" dur="500"/>
                                        <p:tgtEl>
                                          <p:spTgt spid="5839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8397"/>
                                        </p:tgtEl>
                                        <p:attrNameLst>
                                          <p:attrName>style.visibility</p:attrName>
                                        </p:attrNameLst>
                                      </p:cBhvr>
                                      <p:to>
                                        <p:strVal val="visible"/>
                                      </p:to>
                                    </p:set>
                                    <p:animEffect transition="in" filter="dissolve">
                                      <p:cBhvr>
                                        <p:cTn id="17" dur="500"/>
                                        <p:tgtEl>
                                          <p:spTgt spid="5839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88"/>
                                        </p:tgtEl>
                                        <p:attrNameLst>
                                          <p:attrName>style.visibility</p:attrName>
                                        </p:attrNameLst>
                                      </p:cBhvr>
                                      <p:to>
                                        <p:strVal val="visible"/>
                                      </p:to>
                                    </p:set>
                                    <p:animEffect transition="in" filter="box(out)">
                                      <p:cBhvr>
                                        <p:cTn id="22" dur="500"/>
                                        <p:tgtEl>
                                          <p:spTgt spid="8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89"/>
                                        </p:tgtEl>
                                        <p:attrNameLst>
                                          <p:attrName>style.visibility</p:attrName>
                                        </p:attrNameLst>
                                      </p:cBhvr>
                                      <p:to>
                                        <p:strVal val="visible"/>
                                      </p:to>
                                    </p:set>
                                    <p:animEffect transition="in" filter="box(out)">
                                      <p:cBhvr>
                                        <p:cTn id="27" dur="500"/>
                                        <p:tgtEl>
                                          <p:spTgt spid="89"/>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box(out)">
                                      <p:cBhvr>
                                        <p:cTn id="32" dur="500"/>
                                        <p:tgtEl>
                                          <p:spTgt spid="90"/>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91"/>
                                        </p:tgtEl>
                                        <p:attrNameLst>
                                          <p:attrName>style.visibility</p:attrName>
                                        </p:attrNameLst>
                                      </p:cBhvr>
                                      <p:to>
                                        <p:strVal val="visible"/>
                                      </p:to>
                                    </p:set>
                                    <p:animEffect transition="in" filter="box(out)">
                                      <p:cBhvr>
                                        <p:cTn id="37"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97"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Object 8">
            <a:hlinkClick r:id="" action="ppaction://ole?verb=0"/>
            <a:extLst>
              <a:ext uri="{FF2B5EF4-FFF2-40B4-BE49-F238E27FC236}">
                <a16:creationId xmlns:a16="http://schemas.microsoft.com/office/drawing/2014/main" id="{D03222D6-9004-4736-AC8E-090EA535E2D4}"/>
              </a:ext>
            </a:extLst>
          </p:cNvPr>
          <p:cNvGraphicFramePr>
            <a:graphicFrameLocks/>
          </p:cNvGraphicFramePr>
          <p:nvPr>
            <p:extLst>
              <p:ext uri="{D42A27DB-BD31-4B8C-83A1-F6EECF244321}">
                <p14:modId xmlns:p14="http://schemas.microsoft.com/office/powerpoint/2010/main" val="3212674661"/>
              </p:ext>
            </p:extLst>
          </p:nvPr>
        </p:nvGraphicFramePr>
        <p:xfrm>
          <a:off x="4491624" y="773804"/>
          <a:ext cx="4807843" cy="1276128"/>
        </p:xfrm>
        <a:graphic>
          <a:graphicData uri="http://schemas.openxmlformats.org/presentationml/2006/ole">
            <mc:AlternateContent xmlns:mc="http://schemas.openxmlformats.org/markup-compatibility/2006">
              <mc:Choice xmlns:v="urn:schemas-microsoft-com:vml" Requires="v">
                <p:oleObj spid="_x0000_s290814" name="公式" r:id="rId3" imgW="2057400" imgH="533160" progId="Equation.3">
                  <p:embed/>
                </p:oleObj>
              </mc:Choice>
              <mc:Fallback>
                <p:oleObj name="公式" r:id="rId3" imgW="2057400" imgH="533160" progId="Equation.3">
                  <p:embed/>
                  <p:pic>
                    <p:nvPicPr>
                      <p:cNvPr id="60424" name="Object 8">
                        <a:hlinkClick r:id="" action="ppaction://ole?verb=0"/>
                        <a:extLst>
                          <a:ext uri="{FF2B5EF4-FFF2-40B4-BE49-F238E27FC236}">
                            <a16:creationId xmlns:a16="http://schemas.microsoft.com/office/drawing/2014/main" id="{ADFDE6CC-1A82-429E-8DB9-1156330D511A}"/>
                          </a:ext>
                        </a:extLst>
                      </p:cNvPr>
                      <p:cNvPicPr>
                        <a:picLocks noChangeArrowheads="1"/>
                      </p:cNvPicPr>
                      <p:nvPr/>
                    </p:nvPicPr>
                    <p:blipFill>
                      <a:blip r:embed="rId4"/>
                      <a:srcRect/>
                      <a:stretch>
                        <a:fillRect/>
                      </a:stretch>
                    </p:blipFill>
                    <p:spPr bwMode="auto">
                      <a:xfrm>
                        <a:off x="4491624" y="773804"/>
                        <a:ext cx="4807843" cy="1276128"/>
                      </a:xfrm>
                      <a:prstGeom prst="rect">
                        <a:avLst/>
                      </a:prstGeom>
                      <a:noFill/>
                      <a:ln>
                        <a:noFill/>
                      </a:ln>
                      <a:effectLst/>
                    </p:spPr>
                  </p:pic>
                </p:oleObj>
              </mc:Fallback>
            </mc:AlternateContent>
          </a:graphicData>
        </a:graphic>
      </p:graphicFrame>
      <p:sp>
        <p:nvSpPr>
          <p:cNvPr id="60418" name="Rectangle 2">
            <a:extLst>
              <a:ext uri="{FF2B5EF4-FFF2-40B4-BE49-F238E27FC236}">
                <a16:creationId xmlns:a16="http://schemas.microsoft.com/office/drawing/2014/main" id="{8066C5B9-35E6-4D92-A68D-C6AFA7AB1AC9}"/>
              </a:ext>
            </a:extLst>
          </p:cNvPr>
          <p:cNvSpPr>
            <a:spLocks noChangeArrowheads="1"/>
          </p:cNvSpPr>
          <p:nvPr/>
        </p:nvSpPr>
        <p:spPr bwMode="auto">
          <a:xfrm>
            <a:off x="504886" y="32772"/>
            <a:ext cx="4756944" cy="4973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029" tIns="48154" rIns="98029" bIns="48154" anchor="ctr">
            <a:spAutoFit/>
          </a:bodyPr>
          <a:lstStyle/>
          <a:p>
            <a:pPr eaLnBrk="0" hangingPunct="0"/>
            <a:r>
              <a:rPr lang="zh-CN" altLang="en-US" sz="2600" b="1" dirty="0">
                <a:latin typeface="黑体" panose="02010609060101010101" pitchFamily="49" charset="-122"/>
                <a:ea typeface="黑体" panose="02010609060101010101" pitchFamily="49" charset="-122"/>
              </a:rPr>
              <a:t>电感电路中电流、电压的关系</a:t>
            </a:r>
          </a:p>
        </p:txBody>
      </p:sp>
      <p:sp>
        <p:nvSpPr>
          <p:cNvPr id="60422" name="Text Box 6">
            <a:extLst>
              <a:ext uri="{FF2B5EF4-FFF2-40B4-BE49-F238E27FC236}">
                <a16:creationId xmlns:a16="http://schemas.microsoft.com/office/drawing/2014/main" id="{88D4E524-A99B-4ECC-BF90-4F9DC136E5DD}"/>
              </a:ext>
            </a:extLst>
          </p:cNvPr>
          <p:cNvSpPr txBox="1">
            <a:spLocks noChangeArrowheads="1"/>
          </p:cNvSpPr>
          <p:nvPr/>
        </p:nvSpPr>
        <p:spPr bwMode="auto">
          <a:xfrm>
            <a:off x="504886" y="2755743"/>
            <a:ext cx="2209679" cy="496546"/>
          </a:xfrm>
          <a:prstGeom prst="rect">
            <a:avLst/>
          </a:prstGeom>
          <a:gradFill rotWithShape="0">
            <a:gsLst>
              <a:gs pos="0">
                <a:srgbClr val="FF9900"/>
              </a:gs>
              <a:gs pos="50000">
                <a:srgbClr val="FFFFFF"/>
              </a:gs>
              <a:gs pos="100000">
                <a:srgbClr val="FF9900"/>
              </a:gs>
            </a:gsLst>
            <a:lin ang="5400000" scaled="1"/>
          </a:gradFill>
          <a:ln>
            <a:noFill/>
          </a:ln>
          <a:effectLst/>
          <a:extLst>
            <a:ext uri="{91240B29-F687-4F45-9708-019B960494DF}">
              <a14:hiddenLine xmlns:a14="http://schemas.microsoft.com/office/drawing/2010/main" w="9525">
                <a:solidFill>
                  <a:srgbClr val="33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eaLnBrk="0" hangingPunct="0">
              <a:lnSpc>
                <a:spcPct val="110000"/>
              </a:lnSpc>
            </a:pP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1.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频率关系</a:t>
            </a:r>
          </a:p>
        </p:txBody>
      </p:sp>
      <p:sp>
        <p:nvSpPr>
          <p:cNvPr id="60423" name="Text Box 7">
            <a:extLst>
              <a:ext uri="{FF2B5EF4-FFF2-40B4-BE49-F238E27FC236}">
                <a16:creationId xmlns:a16="http://schemas.microsoft.com/office/drawing/2014/main" id="{783577FE-C5D9-4EE2-B008-CD584B6FA0DB}"/>
              </a:ext>
            </a:extLst>
          </p:cNvPr>
          <p:cNvSpPr txBox="1">
            <a:spLocks noChangeArrowheads="1"/>
          </p:cNvSpPr>
          <p:nvPr/>
        </p:nvSpPr>
        <p:spPr bwMode="auto">
          <a:xfrm>
            <a:off x="495300" y="3472169"/>
            <a:ext cx="2219265" cy="492443"/>
          </a:xfrm>
          <a:prstGeom prst="rect">
            <a:avLst/>
          </a:prstGeom>
          <a:gradFill rotWithShape="0">
            <a:gsLst>
              <a:gs pos="0">
                <a:srgbClr val="FF9900"/>
              </a:gs>
              <a:gs pos="50000">
                <a:srgbClr val="FFFFFF"/>
              </a:gs>
              <a:gs pos="100000">
                <a:srgbClr val="FF9900"/>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eaLnBrk="0" hangingPunct="0"/>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2.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相位关系</a:t>
            </a:r>
          </a:p>
        </p:txBody>
      </p:sp>
      <p:sp>
        <p:nvSpPr>
          <p:cNvPr id="60426" name="Line 10">
            <a:extLst>
              <a:ext uri="{FF2B5EF4-FFF2-40B4-BE49-F238E27FC236}">
                <a16:creationId xmlns:a16="http://schemas.microsoft.com/office/drawing/2014/main" id="{1CD3389B-6763-4CC0-ADB8-32F31A49A018}"/>
              </a:ext>
            </a:extLst>
          </p:cNvPr>
          <p:cNvSpPr>
            <a:spLocks noChangeShapeType="1"/>
          </p:cNvSpPr>
          <p:nvPr/>
        </p:nvSpPr>
        <p:spPr bwMode="auto">
          <a:xfrm>
            <a:off x="5996624" y="1411868"/>
            <a:ext cx="898921"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60427" name="Line 11">
            <a:extLst>
              <a:ext uri="{FF2B5EF4-FFF2-40B4-BE49-F238E27FC236}">
                <a16:creationId xmlns:a16="http://schemas.microsoft.com/office/drawing/2014/main" id="{04571AC2-4F4E-4FCA-B368-A74731DE2055}"/>
              </a:ext>
            </a:extLst>
          </p:cNvPr>
          <p:cNvSpPr>
            <a:spLocks noChangeShapeType="1"/>
          </p:cNvSpPr>
          <p:nvPr/>
        </p:nvSpPr>
        <p:spPr bwMode="auto">
          <a:xfrm>
            <a:off x="5773341" y="2049932"/>
            <a:ext cx="37147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nvGrpSpPr>
          <p:cNvPr id="60428" name="Group 12">
            <a:extLst>
              <a:ext uri="{FF2B5EF4-FFF2-40B4-BE49-F238E27FC236}">
                <a16:creationId xmlns:a16="http://schemas.microsoft.com/office/drawing/2014/main" id="{691DAC52-DE53-41C2-92A5-AC9E82FFBE4F}"/>
              </a:ext>
            </a:extLst>
          </p:cNvPr>
          <p:cNvGrpSpPr>
            <a:grpSpLocks/>
          </p:cNvGrpSpPr>
          <p:nvPr/>
        </p:nvGrpSpPr>
        <p:grpSpPr bwMode="auto">
          <a:xfrm>
            <a:off x="856978" y="4338942"/>
            <a:ext cx="5201087" cy="2327876"/>
            <a:chOff x="300" y="2218"/>
            <a:chExt cx="3463" cy="1691"/>
          </a:xfrm>
        </p:grpSpPr>
        <p:sp>
          <p:nvSpPr>
            <p:cNvPr id="60429" name="Freeform 13">
              <a:extLst>
                <a:ext uri="{FF2B5EF4-FFF2-40B4-BE49-F238E27FC236}">
                  <a16:creationId xmlns:a16="http://schemas.microsoft.com/office/drawing/2014/main" id="{C540658C-19DE-4C01-B746-705E3BBFDAA8}"/>
                </a:ext>
              </a:extLst>
            </p:cNvPr>
            <p:cNvSpPr>
              <a:spLocks/>
            </p:cNvSpPr>
            <p:nvPr/>
          </p:nvSpPr>
          <p:spPr bwMode="auto">
            <a:xfrm>
              <a:off x="1020" y="2724"/>
              <a:ext cx="789" cy="475"/>
            </a:xfrm>
            <a:custGeom>
              <a:avLst/>
              <a:gdLst>
                <a:gd name="T0" fmla="*/ 0 w 424"/>
                <a:gd name="T1" fmla="*/ 216 h 217"/>
                <a:gd name="T2" fmla="*/ 35 w 424"/>
                <a:gd name="T3" fmla="*/ 157 h 217"/>
                <a:gd name="T4" fmla="*/ 71 w 424"/>
                <a:gd name="T5" fmla="*/ 106 h 217"/>
                <a:gd name="T6" fmla="*/ 107 w 424"/>
                <a:gd name="T7" fmla="*/ 62 h 217"/>
                <a:gd name="T8" fmla="*/ 142 w 424"/>
                <a:gd name="T9" fmla="*/ 25 h 217"/>
                <a:gd name="T10" fmla="*/ 173 w 424"/>
                <a:gd name="T11" fmla="*/ 7 h 217"/>
                <a:gd name="T12" fmla="*/ 208 w 424"/>
                <a:gd name="T13" fmla="*/ 0 h 217"/>
                <a:gd name="T14" fmla="*/ 244 w 424"/>
                <a:gd name="T15" fmla="*/ 7 h 217"/>
                <a:gd name="T16" fmla="*/ 280 w 424"/>
                <a:gd name="T17" fmla="*/ 25 h 217"/>
                <a:gd name="T18" fmla="*/ 315 w 424"/>
                <a:gd name="T19" fmla="*/ 62 h 217"/>
                <a:gd name="T20" fmla="*/ 351 w 424"/>
                <a:gd name="T21" fmla="*/ 106 h 217"/>
                <a:gd name="T22" fmla="*/ 387 w 424"/>
                <a:gd name="T23" fmla="*/ 160 h 217"/>
                <a:gd name="T24" fmla="*/ 423 w 42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4" h="217">
                  <a:moveTo>
                    <a:pt x="0" y="216"/>
                  </a:moveTo>
                  <a:lnTo>
                    <a:pt x="35" y="157"/>
                  </a:lnTo>
                  <a:lnTo>
                    <a:pt x="71" y="106"/>
                  </a:lnTo>
                  <a:lnTo>
                    <a:pt x="107" y="62"/>
                  </a:lnTo>
                  <a:lnTo>
                    <a:pt x="142" y="25"/>
                  </a:lnTo>
                  <a:lnTo>
                    <a:pt x="173" y="7"/>
                  </a:lnTo>
                  <a:lnTo>
                    <a:pt x="208" y="0"/>
                  </a:lnTo>
                  <a:lnTo>
                    <a:pt x="244" y="7"/>
                  </a:lnTo>
                  <a:lnTo>
                    <a:pt x="280" y="25"/>
                  </a:lnTo>
                  <a:lnTo>
                    <a:pt x="315" y="62"/>
                  </a:lnTo>
                  <a:lnTo>
                    <a:pt x="351" y="106"/>
                  </a:lnTo>
                  <a:lnTo>
                    <a:pt x="387" y="160"/>
                  </a:lnTo>
                  <a:lnTo>
                    <a:pt x="423" y="216"/>
                  </a:lnTo>
                </a:path>
              </a:pathLst>
            </a:custGeom>
            <a:noFill/>
            <a:ln w="38100" cap="rnd"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60430" name="Freeform 14">
              <a:extLst>
                <a:ext uri="{FF2B5EF4-FFF2-40B4-BE49-F238E27FC236}">
                  <a16:creationId xmlns:a16="http://schemas.microsoft.com/office/drawing/2014/main" id="{63B68375-3067-4B42-936F-6D3055F45D23}"/>
                </a:ext>
              </a:extLst>
            </p:cNvPr>
            <p:cNvSpPr>
              <a:spLocks/>
            </p:cNvSpPr>
            <p:nvPr/>
          </p:nvSpPr>
          <p:spPr bwMode="auto">
            <a:xfrm>
              <a:off x="663" y="2485"/>
              <a:ext cx="759" cy="710"/>
            </a:xfrm>
            <a:custGeom>
              <a:avLst/>
              <a:gdLst>
                <a:gd name="T0" fmla="*/ 0 w 408"/>
                <a:gd name="T1" fmla="*/ 360 h 361"/>
                <a:gd name="T2" fmla="*/ 34 w 408"/>
                <a:gd name="T3" fmla="*/ 262 h 361"/>
                <a:gd name="T4" fmla="*/ 68 w 408"/>
                <a:gd name="T5" fmla="*/ 176 h 361"/>
                <a:gd name="T6" fmla="*/ 103 w 408"/>
                <a:gd name="T7" fmla="*/ 104 h 361"/>
                <a:gd name="T8" fmla="*/ 137 w 408"/>
                <a:gd name="T9" fmla="*/ 42 h 361"/>
                <a:gd name="T10" fmla="*/ 166 w 408"/>
                <a:gd name="T11" fmla="*/ 11 h 361"/>
                <a:gd name="T12" fmla="*/ 200 w 408"/>
                <a:gd name="T13" fmla="*/ 0 h 361"/>
                <a:gd name="T14" fmla="*/ 235 w 408"/>
                <a:gd name="T15" fmla="*/ 11 h 361"/>
                <a:gd name="T16" fmla="*/ 269 w 408"/>
                <a:gd name="T17" fmla="*/ 42 h 361"/>
                <a:gd name="T18" fmla="*/ 303 w 408"/>
                <a:gd name="T19" fmla="*/ 104 h 361"/>
                <a:gd name="T20" fmla="*/ 338 w 408"/>
                <a:gd name="T21" fmla="*/ 176 h 361"/>
                <a:gd name="T22" fmla="*/ 372 w 408"/>
                <a:gd name="T23" fmla="*/ 267 h 361"/>
                <a:gd name="T24" fmla="*/ 407 w 408"/>
                <a:gd name="T25" fmla="*/ 3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8" h="361">
                  <a:moveTo>
                    <a:pt x="0" y="360"/>
                  </a:moveTo>
                  <a:lnTo>
                    <a:pt x="34" y="262"/>
                  </a:lnTo>
                  <a:lnTo>
                    <a:pt x="68" y="176"/>
                  </a:lnTo>
                  <a:lnTo>
                    <a:pt x="103" y="104"/>
                  </a:lnTo>
                  <a:lnTo>
                    <a:pt x="137" y="42"/>
                  </a:lnTo>
                  <a:lnTo>
                    <a:pt x="166" y="11"/>
                  </a:lnTo>
                  <a:lnTo>
                    <a:pt x="200" y="0"/>
                  </a:lnTo>
                  <a:lnTo>
                    <a:pt x="235" y="11"/>
                  </a:lnTo>
                  <a:lnTo>
                    <a:pt x="269" y="42"/>
                  </a:lnTo>
                  <a:lnTo>
                    <a:pt x="303" y="104"/>
                  </a:lnTo>
                  <a:lnTo>
                    <a:pt x="338" y="176"/>
                  </a:lnTo>
                  <a:lnTo>
                    <a:pt x="372" y="267"/>
                  </a:lnTo>
                  <a:lnTo>
                    <a:pt x="407" y="360"/>
                  </a:lnTo>
                </a:path>
              </a:pathLst>
            </a:custGeom>
            <a:noFill/>
            <a:ln w="38100" cap="rnd"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60431" name="Freeform 15">
              <a:extLst>
                <a:ext uri="{FF2B5EF4-FFF2-40B4-BE49-F238E27FC236}">
                  <a16:creationId xmlns:a16="http://schemas.microsoft.com/office/drawing/2014/main" id="{0140CC3F-0A76-4224-9241-0CDEC349FCBC}"/>
                </a:ext>
              </a:extLst>
            </p:cNvPr>
            <p:cNvSpPr>
              <a:spLocks/>
            </p:cNvSpPr>
            <p:nvPr/>
          </p:nvSpPr>
          <p:spPr bwMode="auto">
            <a:xfrm>
              <a:off x="1420" y="3193"/>
              <a:ext cx="761" cy="710"/>
            </a:xfrm>
            <a:custGeom>
              <a:avLst/>
              <a:gdLst>
                <a:gd name="T0" fmla="*/ 408 w 409"/>
                <a:gd name="T1" fmla="*/ 0 h 361"/>
                <a:gd name="T2" fmla="*/ 373 w 409"/>
                <a:gd name="T3" fmla="*/ 97 h 361"/>
                <a:gd name="T4" fmla="*/ 339 w 409"/>
                <a:gd name="T5" fmla="*/ 183 h 361"/>
                <a:gd name="T6" fmla="*/ 304 w 409"/>
                <a:gd name="T7" fmla="*/ 255 h 361"/>
                <a:gd name="T8" fmla="*/ 270 w 409"/>
                <a:gd name="T9" fmla="*/ 316 h 361"/>
                <a:gd name="T10" fmla="*/ 241 w 409"/>
                <a:gd name="T11" fmla="*/ 347 h 361"/>
                <a:gd name="T12" fmla="*/ 206 w 409"/>
                <a:gd name="T13" fmla="*/ 360 h 361"/>
                <a:gd name="T14" fmla="*/ 172 w 409"/>
                <a:gd name="T15" fmla="*/ 347 h 361"/>
                <a:gd name="T16" fmla="*/ 137 w 409"/>
                <a:gd name="T17" fmla="*/ 316 h 361"/>
                <a:gd name="T18" fmla="*/ 103 w 409"/>
                <a:gd name="T19" fmla="*/ 255 h 361"/>
                <a:gd name="T20" fmla="*/ 68 w 409"/>
                <a:gd name="T21" fmla="*/ 183 h 361"/>
                <a:gd name="T22" fmla="*/ 34 w 409"/>
                <a:gd name="T23" fmla="*/ 91 h 361"/>
                <a:gd name="T24" fmla="*/ 0 w 409"/>
                <a:gd name="T25" fmla="*/ 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9" h="361">
                  <a:moveTo>
                    <a:pt x="408" y="0"/>
                  </a:moveTo>
                  <a:lnTo>
                    <a:pt x="373" y="97"/>
                  </a:lnTo>
                  <a:lnTo>
                    <a:pt x="339" y="183"/>
                  </a:lnTo>
                  <a:lnTo>
                    <a:pt x="304" y="255"/>
                  </a:lnTo>
                  <a:lnTo>
                    <a:pt x="270" y="316"/>
                  </a:lnTo>
                  <a:lnTo>
                    <a:pt x="241" y="347"/>
                  </a:lnTo>
                  <a:lnTo>
                    <a:pt x="206" y="360"/>
                  </a:lnTo>
                  <a:lnTo>
                    <a:pt x="172" y="347"/>
                  </a:lnTo>
                  <a:lnTo>
                    <a:pt x="137" y="316"/>
                  </a:lnTo>
                  <a:lnTo>
                    <a:pt x="103" y="255"/>
                  </a:lnTo>
                  <a:lnTo>
                    <a:pt x="68" y="183"/>
                  </a:lnTo>
                  <a:lnTo>
                    <a:pt x="34" y="91"/>
                  </a:lnTo>
                  <a:lnTo>
                    <a:pt x="0" y="0"/>
                  </a:lnTo>
                </a:path>
              </a:pathLst>
            </a:custGeom>
            <a:noFill/>
            <a:ln w="38100" cap="rnd"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60432" name="Line 16">
              <a:extLst>
                <a:ext uri="{FF2B5EF4-FFF2-40B4-BE49-F238E27FC236}">
                  <a16:creationId xmlns:a16="http://schemas.microsoft.com/office/drawing/2014/main" id="{A95F1DDB-B280-4573-B5F6-0692D8A5D0AD}"/>
                </a:ext>
              </a:extLst>
            </p:cNvPr>
            <p:cNvSpPr>
              <a:spLocks noChangeShapeType="1"/>
            </p:cNvSpPr>
            <p:nvPr/>
          </p:nvSpPr>
          <p:spPr bwMode="auto">
            <a:xfrm flipV="1">
              <a:off x="1020" y="2289"/>
              <a:ext cx="0" cy="1620"/>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0433" name="Freeform 17">
              <a:extLst>
                <a:ext uri="{FF2B5EF4-FFF2-40B4-BE49-F238E27FC236}">
                  <a16:creationId xmlns:a16="http://schemas.microsoft.com/office/drawing/2014/main" id="{A6F39FA6-F84A-40C2-94B0-7A43BA202D6F}"/>
                </a:ext>
              </a:extLst>
            </p:cNvPr>
            <p:cNvSpPr>
              <a:spLocks/>
            </p:cNvSpPr>
            <p:nvPr/>
          </p:nvSpPr>
          <p:spPr bwMode="auto">
            <a:xfrm>
              <a:off x="1788" y="3156"/>
              <a:ext cx="791" cy="480"/>
            </a:xfrm>
            <a:custGeom>
              <a:avLst/>
              <a:gdLst>
                <a:gd name="T0" fmla="*/ 424 w 425"/>
                <a:gd name="T1" fmla="*/ 0 h 217"/>
                <a:gd name="T2" fmla="*/ 388 w 425"/>
                <a:gd name="T3" fmla="*/ 58 h 217"/>
                <a:gd name="T4" fmla="*/ 352 w 425"/>
                <a:gd name="T5" fmla="*/ 110 h 217"/>
                <a:gd name="T6" fmla="*/ 316 w 425"/>
                <a:gd name="T7" fmla="*/ 153 h 217"/>
                <a:gd name="T8" fmla="*/ 281 w 425"/>
                <a:gd name="T9" fmla="*/ 190 h 217"/>
                <a:gd name="T10" fmla="*/ 250 w 425"/>
                <a:gd name="T11" fmla="*/ 209 h 217"/>
                <a:gd name="T12" fmla="*/ 214 w 425"/>
                <a:gd name="T13" fmla="*/ 216 h 217"/>
                <a:gd name="T14" fmla="*/ 179 w 425"/>
                <a:gd name="T15" fmla="*/ 209 h 217"/>
                <a:gd name="T16" fmla="*/ 142 w 425"/>
                <a:gd name="T17" fmla="*/ 190 h 217"/>
                <a:gd name="T18" fmla="*/ 107 w 425"/>
                <a:gd name="T19" fmla="*/ 153 h 217"/>
                <a:gd name="T20" fmla="*/ 71 w 425"/>
                <a:gd name="T21" fmla="*/ 110 h 217"/>
                <a:gd name="T22" fmla="*/ 35 w 425"/>
                <a:gd name="T23" fmla="*/ 55 h 217"/>
                <a:gd name="T24" fmla="*/ 0 w 425"/>
                <a:gd name="T25"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 h="217">
                  <a:moveTo>
                    <a:pt x="424" y="0"/>
                  </a:moveTo>
                  <a:lnTo>
                    <a:pt x="388" y="58"/>
                  </a:lnTo>
                  <a:lnTo>
                    <a:pt x="352" y="110"/>
                  </a:lnTo>
                  <a:lnTo>
                    <a:pt x="316" y="153"/>
                  </a:lnTo>
                  <a:lnTo>
                    <a:pt x="281" y="190"/>
                  </a:lnTo>
                  <a:lnTo>
                    <a:pt x="250" y="209"/>
                  </a:lnTo>
                  <a:lnTo>
                    <a:pt x="214" y="216"/>
                  </a:lnTo>
                  <a:lnTo>
                    <a:pt x="179" y="209"/>
                  </a:lnTo>
                  <a:lnTo>
                    <a:pt x="142" y="190"/>
                  </a:lnTo>
                  <a:lnTo>
                    <a:pt x="107" y="153"/>
                  </a:lnTo>
                  <a:lnTo>
                    <a:pt x="71" y="110"/>
                  </a:lnTo>
                  <a:lnTo>
                    <a:pt x="35" y="55"/>
                  </a:lnTo>
                  <a:lnTo>
                    <a:pt x="0" y="0"/>
                  </a:lnTo>
                </a:path>
              </a:pathLst>
            </a:custGeom>
            <a:noFill/>
            <a:ln w="38100" cap="rnd"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dirty="0"/>
            </a:p>
          </p:txBody>
        </p:sp>
        <p:sp>
          <p:nvSpPr>
            <p:cNvPr id="60434" name="Line 18">
              <a:extLst>
                <a:ext uri="{FF2B5EF4-FFF2-40B4-BE49-F238E27FC236}">
                  <a16:creationId xmlns:a16="http://schemas.microsoft.com/office/drawing/2014/main" id="{9610DA6D-3A41-47F6-96DD-190D5CB0166F}"/>
                </a:ext>
              </a:extLst>
            </p:cNvPr>
            <p:cNvSpPr>
              <a:spLocks noChangeShapeType="1"/>
            </p:cNvSpPr>
            <p:nvPr/>
          </p:nvSpPr>
          <p:spPr bwMode="auto">
            <a:xfrm flipV="1">
              <a:off x="1744" y="2856"/>
              <a:ext cx="252" cy="203"/>
            </a:xfrm>
            <a:prstGeom prst="line">
              <a:avLst/>
            </a:prstGeom>
            <a:noFill/>
            <a:ln w="28575">
              <a:solidFill>
                <a:srgbClr val="FF00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0435" name="Line 19">
              <a:extLst>
                <a:ext uri="{FF2B5EF4-FFF2-40B4-BE49-F238E27FC236}">
                  <a16:creationId xmlns:a16="http://schemas.microsoft.com/office/drawing/2014/main" id="{512A03DB-0B1F-4826-92CD-9AA22F1BB596}"/>
                </a:ext>
              </a:extLst>
            </p:cNvPr>
            <p:cNvSpPr>
              <a:spLocks noChangeShapeType="1"/>
            </p:cNvSpPr>
            <p:nvPr/>
          </p:nvSpPr>
          <p:spPr bwMode="auto">
            <a:xfrm flipV="1">
              <a:off x="1209" y="2478"/>
              <a:ext cx="250" cy="204"/>
            </a:xfrm>
            <a:prstGeom prst="line">
              <a:avLst/>
            </a:prstGeom>
            <a:noFill/>
            <a:ln w="28575">
              <a:solidFill>
                <a:srgbClr val="0000FF"/>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0436" name="Rectangle 20">
              <a:extLst>
                <a:ext uri="{FF2B5EF4-FFF2-40B4-BE49-F238E27FC236}">
                  <a16:creationId xmlns:a16="http://schemas.microsoft.com/office/drawing/2014/main" id="{6BF163D9-C82C-4201-B1B6-7960459595EA}"/>
                </a:ext>
              </a:extLst>
            </p:cNvPr>
            <p:cNvSpPr>
              <a:spLocks noChangeArrowheads="1"/>
            </p:cNvSpPr>
            <p:nvPr/>
          </p:nvSpPr>
          <p:spPr bwMode="auto">
            <a:xfrm>
              <a:off x="1977" y="2579"/>
              <a:ext cx="169" cy="3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029" tIns="48154" rIns="98029" bIns="48154" anchor="ctr">
              <a:spAutoFit/>
            </a:bodyPr>
            <a:lstStyle/>
            <a:p>
              <a:pPr algn="ctr" eaLnBrk="0" hangingPunct="0"/>
              <a:r>
                <a:rPr lang="en-US" altLang="zh-CN" sz="2600" b="1" i="1" dirty="0" err="1">
                  <a:solidFill>
                    <a:srgbClr val="FF0000"/>
                  </a:solidFill>
                  <a:latin typeface="Times New Roman" panose="02020603050405020304" pitchFamily="18" charset="0"/>
                  <a:ea typeface="宋体" panose="02010600030101010101" pitchFamily="2" charset="-122"/>
                </a:rPr>
                <a:t>i</a:t>
              </a:r>
              <a:endParaRPr lang="en-US" altLang="zh-CN" sz="2600" b="1" dirty="0">
                <a:solidFill>
                  <a:srgbClr val="FF0000"/>
                </a:solidFill>
                <a:latin typeface="Times New Roman" panose="02020603050405020304" pitchFamily="18" charset="0"/>
                <a:ea typeface="宋体" panose="02010600030101010101" pitchFamily="2" charset="-122"/>
              </a:endParaRPr>
            </a:p>
          </p:txBody>
        </p:sp>
        <p:sp>
          <p:nvSpPr>
            <p:cNvPr id="60437" name="Rectangle 21">
              <a:extLst>
                <a:ext uri="{FF2B5EF4-FFF2-40B4-BE49-F238E27FC236}">
                  <a16:creationId xmlns:a16="http://schemas.microsoft.com/office/drawing/2014/main" id="{B2D6462B-8B6F-41F3-A2B5-B3DED626C028}"/>
                </a:ext>
              </a:extLst>
            </p:cNvPr>
            <p:cNvSpPr>
              <a:spLocks noChangeArrowheads="1"/>
            </p:cNvSpPr>
            <p:nvPr/>
          </p:nvSpPr>
          <p:spPr bwMode="auto">
            <a:xfrm>
              <a:off x="1456" y="2218"/>
              <a:ext cx="256" cy="3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nchor="ctr">
              <a:spAutoFit/>
            </a:bodyPr>
            <a:lstStyle/>
            <a:p>
              <a:pPr algn="ctr" eaLnBrk="0" hangingPunct="0"/>
              <a:r>
                <a:rPr lang="en-US" altLang="zh-CN" sz="2600" b="1" i="1" dirty="0">
                  <a:latin typeface="Times New Roman" panose="02020603050405020304" pitchFamily="18" charset="0"/>
                  <a:ea typeface="宋体" panose="02010600030101010101" pitchFamily="2" charset="-122"/>
                </a:rPr>
                <a:t>u</a:t>
              </a:r>
              <a:endParaRPr lang="en-US" altLang="zh-CN" sz="2600" b="1" dirty="0">
                <a:latin typeface="Times New Roman" panose="02020603050405020304" pitchFamily="18" charset="0"/>
                <a:ea typeface="宋体" panose="02010600030101010101" pitchFamily="2" charset="-122"/>
              </a:endParaRPr>
            </a:p>
          </p:txBody>
        </p:sp>
        <p:sp>
          <p:nvSpPr>
            <p:cNvPr id="60438" name="Line 22">
              <a:extLst>
                <a:ext uri="{FF2B5EF4-FFF2-40B4-BE49-F238E27FC236}">
                  <a16:creationId xmlns:a16="http://schemas.microsoft.com/office/drawing/2014/main" id="{EF75B906-D6FF-4BBB-B0C1-76BFB4EBB7F4}"/>
                </a:ext>
              </a:extLst>
            </p:cNvPr>
            <p:cNvSpPr>
              <a:spLocks noChangeShapeType="1"/>
            </p:cNvSpPr>
            <p:nvPr/>
          </p:nvSpPr>
          <p:spPr bwMode="auto">
            <a:xfrm>
              <a:off x="663" y="3155"/>
              <a:ext cx="0" cy="35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0439" name="Line 23">
              <a:extLst>
                <a:ext uri="{FF2B5EF4-FFF2-40B4-BE49-F238E27FC236}">
                  <a16:creationId xmlns:a16="http://schemas.microsoft.com/office/drawing/2014/main" id="{331B9DB1-51BC-49CA-9A48-B74354B281EB}"/>
                </a:ext>
              </a:extLst>
            </p:cNvPr>
            <p:cNvSpPr>
              <a:spLocks noChangeShapeType="1"/>
            </p:cNvSpPr>
            <p:nvPr/>
          </p:nvSpPr>
          <p:spPr bwMode="auto">
            <a:xfrm flipH="1">
              <a:off x="300" y="3334"/>
              <a:ext cx="37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0440" name="Line 24">
              <a:extLst>
                <a:ext uri="{FF2B5EF4-FFF2-40B4-BE49-F238E27FC236}">
                  <a16:creationId xmlns:a16="http://schemas.microsoft.com/office/drawing/2014/main" id="{50CA87CC-1988-464C-AAAD-40B3E1C7616D}"/>
                </a:ext>
              </a:extLst>
            </p:cNvPr>
            <p:cNvSpPr>
              <a:spLocks noChangeShapeType="1"/>
            </p:cNvSpPr>
            <p:nvPr/>
          </p:nvSpPr>
          <p:spPr bwMode="auto">
            <a:xfrm>
              <a:off x="1030" y="3334"/>
              <a:ext cx="34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60441" name="Object 25">
              <a:extLst>
                <a:ext uri="{FF2B5EF4-FFF2-40B4-BE49-F238E27FC236}">
                  <a16:creationId xmlns:a16="http://schemas.microsoft.com/office/drawing/2014/main" id="{DDEC9264-F26D-4FEB-ABB5-64C1E0D3ED07}"/>
                </a:ext>
              </a:extLst>
            </p:cNvPr>
            <p:cNvGraphicFramePr>
              <a:graphicFrameLocks noChangeAspect="1"/>
            </p:cNvGraphicFramePr>
            <p:nvPr>
              <p:extLst>
                <p:ext uri="{D42A27DB-BD31-4B8C-83A1-F6EECF244321}">
                  <p14:modId xmlns:p14="http://schemas.microsoft.com/office/powerpoint/2010/main" val="2231928685"/>
                </p:ext>
              </p:extLst>
            </p:nvPr>
          </p:nvGraphicFramePr>
          <p:xfrm>
            <a:off x="3414" y="3034"/>
            <a:ext cx="349" cy="282"/>
          </p:xfrm>
          <a:graphic>
            <a:graphicData uri="http://schemas.openxmlformats.org/presentationml/2006/ole">
              <mc:AlternateContent xmlns:mc="http://schemas.openxmlformats.org/markup-compatibility/2006">
                <mc:Choice xmlns:v="urn:schemas-microsoft-com:vml" Requires="v">
                  <p:oleObj spid="_x0000_s290815" name="公式" r:id="rId5" imgW="190440" imgH="152280" progId="Equation.3">
                    <p:embed/>
                  </p:oleObj>
                </mc:Choice>
                <mc:Fallback>
                  <p:oleObj name="公式" r:id="rId5" imgW="190440" imgH="152280" progId="Equation.3">
                    <p:embed/>
                    <p:pic>
                      <p:nvPicPr>
                        <p:cNvPr id="0" name="Object 25"/>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4" y="3034"/>
                          <a:ext cx="349" cy="282"/>
                        </a:xfrm>
                        <a:prstGeom prst="rect">
                          <a:avLst/>
                        </a:prstGeom>
                        <a:noFill/>
                        <a:ln>
                          <a:noFill/>
                        </a:ln>
                        <a:effectLst/>
                      </p:spPr>
                    </p:pic>
                  </p:oleObj>
                </mc:Fallback>
              </mc:AlternateContent>
            </a:graphicData>
          </a:graphic>
        </p:graphicFrame>
        <p:graphicFrame>
          <p:nvGraphicFramePr>
            <p:cNvPr id="60442" name="Object 26">
              <a:extLst>
                <a:ext uri="{FF2B5EF4-FFF2-40B4-BE49-F238E27FC236}">
                  <a16:creationId xmlns:a16="http://schemas.microsoft.com/office/drawing/2014/main" id="{03CEDB06-C782-44D1-898E-A61EBB6E6E6F}"/>
                </a:ext>
              </a:extLst>
            </p:cNvPr>
            <p:cNvGraphicFramePr>
              <a:graphicFrameLocks noChangeAspect="1"/>
            </p:cNvGraphicFramePr>
            <p:nvPr>
              <p:extLst>
                <p:ext uri="{D42A27DB-BD31-4B8C-83A1-F6EECF244321}">
                  <p14:modId xmlns:p14="http://schemas.microsoft.com/office/powerpoint/2010/main" val="2989776250"/>
                </p:ext>
              </p:extLst>
            </p:nvPr>
          </p:nvGraphicFramePr>
          <p:xfrm>
            <a:off x="705" y="3309"/>
            <a:ext cx="282" cy="244"/>
          </p:xfrm>
          <a:graphic>
            <a:graphicData uri="http://schemas.openxmlformats.org/presentationml/2006/ole">
              <mc:AlternateContent xmlns:mc="http://schemas.openxmlformats.org/markup-compatibility/2006">
                <mc:Choice xmlns:v="urn:schemas-microsoft-com:vml" Requires="v">
                  <p:oleObj spid="_x0000_s419840" name="公式" r:id="rId7" imgW="253800" imgH="177480" progId="Equation.3">
                    <p:embed/>
                  </p:oleObj>
                </mc:Choice>
                <mc:Fallback>
                  <p:oleObj name="公式" r:id="rId7" imgW="253800" imgH="177480" progId="Equation.3">
                    <p:embed/>
                    <p:pic>
                      <p:nvPicPr>
                        <p:cNvPr id="0" name="Object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5" y="3309"/>
                          <a:ext cx="282" cy="244"/>
                        </a:xfrm>
                        <a:prstGeom prst="rect">
                          <a:avLst/>
                        </a:prstGeom>
                        <a:noFill/>
                        <a:ln>
                          <a:noFill/>
                        </a:ln>
                        <a:effectLst/>
                      </p:spPr>
                    </p:pic>
                  </p:oleObj>
                </mc:Fallback>
              </mc:AlternateContent>
            </a:graphicData>
          </a:graphic>
        </p:graphicFrame>
        <p:sp>
          <p:nvSpPr>
            <p:cNvPr id="60443" name="Freeform 27">
              <a:extLst>
                <a:ext uri="{FF2B5EF4-FFF2-40B4-BE49-F238E27FC236}">
                  <a16:creationId xmlns:a16="http://schemas.microsoft.com/office/drawing/2014/main" id="{4D14DC2C-0A37-405A-8C4E-45CD3854CC48}"/>
                </a:ext>
              </a:extLst>
            </p:cNvPr>
            <p:cNvSpPr>
              <a:spLocks/>
            </p:cNvSpPr>
            <p:nvPr/>
          </p:nvSpPr>
          <p:spPr bwMode="auto">
            <a:xfrm>
              <a:off x="2556" y="2724"/>
              <a:ext cx="742" cy="475"/>
            </a:xfrm>
            <a:custGeom>
              <a:avLst/>
              <a:gdLst>
                <a:gd name="T0" fmla="*/ 0 w 424"/>
                <a:gd name="T1" fmla="*/ 216 h 217"/>
                <a:gd name="T2" fmla="*/ 35 w 424"/>
                <a:gd name="T3" fmla="*/ 157 h 217"/>
                <a:gd name="T4" fmla="*/ 71 w 424"/>
                <a:gd name="T5" fmla="*/ 106 h 217"/>
                <a:gd name="T6" fmla="*/ 107 w 424"/>
                <a:gd name="T7" fmla="*/ 62 h 217"/>
                <a:gd name="T8" fmla="*/ 142 w 424"/>
                <a:gd name="T9" fmla="*/ 25 h 217"/>
                <a:gd name="T10" fmla="*/ 173 w 424"/>
                <a:gd name="T11" fmla="*/ 7 h 217"/>
                <a:gd name="T12" fmla="*/ 208 w 424"/>
                <a:gd name="T13" fmla="*/ 0 h 217"/>
                <a:gd name="T14" fmla="*/ 244 w 424"/>
                <a:gd name="T15" fmla="*/ 7 h 217"/>
                <a:gd name="T16" fmla="*/ 280 w 424"/>
                <a:gd name="T17" fmla="*/ 25 h 217"/>
                <a:gd name="T18" fmla="*/ 315 w 424"/>
                <a:gd name="T19" fmla="*/ 62 h 217"/>
                <a:gd name="T20" fmla="*/ 351 w 424"/>
                <a:gd name="T21" fmla="*/ 106 h 217"/>
                <a:gd name="T22" fmla="*/ 387 w 424"/>
                <a:gd name="T23" fmla="*/ 160 h 217"/>
                <a:gd name="T24" fmla="*/ 423 w 42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4" h="217">
                  <a:moveTo>
                    <a:pt x="0" y="216"/>
                  </a:moveTo>
                  <a:lnTo>
                    <a:pt x="35" y="157"/>
                  </a:lnTo>
                  <a:lnTo>
                    <a:pt x="71" y="106"/>
                  </a:lnTo>
                  <a:lnTo>
                    <a:pt x="107" y="62"/>
                  </a:lnTo>
                  <a:lnTo>
                    <a:pt x="142" y="25"/>
                  </a:lnTo>
                  <a:lnTo>
                    <a:pt x="173" y="7"/>
                  </a:lnTo>
                  <a:lnTo>
                    <a:pt x="208" y="0"/>
                  </a:lnTo>
                  <a:lnTo>
                    <a:pt x="244" y="7"/>
                  </a:lnTo>
                  <a:lnTo>
                    <a:pt x="280" y="25"/>
                  </a:lnTo>
                  <a:lnTo>
                    <a:pt x="315" y="62"/>
                  </a:lnTo>
                  <a:lnTo>
                    <a:pt x="351" y="106"/>
                  </a:lnTo>
                  <a:lnTo>
                    <a:pt x="387" y="160"/>
                  </a:lnTo>
                  <a:lnTo>
                    <a:pt x="423" y="216"/>
                  </a:lnTo>
                </a:path>
              </a:pathLst>
            </a:custGeom>
            <a:noFill/>
            <a:ln w="38100" cap="rnd"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60444" name="Freeform 28">
              <a:extLst>
                <a:ext uri="{FF2B5EF4-FFF2-40B4-BE49-F238E27FC236}">
                  <a16:creationId xmlns:a16="http://schemas.microsoft.com/office/drawing/2014/main" id="{DB46BBB3-90B3-4837-9280-637A0B367707}"/>
                </a:ext>
              </a:extLst>
            </p:cNvPr>
            <p:cNvSpPr>
              <a:spLocks/>
            </p:cNvSpPr>
            <p:nvPr/>
          </p:nvSpPr>
          <p:spPr bwMode="auto">
            <a:xfrm>
              <a:off x="2172" y="2484"/>
              <a:ext cx="759" cy="710"/>
            </a:xfrm>
            <a:custGeom>
              <a:avLst/>
              <a:gdLst>
                <a:gd name="T0" fmla="*/ 0 w 408"/>
                <a:gd name="T1" fmla="*/ 360 h 361"/>
                <a:gd name="T2" fmla="*/ 34 w 408"/>
                <a:gd name="T3" fmla="*/ 262 h 361"/>
                <a:gd name="T4" fmla="*/ 68 w 408"/>
                <a:gd name="T5" fmla="*/ 176 h 361"/>
                <a:gd name="T6" fmla="*/ 103 w 408"/>
                <a:gd name="T7" fmla="*/ 104 h 361"/>
                <a:gd name="T8" fmla="*/ 137 w 408"/>
                <a:gd name="T9" fmla="*/ 42 h 361"/>
                <a:gd name="T10" fmla="*/ 166 w 408"/>
                <a:gd name="T11" fmla="*/ 11 h 361"/>
                <a:gd name="T12" fmla="*/ 200 w 408"/>
                <a:gd name="T13" fmla="*/ 0 h 361"/>
                <a:gd name="T14" fmla="*/ 235 w 408"/>
                <a:gd name="T15" fmla="*/ 11 h 361"/>
                <a:gd name="T16" fmla="*/ 269 w 408"/>
                <a:gd name="T17" fmla="*/ 42 h 361"/>
                <a:gd name="T18" fmla="*/ 303 w 408"/>
                <a:gd name="T19" fmla="*/ 104 h 361"/>
                <a:gd name="T20" fmla="*/ 338 w 408"/>
                <a:gd name="T21" fmla="*/ 176 h 361"/>
                <a:gd name="T22" fmla="*/ 372 w 408"/>
                <a:gd name="T23" fmla="*/ 267 h 361"/>
                <a:gd name="T24" fmla="*/ 407 w 408"/>
                <a:gd name="T25" fmla="*/ 3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8" h="361">
                  <a:moveTo>
                    <a:pt x="0" y="360"/>
                  </a:moveTo>
                  <a:lnTo>
                    <a:pt x="34" y="262"/>
                  </a:lnTo>
                  <a:lnTo>
                    <a:pt x="68" y="176"/>
                  </a:lnTo>
                  <a:lnTo>
                    <a:pt x="103" y="104"/>
                  </a:lnTo>
                  <a:lnTo>
                    <a:pt x="137" y="42"/>
                  </a:lnTo>
                  <a:lnTo>
                    <a:pt x="166" y="11"/>
                  </a:lnTo>
                  <a:lnTo>
                    <a:pt x="200" y="0"/>
                  </a:lnTo>
                  <a:lnTo>
                    <a:pt x="235" y="11"/>
                  </a:lnTo>
                  <a:lnTo>
                    <a:pt x="269" y="42"/>
                  </a:lnTo>
                  <a:lnTo>
                    <a:pt x="303" y="104"/>
                  </a:lnTo>
                  <a:lnTo>
                    <a:pt x="338" y="176"/>
                  </a:lnTo>
                  <a:lnTo>
                    <a:pt x="372" y="267"/>
                  </a:lnTo>
                  <a:lnTo>
                    <a:pt x="407" y="360"/>
                  </a:lnTo>
                </a:path>
              </a:pathLst>
            </a:custGeom>
            <a:noFill/>
            <a:ln w="38100" cap="rnd"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60445" name="Line 29">
              <a:extLst>
                <a:ext uri="{FF2B5EF4-FFF2-40B4-BE49-F238E27FC236}">
                  <a16:creationId xmlns:a16="http://schemas.microsoft.com/office/drawing/2014/main" id="{72F3F79F-9DDA-45C3-B1D3-F73C35123E0E}"/>
                </a:ext>
              </a:extLst>
            </p:cNvPr>
            <p:cNvSpPr>
              <a:spLocks noChangeShapeType="1"/>
            </p:cNvSpPr>
            <p:nvPr/>
          </p:nvSpPr>
          <p:spPr bwMode="auto">
            <a:xfrm>
              <a:off x="636" y="2964"/>
              <a:ext cx="192" cy="144"/>
            </a:xfrm>
            <a:prstGeom prst="line">
              <a:avLst/>
            </a:prstGeom>
            <a:noFill/>
            <a:ln w="889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60446" name="Line 30">
              <a:extLst>
                <a:ext uri="{FF2B5EF4-FFF2-40B4-BE49-F238E27FC236}">
                  <a16:creationId xmlns:a16="http://schemas.microsoft.com/office/drawing/2014/main" id="{2E72ADA0-CCBB-423E-B294-9EADE1B673D2}"/>
                </a:ext>
              </a:extLst>
            </p:cNvPr>
            <p:cNvSpPr>
              <a:spLocks noChangeShapeType="1"/>
            </p:cNvSpPr>
            <p:nvPr/>
          </p:nvSpPr>
          <p:spPr bwMode="auto">
            <a:xfrm>
              <a:off x="780" y="2532"/>
              <a:ext cx="192" cy="144"/>
            </a:xfrm>
            <a:prstGeom prst="line">
              <a:avLst/>
            </a:prstGeom>
            <a:noFill/>
            <a:ln w="889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60447" name="Line 31">
              <a:extLst>
                <a:ext uri="{FF2B5EF4-FFF2-40B4-BE49-F238E27FC236}">
                  <a16:creationId xmlns:a16="http://schemas.microsoft.com/office/drawing/2014/main" id="{60567F15-0924-4003-A80C-0D40F699E0F5}"/>
                </a:ext>
              </a:extLst>
            </p:cNvPr>
            <p:cNvSpPr>
              <a:spLocks noChangeShapeType="1"/>
            </p:cNvSpPr>
            <p:nvPr/>
          </p:nvSpPr>
          <p:spPr bwMode="auto">
            <a:xfrm>
              <a:off x="732" y="2676"/>
              <a:ext cx="192" cy="144"/>
            </a:xfrm>
            <a:prstGeom prst="line">
              <a:avLst/>
            </a:prstGeom>
            <a:noFill/>
            <a:ln w="889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60448" name="Line 32">
              <a:extLst>
                <a:ext uri="{FF2B5EF4-FFF2-40B4-BE49-F238E27FC236}">
                  <a16:creationId xmlns:a16="http://schemas.microsoft.com/office/drawing/2014/main" id="{750825AF-01EB-4031-9DD5-FC5B293196F0}"/>
                </a:ext>
              </a:extLst>
            </p:cNvPr>
            <p:cNvSpPr>
              <a:spLocks noChangeShapeType="1"/>
            </p:cNvSpPr>
            <p:nvPr/>
          </p:nvSpPr>
          <p:spPr bwMode="auto">
            <a:xfrm>
              <a:off x="684" y="2820"/>
              <a:ext cx="192" cy="144"/>
            </a:xfrm>
            <a:prstGeom prst="line">
              <a:avLst/>
            </a:prstGeom>
            <a:noFill/>
            <a:ln w="889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60451" name="Line 35">
              <a:extLst>
                <a:ext uri="{FF2B5EF4-FFF2-40B4-BE49-F238E27FC236}">
                  <a16:creationId xmlns:a16="http://schemas.microsoft.com/office/drawing/2014/main" id="{F55FD59A-B6D7-4C4A-B3F6-9BAFD9CAD5A6}"/>
                </a:ext>
              </a:extLst>
            </p:cNvPr>
            <p:cNvSpPr>
              <a:spLocks noChangeShapeType="1"/>
            </p:cNvSpPr>
            <p:nvPr/>
          </p:nvSpPr>
          <p:spPr bwMode="auto">
            <a:xfrm flipV="1">
              <a:off x="570" y="3190"/>
              <a:ext cx="2870" cy="2"/>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dirty="0"/>
            </a:p>
          </p:txBody>
        </p:sp>
      </p:grpSp>
      <p:sp>
        <p:nvSpPr>
          <p:cNvPr id="60465" name="Line 49">
            <a:extLst>
              <a:ext uri="{FF2B5EF4-FFF2-40B4-BE49-F238E27FC236}">
                <a16:creationId xmlns:a16="http://schemas.microsoft.com/office/drawing/2014/main" id="{684CEA9C-157B-453C-8F8B-EA31632EFE50}"/>
              </a:ext>
            </a:extLst>
          </p:cNvPr>
          <p:cNvSpPr>
            <a:spLocks noChangeShapeType="1"/>
          </p:cNvSpPr>
          <p:nvPr/>
        </p:nvSpPr>
        <p:spPr bwMode="auto">
          <a:xfrm>
            <a:off x="4199507" y="722284"/>
            <a:ext cx="0" cy="1733550"/>
          </a:xfrm>
          <a:prstGeom prst="line">
            <a:avLst/>
          </a:prstGeom>
          <a:noFill/>
          <a:ln w="38100">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60466" name="Line 50">
            <a:extLst>
              <a:ext uri="{FF2B5EF4-FFF2-40B4-BE49-F238E27FC236}">
                <a16:creationId xmlns:a16="http://schemas.microsoft.com/office/drawing/2014/main" id="{B920550A-ED7C-4A9C-828C-881F487B13B5}"/>
              </a:ext>
            </a:extLst>
          </p:cNvPr>
          <p:cNvSpPr>
            <a:spLocks noChangeShapeType="1"/>
          </p:cNvSpPr>
          <p:nvPr/>
        </p:nvSpPr>
        <p:spPr bwMode="auto">
          <a:xfrm flipV="1">
            <a:off x="495300" y="2455834"/>
            <a:ext cx="8929158" cy="12038"/>
          </a:xfrm>
          <a:prstGeom prst="line">
            <a:avLst/>
          </a:prstGeom>
          <a:noFill/>
          <a:ln w="38100">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60468" name="Text Box 52">
            <a:extLst>
              <a:ext uri="{FF2B5EF4-FFF2-40B4-BE49-F238E27FC236}">
                <a16:creationId xmlns:a16="http://schemas.microsoft.com/office/drawing/2014/main" id="{70F25E63-B6F8-4B61-A6B3-27E4C729D691}"/>
              </a:ext>
            </a:extLst>
          </p:cNvPr>
          <p:cNvSpPr txBox="1">
            <a:spLocks noChangeArrowheads="1"/>
          </p:cNvSpPr>
          <p:nvPr/>
        </p:nvSpPr>
        <p:spPr bwMode="auto">
          <a:xfrm>
            <a:off x="3467100" y="2811769"/>
            <a:ext cx="532791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dirty="0">
                <a:latin typeface="黑体" panose="02010609060101010101" pitchFamily="49" charset="-122"/>
                <a:ea typeface="黑体" panose="02010609060101010101" pitchFamily="49" charset="-122"/>
              </a:rPr>
              <a:t>电感元件上电压、电流</a:t>
            </a:r>
            <a:r>
              <a:rPr lang="zh-CN" altLang="en-US" sz="2600" b="1" dirty="0">
                <a:solidFill>
                  <a:srgbClr val="FF0000"/>
                </a:solidFill>
                <a:latin typeface="黑体" panose="02010609060101010101" pitchFamily="49" charset="-122"/>
                <a:ea typeface="黑体" panose="02010609060101010101" pitchFamily="49" charset="-122"/>
              </a:rPr>
              <a:t>同频率</a:t>
            </a:r>
            <a:endParaRPr lang="zh-CN" altLang="en-US" sz="2600" b="1" dirty="0">
              <a:solidFill>
                <a:schemeClr val="accent2"/>
              </a:solidFill>
              <a:latin typeface="黑体" panose="02010609060101010101" pitchFamily="49" charset="-122"/>
              <a:ea typeface="黑体" panose="02010609060101010101" pitchFamily="49" charset="-122"/>
            </a:endParaRPr>
          </a:p>
        </p:txBody>
      </p:sp>
      <p:sp>
        <p:nvSpPr>
          <p:cNvPr id="60472" name="Text Box 56">
            <a:extLst>
              <a:ext uri="{FF2B5EF4-FFF2-40B4-BE49-F238E27FC236}">
                <a16:creationId xmlns:a16="http://schemas.microsoft.com/office/drawing/2014/main" id="{D8747FBA-8E8F-480E-95F9-1A315BFA7019}"/>
              </a:ext>
            </a:extLst>
          </p:cNvPr>
          <p:cNvSpPr txBox="1">
            <a:spLocks noChangeArrowheads="1"/>
          </p:cNvSpPr>
          <p:nvPr/>
        </p:nvSpPr>
        <p:spPr bwMode="auto">
          <a:xfrm>
            <a:off x="3467100" y="3472169"/>
            <a:ext cx="227356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u</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领先 </a:t>
            </a:r>
            <a:r>
              <a:rPr lang="en-US" altLang="zh-CN" sz="2600" b="1" i="1" dirty="0" err="1">
                <a:latin typeface="Times New Roman" panose="02020603050405020304" pitchFamily="18" charset="0"/>
                <a:ea typeface="黑体" panose="02010609060101010101" pitchFamily="49" charset="-122"/>
                <a:cs typeface="Times New Roman" panose="02020603050405020304" pitchFamily="18" charset="0"/>
              </a:rPr>
              <a:t>i</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 90</a:t>
            </a:r>
            <a:r>
              <a:rPr lang="en-US" altLang="zh-CN" sz="2600" b="1" baseline="40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a:t>
            </a:r>
          </a:p>
        </p:txBody>
      </p:sp>
      <p:graphicFrame>
        <p:nvGraphicFramePr>
          <p:cNvPr id="53" name="Object 9">
            <a:hlinkClick r:id="" action="ppaction://ole?verb=0"/>
            <a:extLst>
              <a:ext uri="{FF2B5EF4-FFF2-40B4-BE49-F238E27FC236}">
                <a16:creationId xmlns:a16="http://schemas.microsoft.com/office/drawing/2014/main" id="{68745130-220D-4728-A539-A6EE7033462D}"/>
              </a:ext>
            </a:extLst>
          </p:cNvPr>
          <p:cNvGraphicFramePr>
            <a:graphicFrameLocks/>
          </p:cNvGraphicFramePr>
          <p:nvPr>
            <p:extLst>
              <p:ext uri="{D42A27DB-BD31-4B8C-83A1-F6EECF244321}">
                <p14:modId xmlns:p14="http://schemas.microsoft.com/office/powerpoint/2010/main" val="2183847791"/>
              </p:ext>
            </p:extLst>
          </p:nvPr>
        </p:nvGraphicFramePr>
        <p:xfrm>
          <a:off x="820762" y="1118753"/>
          <a:ext cx="2527252" cy="600208"/>
        </p:xfrm>
        <a:graphic>
          <a:graphicData uri="http://schemas.openxmlformats.org/presentationml/2006/ole">
            <mc:AlternateContent xmlns:mc="http://schemas.openxmlformats.org/markup-compatibility/2006">
              <mc:Choice xmlns:v="urn:schemas-microsoft-com:vml" Requires="v">
                <p:oleObj spid="_x0000_s419841" name="公式" r:id="rId9" imgW="888840" imgH="241200" progId="Equation.3">
                  <p:embed/>
                </p:oleObj>
              </mc:Choice>
              <mc:Fallback>
                <p:oleObj name="公式" r:id="rId9" imgW="888840" imgH="241200" progId="Equation.3">
                  <p:embed/>
                  <p:pic>
                    <p:nvPicPr>
                      <p:cNvPr id="60425" name="Object 9">
                        <a:hlinkClick r:id="" action="ppaction://ole?verb=0"/>
                        <a:extLst>
                          <a:ext uri="{FF2B5EF4-FFF2-40B4-BE49-F238E27FC236}">
                            <a16:creationId xmlns:a16="http://schemas.microsoft.com/office/drawing/2014/main" id="{83B41115-717C-4DEE-8369-94B812E06836}"/>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0762" y="1118753"/>
                        <a:ext cx="2527252" cy="600208"/>
                      </a:xfrm>
                      <a:prstGeom prst="rect">
                        <a:avLst/>
                      </a:prstGeom>
                      <a:noFill/>
                      <a:ln>
                        <a:noFill/>
                      </a:ln>
                      <a:effectLst/>
                    </p:spPr>
                  </p:pic>
                </p:oleObj>
              </mc:Fallback>
            </mc:AlternateContent>
          </a:graphicData>
        </a:graphic>
      </p:graphicFrame>
      <p:grpSp>
        <p:nvGrpSpPr>
          <p:cNvPr id="2" name="组合 1">
            <a:extLst>
              <a:ext uri="{FF2B5EF4-FFF2-40B4-BE49-F238E27FC236}">
                <a16:creationId xmlns:a16="http://schemas.microsoft.com/office/drawing/2014/main" id="{63333829-9513-48C9-A43C-C7773D811494}"/>
              </a:ext>
            </a:extLst>
          </p:cNvPr>
          <p:cNvGrpSpPr/>
          <p:nvPr/>
        </p:nvGrpSpPr>
        <p:grpSpPr>
          <a:xfrm>
            <a:off x="6526924" y="4154926"/>
            <a:ext cx="2438203" cy="2093147"/>
            <a:chOff x="6284911" y="3795564"/>
            <a:chExt cx="2250649" cy="1932136"/>
          </a:xfrm>
        </p:grpSpPr>
        <p:grpSp>
          <p:nvGrpSpPr>
            <p:cNvPr id="60743" name="Group 327">
              <a:extLst>
                <a:ext uri="{FF2B5EF4-FFF2-40B4-BE49-F238E27FC236}">
                  <a16:creationId xmlns:a16="http://schemas.microsoft.com/office/drawing/2014/main" id="{F7A26F33-C47F-45CF-A482-B28B85AE8388}"/>
                </a:ext>
              </a:extLst>
            </p:cNvPr>
            <p:cNvGrpSpPr>
              <a:grpSpLocks/>
            </p:cNvGrpSpPr>
            <p:nvPr/>
          </p:nvGrpSpPr>
          <p:grpSpPr bwMode="auto">
            <a:xfrm>
              <a:off x="6954838" y="4125914"/>
              <a:ext cx="1293813" cy="1252538"/>
              <a:chOff x="4389" y="2631"/>
              <a:chExt cx="815" cy="789"/>
            </a:xfrm>
          </p:grpSpPr>
          <p:sp>
            <p:nvSpPr>
              <p:cNvPr id="60453" name="Line 37">
                <a:extLst>
                  <a:ext uri="{FF2B5EF4-FFF2-40B4-BE49-F238E27FC236}">
                    <a16:creationId xmlns:a16="http://schemas.microsoft.com/office/drawing/2014/main" id="{0E4E38EB-EF14-4DEE-84EA-420892B4F1AC}"/>
                  </a:ext>
                </a:extLst>
              </p:cNvPr>
              <p:cNvSpPr>
                <a:spLocks noChangeShapeType="1"/>
              </p:cNvSpPr>
              <p:nvPr/>
            </p:nvSpPr>
            <p:spPr bwMode="auto">
              <a:xfrm>
                <a:off x="4389" y="3416"/>
                <a:ext cx="815"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0454" name="Line 38">
                <a:extLst>
                  <a:ext uri="{FF2B5EF4-FFF2-40B4-BE49-F238E27FC236}">
                    <a16:creationId xmlns:a16="http://schemas.microsoft.com/office/drawing/2014/main" id="{74076D75-A7E5-4D4A-B877-7E9F3206ED97}"/>
                  </a:ext>
                </a:extLst>
              </p:cNvPr>
              <p:cNvSpPr>
                <a:spLocks noChangeShapeType="1"/>
              </p:cNvSpPr>
              <p:nvPr/>
            </p:nvSpPr>
            <p:spPr bwMode="auto">
              <a:xfrm flipV="1">
                <a:off x="4394" y="2631"/>
                <a:ext cx="0" cy="789"/>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nvGrpSpPr>
              <p:cNvPr id="60482" name="Group 66">
                <a:extLst>
                  <a:ext uri="{FF2B5EF4-FFF2-40B4-BE49-F238E27FC236}">
                    <a16:creationId xmlns:a16="http://schemas.microsoft.com/office/drawing/2014/main" id="{88EB8B9F-9920-4F98-9AAD-A513125B2478}"/>
                  </a:ext>
                </a:extLst>
              </p:cNvPr>
              <p:cNvGrpSpPr>
                <a:grpSpLocks/>
              </p:cNvGrpSpPr>
              <p:nvPr/>
            </p:nvGrpSpPr>
            <p:grpSpPr bwMode="auto">
              <a:xfrm>
                <a:off x="4399" y="3324"/>
                <a:ext cx="100" cy="92"/>
                <a:chOff x="4399" y="3580"/>
                <a:chExt cx="100" cy="92"/>
              </a:xfrm>
            </p:grpSpPr>
            <p:sp>
              <p:nvSpPr>
                <p:cNvPr id="60455" name="Line 39">
                  <a:extLst>
                    <a:ext uri="{FF2B5EF4-FFF2-40B4-BE49-F238E27FC236}">
                      <a16:creationId xmlns:a16="http://schemas.microsoft.com/office/drawing/2014/main" id="{79A2418F-992C-4744-ADDF-D41A897BAE09}"/>
                    </a:ext>
                  </a:extLst>
                </p:cNvPr>
                <p:cNvSpPr>
                  <a:spLocks noChangeShapeType="1"/>
                </p:cNvSpPr>
                <p:nvPr/>
              </p:nvSpPr>
              <p:spPr bwMode="auto">
                <a:xfrm>
                  <a:off x="4399" y="3580"/>
                  <a:ext cx="1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0456" name="Line 40">
                  <a:extLst>
                    <a:ext uri="{FF2B5EF4-FFF2-40B4-BE49-F238E27FC236}">
                      <a16:creationId xmlns:a16="http://schemas.microsoft.com/office/drawing/2014/main" id="{345BF012-7B4F-4B73-92A8-60896D98CD59}"/>
                    </a:ext>
                  </a:extLst>
                </p:cNvPr>
                <p:cNvSpPr>
                  <a:spLocks noChangeShapeType="1"/>
                </p:cNvSpPr>
                <p:nvPr/>
              </p:nvSpPr>
              <p:spPr bwMode="auto">
                <a:xfrm>
                  <a:off x="4489" y="3588"/>
                  <a:ext cx="0" cy="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dirty="0"/>
                </a:p>
              </p:txBody>
            </p:sp>
          </p:grpSp>
        </p:grpSp>
        <p:graphicFrame>
          <p:nvGraphicFramePr>
            <p:cNvPr id="51" name="Object 48">
              <a:extLst>
                <a:ext uri="{FF2B5EF4-FFF2-40B4-BE49-F238E27FC236}">
                  <a16:creationId xmlns:a16="http://schemas.microsoft.com/office/drawing/2014/main" id="{5C2630FF-DB86-4A28-A2B6-94B9E88CF653}"/>
                </a:ext>
              </a:extLst>
            </p:cNvPr>
            <p:cNvGraphicFramePr>
              <a:graphicFrameLocks noChangeAspect="1"/>
            </p:cNvGraphicFramePr>
            <p:nvPr>
              <p:extLst>
                <p:ext uri="{D42A27DB-BD31-4B8C-83A1-F6EECF244321}">
                  <p14:modId xmlns:p14="http://schemas.microsoft.com/office/powerpoint/2010/main" val="3694080216"/>
                </p:ext>
              </p:extLst>
            </p:nvPr>
          </p:nvGraphicFramePr>
          <p:xfrm>
            <a:off x="8264525" y="5193888"/>
            <a:ext cx="271035" cy="317679"/>
          </p:xfrm>
          <a:graphic>
            <a:graphicData uri="http://schemas.openxmlformats.org/presentationml/2006/ole">
              <mc:AlternateContent xmlns:mc="http://schemas.openxmlformats.org/markup-compatibility/2006">
                <mc:Choice xmlns:v="urn:schemas-microsoft-com:vml" Requires="v">
                  <p:oleObj spid="_x0000_s419842" name="公式" r:id="rId11" imgW="126720" imgH="190440" progId="Equation.3">
                    <p:embed/>
                  </p:oleObj>
                </mc:Choice>
                <mc:Fallback>
                  <p:oleObj name="公式" r:id="rId11" imgW="126720" imgH="190440" progId="Equation.3">
                    <p:embed/>
                    <p:pic>
                      <p:nvPicPr>
                        <p:cNvPr id="60464" name="Object 48">
                          <a:extLst>
                            <a:ext uri="{FF2B5EF4-FFF2-40B4-BE49-F238E27FC236}">
                              <a16:creationId xmlns:a16="http://schemas.microsoft.com/office/drawing/2014/main" id="{92286490-09C7-4ACD-8892-D53EB6FEF2FE}"/>
                            </a:ext>
                          </a:extLst>
                        </p:cNvPr>
                        <p:cNvPicPr>
                          <a:picLocks noChangeAspect="1" noChangeArrowheads="1"/>
                        </p:cNvPicPr>
                        <p:nvPr/>
                      </p:nvPicPr>
                      <p:blipFill>
                        <a:blip r:embed="rId12"/>
                        <a:srcRect/>
                        <a:stretch>
                          <a:fillRect/>
                        </a:stretch>
                      </p:blipFill>
                      <p:spPr bwMode="auto">
                        <a:xfrm>
                          <a:off x="8264525" y="5193888"/>
                          <a:ext cx="271035" cy="317679"/>
                        </a:xfrm>
                        <a:prstGeom prst="rect">
                          <a:avLst/>
                        </a:prstGeom>
                        <a:noFill/>
                        <a:ln>
                          <a:noFill/>
                        </a:ln>
                        <a:effectLst/>
                      </p:spPr>
                    </p:pic>
                  </p:oleObj>
                </mc:Fallback>
              </mc:AlternateContent>
            </a:graphicData>
          </a:graphic>
        </p:graphicFrame>
        <p:graphicFrame>
          <p:nvGraphicFramePr>
            <p:cNvPr id="54" name="Object 48">
              <a:extLst>
                <a:ext uri="{FF2B5EF4-FFF2-40B4-BE49-F238E27FC236}">
                  <a16:creationId xmlns:a16="http://schemas.microsoft.com/office/drawing/2014/main" id="{6C9DC33B-8282-4B4F-833B-928E6A2F200D}"/>
                </a:ext>
              </a:extLst>
            </p:cNvPr>
            <p:cNvGraphicFramePr>
              <a:graphicFrameLocks noChangeAspect="1"/>
            </p:cNvGraphicFramePr>
            <p:nvPr>
              <p:extLst>
                <p:ext uri="{D42A27DB-BD31-4B8C-83A1-F6EECF244321}">
                  <p14:modId xmlns:p14="http://schemas.microsoft.com/office/powerpoint/2010/main" val="1762353244"/>
                </p:ext>
              </p:extLst>
            </p:nvPr>
          </p:nvGraphicFramePr>
          <p:xfrm>
            <a:off x="7489825" y="5453063"/>
            <a:ext cx="271463" cy="274637"/>
          </p:xfrm>
          <a:graphic>
            <a:graphicData uri="http://schemas.openxmlformats.org/presentationml/2006/ole">
              <mc:AlternateContent xmlns:mc="http://schemas.openxmlformats.org/markup-compatibility/2006">
                <mc:Choice xmlns:v="urn:schemas-microsoft-com:vml" Requires="v">
                  <p:oleObj spid="_x0000_s419843" name="公式" r:id="rId13" imgW="126720" imgH="164880" progId="Equation.3">
                    <p:embed/>
                  </p:oleObj>
                </mc:Choice>
                <mc:Fallback>
                  <p:oleObj name="公式" r:id="rId13" imgW="126720" imgH="164880" progId="Equation.3">
                    <p:embed/>
                    <p:pic>
                      <p:nvPicPr>
                        <p:cNvPr id="51" name="Object 48">
                          <a:extLst>
                            <a:ext uri="{FF2B5EF4-FFF2-40B4-BE49-F238E27FC236}">
                              <a16:creationId xmlns:a16="http://schemas.microsoft.com/office/drawing/2014/main" id="{5C2630FF-DB86-4A28-A2B6-94B9E88CF653}"/>
                            </a:ext>
                          </a:extLst>
                        </p:cNvPr>
                        <p:cNvPicPr>
                          <a:picLocks noChangeAspect="1" noChangeArrowheads="1"/>
                        </p:cNvPicPr>
                        <p:nvPr/>
                      </p:nvPicPr>
                      <p:blipFill>
                        <a:blip r:embed="rId14"/>
                        <a:srcRect/>
                        <a:stretch>
                          <a:fillRect/>
                        </a:stretch>
                      </p:blipFill>
                      <p:spPr bwMode="auto">
                        <a:xfrm>
                          <a:off x="7489825" y="5453063"/>
                          <a:ext cx="271463" cy="274637"/>
                        </a:xfrm>
                        <a:prstGeom prst="rect">
                          <a:avLst/>
                        </a:prstGeom>
                        <a:noFill/>
                        <a:ln>
                          <a:noFill/>
                        </a:ln>
                        <a:effectLst/>
                      </p:spPr>
                    </p:pic>
                  </p:oleObj>
                </mc:Fallback>
              </mc:AlternateContent>
            </a:graphicData>
          </a:graphic>
        </p:graphicFrame>
        <p:graphicFrame>
          <p:nvGraphicFramePr>
            <p:cNvPr id="55" name="Object 48">
              <a:extLst>
                <a:ext uri="{FF2B5EF4-FFF2-40B4-BE49-F238E27FC236}">
                  <a16:creationId xmlns:a16="http://schemas.microsoft.com/office/drawing/2014/main" id="{04880F57-0B66-4D53-9B09-5393948D1DB0}"/>
                </a:ext>
              </a:extLst>
            </p:cNvPr>
            <p:cNvGraphicFramePr>
              <a:graphicFrameLocks noChangeAspect="1"/>
            </p:cNvGraphicFramePr>
            <p:nvPr>
              <p:extLst>
                <p:ext uri="{D42A27DB-BD31-4B8C-83A1-F6EECF244321}">
                  <p14:modId xmlns:p14="http://schemas.microsoft.com/office/powerpoint/2010/main" val="1715308074"/>
                </p:ext>
              </p:extLst>
            </p:nvPr>
          </p:nvGraphicFramePr>
          <p:xfrm>
            <a:off x="6873874" y="3795564"/>
            <a:ext cx="352425" cy="339725"/>
          </p:xfrm>
          <a:graphic>
            <a:graphicData uri="http://schemas.openxmlformats.org/presentationml/2006/ole">
              <mc:AlternateContent xmlns:mc="http://schemas.openxmlformats.org/markup-compatibility/2006">
                <mc:Choice xmlns:v="urn:schemas-microsoft-com:vml" Requires="v">
                  <p:oleObj spid="_x0000_s419844" name="公式" r:id="rId15" imgW="164880" imgH="203040" progId="Equation.3">
                    <p:embed/>
                  </p:oleObj>
                </mc:Choice>
                <mc:Fallback>
                  <p:oleObj name="公式" r:id="rId15" imgW="164880" imgH="203040" progId="Equation.3">
                    <p:embed/>
                    <p:pic>
                      <p:nvPicPr>
                        <p:cNvPr id="51" name="Object 48">
                          <a:extLst>
                            <a:ext uri="{FF2B5EF4-FFF2-40B4-BE49-F238E27FC236}">
                              <a16:creationId xmlns:a16="http://schemas.microsoft.com/office/drawing/2014/main" id="{5C2630FF-DB86-4A28-A2B6-94B9E88CF653}"/>
                            </a:ext>
                          </a:extLst>
                        </p:cNvPr>
                        <p:cNvPicPr>
                          <a:picLocks noChangeAspect="1" noChangeArrowheads="1"/>
                        </p:cNvPicPr>
                        <p:nvPr/>
                      </p:nvPicPr>
                      <p:blipFill>
                        <a:blip r:embed="rId16"/>
                        <a:srcRect/>
                        <a:stretch>
                          <a:fillRect/>
                        </a:stretch>
                      </p:blipFill>
                      <p:spPr bwMode="auto">
                        <a:xfrm>
                          <a:off x="6873874" y="3795564"/>
                          <a:ext cx="352425" cy="339725"/>
                        </a:xfrm>
                        <a:prstGeom prst="rect">
                          <a:avLst/>
                        </a:prstGeom>
                        <a:noFill/>
                        <a:ln>
                          <a:noFill/>
                        </a:ln>
                        <a:effectLst/>
                      </p:spPr>
                    </p:pic>
                  </p:oleObj>
                </mc:Fallback>
              </mc:AlternateContent>
            </a:graphicData>
          </a:graphic>
        </p:graphicFrame>
        <p:graphicFrame>
          <p:nvGraphicFramePr>
            <p:cNvPr id="56" name="Object 48">
              <a:extLst>
                <a:ext uri="{FF2B5EF4-FFF2-40B4-BE49-F238E27FC236}">
                  <a16:creationId xmlns:a16="http://schemas.microsoft.com/office/drawing/2014/main" id="{0B5D45B9-D2D4-4CD5-8CC1-A066B6F06EF5}"/>
                </a:ext>
              </a:extLst>
            </p:cNvPr>
            <p:cNvGraphicFramePr>
              <a:graphicFrameLocks noChangeAspect="1"/>
            </p:cNvGraphicFramePr>
            <p:nvPr>
              <p:extLst>
                <p:ext uri="{D42A27DB-BD31-4B8C-83A1-F6EECF244321}">
                  <p14:modId xmlns:p14="http://schemas.microsoft.com/office/powerpoint/2010/main" val="994406204"/>
                </p:ext>
              </p:extLst>
            </p:nvPr>
          </p:nvGraphicFramePr>
          <p:xfrm>
            <a:off x="6284911" y="4777020"/>
            <a:ext cx="677862" cy="296862"/>
          </p:xfrm>
          <a:graphic>
            <a:graphicData uri="http://schemas.openxmlformats.org/presentationml/2006/ole">
              <mc:AlternateContent xmlns:mc="http://schemas.openxmlformats.org/markup-compatibility/2006">
                <mc:Choice xmlns:v="urn:schemas-microsoft-com:vml" Requires="v">
                  <p:oleObj spid="_x0000_s419845" name="公式" r:id="rId17" imgW="317160" imgH="177480" progId="Equation.3">
                    <p:embed/>
                  </p:oleObj>
                </mc:Choice>
                <mc:Fallback>
                  <p:oleObj name="公式" r:id="rId17" imgW="317160" imgH="177480" progId="Equation.3">
                    <p:embed/>
                    <p:pic>
                      <p:nvPicPr>
                        <p:cNvPr id="54" name="Object 48">
                          <a:extLst>
                            <a:ext uri="{FF2B5EF4-FFF2-40B4-BE49-F238E27FC236}">
                              <a16:creationId xmlns:a16="http://schemas.microsoft.com/office/drawing/2014/main" id="{6C9DC33B-8282-4B4F-833B-928E6A2F200D}"/>
                            </a:ext>
                          </a:extLst>
                        </p:cNvPr>
                        <p:cNvPicPr>
                          <a:picLocks noChangeAspect="1" noChangeArrowheads="1"/>
                        </p:cNvPicPr>
                        <p:nvPr/>
                      </p:nvPicPr>
                      <p:blipFill>
                        <a:blip r:embed="rId18"/>
                        <a:srcRect/>
                        <a:stretch>
                          <a:fillRect/>
                        </a:stretch>
                      </p:blipFill>
                      <p:spPr bwMode="auto">
                        <a:xfrm>
                          <a:off x="6284911" y="4777020"/>
                          <a:ext cx="677862" cy="296862"/>
                        </a:xfrm>
                        <a:prstGeom prst="rect">
                          <a:avLst/>
                        </a:prstGeom>
                        <a:noFill/>
                        <a:ln>
                          <a:noFill/>
                        </a:ln>
                        <a:effectLst/>
                      </p:spPr>
                    </p:pic>
                  </p:oleObj>
                </mc:Fallback>
              </mc:AlternateContent>
            </a:graphicData>
          </a:graphic>
        </p:graphicFrame>
      </p:grpSp>
      <p:sp>
        <p:nvSpPr>
          <p:cNvPr id="3" name="灯片编号占位符 2">
            <a:extLst>
              <a:ext uri="{FF2B5EF4-FFF2-40B4-BE49-F238E27FC236}">
                <a16:creationId xmlns:a16="http://schemas.microsoft.com/office/drawing/2014/main" id="{8083AA11-9D28-42AC-8ADC-ACD9AFFCACBB}"/>
              </a:ext>
            </a:extLst>
          </p:cNvPr>
          <p:cNvSpPr>
            <a:spLocks noGrp="1"/>
          </p:cNvSpPr>
          <p:nvPr>
            <p:ph type="sldNum" sz="quarter" idx="12"/>
          </p:nvPr>
        </p:nvSpPr>
        <p:spPr/>
        <p:txBody>
          <a:bodyPr/>
          <a:lstStyle/>
          <a:p>
            <a:fld id="{DD7B16FF-69CA-4A0B-BD3A-C4B4E2184A49}" type="slidenum">
              <a:rPr lang="zh-CN" altLang="en-US" smtClean="0"/>
              <a:pPr/>
              <a:t>44</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0427"/>
                                        </p:tgtEl>
                                        <p:attrNameLst>
                                          <p:attrName>style.visibility</p:attrName>
                                        </p:attrNameLst>
                                      </p:cBhvr>
                                      <p:to>
                                        <p:strVal val="visible"/>
                                      </p:to>
                                    </p:set>
                                    <p:animEffect transition="in" filter="wipe(left)">
                                      <p:cBhvr>
                                        <p:cTn id="7" dur="500"/>
                                        <p:tgtEl>
                                          <p:spTgt spid="604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0422"/>
                                        </p:tgtEl>
                                        <p:attrNameLst>
                                          <p:attrName>style.visibility</p:attrName>
                                        </p:attrNameLst>
                                      </p:cBhvr>
                                      <p:to>
                                        <p:strVal val="visible"/>
                                      </p:to>
                                    </p:set>
                                    <p:anim calcmode="lin" valueType="num">
                                      <p:cBhvr additive="base">
                                        <p:cTn id="12" dur="500" fill="hold"/>
                                        <p:tgtEl>
                                          <p:spTgt spid="60422"/>
                                        </p:tgtEl>
                                        <p:attrNameLst>
                                          <p:attrName>ppt_x</p:attrName>
                                        </p:attrNameLst>
                                      </p:cBhvr>
                                      <p:tavLst>
                                        <p:tav tm="0">
                                          <p:val>
                                            <p:strVal val="0-#ppt_w/2"/>
                                          </p:val>
                                        </p:tav>
                                        <p:tav tm="100000">
                                          <p:val>
                                            <p:strVal val="#ppt_x"/>
                                          </p:val>
                                        </p:tav>
                                      </p:tavLst>
                                    </p:anim>
                                    <p:anim calcmode="lin" valueType="num">
                                      <p:cBhvr additive="base">
                                        <p:cTn id="13" dur="500" fill="hold"/>
                                        <p:tgtEl>
                                          <p:spTgt spid="6042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iterate type="lt">
                                    <p:tmPct val="100000"/>
                                  </p:iterate>
                                  <p:childTnLst>
                                    <p:set>
                                      <p:cBhvr>
                                        <p:cTn id="17" dur="1" fill="hold">
                                          <p:stCondLst>
                                            <p:cond delay="0"/>
                                          </p:stCondLst>
                                        </p:cTn>
                                        <p:tgtEl>
                                          <p:spTgt spid="60468">
                                            <p:txEl>
                                              <p:pRg st="0" end="0"/>
                                            </p:txEl>
                                          </p:spTgt>
                                        </p:tgtEl>
                                        <p:attrNameLst>
                                          <p:attrName>style.visibility</p:attrName>
                                        </p:attrNameLst>
                                      </p:cBhvr>
                                      <p:to>
                                        <p:strVal val="visible"/>
                                      </p:to>
                                    </p:set>
                                    <p:animEffect transition="in" filter="wipe(up)">
                                      <p:cBhvr>
                                        <p:cTn id="18" dur="75"/>
                                        <p:tgtEl>
                                          <p:spTgt spid="60468">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0423"/>
                                        </p:tgtEl>
                                        <p:attrNameLst>
                                          <p:attrName>style.visibility</p:attrName>
                                        </p:attrNameLst>
                                      </p:cBhvr>
                                      <p:to>
                                        <p:strVal val="visible"/>
                                      </p:to>
                                    </p:set>
                                    <p:anim calcmode="lin" valueType="num">
                                      <p:cBhvr additive="base">
                                        <p:cTn id="23" dur="500" fill="hold"/>
                                        <p:tgtEl>
                                          <p:spTgt spid="60423"/>
                                        </p:tgtEl>
                                        <p:attrNameLst>
                                          <p:attrName>ppt_x</p:attrName>
                                        </p:attrNameLst>
                                      </p:cBhvr>
                                      <p:tavLst>
                                        <p:tav tm="0">
                                          <p:val>
                                            <p:strVal val="0-#ppt_w/2"/>
                                          </p:val>
                                        </p:tav>
                                        <p:tav tm="100000">
                                          <p:val>
                                            <p:strVal val="#ppt_x"/>
                                          </p:val>
                                        </p:tav>
                                      </p:tavLst>
                                    </p:anim>
                                    <p:anim calcmode="lin" valueType="num">
                                      <p:cBhvr additive="base">
                                        <p:cTn id="24" dur="500" fill="hold"/>
                                        <p:tgtEl>
                                          <p:spTgt spid="60423"/>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iterate type="lt">
                                    <p:tmPct val="100000"/>
                                  </p:iterate>
                                  <p:childTnLst>
                                    <p:set>
                                      <p:cBhvr>
                                        <p:cTn id="28" dur="1" fill="hold">
                                          <p:stCondLst>
                                            <p:cond delay="0"/>
                                          </p:stCondLst>
                                        </p:cTn>
                                        <p:tgtEl>
                                          <p:spTgt spid="60472">
                                            <p:txEl>
                                              <p:pRg st="0" end="0"/>
                                            </p:txEl>
                                          </p:spTgt>
                                        </p:tgtEl>
                                        <p:attrNameLst>
                                          <p:attrName>style.visibility</p:attrName>
                                        </p:attrNameLst>
                                      </p:cBhvr>
                                      <p:to>
                                        <p:strVal val="visible"/>
                                      </p:to>
                                    </p:set>
                                    <p:animEffect transition="in" filter="wipe(up)">
                                      <p:cBhvr>
                                        <p:cTn id="29" dur="75"/>
                                        <p:tgtEl>
                                          <p:spTgt spid="60472">
                                            <p:txEl>
                                              <p:pRg st="0" end="0"/>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60428"/>
                                        </p:tgtEl>
                                        <p:attrNameLst>
                                          <p:attrName>style.visibility</p:attrName>
                                        </p:attrNameLst>
                                      </p:cBhvr>
                                      <p:to>
                                        <p:strVal val="visible"/>
                                      </p:to>
                                    </p:set>
                                    <p:animEffect transition="in" filter="wipe(left)">
                                      <p:cBhvr>
                                        <p:cTn id="34" dur="500"/>
                                        <p:tgtEl>
                                          <p:spTgt spid="6042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down)">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2" grpId="0" animBg="1" autoUpdateAnimBg="0"/>
      <p:bldP spid="60423" grpId="0" animBg="1" autoUpdateAnimBg="0"/>
      <p:bldP spid="60468" grpId="0" build="p" autoUpdateAnimBg="0"/>
      <p:bldP spid="60472"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Text Box 5">
            <a:extLst>
              <a:ext uri="{FF2B5EF4-FFF2-40B4-BE49-F238E27FC236}">
                <a16:creationId xmlns:a16="http://schemas.microsoft.com/office/drawing/2014/main" id="{649A76A0-18D8-437D-9212-31001E83C553}"/>
              </a:ext>
            </a:extLst>
          </p:cNvPr>
          <p:cNvSpPr txBox="1">
            <a:spLocks noChangeArrowheads="1"/>
          </p:cNvSpPr>
          <p:nvPr/>
        </p:nvSpPr>
        <p:spPr bwMode="auto">
          <a:xfrm>
            <a:off x="510779" y="1767213"/>
            <a:ext cx="2058448" cy="496546"/>
          </a:xfrm>
          <a:prstGeom prst="rect">
            <a:avLst/>
          </a:prstGeom>
          <a:gradFill rotWithShape="0">
            <a:gsLst>
              <a:gs pos="0">
                <a:srgbClr val="FF9900"/>
              </a:gs>
              <a:gs pos="50000">
                <a:srgbClr val="FFFFFF"/>
              </a:gs>
              <a:gs pos="100000">
                <a:srgbClr val="FF9900"/>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eaLnBrk="0" hangingPunct="0">
              <a:lnSpc>
                <a:spcPct val="110000"/>
              </a:lnSpc>
            </a:pPr>
            <a:r>
              <a:rPr lang="en-US" altLang="zh-CN" sz="2600" b="1">
                <a:latin typeface="Times New Roman" panose="02020603050405020304" pitchFamily="18" charset="0"/>
                <a:ea typeface="黑体" panose="02010609060101010101" pitchFamily="49" charset="-122"/>
                <a:cs typeface="Times New Roman" panose="02020603050405020304" pitchFamily="18" charset="0"/>
              </a:rPr>
              <a:t>3. </a:t>
            </a:r>
            <a:r>
              <a:rPr lang="zh-CN" altLang="en-US" sz="2600" b="1">
                <a:latin typeface="Times New Roman" panose="02020603050405020304" pitchFamily="18" charset="0"/>
                <a:ea typeface="黑体" panose="02010609060101010101" pitchFamily="49" charset="-122"/>
                <a:cs typeface="Times New Roman" panose="02020603050405020304" pitchFamily="18" charset="0"/>
              </a:rPr>
              <a:t>大小关系</a:t>
            </a:r>
          </a:p>
        </p:txBody>
      </p:sp>
      <p:graphicFrame>
        <p:nvGraphicFramePr>
          <p:cNvPr id="61446" name="Object 6">
            <a:extLst>
              <a:ext uri="{FF2B5EF4-FFF2-40B4-BE49-F238E27FC236}">
                <a16:creationId xmlns:a16="http://schemas.microsoft.com/office/drawing/2014/main" id="{DC4AA7A0-63EA-43AD-A6CB-6CA3A1C36005}"/>
              </a:ext>
            </a:extLst>
          </p:cNvPr>
          <p:cNvGraphicFramePr>
            <a:graphicFrameLocks noChangeAspect="1"/>
          </p:cNvGraphicFramePr>
          <p:nvPr>
            <p:extLst>
              <p:ext uri="{D42A27DB-BD31-4B8C-83A1-F6EECF244321}">
                <p14:modId xmlns:p14="http://schemas.microsoft.com/office/powerpoint/2010/main" val="3887866183"/>
              </p:ext>
            </p:extLst>
          </p:nvPr>
        </p:nvGraphicFramePr>
        <p:xfrm>
          <a:off x="3037558" y="1822761"/>
          <a:ext cx="1599473" cy="398945"/>
        </p:xfrm>
        <a:graphic>
          <a:graphicData uri="http://schemas.openxmlformats.org/presentationml/2006/ole">
            <mc:AlternateContent xmlns:mc="http://schemas.openxmlformats.org/markup-compatibility/2006">
              <mc:Choice xmlns:v="urn:schemas-microsoft-com:vml" Requires="v">
                <p:oleObj spid="_x0000_s291326" name="公式" r:id="rId3" imgW="711000" imgH="177480" progId="Equation.3">
                  <p:embed/>
                </p:oleObj>
              </mc:Choice>
              <mc:Fallback>
                <p:oleObj name="公式" r:id="rId3" imgW="711000" imgH="177480" progId="Equation.3">
                  <p:embed/>
                  <p:pic>
                    <p:nvPicPr>
                      <p:cNvPr id="0" name="Object 6"/>
                      <p:cNvPicPr>
                        <a:picLocks noChangeAspect="1" noChangeArrowheads="1"/>
                      </p:cNvPicPr>
                      <p:nvPr/>
                    </p:nvPicPr>
                    <p:blipFill>
                      <a:blip r:embed="rId4"/>
                      <a:srcRect/>
                      <a:stretch>
                        <a:fillRect/>
                      </a:stretch>
                    </p:blipFill>
                    <p:spPr bwMode="auto">
                      <a:xfrm>
                        <a:off x="3037558" y="1822761"/>
                        <a:ext cx="1599473" cy="398945"/>
                      </a:xfrm>
                      <a:prstGeom prst="rect">
                        <a:avLst/>
                      </a:prstGeom>
                      <a:noFill/>
                      <a:ln>
                        <a:noFill/>
                      </a:ln>
                      <a:effectLst/>
                    </p:spPr>
                  </p:pic>
                </p:oleObj>
              </mc:Fallback>
            </mc:AlternateContent>
          </a:graphicData>
        </a:graphic>
      </p:graphicFrame>
      <p:sp>
        <p:nvSpPr>
          <p:cNvPr id="61450" name="Text Box 10">
            <a:extLst>
              <a:ext uri="{FF2B5EF4-FFF2-40B4-BE49-F238E27FC236}">
                <a16:creationId xmlns:a16="http://schemas.microsoft.com/office/drawing/2014/main" id="{D9CD3D70-BC26-48D6-B79A-2346D2A3D911}"/>
              </a:ext>
            </a:extLst>
          </p:cNvPr>
          <p:cNvSpPr txBox="1">
            <a:spLocks noChangeArrowheads="1"/>
          </p:cNvSpPr>
          <p:nvPr/>
        </p:nvSpPr>
        <p:spPr bwMode="auto">
          <a:xfrm>
            <a:off x="530245" y="2634768"/>
            <a:ext cx="2797561"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定义：</a:t>
            </a:r>
            <a:r>
              <a:rPr lang="zh-CN" altLang="en-US" sz="2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感抗（</a:t>
            </a:r>
            <a:r>
              <a:rPr lang="en-US" altLang="zh-CN" sz="2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Ω</a:t>
            </a:r>
            <a:r>
              <a:rPr lang="zh-CN" altLang="en-US" sz="2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61454" name="Line 14">
            <a:extLst>
              <a:ext uri="{FF2B5EF4-FFF2-40B4-BE49-F238E27FC236}">
                <a16:creationId xmlns:a16="http://schemas.microsoft.com/office/drawing/2014/main" id="{37B8F2E9-29DA-4063-B546-25CC55DEF521}"/>
              </a:ext>
            </a:extLst>
          </p:cNvPr>
          <p:cNvSpPr>
            <a:spLocks noChangeShapeType="1"/>
          </p:cNvSpPr>
          <p:nvPr/>
        </p:nvSpPr>
        <p:spPr bwMode="auto">
          <a:xfrm flipV="1">
            <a:off x="495300" y="1507993"/>
            <a:ext cx="8901642" cy="27517"/>
          </a:xfrm>
          <a:prstGeom prst="line">
            <a:avLst/>
          </a:prstGeom>
          <a:noFill/>
          <a:ln w="38100">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nvGrpSpPr>
          <p:cNvPr id="61455" name="Group 15">
            <a:extLst>
              <a:ext uri="{FF2B5EF4-FFF2-40B4-BE49-F238E27FC236}">
                <a16:creationId xmlns:a16="http://schemas.microsoft.com/office/drawing/2014/main" id="{D389A8B5-FA6D-4090-8932-8AC418CDA20A}"/>
              </a:ext>
            </a:extLst>
          </p:cNvPr>
          <p:cNvGrpSpPr>
            <a:grpSpLocks/>
          </p:cNvGrpSpPr>
          <p:nvPr/>
        </p:nvGrpSpPr>
        <p:grpSpPr bwMode="auto">
          <a:xfrm>
            <a:off x="4954721" y="1730384"/>
            <a:ext cx="2301081" cy="519725"/>
            <a:chOff x="145" y="3313"/>
            <a:chExt cx="1338" cy="346"/>
          </a:xfrm>
        </p:grpSpPr>
        <p:graphicFrame>
          <p:nvGraphicFramePr>
            <p:cNvPr id="61456" name="Object 16">
              <a:extLst>
                <a:ext uri="{FF2B5EF4-FFF2-40B4-BE49-F238E27FC236}">
                  <a16:creationId xmlns:a16="http://schemas.microsoft.com/office/drawing/2014/main" id="{09EA6E02-537E-458C-B03D-47272EE409B4}"/>
                </a:ext>
              </a:extLst>
            </p:cNvPr>
            <p:cNvGraphicFramePr>
              <a:graphicFrameLocks noChangeAspect="1"/>
            </p:cNvGraphicFramePr>
            <p:nvPr>
              <p:extLst>
                <p:ext uri="{D42A27DB-BD31-4B8C-83A1-F6EECF244321}">
                  <p14:modId xmlns:p14="http://schemas.microsoft.com/office/powerpoint/2010/main" val="4073407532"/>
                </p:ext>
              </p:extLst>
            </p:nvPr>
          </p:nvGraphicFramePr>
          <p:xfrm>
            <a:off x="548" y="3340"/>
            <a:ext cx="935" cy="319"/>
          </p:xfrm>
          <a:graphic>
            <a:graphicData uri="http://schemas.openxmlformats.org/presentationml/2006/ole">
              <mc:AlternateContent xmlns:mc="http://schemas.openxmlformats.org/markup-compatibility/2006">
                <mc:Choice xmlns:v="urn:schemas-microsoft-com:vml" Requires="v">
                  <p:oleObj spid="_x0000_s291327" name="公式" r:id="rId5" imgW="685800" imgH="228600" progId="Equation.3">
                    <p:embed/>
                  </p:oleObj>
                </mc:Choice>
                <mc:Fallback>
                  <p:oleObj name="公式" r:id="rId5" imgW="685800" imgH="228600" progId="Equation.3">
                    <p:embed/>
                    <p:pic>
                      <p:nvPicPr>
                        <p:cNvPr id="0" name="Object 16"/>
                        <p:cNvPicPr>
                          <a:picLocks noChangeAspect="1" noChangeArrowheads="1"/>
                        </p:cNvPicPr>
                        <p:nvPr/>
                      </p:nvPicPr>
                      <p:blipFill>
                        <a:blip r:embed="rId6"/>
                        <a:srcRect/>
                        <a:stretch>
                          <a:fillRect/>
                        </a:stretch>
                      </p:blipFill>
                      <p:spPr bwMode="auto">
                        <a:xfrm>
                          <a:off x="548" y="3340"/>
                          <a:ext cx="935" cy="319"/>
                        </a:xfrm>
                        <a:prstGeom prst="rect">
                          <a:avLst/>
                        </a:prstGeom>
                        <a:noFill/>
                        <a:ln w="12700">
                          <a:solidFill>
                            <a:srgbClr val="FF0000"/>
                          </a:solidFill>
                          <a:miter lim="800000"/>
                          <a:headEnd/>
                          <a:tailEnd/>
                        </a:ln>
                        <a:effectLst/>
                      </p:spPr>
                    </p:pic>
                  </p:oleObj>
                </mc:Fallback>
              </mc:AlternateContent>
            </a:graphicData>
          </a:graphic>
        </p:graphicFrame>
        <p:sp>
          <p:nvSpPr>
            <p:cNvPr id="61457" name="Text Box 17">
              <a:extLst>
                <a:ext uri="{FF2B5EF4-FFF2-40B4-BE49-F238E27FC236}">
                  <a16:creationId xmlns:a16="http://schemas.microsoft.com/office/drawing/2014/main" id="{A2D47D28-1CB4-4800-92B1-4C2431831C5D}"/>
                </a:ext>
              </a:extLst>
            </p:cNvPr>
            <p:cNvSpPr txBox="1">
              <a:spLocks noChangeArrowheads="1"/>
            </p:cNvSpPr>
            <p:nvPr/>
          </p:nvSpPr>
          <p:spPr bwMode="auto">
            <a:xfrm>
              <a:off x="145" y="3313"/>
              <a:ext cx="504"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ctr" eaLnBrk="0" hangingPunct="0"/>
              <a:r>
                <a:rPr lang="zh-CN" altLang="en-US" sz="2600" b="1" dirty="0">
                  <a:latin typeface="黑体" panose="02010609060101010101" pitchFamily="49" charset="-122"/>
                  <a:ea typeface="黑体" panose="02010609060101010101" pitchFamily="49" charset="-122"/>
                </a:rPr>
                <a:t>则：</a:t>
              </a:r>
            </a:p>
          </p:txBody>
        </p:sp>
      </p:grpSp>
      <p:sp>
        <p:nvSpPr>
          <p:cNvPr id="61750" name="Rectangle 310">
            <a:extLst>
              <a:ext uri="{FF2B5EF4-FFF2-40B4-BE49-F238E27FC236}">
                <a16:creationId xmlns:a16="http://schemas.microsoft.com/office/drawing/2014/main" id="{3DDE4593-4229-424F-8E07-C960BABCC031}"/>
              </a:ext>
            </a:extLst>
          </p:cNvPr>
          <p:cNvSpPr>
            <a:spLocks noChangeArrowheads="1"/>
          </p:cNvSpPr>
          <p:nvPr/>
        </p:nvSpPr>
        <p:spPr bwMode="auto">
          <a:xfrm>
            <a:off x="990600" y="5672879"/>
            <a:ext cx="7904163" cy="1063732"/>
          </a:xfrm>
          <a:prstGeom prst="rect">
            <a:avLst/>
          </a:prstGeom>
          <a:solidFill>
            <a:schemeClr val="bg2"/>
          </a:solidFill>
          <a:ln>
            <a:solidFill>
              <a:schemeClr val="accent1"/>
            </a:solidFill>
          </a:ln>
          <a:effectLst/>
        </p:spPr>
        <p:txBody>
          <a:bodyPr lIns="98029" tIns="48154" rIns="98029" bIns="48154" anchor="ctr">
            <a:spAutoFit/>
          </a:bodyPr>
          <a:lstStyle/>
          <a:p>
            <a:pPr eaLnBrk="0" hangingPunct="0">
              <a:lnSpc>
                <a:spcPct val="130000"/>
              </a:lnSpc>
              <a:spcBef>
                <a:spcPct val="0"/>
              </a:spcBef>
            </a:pPr>
            <a:r>
              <a:rPr lang="zh-CN" altLang="en-US" sz="2600" b="1" dirty="0">
                <a:latin typeface="黑体" panose="02010609060101010101" pitchFamily="49" charset="-122"/>
                <a:ea typeface="黑体" panose="02010609060101010101" pitchFamily="49" charset="-122"/>
              </a:rPr>
              <a:t>感抗是频率的函数， 表示电感电路中电压、电流有效值之间的关系，且只对正弦波有效。</a:t>
            </a:r>
          </a:p>
        </p:txBody>
      </p:sp>
      <p:grpSp>
        <p:nvGrpSpPr>
          <p:cNvPr id="61751" name="Group 311">
            <a:extLst>
              <a:ext uri="{FF2B5EF4-FFF2-40B4-BE49-F238E27FC236}">
                <a16:creationId xmlns:a16="http://schemas.microsoft.com/office/drawing/2014/main" id="{848B9A7E-A0FA-4241-9CD2-E7E6864B20FC}"/>
              </a:ext>
            </a:extLst>
          </p:cNvPr>
          <p:cNvGrpSpPr>
            <a:grpSpLocks/>
          </p:cNvGrpSpPr>
          <p:nvPr/>
        </p:nvGrpSpPr>
        <p:grpSpPr bwMode="auto">
          <a:xfrm>
            <a:off x="539504" y="3660139"/>
            <a:ext cx="2677485" cy="1841914"/>
            <a:chOff x="48" y="1192"/>
            <a:chExt cx="1403" cy="747"/>
          </a:xfrm>
        </p:grpSpPr>
        <p:sp>
          <p:nvSpPr>
            <p:cNvPr id="61752" name="Line 312">
              <a:extLst>
                <a:ext uri="{FF2B5EF4-FFF2-40B4-BE49-F238E27FC236}">
                  <a16:creationId xmlns:a16="http://schemas.microsoft.com/office/drawing/2014/main" id="{8E891EEF-AA74-4929-AB59-AC37ED3CE91F}"/>
                </a:ext>
              </a:extLst>
            </p:cNvPr>
            <p:cNvSpPr>
              <a:spLocks noChangeShapeType="1"/>
            </p:cNvSpPr>
            <p:nvPr/>
          </p:nvSpPr>
          <p:spPr bwMode="auto">
            <a:xfrm>
              <a:off x="357" y="1846"/>
              <a:ext cx="88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1753" name="Line 313">
              <a:extLst>
                <a:ext uri="{FF2B5EF4-FFF2-40B4-BE49-F238E27FC236}">
                  <a16:creationId xmlns:a16="http://schemas.microsoft.com/office/drawing/2014/main" id="{FF18F139-BC46-4A42-8B6D-44AE6BE3AFDC}"/>
                </a:ext>
              </a:extLst>
            </p:cNvPr>
            <p:cNvSpPr>
              <a:spLocks noChangeShapeType="1"/>
            </p:cNvSpPr>
            <p:nvPr/>
          </p:nvSpPr>
          <p:spPr bwMode="auto">
            <a:xfrm flipV="1">
              <a:off x="351" y="1315"/>
              <a:ext cx="0" cy="53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1754" name="Line 314">
              <a:extLst>
                <a:ext uri="{FF2B5EF4-FFF2-40B4-BE49-F238E27FC236}">
                  <a16:creationId xmlns:a16="http://schemas.microsoft.com/office/drawing/2014/main" id="{47F27222-30BC-4B83-8325-7F8B3F36D565}"/>
                </a:ext>
              </a:extLst>
            </p:cNvPr>
            <p:cNvSpPr>
              <a:spLocks noChangeShapeType="1"/>
            </p:cNvSpPr>
            <p:nvPr/>
          </p:nvSpPr>
          <p:spPr bwMode="auto">
            <a:xfrm flipV="1">
              <a:off x="357" y="1363"/>
              <a:ext cx="519" cy="4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1755" name="Rectangle 315">
              <a:extLst>
                <a:ext uri="{FF2B5EF4-FFF2-40B4-BE49-F238E27FC236}">
                  <a16:creationId xmlns:a16="http://schemas.microsoft.com/office/drawing/2014/main" id="{BA8DF72C-6E0C-4D8F-93AB-EF75702208B7}"/>
                </a:ext>
              </a:extLst>
            </p:cNvPr>
            <p:cNvSpPr>
              <a:spLocks noChangeArrowheads="1"/>
            </p:cNvSpPr>
            <p:nvPr/>
          </p:nvSpPr>
          <p:spPr bwMode="auto">
            <a:xfrm>
              <a:off x="1221" y="1737"/>
              <a:ext cx="230"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nchor="ctr">
              <a:spAutoFit/>
            </a:bodyPr>
            <a:lstStyle/>
            <a:p>
              <a:pPr algn="ctr" eaLnBrk="0" hangingPunct="0">
                <a:spcBef>
                  <a:spcPct val="0"/>
                </a:spcBef>
              </a:pPr>
              <a:r>
                <a:rPr lang="en-US" altLang="zh-CN" sz="2600" b="1" i="1" dirty="0">
                  <a:latin typeface="Times New Roman" panose="02020603050405020304" pitchFamily="18" charset="0"/>
                  <a:ea typeface="宋体" panose="02010600030101010101" pitchFamily="2" charset="-122"/>
                  <a:cs typeface="Times New Roman" panose="02020603050405020304" pitchFamily="18" charset="0"/>
                </a:rPr>
                <a:t>ω</a:t>
              </a:r>
              <a:endParaRPr lang="en-US" altLang="zh-CN" sz="26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1756" name="Rectangle 316">
              <a:extLst>
                <a:ext uri="{FF2B5EF4-FFF2-40B4-BE49-F238E27FC236}">
                  <a16:creationId xmlns:a16="http://schemas.microsoft.com/office/drawing/2014/main" id="{9389B14C-3E02-4B65-B22B-61468683B723}"/>
                </a:ext>
              </a:extLst>
            </p:cNvPr>
            <p:cNvSpPr>
              <a:spLocks noChangeArrowheads="1"/>
            </p:cNvSpPr>
            <p:nvPr/>
          </p:nvSpPr>
          <p:spPr bwMode="auto">
            <a:xfrm>
              <a:off x="48" y="1192"/>
              <a:ext cx="275"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nchor="ctr">
              <a:spAutoFit/>
            </a:bodyPr>
            <a:lstStyle/>
            <a:p>
              <a:pPr algn="ctr" eaLnBrk="0" hangingPunct="0"/>
              <a:r>
                <a:rPr lang="en-US" altLang="zh-CN" sz="2600" i="1" dirty="0">
                  <a:latin typeface="Times New Roman" panose="02020603050405020304" pitchFamily="18" charset="0"/>
                  <a:ea typeface="宋体" panose="02010600030101010101" pitchFamily="2" charset="-122"/>
                </a:rPr>
                <a:t>X</a:t>
              </a:r>
              <a:r>
                <a:rPr lang="en-US" altLang="zh-CN" sz="2600" i="1" baseline="-25000" dirty="0">
                  <a:latin typeface="Times New Roman" panose="02020603050405020304" pitchFamily="18" charset="0"/>
                  <a:ea typeface="宋体" panose="02010600030101010101" pitchFamily="2" charset="-122"/>
                </a:rPr>
                <a:t>L</a:t>
              </a:r>
              <a:endParaRPr lang="en-US" altLang="zh-CN" sz="2600" baseline="-25000" dirty="0">
                <a:latin typeface="Times New Roman" panose="02020603050405020304" pitchFamily="18" charset="0"/>
                <a:ea typeface="宋体" panose="02010600030101010101" pitchFamily="2" charset="-122"/>
              </a:endParaRPr>
            </a:p>
          </p:txBody>
        </p:sp>
      </p:grpSp>
      <p:graphicFrame>
        <p:nvGraphicFramePr>
          <p:cNvPr id="61766" name="Object 326">
            <a:extLst>
              <a:ext uri="{FF2B5EF4-FFF2-40B4-BE49-F238E27FC236}">
                <a16:creationId xmlns:a16="http://schemas.microsoft.com/office/drawing/2014/main" id="{3C5E7A9F-1D4E-431B-B4E6-02C5D2F4A716}"/>
              </a:ext>
            </a:extLst>
          </p:cNvPr>
          <p:cNvGraphicFramePr>
            <a:graphicFrameLocks noChangeAspect="1"/>
          </p:cNvGraphicFramePr>
          <p:nvPr>
            <p:extLst>
              <p:ext uri="{D42A27DB-BD31-4B8C-83A1-F6EECF244321}">
                <p14:modId xmlns:p14="http://schemas.microsoft.com/office/powerpoint/2010/main" val="2146486299"/>
              </p:ext>
            </p:extLst>
          </p:nvPr>
        </p:nvGraphicFramePr>
        <p:xfrm>
          <a:off x="3461941" y="2661807"/>
          <a:ext cx="2448983" cy="462623"/>
        </p:xfrm>
        <a:graphic>
          <a:graphicData uri="http://schemas.openxmlformats.org/presentationml/2006/ole">
            <mc:AlternateContent xmlns:mc="http://schemas.openxmlformats.org/markup-compatibility/2006">
              <mc:Choice xmlns:v="urn:schemas-microsoft-com:vml" Requires="v">
                <p:oleObj spid="_x0000_s291328" name="公式" r:id="rId7" imgW="1231560" imgH="228600" progId="Equation.3">
                  <p:embed/>
                </p:oleObj>
              </mc:Choice>
              <mc:Fallback>
                <p:oleObj name="公式" r:id="rId7" imgW="1231560" imgH="228600" progId="Equation.3">
                  <p:embed/>
                  <p:pic>
                    <p:nvPicPr>
                      <p:cNvPr id="0" name="Object 326"/>
                      <p:cNvPicPr>
                        <a:picLocks noChangeAspect="1" noChangeArrowheads="1"/>
                      </p:cNvPicPr>
                      <p:nvPr/>
                    </p:nvPicPr>
                    <p:blipFill>
                      <a:blip r:embed="rId8"/>
                      <a:srcRect/>
                      <a:stretch>
                        <a:fillRect/>
                      </a:stretch>
                    </p:blipFill>
                    <p:spPr bwMode="auto">
                      <a:xfrm>
                        <a:off x="3461941" y="2661807"/>
                        <a:ext cx="2448983" cy="462623"/>
                      </a:xfrm>
                      <a:prstGeom prst="rect">
                        <a:avLst/>
                      </a:prstGeom>
                      <a:noFill/>
                      <a:ln>
                        <a:solidFill>
                          <a:schemeClr val="accent1"/>
                        </a:solidFill>
                      </a:ln>
                      <a:effectLst/>
                    </p:spPr>
                  </p:pic>
                </p:oleObj>
              </mc:Fallback>
            </mc:AlternateContent>
          </a:graphicData>
        </a:graphic>
      </p:graphicFrame>
      <p:grpSp>
        <p:nvGrpSpPr>
          <p:cNvPr id="61769" name="Group 329">
            <a:extLst>
              <a:ext uri="{FF2B5EF4-FFF2-40B4-BE49-F238E27FC236}">
                <a16:creationId xmlns:a16="http://schemas.microsoft.com/office/drawing/2014/main" id="{5D841AAC-0B47-41E7-87C7-8BCCAC353FAF}"/>
              </a:ext>
            </a:extLst>
          </p:cNvPr>
          <p:cNvGrpSpPr>
            <a:grpSpLocks/>
          </p:cNvGrpSpPr>
          <p:nvPr/>
        </p:nvGrpSpPr>
        <p:grpSpPr bwMode="auto">
          <a:xfrm>
            <a:off x="4879051" y="4106029"/>
            <a:ext cx="2270125" cy="1243746"/>
            <a:chOff x="2206" y="2998"/>
            <a:chExt cx="1320" cy="799"/>
          </a:xfrm>
        </p:grpSpPr>
        <p:sp>
          <p:nvSpPr>
            <p:cNvPr id="61770" name="Text Box 330">
              <a:extLst>
                <a:ext uri="{FF2B5EF4-FFF2-40B4-BE49-F238E27FC236}">
                  <a16:creationId xmlns:a16="http://schemas.microsoft.com/office/drawing/2014/main" id="{87C5F397-C2EE-4942-BDEA-74AFB10C9058}"/>
                </a:ext>
              </a:extLst>
            </p:cNvPr>
            <p:cNvSpPr txBox="1">
              <a:spLocks noChangeArrowheads="1"/>
            </p:cNvSpPr>
            <p:nvPr/>
          </p:nvSpPr>
          <p:spPr bwMode="auto">
            <a:xfrm>
              <a:off x="2206" y="2998"/>
              <a:ext cx="1248"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0" hangingPunct="0">
                <a:lnSpc>
                  <a:spcPct val="70000"/>
                </a:lnSpc>
              </a:pPr>
              <a:r>
                <a:rPr lang="en-US" altLang="zh-CN" sz="2600" b="1"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ω</a:t>
              </a:r>
              <a:r>
                <a:rPr lang="en-US" altLang="zh-CN" sz="26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 0 </a:t>
              </a:r>
              <a:r>
                <a:rPr lang="zh-CN" altLang="en-US" sz="2600" b="1" dirty="0">
                  <a:solidFill>
                    <a:srgbClr val="FF0000"/>
                  </a:solidFill>
                  <a:latin typeface="黑体" panose="02010609060101010101" pitchFamily="49" charset="-122"/>
                  <a:ea typeface="黑体" panose="02010609060101010101" pitchFamily="49" charset="-122"/>
                </a:rPr>
                <a:t>时</a:t>
              </a:r>
            </a:p>
          </p:txBody>
        </p:sp>
        <p:sp>
          <p:nvSpPr>
            <p:cNvPr id="61771" name="Text Box 331">
              <a:extLst>
                <a:ext uri="{FF2B5EF4-FFF2-40B4-BE49-F238E27FC236}">
                  <a16:creationId xmlns:a16="http://schemas.microsoft.com/office/drawing/2014/main" id="{44208E4E-E62F-4C27-85EE-329772C2DC1F}"/>
                </a:ext>
              </a:extLst>
            </p:cNvPr>
            <p:cNvSpPr txBox="1">
              <a:spLocks noChangeArrowheads="1"/>
            </p:cNvSpPr>
            <p:nvPr/>
          </p:nvSpPr>
          <p:spPr bwMode="auto">
            <a:xfrm>
              <a:off x="2530" y="3481"/>
              <a:ext cx="600"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2600" b="1" i="1" dirty="0">
                  <a:solidFill>
                    <a:srgbClr val="FF0000"/>
                  </a:solidFill>
                  <a:latin typeface="Times New Roman" panose="02020603050405020304" pitchFamily="18" charset="0"/>
                  <a:ea typeface="宋体" panose="02010600030101010101" pitchFamily="2" charset="-122"/>
                </a:rPr>
                <a:t>X</a:t>
              </a:r>
              <a:r>
                <a:rPr lang="en-US" altLang="zh-CN" sz="2600" b="1" i="1" baseline="-25000" dirty="0">
                  <a:solidFill>
                    <a:srgbClr val="FF0000"/>
                  </a:solidFill>
                  <a:latin typeface="Times New Roman" panose="02020603050405020304" pitchFamily="18" charset="0"/>
                  <a:ea typeface="宋体" panose="02010600030101010101" pitchFamily="2" charset="-122"/>
                </a:rPr>
                <a:t>L </a:t>
              </a:r>
              <a:r>
                <a:rPr lang="en-US" altLang="zh-CN" sz="2600" b="1" dirty="0">
                  <a:solidFill>
                    <a:srgbClr val="FF0000"/>
                  </a:solidFill>
                  <a:latin typeface="Times New Roman" panose="02020603050405020304" pitchFamily="18" charset="0"/>
                  <a:ea typeface="宋体" panose="02010600030101010101" pitchFamily="2" charset="-122"/>
                </a:rPr>
                <a:t>= 0</a:t>
              </a:r>
            </a:p>
          </p:txBody>
        </p:sp>
        <p:sp>
          <p:nvSpPr>
            <p:cNvPr id="61772" name="AutoShape 332">
              <a:extLst>
                <a:ext uri="{FF2B5EF4-FFF2-40B4-BE49-F238E27FC236}">
                  <a16:creationId xmlns:a16="http://schemas.microsoft.com/office/drawing/2014/main" id="{189DA99B-37D9-459D-B6BB-339050FAE129}"/>
                </a:ext>
              </a:extLst>
            </p:cNvPr>
            <p:cNvSpPr>
              <a:spLocks noChangeArrowheads="1"/>
            </p:cNvSpPr>
            <p:nvPr/>
          </p:nvSpPr>
          <p:spPr bwMode="auto">
            <a:xfrm>
              <a:off x="2483" y="3245"/>
              <a:ext cx="1043" cy="270"/>
            </a:xfrm>
            <a:prstGeom prst="rightArrow">
              <a:avLst>
                <a:gd name="adj1" fmla="val 50000"/>
                <a:gd name="adj2" fmla="val 136364"/>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grpSp>
        <p:nvGrpSpPr>
          <p:cNvPr id="61794" name="Group 354">
            <a:extLst>
              <a:ext uri="{FF2B5EF4-FFF2-40B4-BE49-F238E27FC236}">
                <a16:creationId xmlns:a16="http://schemas.microsoft.com/office/drawing/2014/main" id="{733D3DE0-7226-4F77-A8BE-FC262A01D039}"/>
              </a:ext>
            </a:extLst>
          </p:cNvPr>
          <p:cNvGrpSpPr>
            <a:grpSpLocks/>
          </p:cNvGrpSpPr>
          <p:nvPr/>
        </p:nvGrpSpPr>
        <p:grpSpPr bwMode="auto">
          <a:xfrm>
            <a:off x="7300631" y="3295916"/>
            <a:ext cx="1683591" cy="2114283"/>
            <a:chOff x="3865" y="2373"/>
            <a:chExt cx="983" cy="1395"/>
          </a:xfrm>
        </p:grpSpPr>
        <p:grpSp>
          <p:nvGrpSpPr>
            <p:cNvPr id="61795" name="Group 355">
              <a:extLst>
                <a:ext uri="{FF2B5EF4-FFF2-40B4-BE49-F238E27FC236}">
                  <a16:creationId xmlns:a16="http://schemas.microsoft.com/office/drawing/2014/main" id="{751FC740-19BF-45FA-ACF9-4C0A51506C54}"/>
                </a:ext>
              </a:extLst>
            </p:cNvPr>
            <p:cNvGrpSpPr>
              <a:grpSpLocks/>
            </p:cNvGrpSpPr>
            <p:nvPr/>
          </p:nvGrpSpPr>
          <p:grpSpPr bwMode="auto">
            <a:xfrm>
              <a:off x="3865" y="2688"/>
              <a:ext cx="983" cy="1080"/>
              <a:chOff x="3877" y="2640"/>
              <a:chExt cx="983" cy="1080"/>
            </a:xfrm>
          </p:grpSpPr>
          <p:sp>
            <p:nvSpPr>
              <p:cNvPr id="61796" name="Rectangle 356">
                <a:extLst>
                  <a:ext uri="{FF2B5EF4-FFF2-40B4-BE49-F238E27FC236}">
                    <a16:creationId xmlns:a16="http://schemas.microsoft.com/office/drawing/2014/main" id="{3B2A65E3-78D3-41CE-B25E-CDDC03EB1A4D}"/>
                  </a:ext>
                </a:extLst>
              </p:cNvPr>
              <p:cNvSpPr>
                <a:spLocks noChangeArrowheads="1"/>
              </p:cNvSpPr>
              <p:nvPr/>
            </p:nvSpPr>
            <p:spPr bwMode="auto">
              <a:xfrm>
                <a:off x="4195" y="3065"/>
                <a:ext cx="234"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nchor="ctr">
                <a:spAutoFit/>
              </a:bodyPr>
              <a:lstStyle/>
              <a:p>
                <a:pPr algn="ctr" eaLnBrk="0" hangingPunct="0"/>
                <a:r>
                  <a:rPr lang="en-US" altLang="zh-CN" sz="2600" i="1" dirty="0">
                    <a:latin typeface="Times New Roman" panose="02020603050405020304" pitchFamily="18" charset="0"/>
                    <a:ea typeface="宋体" panose="02010600030101010101" pitchFamily="2" charset="-122"/>
                  </a:rPr>
                  <a:t>E</a:t>
                </a:r>
                <a:endParaRPr lang="en-US" altLang="zh-CN" sz="2600" dirty="0">
                  <a:latin typeface="Times New Roman" panose="02020603050405020304" pitchFamily="18" charset="0"/>
                  <a:ea typeface="宋体" panose="02010600030101010101" pitchFamily="2" charset="-122"/>
                </a:endParaRPr>
              </a:p>
            </p:txBody>
          </p:sp>
          <p:sp>
            <p:nvSpPr>
              <p:cNvPr id="61797" name="Rectangle 357">
                <a:extLst>
                  <a:ext uri="{FF2B5EF4-FFF2-40B4-BE49-F238E27FC236}">
                    <a16:creationId xmlns:a16="http://schemas.microsoft.com/office/drawing/2014/main" id="{6865976C-F13C-4593-950A-3C730E4148DF}"/>
                  </a:ext>
                </a:extLst>
              </p:cNvPr>
              <p:cNvSpPr>
                <a:spLocks noChangeArrowheads="1"/>
              </p:cNvSpPr>
              <p:nvPr/>
            </p:nvSpPr>
            <p:spPr bwMode="auto">
              <a:xfrm>
                <a:off x="3877" y="2775"/>
                <a:ext cx="225"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nchor="ctr">
                <a:spAutoFit/>
              </a:bodyPr>
              <a:lstStyle/>
              <a:p>
                <a:pPr algn="ctr" eaLnBrk="0" hangingPunct="0"/>
                <a:r>
                  <a:rPr lang="en-US" altLang="zh-CN" sz="2600" dirty="0">
                    <a:latin typeface="Times New Roman" panose="02020603050405020304" pitchFamily="18" charset="0"/>
                    <a:ea typeface="宋体" panose="02010600030101010101" pitchFamily="2" charset="-122"/>
                  </a:rPr>
                  <a:t>+</a:t>
                </a:r>
              </a:p>
            </p:txBody>
          </p:sp>
          <p:sp>
            <p:nvSpPr>
              <p:cNvPr id="61798" name="Text Box 358">
                <a:extLst>
                  <a:ext uri="{FF2B5EF4-FFF2-40B4-BE49-F238E27FC236}">
                    <a16:creationId xmlns:a16="http://schemas.microsoft.com/office/drawing/2014/main" id="{CB1EC4AC-19D9-4238-8CE9-86AE090B124E}"/>
                  </a:ext>
                </a:extLst>
              </p:cNvPr>
              <p:cNvSpPr txBox="1">
                <a:spLocks noChangeArrowheads="1"/>
              </p:cNvSpPr>
              <p:nvPr/>
            </p:nvSpPr>
            <p:spPr bwMode="auto">
              <a:xfrm>
                <a:off x="3883" y="3152"/>
                <a:ext cx="205"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2600" dirty="0">
                    <a:latin typeface="Times New Roman" panose="02020603050405020304" pitchFamily="18" charset="0"/>
                    <a:ea typeface="宋体" panose="02010600030101010101" pitchFamily="2" charset="-122"/>
                  </a:rPr>
                  <a:t>_</a:t>
                </a:r>
              </a:p>
            </p:txBody>
          </p:sp>
          <p:sp>
            <p:nvSpPr>
              <p:cNvPr id="61799" name="Oval 359">
                <a:extLst>
                  <a:ext uri="{FF2B5EF4-FFF2-40B4-BE49-F238E27FC236}">
                    <a16:creationId xmlns:a16="http://schemas.microsoft.com/office/drawing/2014/main" id="{8D8EDD2C-BA03-4A1A-9959-D4EC0F417D0B}"/>
                  </a:ext>
                </a:extLst>
              </p:cNvPr>
              <p:cNvSpPr>
                <a:spLocks noChangeArrowheads="1"/>
              </p:cNvSpPr>
              <p:nvPr/>
            </p:nvSpPr>
            <p:spPr bwMode="auto">
              <a:xfrm>
                <a:off x="3939" y="3045"/>
                <a:ext cx="263" cy="270"/>
              </a:xfrm>
              <a:prstGeom prst="ellipse">
                <a:avLst/>
              </a:prstGeom>
              <a:solidFill>
                <a:srgbClr val="FFFFFF"/>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61800" name="Line 360">
                <a:extLst>
                  <a:ext uri="{FF2B5EF4-FFF2-40B4-BE49-F238E27FC236}">
                    <a16:creationId xmlns:a16="http://schemas.microsoft.com/office/drawing/2014/main" id="{5AA9908E-7C45-4723-81A0-2FC9F7156BF1}"/>
                  </a:ext>
                </a:extLst>
              </p:cNvPr>
              <p:cNvSpPr>
                <a:spLocks noChangeShapeType="1"/>
              </p:cNvSpPr>
              <p:nvPr/>
            </p:nvSpPr>
            <p:spPr bwMode="auto">
              <a:xfrm>
                <a:off x="4070" y="2708"/>
                <a:ext cx="0" cy="101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61801" name="Line 361">
                <a:extLst>
                  <a:ext uri="{FF2B5EF4-FFF2-40B4-BE49-F238E27FC236}">
                    <a16:creationId xmlns:a16="http://schemas.microsoft.com/office/drawing/2014/main" id="{EE96BB61-EA41-4EAA-83B2-331F7B6F3587}"/>
                  </a:ext>
                </a:extLst>
              </p:cNvPr>
              <p:cNvSpPr>
                <a:spLocks noChangeShapeType="1"/>
              </p:cNvSpPr>
              <p:nvPr/>
            </p:nvSpPr>
            <p:spPr bwMode="auto">
              <a:xfrm>
                <a:off x="4070" y="2708"/>
                <a:ext cx="790"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61802" name="Line 362">
                <a:extLst>
                  <a:ext uri="{FF2B5EF4-FFF2-40B4-BE49-F238E27FC236}">
                    <a16:creationId xmlns:a16="http://schemas.microsoft.com/office/drawing/2014/main" id="{7F8FBE6F-C996-4B48-8593-E279F5AF6510}"/>
                  </a:ext>
                </a:extLst>
              </p:cNvPr>
              <p:cNvSpPr>
                <a:spLocks noChangeShapeType="1"/>
              </p:cNvSpPr>
              <p:nvPr/>
            </p:nvSpPr>
            <p:spPr bwMode="auto">
              <a:xfrm>
                <a:off x="4070" y="3720"/>
                <a:ext cx="790"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61803" name="Rectangle 363">
                <a:extLst>
                  <a:ext uri="{FF2B5EF4-FFF2-40B4-BE49-F238E27FC236}">
                    <a16:creationId xmlns:a16="http://schemas.microsoft.com/office/drawing/2014/main" id="{5E557BCC-2392-47F5-BB05-D6A529E948C5}"/>
                  </a:ext>
                </a:extLst>
              </p:cNvPr>
              <p:cNvSpPr>
                <a:spLocks noChangeArrowheads="1"/>
              </p:cNvSpPr>
              <p:nvPr/>
            </p:nvSpPr>
            <p:spPr bwMode="auto">
              <a:xfrm>
                <a:off x="4268" y="2640"/>
                <a:ext cx="329" cy="135"/>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61804" name="Line 364">
                <a:extLst>
                  <a:ext uri="{FF2B5EF4-FFF2-40B4-BE49-F238E27FC236}">
                    <a16:creationId xmlns:a16="http://schemas.microsoft.com/office/drawing/2014/main" id="{C243E7FB-1E4B-4563-92C6-8B236E805692}"/>
                  </a:ext>
                </a:extLst>
              </p:cNvPr>
              <p:cNvSpPr>
                <a:spLocks noChangeShapeType="1"/>
              </p:cNvSpPr>
              <p:nvPr/>
            </p:nvSpPr>
            <p:spPr bwMode="auto">
              <a:xfrm>
                <a:off x="4860" y="2708"/>
                <a:ext cx="0" cy="1012"/>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sp>
          <p:nvSpPr>
            <p:cNvPr id="61805" name="Rectangle 365">
              <a:extLst>
                <a:ext uri="{FF2B5EF4-FFF2-40B4-BE49-F238E27FC236}">
                  <a16:creationId xmlns:a16="http://schemas.microsoft.com/office/drawing/2014/main" id="{7F7FD435-0DA0-49D0-B1E4-FEB655D8081F}"/>
                </a:ext>
              </a:extLst>
            </p:cNvPr>
            <p:cNvSpPr>
              <a:spLocks noChangeArrowheads="1"/>
            </p:cNvSpPr>
            <p:nvPr/>
          </p:nvSpPr>
          <p:spPr bwMode="auto">
            <a:xfrm>
              <a:off x="4305" y="2373"/>
              <a:ext cx="227"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600" i="1" dirty="0">
                  <a:latin typeface="Times New Roman" panose="02020603050405020304" pitchFamily="18" charset="0"/>
                  <a:ea typeface="宋体" panose="02010600030101010101" pitchFamily="2" charset="-122"/>
                </a:rPr>
                <a:t>R</a:t>
              </a:r>
            </a:p>
          </p:txBody>
        </p:sp>
      </p:grpSp>
      <p:graphicFrame>
        <p:nvGraphicFramePr>
          <p:cNvPr id="87" name="Object 8">
            <a:hlinkClick r:id="" action="ppaction://ole?verb=0"/>
            <a:extLst>
              <a:ext uri="{FF2B5EF4-FFF2-40B4-BE49-F238E27FC236}">
                <a16:creationId xmlns:a16="http://schemas.microsoft.com/office/drawing/2014/main" id="{C6EFA025-C945-4B5F-A051-59222F1D96C0}"/>
              </a:ext>
            </a:extLst>
          </p:cNvPr>
          <p:cNvGraphicFramePr>
            <a:graphicFrameLocks/>
          </p:cNvGraphicFramePr>
          <p:nvPr>
            <p:extLst>
              <p:ext uri="{D42A27DB-BD31-4B8C-83A1-F6EECF244321}">
                <p14:modId xmlns:p14="http://schemas.microsoft.com/office/powerpoint/2010/main" val="3185449135"/>
              </p:ext>
            </p:extLst>
          </p:nvPr>
        </p:nvGraphicFramePr>
        <p:xfrm>
          <a:off x="2447725" y="34100"/>
          <a:ext cx="4807843" cy="1276128"/>
        </p:xfrm>
        <a:graphic>
          <a:graphicData uri="http://schemas.openxmlformats.org/presentationml/2006/ole">
            <mc:AlternateContent xmlns:mc="http://schemas.openxmlformats.org/markup-compatibility/2006">
              <mc:Choice xmlns:v="urn:schemas-microsoft-com:vml" Requires="v">
                <p:oleObj spid="_x0000_s291329" name="公式" r:id="rId9" imgW="2057400" imgH="533160" progId="Equation.3">
                  <p:embed/>
                </p:oleObj>
              </mc:Choice>
              <mc:Fallback>
                <p:oleObj name="公式" r:id="rId9" imgW="2057400" imgH="533160" progId="Equation.3">
                  <p:embed/>
                  <p:pic>
                    <p:nvPicPr>
                      <p:cNvPr id="52" name="Object 8">
                        <a:hlinkClick r:id="" action="ppaction://ole?verb=0"/>
                        <a:extLst>
                          <a:ext uri="{FF2B5EF4-FFF2-40B4-BE49-F238E27FC236}">
                            <a16:creationId xmlns:a16="http://schemas.microsoft.com/office/drawing/2014/main" id="{D03222D6-9004-4736-AC8E-090EA535E2D4}"/>
                          </a:ext>
                        </a:extLst>
                      </p:cNvPr>
                      <p:cNvPicPr>
                        <a:picLocks noChangeArrowheads="1"/>
                      </p:cNvPicPr>
                      <p:nvPr/>
                    </p:nvPicPr>
                    <p:blipFill>
                      <a:blip r:embed="rId10"/>
                      <a:srcRect/>
                      <a:stretch>
                        <a:fillRect/>
                      </a:stretch>
                    </p:blipFill>
                    <p:spPr bwMode="auto">
                      <a:xfrm>
                        <a:off x="2447725" y="34100"/>
                        <a:ext cx="4807843" cy="1276128"/>
                      </a:xfrm>
                      <a:prstGeom prst="rect">
                        <a:avLst/>
                      </a:prstGeom>
                      <a:noFill/>
                      <a:ln>
                        <a:noFill/>
                      </a:ln>
                      <a:effectLst/>
                    </p:spPr>
                  </p:pic>
                </p:oleObj>
              </mc:Fallback>
            </mc:AlternateContent>
          </a:graphicData>
        </a:graphic>
      </p:graphicFrame>
      <p:grpSp>
        <p:nvGrpSpPr>
          <p:cNvPr id="2" name="组合 1">
            <a:extLst>
              <a:ext uri="{FF2B5EF4-FFF2-40B4-BE49-F238E27FC236}">
                <a16:creationId xmlns:a16="http://schemas.microsoft.com/office/drawing/2014/main" id="{6DFF83EA-4521-4286-9E91-67F357D8BFA1}"/>
              </a:ext>
            </a:extLst>
          </p:cNvPr>
          <p:cNvGrpSpPr/>
          <p:nvPr/>
        </p:nvGrpSpPr>
        <p:grpSpPr>
          <a:xfrm>
            <a:off x="3111104" y="3247755"/>
            <a:ext cx="1855656" cy="2130518"/>
            <a:chOff x="2871788" y="3261697"/>
            <a:chExt cx="1712913" cy="1966632"/>
          </a:xfrm>
        </p:grpSpPr>
        <p:grpSp>
          <p:nvGrpSpPr>
            <p:cNvPr id="61773" name="Group 333">
              <a:extLst>
                <a:ext uri="{FF2B5EF4-FFF2-40B4-BE49-F238E27FC236}">
                  <a16:creationId xmlns:a16="http://schemas.microsoft.com/office/drawing/2014/main" id="{779B6C10-47EE-46DA-AC06-78F4014965E4}"/>
                </a:ext>
              </a:extLst>
            </p:cNvPr>
            <p:cNvGrpSpPr>
              <a:grpSpLocks/>
            </p:cNvGrpSpPr>
            <p:nvPr/>
          </p:nvGrpSpPr>
          <p:grpSpPr bwMode="auto">
            <a:xfrm>
              <a:off x="2871788" y="3261697"/>
              <a:ext cx="1712913" cy="1966632"/>
              <a:chOff x="690" y="2426"/>
              <a:chExt cx="1079" cy="1300"/>
            </a:xfrm>
          </p:grpSpPr>
          <p:sp>
            <p:nvSpPr>
              <p:cNvPr id="61774" name="Rectangle 334">
                <a:extLst>
                  <a:ext uri="{FF2B5EF4-FFF2-40B4-BE49-F238E27FC236}">
                    <a16:creationId xmlns:a16="http://schemas.microsoft.com/office/drawing/2014/main" id="{B2811FEF-E9B1-4A02-881F-F22D1BBEEA9A}"/>
                  </a:ext>
                </a:extLst>
              </p:cNvPr>
              <p:cNvSpPr>
                <a:spLocks noChangeArrowheads="1"/>
              </p:cNvSpPr>
              <p:nvPr/>
            </p:nvSpPr>
            <p:spPr bwMode="auto">
              <a:xfrm>
                <a:off x="1051" y="3055"/>
                <a:ext cx="201"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nchor="ctr">
                <a:spAutoFit/>
              </a:bodyPr>
              <a:lstStyle/>
              <a:p>
                <a:pPr algn="ctr" eaLnBrk="0" hangingPunct="0"/>
                <a:r>
                  <a:rPr lang="en-US" altLang="zh-CN" sz="2600" i="1" dirty="0">
                    <a:latin typeface="Times New Roman" panose="02020603050405020304" pitchFamily="18" charset="0"/>
                    <a:ea typeface="宋体" panose="02010600030101010101" pitchFamily="2" charset="-122"/>
                  </a:rPr>
                  <a:t>e</a:t>
                </a:r>
                <a:endParaRPr lang="en-US" altLang="zh-CN" sz="2600" dirty="0">
                  <a:latin typeface="Times New Roman" panose="02020603050405020304" pitchFamily="18" charset="0"/>
                  <a:ea typeface="宋体" panose="02010600030101010101" pitchFamily="2" charset="-122"/>
                </a:endParaRPr>
              </a:p>
            </p:txBody>
          </p:sp>
          <p:sp>
            <p:nvSpPr>
              <p:cNvPr id="61775" name="Rectangle 335">
                <a:extLst>
                  <a:ext uri="{FF2B5EF4-FFF2-40B4-BE49-F238E27FC236}">
                    <a16:creationId xmlns:a16="http://schemas.microsoft.com/office/drawing/2014/main" id="{4E33E8ED-95D0-455E-881E-C05DAD72AA03}"/>
                  </a:ext>
                </a:extLst>
              </p:cNvPr>
              <p:cNvSpPr>
                <a:spLocks noChangeArrowheads="1"/>
              </p:cNvSpPr>
              <p:nvPr/>
            </p:nvSpPr>
            <p:spPr bwMode="auto">
              <a:xfrm>
                <a:off x="690" y="2840"/>
                <a:ext cx="224"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nchor="ctr">
                <a:spAutoFit/>
              </a:bodyPr>
              <a:lstStyle/>
              <a:p>
                <a:pPr algn="ctr" eaLnBrk="0" hangingPunct="0"/>
                <a:r>
                  <a:rPr lang="en-US" altLang="zh-CN" sz="2600">
                    <a:latin typeface="Times New Roman" panose="02020603050405020304" pitchFamily="18" charset="0"/>
                    <a:ea typeface="宋体" panose="02010600030101010101" pitchFamily="2" charset="-122"/>
                  </a:rPr>
                  <a:t>+</a:t>
                </a:r>
              </a:p>
            </p:txBody>
          </p:sp>
          <p:sp>
            <p:nvSpPr>
              <p:cNvPr id="61776" name="Text Box 336">
                <a:extLst>
                  <a:ext uri="{FF2B5EF4-FFF2-40B4-BE49-F238E27FC236}">
                    <a16:creationId xmlns:a16="http://schemas.microsoft.com/office/drawing/2014/main" id="{92E0F3F6-A3C2-4851-8A44-F950C94F7FE1}"/>
                  </a:ext>
                </a:extLst>
              </p:cNvPr>
              <p:cNvSpPr txBox="1">
                <a:spLocks noChangeArrowheads="1"/>
              </p:cNvSpPr>
              <p:nvPr/>
            </p:nvSpPr>
            <p:spPr bwMode="auto">
              <a:xfrm>
                <a:off x="694" y="3153"/>
                <a:ext cx="204"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2600">
                    <a:latin typeface="Times New Roman" panose="02020603050405020304" pitchFamily="18" charset="0"/>
                    <a:ea typeface="宋体" panose="02010600030101010101" pitchFamily="2" charset="-122"/>
                  </a:rPr>
                  <a:t>_</a:t>
                </a:r>
              </a:p>
            </p:txBody>
          </p:sp>
          <p:grpSp>
            <p:nvGrpSpPr>
              <p:cNvPr id="61777" name="Group 337">
                <a:extLst>
                  <a:ext uri="{FF2B5EF4-FFF2-40B4-BE49-F238E27FC236}">
                    <a16:creationId xmlns:a16="http://schemas.microsoft.com/office/drawing/2014/main" id="{DF0F937E-8DEB-46EA-8BC9-64A15BF8A1B7}"/>
                  </a:ext>
                </a:extLst>
              </p:cNvPr>
              <p:cNvGrpSpPr>
                <a:grpSpLocks/>
              </p:cNvGrpSpPr>
              <p:nvPr/>
            </p:nvGrpSpPr>
            <p:grpSpPr bwMode="auto">
              <a:xfrm>
                <a:off x="765" y="2692"/>
                <a:ext cx="1004" cy="1034"/>
                <a:chOff x="2448" y="1392"/>
                <a:chExt cx="720" cy="779"/>
              </a:xfrm>
            </p:grpSpPr>
            <p:sp>
              <p:nvSpPr>
                <p:cNvPr id="61778" name="Oval 338">
                  <a:extLst>
                    <a:ext uri="{FF2B5EF4-FFF2-40B4-BE49-F238E27FC236}">
                      <a16:creationId xmlns:a16="http://schemas.microsoft.com/office/drawing/2014/main" id="{C645C53B-CBE5-42AE-99E0-DD91CC4AA465}"/>
                    </a:ext>
                  </a:extLst>
                </p:cNvPr>
                <p:cNvSpPr>
                  <a:spLocks noChangeArrowheads="1"/>
                </p:cNvSpPr>
                <p:nvPr/>
              </p:nvSpPr>
              <p:spPr bwMode="auto">
                <a:xfrm>
                  <a:off x="2448" y="1680"/>
                  <a:ext cx="192" cy="192"/>
                </a:xfrm>
                <a:prstGeom prst="ellipse">
                  <a:avLst/>
                </a:prstGeom>
                <a:solidFill>
                  <a:srgbClr val="FF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61779" name="Line 339">
                  <a:extLst>
                    <a:ext uri="{FF2B5EF4-FFF2-40B4-BE49-F238E27FC236}">
                      <a16:creationId xmlns:a16="http://schemas.microsoft.com/office/drawing/2014/main" id="{2AD14331-B3D1-492B-A0C0-1BE41657A2DD}"/>
                    </a:ext>
                  </a:extLst>
                </p:cNvPr>
                <p:cNvSpPr>
                  <a:spLocks noChangeShapeType="1"/>
                </p:cNvSpPr>
                <p:nvPr/>
              </p:nvSpPr>
              <p:spPr bwMode="auto">
                <a:xfrm>
                  <a:off x="2544" y="1440"/>
                  <a:ext cx="0" cy="72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61780" name="Line 340">
                  <a:extLst>
                    <a:ext uri="{FF2B5EF4-FFF2-40B4-BE49-F238E27FC236}">
                      <a16:creationId xmlns:a16="http://schemas.microsoft.com/office/drawing/2014/main" id="{60CB9A84-2E49-4B4F-8A10-99021F2AC4F8}"/>
                    </a:ext>
                  </a:extLst>
                </p:cNvPr>
                <p:cNvSpPr>
                  <a:spLocks noChangeShapeType="1"/>
                </p:cNvSpPr>
                <p:nvPr/>
              </p:nvSpPr>
              <p:spPr bwMode="auto">
                <a:xfrm>
                  <a:off x="2544" y="1440"/>
                  <a:ext cx="57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61781" name="Line 341">
                  <a:extLst>
                    <a:ext uri="{FF2B5EF4-FFF2-40B4-BE49-F238E27FC236}">
                      <a16:creationId xmlns:a16="http://schemas.microsoft.com/office/drawing/2014/main" id="{9C55DBB3-15F2-4E58-A12B-15DC87EA5BDC}"/>
                    </a:ext>
                  </a:extLst>
                </p:cNvPr>
                <p:cNvSpPr>
                  <a:spLocks noChangeShapeType="1"/>
                </p:cNvSpPr>
                <p:nvPr/>
              </p:nvSpPr>
              <p:spPr bwMode="auto">
                <a:xfrm>
                  <a:off x="2544" y="2160"/>
                  <a:ext cx="57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61782" name="Rectangle 342">
                  <a:extLst>
                    <a:ext uri="{FF2B5EF4-FFF2-40B4-BE49-F238E27FC236}">
                      <a16:creationId xmlns:a16="http://schemas.microsoft.com/office/drawing/2014/main" id="{658F06FB-700F-4968-A7E0-2B5F665E090C}"/>
                    </a:ext>
                  </a:extLst>
                </p:cNvPr>
                <p:cNvSpPr>
                  <a:spLocks noChangeArrowheads="1"/>
                </p:cNvSpPr>
                <p:nvPr/>
              </p:nvSpPr>
              <p:spPr bwMode="auto">
                <a:xfrm>
                  <a:off x="2688" y="1392"/>
                  <a:ext cx="240" cy="96"/>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nvGrpSpPr>
                <p:cNvPr id="61783" name="Group 343">
                  <a:extLst>
                    <a:ext uri="{FF2B5EF4-FFF2-40B4-BE49-F238E27FC236}">
                      <a16:creationId xmlns:a16="http://schemas.microsoft.com/office/drawing/2014/main" id="{3616C33E-5A9E-4178-8EB8-79134ED462AF}"/>
                    </a:ext>
                  </a:extLst>
                </p:cNvPr>
                <p:cNvGrpSpPr>
                  <a:grpSpLocks/>
                </p:cNvGrpSpPr>
                <p:nvPr/>
              </p:nvGrpSpPr>
              <p:grpSpPr bwMode="auto">
                <a:xfrm>
                  <a:off x="3120" y="1436"/>
                  <a:ext cx="48" cy="735"/>
                  <a:chOff x="1536" y="2448"/>
                  <a:chExt cx="144" cy="1375"/>
                </a:xfrm>
              </p:grpSpPr>
              <p:sp>
                <p:nvSpPr>
                  <p:cNvPr id="61784" name="Freeform 344">
                    <a:extLst>
                      <a:ext uri="{FF2B5EF4-FFF2-40B4-BE49-F238E27FC236}">
                        <a16:creationId xmlns:a16="http://schemas.microsoft.com/office/drawing/2014/main" id="{3A9BEC31-B0DA-42E9-9FB6-B60CAB03E1CE}"/>
                      </a:ext>
                    </a:extLst>
                  </p:cNvPr>
                  <p:cNvSpPr>
                    <a:spLocks/>
                  </p:cNvSpPr>
                  <p:nvPr/>
                </p:nvSpPr>
                <p:spPr bwMode="auto">
                  <a:xfrm>
                    <a:off x="1536" y="2832"/>
                    <a:ext cx="144" cy="192"/>
                  </a:xfrm>
                  <a:custGeom>
                    <a:avLst/>
                    <a:gdLst>
                      <a:gd name="T0" fmla="*/ 0 w 144"/>
                      <a:gd name="T1" fmla="*/ 0 h 192"/>
                      <a:gd name="T2" fmla="*/ 144 w 144"/>
                      <a:gd name="T3" fmla="*/ 96 h 192"/>
                      <a:gd name="T4" fmla="*/ 0 w 144"/>
                      <a:gd name="T5" fmla="*/ 192 h 192"/>
                    </a:gdLst>
                    <a:ahLst/>
                    <a:cxnLst>
                      <a:cxn ang="0">
                        <a:pos x="T0" y="T1"/>
                      </a:cxn>
                      <a:cxn ang="0">
                        <a:pos x="T2" y="T3"/>
                      </a:cxn>
                      <a:cxn ang="0">
                        <a:pos x="T4" y="T5"/>
                      </a:cxn>
                    </a:cxnLst>
                    <a:rect l="0" t="0" r="r" b="b"/>
                    <a:pathLst>
                      <a:path w="144" h="192">
                        <a:moveTo>
                          <a:pt x="0" y="0"/>
                        </a:moveTo>
                        <a:cubicBezTo>
                          <a:pt x="72" y="32"/>
                          <a:pt x="144" y="64"/>
                          <a:pt x="144" y="96"/>
                        </a:cubicBezTo>
                        <a:cubicBezTo>
                          <a:pt x="144" y="128"/>
                          <a:pt x="24" y="176"/>
                          <a:pt x="0" y="192"/>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1785" name="Freeform 345">
                    <a:extLst>
                      <a:ext uri="{FF2B5EF4-FFF2-40B4-BE49-F238E27FC236}">
                        <a16:creationId xmlns:a16="http://schemas.microsoft.com/office/drawing/2014/main" id="{18CCBB55-D199-416E-B244-6DECBA3045F2}"/>
                      </a:ext>
                    </a:extLst>
                  </p:cNvPr>
                  <p:cNvSpPr>
                    <a:spLocks/>
                  </p:cNvSpPr>
                  <p:nvPr/>
                </p:nvSpPr>
                <p:spPr bwMode="auto">
                  <a:xfrm>
                    <a:off x="1536" y="3024"/>
                    <a:ext cx="144" cy="192"/>
                  </a:xfrm>
                  <a:custGeom>
                    <a:avLst/>
                    <a:gdLst>
                      <a:gd name="T0" fmla="*/ 0 w 144"/>
                      <a:gd name="T1" fmla="*/ 0 h 192"/>
                      <a:gd name="T2" fmla="*/ 144 w 144"/>
                      <a:gd name="T3" fmla="*/ 96 h 192"/>
                      <a:gd name="T4" fmla="*/ 0 w 144"/>
                      <a:gd name="T5" fmla="*/ 192 h 192"/>
                    </a:gdLst>
                    <a:ahLst/>
                    <a:cxnLst>
                      <a:cxn ang="0">
                        <a:pos x="T0" y="T1"/>
                      </a:cxn>
                      <a:cxn ang="0">
                        <a:pos x="T2" y="T3"/>
                      </a:cxn>
                      <a:cxn ang="0">
                        <a:pos x="T4" y="T5"/>
                      </a:cxn>
                    </a:cxnLst>
                    <a:rect l="0" t="0" r="r" b="b"/>
                    <a:pathLst>
                      <a:path w="144" h="192">
                        <a:moveTo>
                          <a:pt x="0" y="0"/>
                        </a:moveTo>
                        <a:cubicBezTo>
                          <a:pt x="72" y="32"/>
                          <a:pt x="144" y="64"/>
                          <a:pt x="144" y="96"/>
                        </a:cubicBezTo>
                        <a:cubicBezTo>
                          <a:pt x="144" y="128"/>
                          <a:pt x="24" y="176"/>
                          <a:pt x="0" y="192"/>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1786" name="Freeform 346">
                    <a:extLst>
                      <a:ext uri="{FF2B5EF4-FFF2-40B4-BE49-F238E27FC236}">
                        <a16:creationId xmlns:a16="http://schemas.microsoft.com/office/drawing/2014/main" id="{E05565C0-4759-4C68-9C0D-2AB1EF734FCC}"/>
                      </a:ext>
                    </a:extLst>
                  </p:cNvPr>
                  <p:cNvSpPr>
                    <a:spLocks/>
                  </p:cNvSpPr>
                  <p:nvPr/>
                </p:nvSpPr>
                <p:spPr bwMode="auto">
                  <a:xfrm>
                    <a:off x="1536" y="3216"/>
                    <a:ext cx="144" cy="192"/>
                  </a:xfrm>
                  <a:custGeom>
                    <a:avLst/>
                    <a:gdLst>
                      <a:gd name="T0" fmla="*/ 0 w 144"/>
                      <a:gd name="T1" fmla="*/ 0 h 192"/>
                      <a:gd name="T2" fmla="*/ 144 w 144"/>
                      <a:gd name="T3" fmla="*/ 96 h 192"/>
                      <a:gd name="T4" fmla="*/ 0 w 144"/>
                      <a:gd name="T5" fmla="*/ 192 h 192"/>
                    </a:gdLst>
                    <a:ahLst/>
                    <a:cxnLst>
                      <a:cxn ang="0">
                        <a:pos x="T0" y="T1"/>
                      </a:cxn>
                      <a:cxn ang="0">
                        <a:pos x="T2" y="T3"/>
                      </a:cxn>
                      <a:cxn ang="0">
                        <a:pos x="T4" y="T5"/>
                      </a:cxn>
                    </a:cxnLst>
                    <a:rect l="0" t="0" r="r" b="b"/>
                    <a:pathLst>
                      <a:path w="144" h="192">
                        <a:moveTo>
                          <a:pt x="0" y="0"/>
                        </a:moveTo>
                        <a:cubicBezTo>
                          <a:pt x="72" y="32"/>
                          <a:pt x="144" y="64"/>
                          <a:pt x="144" y="96"/>
                        </a:cubicBezTo>
                        <a:cubicBezTo>
                          <a:pt x="144" y="128"/>
                          <a:pt x="24" y="176"/>
                          <a:pt x="0" y="192"/>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1787" name="Line 347">
                    <a:extLst>
                      <a:ext uri="{FF2B5EF4-FFF2-40B4-BE49-F238E27FC236}">
                        <a16:creationId xmlns:a16="http://schemas.microsoft.com/office/drawing/2014/main" id="{B1478280-AFD8-480B-9EC1-67E661D9862D}"/>
                      </a:ext>
                    </a:extLst>
                  </p:cNvPr>
                  <p:cNvSpPr>
                    <a:spLocks noChangeShapeType="1"/>
                  </p:cNvSpPr>
                  <p:nvPr/>
                </p:nvSpPr>
                <p:spPr bwMode="auto">
                  <a:xfrm flipV="1">
                    <a:off x="1536" y="2448"/>
                    <a:ext cx="0"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1788" name="Line 348">
                    <a:extLst>
                      <a:ext uri="{FF2B5EF4-FFF2-40B4-BE49-F238E27FC236}">
                        <a16:creationId xmlns:a16="http://schemas.microsoft.com/office/drawing/2014/main" id="{F1B7B0EE-014C-4B3B-9200-1A842D532B72}"/>
                      </a:ext>
                    </a:extLst>
                  </p:cNvPr>
                  <p:cNvSpPr>
                    <a:spLocks noChangeShapeType="1"/>
                  </p:cNvSpPr>
                  <p:nvPr/>
                </p:nvSpPr>
                <p:spPr bwMode="auto">
                  <a:xfrm flipV="1">
                    <a:off x="1536" y="3576"/>
                    <a:ext cx="0" cy="24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dirty="0"/>
                  </a:p>
                </p:txBody>
              </p:sp>
            </p:grpSp>
          </p:grpSp>
          <p:sp>
            <p:nvSpPr>
              <p:cNvPr id="61789" name="Text Box 349">
                <a:extLst>
                  <a:ext uri="{FF2B5EF4-FFF2-40B4-BE49-F238E27FC236}">
                    <a16:creationId xmlns:a16="http://schemas.microsoft.com/office/drawing/2014/main" id="{5BF21EE7-FDAA-41EC-9FB7-5765EF9EAAB5}"/>
                  </a:ext>
                </a:extLst>
              </p:cNvPr>
              <p:cNvSpPr txBox="1">
                <a:spLocks noChangeArrowheads="1"/>
              </p:cNvSpPr>
              <p:nvPr/>
            </p:nvSpPr>
            <p:spPr bwMode="auto">
              <a:xfrm>
                <a:off x="1498" y="3125"/>
                <a:ext cx="215"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2600" i="1">
                    <a:latin typeface="Times New Roman" panose="02020603050405020304" pitchFamily="18" charset="0"/>
                    <a:ea typeface="宋体" panose="02010600030101010101" pitchFamily="2" charset="-122"/>
                  </a:rPr>
                  <a:t>L</a:t>
                </a:r>
                <a:endParaRPr lang="en-US" altLang="zh-CN" sz="2600">
                  <a:latin typeface="Times New Roman" panose="02020603050405020304" pitchFamily="18" charset="0"/>
                  <a:ea typeface="宋体" panose="02010600030101010101" pitchFamily="2" charset="-122"/>
                </a:endParaRPr>
              </a:p>
            </p:txBody>
          </p:sp>
          <p:sp>
            <p:nvSpPr>
              <p:cNvPr id="61790" name="Text Box 350">
                <a:extLst>
                  <a:ext uri="{FF2B5EF4-FFF2-40B4-BE49-F238E27FC236}">
                    <a16:creationId xmlns:a16="http://schemas.microsoft.com/office/drawing/2014/main" id="{87EDAD2B-1C44-48D0-A147-5A7D88CB333E}"/>
                  </a:ext>
                </a:extLst>
              </p:cNvPr>
              <p:cNvSpPr txBox="1">
                <a:spLocks noChangeArrowheads="1"/>
              </p:cNvSpPr>
              <p:nvPr/>
            </p:nvSpPr>
            <p:spPr bwMode="auto">
              <a:xfrm>
                <a:off x="1186" y="2426"/>
                <a:ext cx="226"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2600" i="1" dirty="0">
                    <a:latin typeface="Times New Roman" panose="02020603050405020304" pitchFamily="18" charset="0"/>
                    <a:ea typeface="宋体" panose="02010600030101010101" pitchFamily="2" charset="-122"/>
                  </a:rPr>
                  <a:t>R</a:t>
                </a:r>
                <a:endParaRPr lang="en-US" altLang="zh-CN" sz="2600" dirty="0">
                  <a:latin typeface="Times New Roman" panose="02020603050405020304" pitchFamily="18" charset="0"/>
                  <a:ea typeface="宋体" panose="02010600030101010101" pitchFamily="2" charset="-122"/>
                </a:endParaRPr>
              </a:p>
            </p:txBody>
          </p:sp>
        </p:grpSp>
        <p:sp>
          <p:nvSpPr>
            <p:cNvPr id="88" name="Freeform 346">
              <a:extLst>
                <a:ext uri="{FF2B5EF4-FFF2-40B4-BE49-F238E27FC236}">
                  <a16:creationId xmlns:a16="http://schemas.microsoft.com/office/drawing/2014/main" id="{8B3E79FB-3D46-4393-BB3D-EE92B3AB3BDD}"/>
                </a:ext>
              </a:extLst>
            </p:cNvPr>
            <p:cNvSpPr>
              <a:spLocks/>
            </p:cNvSpPr>
            <p:nvPr/>
          </p:nvSpPr>
          <p:spPr bwMode="auto">
            <a:xfrm>
              <a:off x="4471452" y="4776156"/>
              <a:ext cx="106257" cy="206658"/>
            </a:xfrm>
            <a:custGeom>
              <a:avLst/>
              <a:gdLst>
                <a:gd name="T0" fmla="*/ 0 w 144"/>
                <a:gd name="T1" fmla="*/ 0 h 192"/>
                <a:gd name="T2" fmla="*/ 144 w 144"/>
                <a:gd name="T3" fmla="*/ 96 h 192"/>
                <a:gd name="T4" fmla="*/ 0 w 144"/>
                <a:gd name="T5" fmla="*/ 192 h 192"/>
              </a:gdLst>
              <a:ahLst/>
              <a:cxnLst>
                <a:cxn ang="0">
                  <a:pos x="T0" y="T1"/>
                </a:cxn>
                <a:cxn ang="0">
                  <a:pos x="T2" y="T3"/>
                </a:cxn>
                <a:cxn ang="0">
                  <a:pos x="T4" y="T5"/>
                </a:cxn>
              </a:cxnLst>
              <a:rect l="0" t="0" r="r" b="b"/>
              <a:pathLst>
                <a:path w="144" h="192">
                  <a:moveTo>
                    <a:pt x="0" y="0"/>
                  </a:moveTo>
                  <a:cubicBezTo>
                    <a:pt x="72" y="32"/>
                    <a:pt x="144" y="64"/>
                    <a:pt x="144" y="96"/>
                  </a:cubicBezTo>
                  <a:cubicBezTo>
                    <a:pt x="144" y="128"/>
                    <a:pt x="24" y="176"/>
                    <a:pt x="0" y="192"/>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sp>
        <p:nvSpPr>
          <p:cNvPr id="3" name="灯片编号占位符 2">
            <a:extLst>
              <a:ext uri="{FF2B5EF4-FFF2-40B4-BE49-F238E27FC236}">
                <a16:creationId xmlns:a16="http://schemas.microsoft.com/office/drawing/2014/main" id="{B4890BD9-5F61-4E90-99D5-66CB67BEFE85}"/>
              </a:ext>
            </a:extLst>
          </p:cNvPr>
          <p:cNvSpPr>
            <a:spLocks noGrp="1"/>
          </p:cNvSpPr>
          <p:nvPr>
            <p:ph type="sldNum" sz="quarter" idx="12"/>
          </p:nvPr>
        </p:nvSpPr>
        <p:spPr/>
        <p:txBody>
          <a:bodyPr/>
          <a:lstStyle/>
          <a:p>
            <a:fld id="{DD7B16FF-69CA-4A0B-BD3A-C4B4E2184A49}" type="slidenum">
              <a:rPr lang="zh-CN" altLang="en-US" smtClean="0"/>
              <a:pPr/>
              <a:t>45</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1445"/>
                                        </p:tgtEl>
                                        <p:attrNameLst>
                                          <p:attrName>style.visibility</p:attrName>
                                        </p:attrNameLst>
                                      </p:cBhvr>
                                      <p:to>
                                        <p:strVal val="visible"/>
                                      </p:to>
                                    </p:set>
                                    <p:animEffect transition="in" filter="blinds(vertical)">
                                      <p:cBhvr>
                                        <p:cTn id="7" dur="500"/>
                                        <p:tgtEl>
                                          <p:spTgt spid="614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61446"/>
                                        </p:tgtEl>
                                        <p:attrNameLst>
                                          <p:attrName>style.visibility</p:attrName>
                                        </p:attrNameLst>
                                      </p:cBhvr>
                                      <p:to>
                                        <p:strVal val="visible"/>
                                      </p:to>
                                    </p:set>
                                    <p:anim calcmode="lin" valueType="num">
                                      <p:cBhvr>
                                        <p:cTn id="12" dur="500" fill="hold"/>
                                        <p:tgtEl>
                                          <p:spTgt spid="61446"/>
                                        </p:tgtEl>
                                        <p:attrNameLst>
                                          <p:attrName>ppt_w</p:attrName>
                                        </p:attrNameLst>
                                      </p:cBhvr>
                                      <p:tavLst>
                                        <p:tav tm="0">
                                          <p:val>
                                            <p:fltVal val="0"/>
                                          </p:val>
                                        </p:tav>
                                        <p:tav tm="100000">
                                          <p:val>
                                            <p:strVal val="#ppt_w"/>
                                          </p:val>
                                        </p:tav>
                                      </p:tavLst>
                                    </p:anim>
                                    <p:anim calcmode="lin" valueType="num">
                                      <p:cBhvr>
                                        <p:cTn id="13" dur="500" fill="hold"/>
                                        <p:tgtEl>
                                          <p:spTgt spid="61446"/>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61455"/>
                                        </p:tgtEl>
                                        <p:attrNameLst>
                                          <p:attrName>style.visibility</p:attrName>
                                        </p:attrNameLst>
                                      </p:cBhvr>
                                      <p:to>
                                        <p:strVal val="visible"/>
                                      </p:to>
                                    </p:set>
                                    <p:animEffect transition="in" filter="wipe(left)">
                                      <p:cBhvr>
                                        <p:cTn id="18" dur="500"/>
                                        <p:tgtEl>
                                          <p:spTgt spid="6145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1450"/>
                                        </p:tgtEl>
                                        <p:attrNameLst>
                                          <p:attrName>style.visibility</p:attrName>
                                        </p:attrNameLst>
                                      </p:cBhvr>
                                      <p:to>
                                        <p:strVal val="visible"/>
                                      </p:to>
                                    </p:set>
                                    <p:animEffect transition="in" filter="wipe(left)">
                                      <p:cBhvr>
                                        <p:cTn id="23" dur="500"/>
                                        <p:tgtEl>
                                          <p:spTgt spid="6145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nodeType="clickEffect">
                                  <p:stCondLst>
                                    <p:cond delay="0"/>
                                  </p:stCondLst>
                                  <p:childTnLst>
                                    <p:set>
                                      <p:cBhvr>
                                        <p:cTn id="27" dur="1" fill="hold">
                                          <p:stCondLst>
                                            <p:cond delay="0"/>
                                          </p:stCondLst>
                                        </p:cTn>
                                        <p:tgtEl>
                                          <p:spTgt spid="61766"/>
                                        </p:tgtEl>
                                        <p:attrNameLst>
                                          <p:attrName>style.visibility</p:attrName>
                                        </p:attrNameLst>
                                      </p:cBhvr>
                                      <p:to>
                                        <p:strVal val="visible"/>
                                      </p:to>
                                    </p:set>
                                    <p:animEffect transition="in" filter="wipe(down)">
                                      <p:cBhvr>
                                        <p:cTn id="28" dur="500"/>
                                        <p:tgtEl>
                                          <p:spTgt spid="61766"/>
                                        </p:tgtEl>
                                      </p:cBhvr>
                                    </p:animEffect>
                                  </p:childTnLst>
                                </p:cTn>
                              </p:par>
                            </p:childTnLst>
                          </p:cTn>
                        </p:par>
                      </p:childTnLst>
                    </p:cTn>
                  </p:par>
                  <p:par>
                    <p:cTn id="29" fill="hold">
                      <p:stCondLst>
                        <p:cond delay="indefinite"/>
                      </p:stCondLst>
                      <p:childTnLst>
                        <p:par>
                          <p:cTn id="30" fill="hold">
                            <p:stCondLst>
                              <p:cond delay="0"/>
                            </p:stCondLst>
                            <p:childTnLst>
                              <p:par>
                                <p:cTn id="31" presetID="17" presetClass="entr" presetSubtype="8" fill="hold" nodeType="clickEffect">
                                  <p:stCondLst>
                                    <p:cond delay="0"/>
                                  </p:stCondLst>
                                  <p:childTnLst>
                                    <p:set>
                                      <p:cBhvr>
                                        <p:cTn id="32" dur="1" fill="hold">
                                          <p:stCondLst>
                                            <p:cond delay="0"/>
                                          </p:stCondLst>
                                        </p:cTn>
                                        <p:tgtEl>
                                          <p:spTgt spid="61751"/>
                                        </p:tgtEl>
                                        <p:attrNameLst>
                                          <p:attrName>style.visibility</p:attrName>
                                        </p:attrNameLst>
                                      </p:cBhvr>
                                      <p:to>
                                        <p:strVal val="visible"/>
                                      </p:to>
                                    </p:set>
                                    <p:anim calcmode="lin" valueType="num">
                                      <p:cBhvr>
                                        <p:cTn id="33" dur="500" fill="hold"/>
                                        <p:tgtEl>
                                          <p:spTgt spid="61751"/>
                                        </p:tgtEl>
                                        <p:attrNameLst>
                                          <p:attrName>ppt_x</p:attrName>
                                        </p:attrNameLst>
                                      </p:cBhvr>
                                      <p:tavLst>
                                        <p:tav tm="0">
                                          <p:val>
                                            <p:strVal val="#ppt_x-#ppt_w/2"/>
                                          </p:val>
                                        </p:tav>
                                        <p:tav tm="100000">
                                          <p:val>
                                            <p:strVal val="#ppt_x"/>
                                          </p:val>
                                        </p:tav>
                                      </p:tavLst>
                                    </p:anim>
                                    <p:anim calcmode="lin" valueType="num">
                                      <p:cBhvr>
                                        <p:cTn id="34" dur="500" fill="hold"/>
                                        <p:tgtEl>
                                          <p:spTgt spid="61751"/>
                                        </p:tgtEl>
                                        <p:attrNameLst>
                                          <p:attrName>ppt_y</p:attrName>
                                        </p:attrNameLst>
                                      </p:cBhvr>
                                      <p:tavLst>
                                        <p:tav tm="0">
                                          <p:val>
                                            <p:strVal val="#ppt_y"/>
                                          </p:val>
                                        </p:tav>
                                        <p:tav tm="100000">
                                          <p:val>
                                            <p:strVal val="#ppt_y"/>
                                          </p:val>
                                        </p:tav>
                                      </p:tavLst>
                                    </p:anim>
                                    <p:anim calcmode="lin" valueType="num">
                                      <p:cBhvr>
                                        <p:cTn id="35" dur="500" fill="hold"/>
                                        <p:tgtEl>
                                          <p:spTgt spid="61751"/>
                                        </p:tgtEl>
                                        <p:attrNameLst>
                                          <p:attrName>ppt_w</p:attrName>
                                        </p:attrNameLst>
                                      </p:cBhvr>
                                      <p:tavLst>
                                        <p:tav tm="0">
                                          <p:val>
                                            <p:fltVal val="0"/>
                                          </p:val>
                                        </p:tav>
                                        <p:tav tm="100000">
                                          <p:val>
                                            <p:strVal val="#ppt_w"/>
                                          </p:val>
                                        </p:tav>
                                      </p:tavLst>
                                    </p:anim>
                                    <p:anim calcmode="lin" valueType="num">
                                      <p:cBhvr>
                                        <p:cTn id="36" dur="500" fill="hold"/>
                                        <p:tgtEl>
                                          <p:spTgt spid="61751"/>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wipe(up)">
                                      <p:cBhvr>
                                        <p:cTn id="41" dur="500"/>
                                        <p:tgtEl>
                                          <p:spTgt spid="2"/>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499"/>
                                          </p:stCondLst>
                                        </p:cTn>
                                        <p:tgtEl>
                                          <p:spTgt spid="6176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4" presetClass="entr" presetSubtype="32" fill="hold" nodeType="clickEffect">
                                  <p:stCondLst>
                                    <p:cond delay="0"/>
                                  </p:stCondLst>
                                  <p:childTnLst>
                                    <p:set>
                                      <p:cBhvr>
                                        <p:cTn id="49" dur="1" fill="hold">
                                          <p:stCondLst>
                                            <p:cond delay="0"/>
                                          </p:stCondLst>
                                        </p:cTn>
                                        <p:tgtEl>
                                          <p:spTgt spid="61794"/>
                                        </p:tgtEl>
                                        <p:attrNameLst>
                                          <p:attrName>style.visibility</p:attrName>
                                        </p:attrNameLst>
                                      </p:cBhvr>
                                      <p:to>
                                        <p:strVal val="visible"/>
                                      </p:to>
                                    </p:set>
                                    <p:animEffect transition="in" filter="box(out)">
                                      <p:cBhvr>
                                        <p:cTn id="50" dur="500"/>
                                        <p:tgtEl>
                                          <p:spTgt spid="6179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iterate type="lt">
                                    <p:tmPct val="100000"/>
                                  </p:iterate>
                                  <p:childTnLst>
                                    <p:set>
                                      <p:cBhvr>
                                        <p:cTn id="54" dur="1" fill="hold">
                                          <p:stCondLst>
                                            <p:cond delay="0"/>
                                          </p:stCondLst>
                                        </p:cTn>
                                        <p:tgtEl>
                                          <p:spTgt spid="61750"/>
                                        </p:tgtEl>
                                        <p:attrNameLst>
                                          <p:attrName>style.visibility</p:attrName>
                                        </p:attrNameLst>
                                      </p:cBhvr>
                                      <p:to>
                                        <p:strVal val="visible"/>
                                      </p:to>
                                    </p:set>
                                    <p:animEffect transition="in" filter="wipe(left)">
                                      <p:cBhvr>
                                        <p:cTn id="55" dur="75"/>
                                        <p:tgtEl>
                                          <p:spTgt spid="61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5" grpId="0" animBg="1" autoUpdateAnimBg="0"/>
      <p:bldP spid="61450" grpId="0" autoUpdateAnimBg="0"/>
      <p:bldP spid="61750"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601" name="Group 137">
            <a:extLst>
              <a:ext uri="{FF2B5EF4-FFF2-40B4-BE49-F238E27FC236}">
                <a16:creationId xmlns:a16="http://schemas.microsoft.com/office/drawing/2014/main" id="{E612B693-5B37-4D4B-903A-692632154A41}"/>
              </a:ext>
            </a:extLst>
          </p:cNvPr>
          <p:cNvGrpSpPr>
            <a:grpSpLocks/>
          </p:cNvGrpSpPr>
          <p:nvPr/>
        </p:nvGrpSpPr>
        <p:grpSpPr bwMode="auto">
          <a:xfrm>
            <a:off x="7659953" y="4044703"/>
            <a:ext cx="154781" cy="142743"/>
            <a:chOff x="4638" y="2518"/>
            <a:chExt cx="90" cy="83"/>
          </a:xfrm>
        </p:grpSpPr>
        <p:sp>
          <p:nvSpPr>
            <p:cNvPr id="62469" name="Line 5">
              <a:extLst>
                <a:ext uri="{FF2B5EF4-FFF2-40B4-BE49-F238E27FC236}">
                  <a16:creationId xmlns:a16="http://schemas.microsoft.com/office/drawing/2014/main" id="{D8200A04-214A-4CE8-84E6-12DA9E230248}"/>
                </a:ext>
              </a:extLst>
            </p:cNvPr>
            <p:cNvSpPr>
              <a:spLocks noChangeShapeType="1"/>
            </p:cNvSpPr>
            <p:nvPr/>
          </p:nvSpPr>
          <p:spPr bwMode="auto">
            <a:xfrm>
              <a:off x="4638" y="2533"/>
              <a:ext cx="7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2470" name="Line 6">
              <a:extLst>
                <a:ext uri="{FF2B5EF4-FFF2-40B4-BE49-F238E27FC236}">
                  <a16:creationId xmlns:a16="http://schemas.microsoft.com/office/drawing/2014/main" id="{7FFD5C6A-C90F-4716-B7CD-66993B2905AA}"/>
                </a:ext>
              </a:extLst>
            </p:cNvPr>
            <p:cNvSpPr>
              <a:spLocks noChangeShapeType="1"/>
            </p:cNvSpPr>
            <p:nvPr/>
          </p:nvSpPr>
          <p:spPr bwMode="auto">
            <a:xfrm>
              <a:off x="4728" y="2518"/>
              <a:ext cx="0" cy="8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sp>
        <p:nvSpPr>
          <p:cNvPr id="62474" name="Rectangle 10">
            <a:extLst>
              <a:ext uri="{FF2B5EF4-FFF2-40B4-BE49-F238E27FC236}">
                <a16:creationId xmlns:a16="http://schemas.microsoft.com/office/drawing/2014/main" id="{6C9173ED-5535-4A9C-9B4F-831144D19FF7}"/>
              </a:ext>
            </a:extLst>
          </p:cNvPr>
          <p:cNvSpPr>
            <a:spLocks noChangeArrowheads="1"/>
          </p:cNvSpPr>
          <p:nvPr/>
        </p:nvSpPr>
        <p:spPr bwMode="auto">
          <a:xfrm>
            <a:off x="502149" y="162054"/>
            <a:ext cx="2004077" cy="501462"/>
          </a:xfrm>
          <a:prstGeom prst="rect">
            <a:avLst/>
          </a:prstGeom>
          <a:gradFill rotWithShape="0">
            <a:gsLst>
              <a:gs pos="0">
                <a:srgbClr val="FF9900"/>
              </a:gs>
              <a:gs pos="50000">
                <a:srgbClr val="FFFFFF"/>
              </a:gs>
              <a:gs pos="100000">
                <a:srgbClr val="FF9900"/>
              </a:gs>
            </a:gsLst>
            <a:lin ang="5400000" scaled="1"/>
          </a:gradFill>
          <a:ln>
            <a:noFill/>
          </a:ln>
          <a:effectLst/>
          <a:extLs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029" tIns="48154" rIns="98029" bIns="48154" anchor="ctr">
            <a:spAutoFit/>
          </a:bodyPr>
          <a:lstStyle/>
          <a:p>
            <a:pPr algn="ctr" eaLnBrk="0" hangingPunct="0">
              <a:lnSpc>
                <a:spcPct val="110000"/>
              </a:lnSpc>
            </a:pPr>
            <a:r>
              <a:rPr lang="en-US" altLang="zh-CN" sz="2600" b="1">
                <a:latin typeface="Times New Roman" panose="02020603050405020304" pitchFamily="18" charset="0"/>
                <a:ea typeface="黑体" panose="02010609060101010101" pitchFamily="49" charset="-122"/>
                <a:cs typeface="Times New Roman" panose="02020603050405020304" pitchFamily="18" charset="0"/>
              </a:rPr>
              <a:t>4. </a:t>
            </a:r>
            <a:r>
              <a:rPr lang="zh-CN" altLang="en-US" sz="2600" b="1">
                <a:latin typeface="Times New Roman" panose="02020603050405020304" pitchFamily="18" charset="0"/>
                <a:ea typeface="黑体" panose="02010609060101010101" pitchFamily="49" charset="-122"/>
                <a:cs typeface="Times New Roman" panose="02020603050405020304" pitchFamily="18" charset="0"/>
              </a:rPr>
              <a:t>相量关系</a:t>
            </a:r>
          </a:p>
        </p:txBody>
      </p:sp>
      <p:sp>
        <p:nvSpPr>
          <p:cNvPr id="62488" name="Text Box 24">
            <a:extLst>
              <a:ext uri="{FF2B5EF4-FFF2-40B4-BE49-F238E27FC236}">
                <a16:creationId xmlns:a16="http://schemas.microsoft.com/office/drawing/2014/main" id="{F5EEE9DB-970F-44C5-8514-7352F22533C0}"/>
              </a:ext>
            </a:extLst>
          </p:cNvPr>
          <p:cNvSpPr txBox="1">
            <a:spLocks noChangeArrowheads="1"/>
          </p:cNvSpPr>
          <p:nvPr/>
        </p:nvSpPr>
        <p:spPr bwMode="auto">
          <a:xfrm>
            <a:off x="836292" y="4699288"/>
            <a:ext cx="854721"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zh-CN" altLang="en-US" sz="2600" b="1" dirty="0">
                <a:latin typeface="黑体" panose="02010609060101010101" pitchFamily="49" charset="-122"/>
                <a:ea typeface="黑体" panose="02010609060101010101" pitchFamily="49" charset="-122"/>
              </a:rPr>
              <a:t>则：</a:t>
            </a:r>
          </a:p>
        </p:txBody>
      </p:sp>
      <p:grpSp>
        <p:nvGrpSpPr>
          <p:cNvPr id="2" name="组合 1">
            <a:extLst>
              <a:ext uri="{FF2B5EF4-FFF2-40B4-BE49-F238E27FC236}">
                <a16:creationId xmlns:a16="http://schemas.microsoft.com/office/drawing/2014/main" id="{9B76F467-364A-4E1C-8E0A-C3E71E909999}"/>
              </a:ext>
            </a:extLst>
          </p:cNvPr>
          <p:cNvGrpSpPr/>
          <p:nvPr/>
        </p:nvGrpSpPr>
        <p:grpSpPr>
          <a:xfrm>
            <a:off x="1155607" y="1093524"/>
            <a:ext cx="4779632" cy="1286404"/>
            <a:chOff x="1208882" y="1061245"/>
            <a:chExt cx="4411968" cy="1187450"/>
          </a:xfrm>
        </p:grpSpPr>
        <p:graphicFrame>
          <p:nvGraphicFramePr>
            <p:cNvPr id="107" name="Object 9">
              <a:hlinkClick r:id="" action="ppaction://ole?verb=0"/>
              <a:extLst>
                <a:ext uri="{FF2B5EF4-FFF2-40B4-BE49-F238E27FC236}">
                  <a16:creationId xmlns:a16="http://schemas.microsoft.com/office/drawing/2014/main" id="{32A58C4B-BEF1-42EB-AE5B-37DF8EDA98A2}"/>
                </a:ext>
              </a:extLst>
            </p:cNvPr>
            <p:cNvGraphicFramePr>
              <a:graphicFrameLocks/>
            </p:cNvGraphicFramePr>
            <p:nvPr>
              <p:extLst>
                <p:ext uri="{D42A27DB-BD31-4B8C-83A1-F6EECF244321}">
                  <p14:modId xmlns:p14="http://schemas.microsoft.com/office/powerpoint/2010/main" val="464939247"/>
                </p:ext>
              </p:extLst>
            </p:nvPr>
          </p:nvGraphicFramePr>
          <p:xfrm>
            <a:off x="1208882" y="1061245"/>
            <a:ext cx="2767012" cy="1166812"/>
          </p:xfrm>
          <a:graphic>
            <a:graphicData uri="http://schemas.openxmlformats.org/presentationml/2006/ole">
              <mc:AlternateContent xmlns:mc="http://schemas.openxmlformats.org/markup-compatibility/2006">
                <mc:Choice xmlns:v="urn:schemas-microsoft-com:vml" Requires="v">
                  <p:oleObj spid="_x0000_s356125" name="公式" r:id="rId3" imgW="1054080" imgH="507960" progId="Equation.3">
                    <p:embed/>
                  </p:oleObj>
                </mc:Choice>
                <mc:Fallback>
                  <p:oleObj name="公式" r:id="rId3" imgW="1054080" imgH="507960" progId="Equation.3">
                    <p:embed/>
                    <p:pic>
                      <p:nvPicPr>
                        <p:cNvPr id="53" name="Object 9">
                          <a:hlinkClick r:id="" action="ppaction://ole?verb=0"/>
                          <a:extLst>
                            <a:ext uri="{FF2B5EF4-FFF2-40B4-BE49-F238E27FC236}">
                              <a16:creationId xmlns:a16="http://schemas.microsoft.com/office/drawing/2014/main" id="{68745130-220D-4728-A539-A6EE7033462D}"/>
                            </a:ext>
                          </a:extLst>
                        </p:cNvPr>
                        <p:cNvPicPr>
                          <a:picLocks noChangeArrowheads="1"/>
                        </p:cNvPicPr>
                        <p:nvPr/>
                      </p:nvPicPr>
                      <p:blipFill>
                        <a:blip r:embed="rId4"/>
                        <a:srcRect/>
                        <a:stretch>
                          <a:fillRect/>
                        </a:stretch>
                      </p:blipFill>
                      <p:spPr bwMode="auto">
                        <a:xfrm>
                          <a:off x="1208882" y="1061245"/>
                          <a:ext cx="2767012" cy="1166812"/>
                        </a:xfrm>
                        <a:prstGeom prst="rect">
                          <a:avLst/>
                        </a:prstGeom>
                        <a:noFill/>
                        <a:ln>
                          <a:noFill/>
                        </a:ln>
                        <a:effectLst/>
                      </p:spPr>
                    </p:pic>
                  </p:oleObj>
                </mc:Fallback>
              </mc:AlternateContent>
            </a:graphicData>
          </a:graphic>
        </p:graphicFrame>
        <p:graphicFrame>
          <p:nvGraphicFramePr>
            <p:cNvPr id="108" name="Object 9">
              <a:hlinkClick r:id="" action="ppaction://ole?verb=0"/>
              <a:extLst>
                <a:ext uri="{FF2B5EF4-FFF2-40B4-BE49-F238E27FC236}">
                  <a16:creationId xmlns:a16="http://schemas.microsoft.com/office/drawing/2014/main" id="{65D26D62-2A2A-4373-A4DD-597680781B90}"/>
                </a:ext>
              </a:extLst>
            </p:cNvPr>
            <p:cNvGraphicFramePr>
              <a:graphicFrameLocks/>
            </p:cNvGraphicFramePr>
            <p:nvPr>
              <p:extLst>
                <p:ext uri="{D42A27DB-BD31-4B8C-83A1-F6EECF244321}">
                  <p14:modId xmlns:p14="http://schemas.microsoft.com/office/powerpoint/2010/main" val="253480563"/>
                </p:ext>
              </p:extLst>
            </p:nvPr>
          </p:nvGraphicFramePr>
          <p:xfrm>
            <a:off x="1386988" y="1664495"/>
            <a:ext cx="4233862" cy="584200"/>
          </p:xfrm>
          <a:graphic>
            <a:graphicData uri="http://schemas.openxmlformats.org/presentationml/2006/ole">
              <mc:AlternateContent xmlns:mc="http://schemas.openxmlformats.org/markup-compatibility/2006">
                <mc:Choice xmlns:v="urn:schemas-microsoft-com:vml" Requires="v">
                  <p:oleObj spid="_x0000_s356126" name="公式" r:id="rId5" imgW="1612800" imgH="253800" progId="Equation.3">
                    <p:embed/>
                  </p:oleObj>
                </mc:Choice>
                <mc:Fallback>
                  <p:oleObj name="公式" r:id="rId5" imgW="1612800" imgH="253800" progId="Equation.3">
                    <p:embed/>
                    <p:pic>
                      <p:nvPicPr>
                        <p:cNvPr id="107" name="Object 9">
                          <a:hlinkClick r:id="" action="ppaction://ole?verb=0"/>
                          <a:extLst>
                            <a:ext uri="{FF2B5EF4-FFF2-40B4-BE49-F238E27FC236}">
                              <a16:creationId xmlns:a16="http://schemas.microsoft.com/office/drawing/2014/main" id="{32A58C4B-BEF1-42EB-AE5B-37DF8EDA98A2}"/>
                            </a:ext>
                          </a:extLst>
                        </p:cNvPr>
                        <p:cNvPicPr>
                          <a:picLocks noChangeArrowheads="1"/>
                        </p:cNvPicPr>
                        <p:nvPr/>
                      </p:nvPicPr>
                      <p:blipFill>
                        <a:blip r:embed="rId6"/>
                        <a:srcRect/>
                        <a:stretch>
                          <a:fillRect/>
                        </a:stretch>
                      </p:blipFill>
                      <p:spPr bwMode="auto">
                        <a:xfrm>
                          <a:off x="1386988" y="1664495"/>
                          <a:ext cx="4233862" cy="584200"/>
                        </a:xfrm>
                        <a:prstGeom prst="rect">
                          <a:avLst/>
                        </a:prstGeom>
                        <a:noFill/>
                        <a:ln>
                          <a:noFill/>
                        </a:ln>
                        <a:effectLst/>
                      </p:spPr>
                    </p:pic>
                  </p:oleObj>
                </mc:Fallback>
              </mc:AlternateContent>
            </a:graphicData>
          </a:graphic>
        </p:graphicFrame>
      </p:grpSp>
      <p:graphicFrame>
        <p:nvGraphicFramePr>
          <p:cNvPr id="111" name="Object 9">
            <a:hlinkClick r:id="" action="ppaction://ole?verb=0"/>
            <a:extLst>
              <a:ext uri="{FF2B5EF4-FFF2-40B4-BE49-F238E27FC236}">
                <a16:creationId xmlns:a16="http://schemas.microsoft.com/office/drawing/2014/main" id="{F33A4E97-D158-462C-B1D6-E7FA93B87C75}"/>
              </a:ext>
            </a:extLst>
          </p:cNvPr>
          <p:cNvGraphicFramePr>
            <a:graphicFrameLocks/>
          </p:cNvGraphicFramePr>
          <p:nvPr>
            <p:extLst>
              <p:ext uri="{D42A27DB-BD31-4B8C-83A1-F6EECF244321}">
                <p14:modId xmlns:p14="http://schemas.microsoft.com/office/powerpoint/2010/main" val="678925567"/>
              </p:ext>
            </p:extLst>
          </p:nvPr>
        </p:nvGraphicFramePr>
        <p:xfrm>
          <a:off x="1385823" y="2662835"/>
          <a:ext cx="1950244" cy="505619"/>
        </p:xfrm>
        <a:graphic>
          <a:graphicData uri="http://schemas.openxmlformats.org/presentationml/2006/ole">
            <mc:AlternateContent xmlns:mc="http://schemas.openxmlformats.org/markup-compatibility/2006">
              <mc:Choice xmlns:v="urn:schemas-microsoft-com:vml" Requires="v">
                <p:oleObj spid="_x0000_s356127" name="公式" r:id="rId7" imgW="685800" imgH="203040" progId="Equation.3">
                  <p:embed/>
                </p:oleObj>
              </mc:Choice>
              <mc:Fallback>
                <p:oleObj name="公式" r:id="rId7" imgW="685800" imgH="203040" progId="Equation.3">
                  <p:embed/>
                  <p:pic>
                    <p:nvPicPr>
                      <p:cNvPr id="108" name="Object 9">
                        <a:hlinkClick r:id="" action="ppaction://ole?verb=0"/>
                        <a:extLst>
                          <a:ext uri="{FF2B5EF4-FFF2-40B4-BE49-F238E27FC236}">
                            <a16:creationId xmlns:a16="http://schemas.microsoft.com/office/drawing/2014/main" id="{65D26D62-2A2A-4373-A4DD-597680781B90}"/>
                          </a:ext>
                        </a:extLst>
                      </p:cNvPr>
                      <p:cNvPicPr>
                        <a:picLocks noChangeArrowheads="1"/>
                      </p:cNvPicPr>
                      <p:nvPr/>
                    </p:nvPicPr>
                    <p:blipFill>
                      <a:blip r:embed="rId8"/>
                      <a:srcRect/>
                      <a:stretch>
                        <a:fillRect/>
                      </a:stretch>
                    </p:blipFill>
                    <p:spPr bwMode="auto">
                      <a:xfrm>
                        <a:off x="1385823" y="2662835"/>
                        <a:ext cx="1950244" cy="505619"/>
                      </a:xfrm>
                      <a:prstGeom prst="rect">
                        <a:avLst/>
                      </a:prstGeom>
                      <a:noFill/>
                      <a:ln>
                        <a:noFill/>
                      </a:ln>
                      <a:effectLst/>
                    </p:spPr>
                  </p:pic>
                </p:oleObj>
              </mc:Fallback>
            </mc:AlternateContent>
          </a:graphicData>
        </a:graphic>
      </p:graphicFrame>
      <p:graphicFrame>
        <p:nvGraphicFramePr>
          <p:cNvPr id="112" name="Object 9">
            <a:hlinkClick r:id="" action="ppaction://ole?verb=0"/>
            <a:extLst>
              <a:ext uri="{FF2B5EF4-FFF2-40B4-BE49-F238E27FC236}">
                <a16:creationId xmlns:a16="http://schemas.microsoft.com/office/drawing/2014/main" id="{6D983907-DCDE-4A35-B20F-CADF1BA953AA}"/>
              </a:ext>
            </a:extLst>
          </p:cNvPr>
          <p:cNvGraphicFramePr>
            <a:graphicFrameLocks/>
          </p:cNvGraphicFramePr>
          <p:nvPr>
            <p:extLst>
              <p:ext uri="{D42A27DB-BD31-4B8C-83A1-F6EECF244321}">
                <p14:modId xmlns:p14="http://schemas.microsoft.com/office/powerpoint/2010/main" val="62088572"/>
              </p:ext>
            </p:extLst>
          </p:nvPr>
        </p:nvGraphicFramePr>
        <p:xfrm>
          <a:off x="1361176" y="3455194"/>
          <a:ext cx="4731147" cy="505619"/>
        </p:xfrm>
        <a:graphic>
          <a:graphicData uri="http://schemas.openxmlformats.org/presentationml/2006/ole">
            <mc:AlternateContent xmlns:mc="http://schemas.openxmlformats.org/markup-compatibility/2006">
              <mc:Choice xmlns:v="urn:schemas-microsoft-com:vml" Requires="v">
                <p:oleObj spid="_x0000_s356128" name="公式" r:id="rId9" imgW="1663560" imgH="203040" progId="Equation.3">
                  <p:embed/>
                </p:oleObj>
              </mc:Choice>
              <mc:Fallback>
                <p:oleObj name="公式" r:id="rId9" imgW="1663560" imgH="203040" progId="Equation.3">
                  <p:embed/>
                  <p:pic>
                    <p:nvPicPr>
                      <p:cNvPr id="111" name="Object 9">
                        <a:hlinkClick r:id="" action="ppaction://ole?verb=0"/>
                        <a:extLst>
                          <a:ext uri="{FF2B5EF4-FFF2-40B4-BE49-F238E27FC236}">
                            <a16:creationId xmlns:a16="http://schemas.microsoft.com/office/drawing/2014/main" id="{F33A4E97-D158-462C-B1D6-E7FA93B87C75}"/>
                          </a:ext>
                        </a:extLst>
                      </p:cNvPr>
                      <p:cNvPicPr>
                        <a:picLocks noChangeArrowheads="1"/>
                      </p:cNvPicPr>
                      <p:nvPr/>
                    </p:nvPicPr>
                    <p:blipFill>
                      <a:blip r:embed="rId10"/>
                      <a:srcRect/>
                      <a:stretch>
                        <a:fillRect/>
                      </a:stretch>
                    </p:blipFill>
                    <p:spPr bwMode="auto">
                      <a:xfrm>
                        <a:off x="1361176" y="3455194"/>
                        <a:ext cx="4731147" cy="505619"/>
                      </a:xfrm>
                      <a:prstGeom prst="rect">
                        <a:avLst/>
                      </a:prstGeom>
                      <a:noFill/>
                      <a:ln>
                        <a:noFill/>
                      </a:ln>
                      <a:effectLst/>
                    </p:spPr>
                  </p:pic>
                </p:oleObj>
              </mc:Fallback>
            </mc:AlternateContent>
          </a:graphicData>
        </a:graphic>
      </p:graphicFrame>
      <p:grpSp>
        <p:nvGrpSpPr>
          <p:cNvPr id="3" name="组合 2">
            <a:extLst>
              <a:ext uri="{FF2B5EF4-FFF2-40B4-BE49-F238E27FC236}">
                <a16:creationId xmlns:a16="http://schemas.microsoft.com/office/drawing/2014/main" id="{46F8BF93-6E89-41E9-9E12-29CB7FBC20E7}"/>
              </a:ext>
            </a:extLst>
          </p:cNvPr>
          <p:cNvGrpSpPr/>
          <p:nvPr/>
        </p:nvGrpSpPr>
        <p:grpSpPr>
          <a:xfrm>
            <a:off x="7641776" y="4019336"/>
            <a:ext cx="1373530" cy="336220"/>
            <a:chOff x="7053947" y="3973925"/>
            <a:chExt cx="1267874" cy="310357"/>
          </a:xfrm>
        </p:grpSpPr>
        <p:sp>
          <p:nvSpPr>
            <p:cNvPr id="62467" name="Line 3">
              <a:extLst>
                <a:ext uri="{FF2B5EF4-FFF2-40B4-BE49-F238E27FC236}">
                  <a16:creationId xmlns:a16="http://schemas.microsoft.com/office/drawing/2014/main" id="{74FDD48C-34CC-4A92-AA9E-3083A7913BE8}"/>
                </a:ext>
              </a:extLst>
            </p:cNvPr>
            <p:cNvSpPr>
              <a:spLocks noChangeShapeType="1"/>
            </p:cNvSpPr>
            <p:nvPr/>
          </p:nvSpPr>
          <p:spPr bwMode="auto">
            <a:xfrm>
              <a:off x="7053947" y="4135438"/>
              <a:ext cx="992188"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113" name="Object 9">
              <a:hlinkClick r:id="" action="ppaction://ole?verb=0"/>
              <a:extLst>
                <a:ext uri="{FF2B5EF4-FFF2-40B4-BE49-F238E27FC236}">
                  <a16:creationId xmlns:a16="http://schemas.microsoft.com/office/drawing/2014/main" id="{CB746810-8552-4414-9881-9FA52EE949D3}"/>
                </a:ext>
              </a:extLst>
            </p:cNvPr>
            <p:cNvGraphicFramePr>
              <a:graphicFrameLocks/>
            </p:cNvGraphicFramePr>
            <p:nvPr>
              <p:extLst>
                <p:ext uri="{D42A27DB-BD31-4B8C-83A1-F6EECF244321}">
                  <p14:modId xmlns:p14="http://schemas.microsoft.com/office/powerpoint/2010/main" val="1148799054"/>
                </p:ext>
              </p:extLst>
            </p:nvPr>
          </p:nvGraphicFramePr>
          <p:xfrm>
            <a:off x="8046135" y="3973925"/>
            <a:ext cx="275686" cy="310357"/>
          </p:xfrm>
          <a:graphic>
            <a:graphicData uri="http://schemas.openxmlformats.org/presentationml/2006/ole">
              <mc:AlternateContent xmlns:mc="http://schemas.openxmlformats.org/markup-compatibility/2006">
                <mc:Choice xmlns:v="urn:schemas-microsoft-com:vml" Requires="v">
                  <p:oleObj spid="_x0000_s356129" name="公式" r:id="rId11" imgW="126720" imgH="190440" progId="Equation.3">
                    <p:embed/>
                  </p:oleObj>
                </mc:Choice>
                <mc:Fallback>
                  <p:oleObj name="公式" r:id="rId11" imgW="126720" imgH="190440" progId="Equation.3">
                    <p:embed/>
                    <p:pic>
                      <p:nvPicPr>
                        <p:cNvPr id="111" name="Object 9">
                          <a:hlinkClick r:id="" action="ppaction://ole?verb=0"/>
                          <a:extLst>
                            <a:ext uri="{FF2B5EF4-FFF2-40B4-BE49-F238E27FC236}">
                              <a16:creationId xmlns:a16="http://schemas.microsoft.com/office/drawing/2014/main" id="{F33A4E97-D158-462C-B1D6-E7FA93B87C75}"/>
                            </a:ext>
                          </a:extLst>
                        </p:cNvPr>
                        <p:cNvPicPr>
                          <a:picLocks noChangeArrowheads="1"/>
                        </p:cNvPicPr>
                        <p:nvPr/>
                      </p:nvPicPr>
                      <p:blipFill>
                        <a:blip r:embed="rId12"/>
                        <a:srcRect/>
                        <a:stretch>
                          <a:fillRect/>
                        </a:stretch>
                      </p:blipFill>
                      <p:spPr bwMode="auto">
                        <a:xfrm>
                          <a:off x="8046135" y="3973925"/>
                          <a:ext cx="275686" cy="310357"/>
                        </a:xfrm>
                        <a:prstGeom prst="rect">
                          <a:avLst/>
                        </a:prstGeom>
                        <a:noFill/>
                        <a:ln>
                          <a:noFill/>
                        </a:ln>
                        <a:effectLst/>
                      </p:spPr>
                    </p:pic>
                  </p:oleObj>
                </mc:Fallback>
              </mc:AlternateContent>
            </a:graphicData>
          </a:graphic>
        </p:graphicFrame>
      </p:grpSp>
      <p:grpSp>
        <p:nvGrpSpPr>
          <p:cNvPr id="4" name="组合 3">
            <a:extLst>
              <a:ext uri="{FF2B5EF4-FFF2-40B4-BE49-F238E27FC236}">
                <a16:creationId xmlns:a16="http://schemas.microsoft.com/office/drawing/2014/main" id="{A67A4711-0712-470A-867D-E8AB8A131548}"/>
              </a:ext>
            </a:extLst>
          </p:cNvPr>
          <p:cNvGrpSpPr/>
          <p:nvPr/>
        </p:nvGrpSpPr>
        <p:grpSpPr>
          <a:xfrm>
            <a:off x="7531828" y="2453018"/>
            <a:ext cx="388673" cy="1748169"/>
            <a:chOff x="6952456" y="2528094"/>
            <a:chExt cx="358775" cy="1613694"/>
          </a:xfrm>
        </p:grpSpPr>
        <p:sp>
          <p:nvSpPr>
            <p:cNvPr id="62468" name="Line 4">
              <a:extLst>
                <a:ext uri="{FF2B5EF4-FFF2-40B4-BE49-F238E27FC236}">
                  <a16:creationId xmlns:a16="http://schemas.microsoft.com/office/drawing/2014/main" id="{84DAAC34-8639-441E-89C4-96288A1F27C8}"/>
                </a:ext>
              </a:extLst>
            </p:cNvPr>
            <p:cNvSpPr>
              <a:spLocks noChangeShapeType="1"/>
            </p:cNvSpPr>
            <p:nvPr/>
          </p:nvSpPr>
          <p:spPr bwMode="auto">
            <a:xfrm flipV="1">
              <a:off x="7064375" y="2894013"/>
              <a:ext cx="0" cy="124777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114" name="Object 9">
              <a:hlinkClick r:id="" action="ppaction://ole?verb=0"/>
              <a:extLst>
                <a:ext uri="{FF2B5EF4-FFF2-40B4-BE49-F238E27FC236}">
                  <a16:creationId xmlns:a16="http://schemas.microsoft.com/office/drawing/2014/main" id="{1FD61933-D8E7-42E1-A770-A5CE55D4CF10}"/>
                </a:ext>
              </a:extLst>
            </p:cNvPr>
            <p:cNvGraphicFramePr>
              <a:graphicFrameLocks/>
            </p:cNvGraphicFramePr>
            <p:nvPr>
              <p:extLst>
                <p:ext uri="{D42A27DB-BD31-4B8C-83A1-F6EECF244321}">
                  <p14:modId xmlns:p14="http://schemas.microsoft.com/office/powerpoint/2010/main" val="2769543928"/>
                </p:ext>
              </p:extLst>
            </p:nvPr>
          </p:nvGraphicFramePr>
          <p:xfrm>
            <a:off x="6952456" y="2528094"/>
            <a:ext cx="358775" cy="330200"/>
          </p:xfrm>
          <a:graphic>
            <a:graphicData uri="http://schemas.openxmlformats.org/presentationml/2006/ole">
              <mc:AlternateContent xmlns:mc="http://schemas.openxmlformats.org/markup-compatibility/2006">
                <mc:Choice xmlns:v="urn:schemas-microsoft-com:vml" Requires="v">
                  <p:oleObj spid="_x0000_s356130" name="公式" r:id="rId13" imgW="164880" imgH="203040" progId="Equation.3">
                    <p:embed/>
                  </p:oleObj>
                </mc:Choice>
                <mc:Fallback>
                  <p:oleObj name="公式" r:id="rId13" imgW="164880" imgH="203040" progId="Equation.3">
                    <p:embed/>
                    <p:pic>
                      <p:nvPicPr>
                        <p:cNvPr id="113" name="Object 9">
                          <a:hlinkClick r:id="" action="ppaction://ole?verb=0"/>
                          <a:extLst>
                            <a:ext uri="{FF2B5EF4-FFF2-40B4-BE49-F238E27FC236}">
                              <a16:creationId xmlns:a16="http://schemas.microsoft.com/office/drawing/2014/main" id="{CB746810-8552-4414-9881-9FA52EE949D3}"/>
                            </a:ext>
                          </a:extLst>
                        </p:cNvPr>
                        <p:cNvPicPr>
                          <a:picLocks noChangeArrowheads="1"/>
                        </p:cNvPicPr>
                        <p:nvPr/>
                      </p:nvPicPr>
                      <p:blipFill>
                        <a:blip r:embed="rId14"/>
                        <a:srcRect/>
                        <a:stretch>
                          <a:fillRect/>
                        </a:stretch>
                      </p:blipFill>
                      <p:spPr bwMode="auto">
                        <a:xfrm>
                          <a:off x="6952456" y="2528094"/>
                          <a:ext cx="358775" cy="330200"/>
                        </a:xfrm>
                        <a:prstGeom prst="rect">
                          <a:avLst/>
                        </a:prstGeom>
                        <a:noFill/>
                        <a:ln>
                          <a:noFill/>
                        </a:ln>
                        <a:effectLst/>
                      </p:spPr>
                    </p:pic>
                  </p:oleObj>
                </mc:Fallback>
              </mc:AlternateContent>
            </a:graphicData>
          </a:graphic>
        </p:graphicFrame>
      </p:grpSp>
      <p:graphicFrame>
        <p:nvGraphicFramePr>
          <p:cNvPr id="117" name="Object 9">
            <a:hlinkClick r:id="" action="ppaction://ole?verb=0"/>
            <a:extLst>
              <a:ext uri="{FF2B5EF4-FFF2-40B4-BE49-F238E27FC236}">
                <a16:creationId xmlns:a16="http://schemas.microsoft.com/office/drawing/2014/main" id="{A0CDE566-1B18-4BF3-AC97-C3DA9ED26A29}"/>
              </a:ext>
            </a:extLst>
          </p:cNvPr>
          <p:cNvGraphicFramePr>
            <a:graphicFrameLocks/>
          </p:cNvGraphicFramePr>
          <p:nvPr>
            <p:extLst>
              <p:ext uri="{D42A27DB-BD31-4B8C-83A1-F6EECF244321}">
                <p14:modId xmlns:p14="http://schemas.microsoft.com/office/powerpoint/2010/main" val="3645613248"/>
              </p:ext>
            </p:extLst>
          </p:nvPr>
        </p:nvGraphicFramePr>
        <p:xfrm>
          <a:off x="1697104" y="4428261"/>
          <a:ext cx="4839494" cy="1042194"/>
        </p:xfrm>
        <a:graphic>
          <a:graphicData uri="http://schemas.openxmlformats.org/presentationml/2006/ole">
            <mc:AlternateContent xmlns:mc="http://schemas.openxmlformats.org/markup-compatibility/2006">
              <mc:Choice xmlns:v="urn:schemas-microsoft-com:vml" Requires="v">
                <p:oleObj spid="_x0000_s356131" name="公式" r:id="rId15" imgW="1701720" imgH="419040" progId="Equation.3">
                  <p:embed/>
                </p:oleObj>
              </mc:Choice>
              <mc:Fallback>
                <p:oleObj name="公式" r:id="rId15" imgW="1701720" imgH="419040" progId="Equation.3">
                  <p:embed/>
                  <p:pic>
                    <p:nvPicPr>
                      <p:cNvPr id="112" name="Object 9">
                        <a:hlinkClick r:id="" action="ppaction://ole?verb=0"/>
                        <a:extLst>
                          <a:ext uri="{FF2B5EF4-FFF2-40B4-BE49-F238E27FC236}">
                            <a16:creationId xmlns:a16="http://schemas.microsoft.com/office/drawing/2014/main" id="{6D983907-DCDE-4A35-B20F-CADF1BA953AA}"/>
                          </a:ext>
                        </a:extLst>
                      </p:cNvPr>
                      <p:cNvPicPr>
                        <a:picLocks noChangeArrowheads="1"/>
                      </p:cNvPicPr>
                      <p:nvPr/>
                    </p:nvPicPr>
                    <p:blipFill>
                      <a:blip r:embed="rId16"/>
                      <a:srcRect/>
                      <a:stretch>
                        <a:fillRect/>
                      </a:stretch>
                    </p:blipFill>
                    <p:spPr bwMode="auto">
                      <a:xfrm>
                        <a:off x="1697104" y="4428261"/>
                        <a:ext cx="4839494" cy="1042194"/>
                      </a:xfrm>
                      <a:prstGeom prst="rect">
                        <a:avLst/>
                      </a:prstGeom>
                      <a:noFill/>
                      <a:ln>
                        <a:noFill/>
                      </a:ln>
                      <a:effectLst/>
                    </p:spPr>
                  </p:pic>
                </p:oleObj>
              </mc:Fallback>
            </mc:AlternateContent>
          </a:graphicData>
        </a:graphic>
      </p:graphicFrame>
      <p:graphicFrame>
        <p:nvGraphicFramePr>
          <p:cNvPr id="118" name="Object 9">
            <a:hlinkClick r:id="" action="ppaction://ole?verb=0"/>
            <a:extLst>
              <a:ext uri="{FF2B5EF4-FFF2-40B4-BE49-F238E27FC236}">
                <a16:creationId xmlns:a16="http://schemas.microsoft.com/office/drawing/2014/main" id="{45F425F3-E773-465A-AFD6-F2206977E3C8}"/>
              </a:ext>
            </a:extLst>
          </p:cNvPr>
          <p:cNvGraphicFramePr>
            <a:graphicFrameLocks/>
          </p:cNvGraphicFramePr>
          <p:nvPr>
            <p:extLst>
              <p:ext uri="{D42A27DB-BD31-4B8C-83A1-F6EECF244321}">
                <p14:modId xmlns:p14="http://schemas.microsoft.com/office/powerpoint/2010/main" val="3232891321"/>
              </p:ext>
            </p:extLst>
          </p:nvPr>
        </p:nvGraphicFramePr>
        <p:xfrm>
          <a:off x="2240113" y="5937902"/>
          <a:ext cx="3936604" cy="567531"/>
        </p:xfrm>
        <a:graphic>
          <a:graphicData uri="http://schemas.openxmlformats.org/presentationml/2006/ole">
            <mc:AlternateContent xmlns:mc="http://schemas.openxmlformats.org/markup-compatibility/2006">
              <mc:Choice xmlns:v="urn:schemas-microsoft-com:vml" Requires="v">
                <p:oleObj spid="_x0000_s356132" name="公式" r:id="rId17" imgW="1384200" imgH="228600" progId="Equation.3">
                  <p:embed/>
                </p:oleObj>
              </mc:Choice>
              <mc:Fallback>
                <p:oleObj name="公式" r:id="rId17" imgW="1384200" imgH="228600" progId="Equation.3">
                  <p:embed/>
                  <p:pic>
                    <p:nvPicPr>
                      <p:cNvPr id="117" name="Object 9">
                        <a:hlinkClick r:id="" action="ppaction://ole?verb=0"/>
                        <a:extLst>
                          <a:ext uri="{FF2B5EF4-FFF2-40B4-BE49-F238E27FC236}">
                            <a16:creationId xmlns:a16="http://schemas.microsoft.com/office/drawing/2014/main" id="{A0CDE566-1B18-4BF3-AC97-C3DA9ED26A29}"/>
                          </a:ext>
                        </a:extLst>
                      </p:cNvPr>
                      <p:cNvPicPr>
                        <a:picLocks noChangeArrowheads="1"/>
                      </p:cNvPicPr>
                      <p:nvPr/>
                    </p:nvPicPr>
                    <p:blipFill>
                      <a:blip r:embed="rId18"/>
                      <a:srcRect/>
                      <a:stretch>
                        <a:fillRect/>
                      </a:stretch>
                    </p:blipFill>
                    <p:spPr bwMode="auto">
                      <a:xfrm>
                        <a:off x="2240113" y="5937902"/>
                        <a:ext cx="3936604" cy="567531"/>
                      </a:xfrm>
                      <a:prstGeom prst="rect">
                        <a:avLst/>
                      </a:prstGeom>
                      <a:noFill/>
                      <a:ln>
                        <a:solidFill>
                          <a:schemeClr val="accent1"/>
                        </a:solidFill>
                      </a:ln>
                      <a:effectLst/>
                    </p:spPr>
                  </p:pic>
                </p:oleObj>
              </mc:Fallback>
            </mc:AlternateContent>
          </a:graphicData>
        </a:graphic>
      </p:graphicFrame>
      <p:sp>
        <p:nvSpPr>
          <p:cNvPr id="5" name="灯片编号占位符 4">
            <a:extLst>
              <a:ext uri="{FF2B5EF4-FFF2-40B4-BE49-F238E27FC236}">
                <a16:creationId xmlns:a16="http://schemas.microsoft.com/office/drawing/2014/main" id="{3253B186-C216-434F-A96C-BA70BC1F1AF4}"/>
              </a:ext>
            </a:extLst>
          </p:cNvPr>
          <p:cNvSpPr>
            <a:spLocks noGrp="1"/>
          </p:cNvSpPr>
          <p:nvPr>
            <p:ph type="sldNum" sz="quarter" idx="12"/>
          </p:nvPr>
        </p:nvSpPr>
        <p:spPr/>
        <p:txBody>
          <a:bodyPr/>
          <a:lstStyle/>
          <a:p>
            <a:fld id="{DD7B16FF-69CA-4A0B-BD3A-C4B4E2184A49}" type="slidenum">
              <a:rPr lang="zh-CN" altLang="en-US" smtClean="0"/>
              <a:pPr/>
              <a:t>46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2474"/>
                                        </p:tgtEl>
                                        <p:attrNameLst>
                                          <p:attrName>style.visibility</p:attrName>
                                        </p:attrNameLst>
                                      </p:cBhvr>
                                      <p:to>
                                        <p:strVal val="visible"/>
                                      </p:to>
                                    </p:set>
                                    <p:animEffect transition="in" filter="blinds(vertical)">
                                      <p:cBhvr>
                                        <p:cTn id="7" dur="500"/>
                                        <p:tgtEl>
                                          <p:spTgt spid="624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1"/>
                                        </p:tgtEl>
                                        <p:attrNameLst>
                                          <p:attrName>style.visibility</p:attrName>
                                        </p:attrNameLst>
                                      </p:cBhvr>
                                      <p:to>
                                        <p:strVal val="visible"/>
                                      </p:to>
                                    </p:set>
                                    <p:animEffect transition="in" filter="randombar(horizontal)">
                                      <p:cBhvr>
                                        <p:cTn id="17" dur="500"/>
                                        <p:tgtEl>
                                          <p:spTgt spid="1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2"/>
                                        </p:tgtEl>
                                        <p:attrNameLst>
                                          <p:attrName>style.visibility</p:attrName>
                                        </p:attrNameLst>
                                      </p:cBhvr>
                                      <p:to>
                                        <p:strVal val="visible"/>
                                      </p:to>
                                    </p:set>
                                    <p:animEffect transition="in" filter="wipe(left)">
                                      <p:cBhvr>
                                        <p:cTn id="27" dur="500"/>
                                        <p:tgtEl>
                                          <p:spTgt spid="1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62601"/>
                                        </p:tgtEl>
                                        <p:attrNameLst>
                                          <p:attrName>style.visibility</p:attrName>
                                        </p:attrNameLst>
                                      </p:cBhvr>
                                      <p:to>
                                        <p:strVal val="visible"/>
                                      </p:to>
                                    </p:set>
                                    <p:animEffect transition="in" filter="dissolve">
                                      <p:cBhvr>
                                        <p:cTn id="37" dur="500"/>
                                        <p:tgtEl>
                                          <p:spTgt spid="62601"/>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62488"/>
                                        </p:tgtEl>
                                        <p:attrNameLst>
                                          <p:attrName>style.visibility</p:attrName>
                                        </p:attrNameLst>
                                      </p:cBhvr>
                                      <p:to>
                                        <p:strVal val="visible"/>
                                      </p:to>
                                    </p:set>
                                    <p:anim calcmode="lin" valueType="num">
                                      <p:cBhvr additive="base">
                                        <p:cTn id="42" dur="500" fill="hold"/>
                                        <p:tgtEl>
                                          <p:spTgt spid="62488"/>
                                        </p:tgtEl>
                                        <p:attrNameLst>
                                          <p:attrName>ppt_x</p:attrName>
                                        </p:attrNameLst>
                                      </p:cBhvr>
                                      <p:tavLst>
                                        <p:tav tm="0">
                                          <p:val>
                                            <p:strVal val="0-#ppt_w/2"/>
                                          </p:val>
                                        </p:tav>
                                        <p:tav tm="100000">
                                          <p:val>
                                            <p:strVal val="#ppt_x"/>
                                          </p:val>
                                        </p:tav>
                                      </p:tavLst>
                                    </p:anim>
                                    <p:anim calcmode="lin" valueType="num">
                                      <p:cBhvr additive="base">
                                        <p:cTn id="43" dur="500" fill="hold"/>
                                        <p:tgtEl>
                                          <p:spTgt spid="62488"/>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17"/>
                                        </p:tgtEl>
                                        <p:attrNameLst>
                                          <p:attrName>style.visibility</p:attrName>
                                        </p:attrNameLst>
                                      </p:cBhvr>
                                      <p:to>
                                        <p:strVal val="visible"/>
                                      </p:to>
                                    </p:set>
                                    <p:animEffect transition="in" filter="wipe(left)">
                                      <p:cBhvr>
                                        <p:cTn id="48" dur="500"/>
                                        <p:tgtEl>
                                          <p:spTgt spid="117"/>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nodeType="clickEffect">
                                  <p:stCondLst>
                                    <p:cond delay="0"/>
                                  </p:stCondLst>
                                  <p:childTnLst>
                                    <p:set>
                                      <p:cBhvr>
                                        <p:cTn id="52" dur="1" fill="hold">
                                          <p:stCondLst>
                                            <p:cond delay="0"/>
                                          </p:stCondLst>
                                        </p:cTn>
                                        <p:tgtEl>
                                          <p:spTgt spid="118"/>
                                        </p:tgtEl>
                                        <p:attrNameLst>
                                          <p:attrName>style.visibility</p:attrName>
                                        </p:attrNameLst>
                                      </p:cBhvr>
                                      <p:to>
                                        <p:strVal val="visible"/>
                                      </p:to>
                                    </p:set>
                                    <p:animEffect transition="in" filter="randombar(horizontal)">
                                      <p:cBhvr>
                                        <p:cTn id="53"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4" grpId="0" animBg="1" autoUpdateAnimBg="0"/>
      <p:bldP spid="62488"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74A2B01E-74C4-467A-9521-D83851D4B957}"/>
              </a:ext>
            </a:extLst>
          </p:cNvPr>
          <p:cNvSpPr>
            <a:spLocks noChangeArrowheads="1"/>
          </p:cNvSpPr>
          <p:nvPr/>
        </p:nvSpPr>
        <p:spPr bwMode="auto">
          <a:xfrm>
            <a:off x="581007" y="257531"/>
            <a:ext cx="1446202" cy="497358"/>
          </a:xfrm>
          <a:prstGeom prst="rect">
            <a:avLst/>
          </a:prstGeom>
          <a:gradFill rotWithShape="0">
            <a:gsLst>
              <a:gs pos="0">
                <a:srgbClr val="FF9900"/>
              </a:gs>
              <a:gs pos="50000">
                <a:srgbClr val="FFFFFF"/>
              </a:gs>
              <a:gs pos="100000">
                <a:srgbClr val="FF9900"/>
              </a:gs>
            </a:gsLst>
            <a:lin ang="5400000" scaled="1"/>
          </a:gradFill>
          <a:ln>
            <a:noFill/>
          </a:ln>
          <a:effectLst/>
          <a:extLs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029" tIns="48154" rIns="98029" bIns="48154" anchor="ctr">
            <a:spAutoFit/>
          </a:bodyPr>
          <a:lstStyle/>
          <a:p>
            <a:pPr eaLnBrk="0" hangingPunct="0"/>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5</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、功率</a:t>
            </a:r>
          </a:p>
        </p:txBody>
      </p:sp>
      <p:graphicFrame>
        <p:nvGraphicFramePr>
          <p:cNvPr id="65540" name="Object 4">
            <a:hlinkClick r:id="" action="ppaction://ole?verb=0"/>
            <a:extLst>
              <a:ext uri="{FF2B5EF4-FFF2-40B4-BE49-F238E27FC236}">
                <a16:creationId xmlns:a16="http://schemas.microsoft.com/office/drawing/2014/main" id="{440ECFBD-DF01-42E3-A884-20B1C17122EE}"/>
              </a:ext>
            </a:extLst>
          </p:cNvPr>
          <p:cNvGraphicFramePr>
            <a:graphicFrameLocks/>
          </p:cNvGraphicFramePr>
          <p:nvPr>
            <p:extLst>
              <p:ext uri="{D42A27DB-BD31-4B8C-83A1-F6EECF244321}">
                <p14:modId xmlns:p14="http://schemas.microsoft.com/office/powerpoint/2010/main" val="1836022217"/>
              </p:ext>
            </p:extLst>
          </p:nvPr>
        </p:nvGraphicFramePr>
        <p:xfrm>
          <a:off x="2622770" y="5219946"/>
          <a:ext cx="5634275" cy="1149253"/>
        </p:xfrm>
        <a:graphic>
          <a:graphicData uri="http://schemas.openxmlformats.org/presentationml/2006/ole">
            <mc:AlternateContent xmlns:mc="http://schemas.openxmlformats.org/markup-compatibility/2006">
              <mc:Choice xmlns:v="urn:schemas-microsoft-com:vml" Requires="v">
                <p:oleObj spid="_x0000_s292215" name="公式" r:id="rId4" imgW="1955520" imgH="406080" progId="Equation.3">
                  <p:embed/>
                </p:oleObj>
              </mc:Choice>
              <mc:Fallback>
                <p:oleObj name="公式" r:id="rId4" imgW="1955520" imgH="406080" progId="Equation.3">
                  <p:embed/>
                  <p:pic>
                    <p:nvPicPr>
                      <p:cNvPr id="0" name="Object 4"/>
                      <p:cNvPicPr>
                        <a:picLocks noChangeArrowheads="1"/>
                      </p:cNvPicPr>
                      <p:nvPr/>
                    </p:nvPicPr>
                    <p:blipFill>
                      <a:blip r:embed="rId5"/>
                      <a:srcRect/>
                      <a:stretch>
                        <a:fillRect/>
                      </a:stretch>
                    </p:blipFill>
                    <p:spPr bwMode="auto">
                      <a:xfrm>
                        <a:off x="2622770" y="5219946"/>
                        <a:ext cx="5634275" cy="1149253"/>
                      </a:xfrm>
                      <a:prstGeom prst="rect">
                        <a:avLst/>
                      </a:prstGeom>
                      <a:noFill/>
                      <a:ln w="12700">
                        <a:solidFill>
                          <a:srgbClr val="FF0000"/>
                        </a:solidFill>
                        <a:miter lim="800000"/>
                        <a:headEnd/>
                        <a:tailEnd/>
                      </a:ln>
                      <a:effectLst/>
                    </p:spPr>
                  </p:pic>
                </p:oleObj>
              </mc:Fallback>
            </mc:AlternateContent>
          </a:graphicData>
        </a:graphic>
      </p:graphicFrame>
      <p:sp>
        <p:nvSpPr>
          <p:cNvPr id="65541" name="Rectangle 5">
            <a:extLst>
              <a:ext uri="{FF2B5EF4-FFF2-40B4-BE49-F238E27FC236}">
                <a16:creationId xmlns:a16="http://schemas.microsoft.com/office/drawing/2014/main" id="{E7F2F7D8-CFBE-48BF-9513-2CC961E7FB2A}"/>
              </a:ext>
            </a:extLst>
          </p:cNvPr>
          <p:cNvSpPr>
            <a:spLocks noChangeArrowheads="1"/>
          </p:cNvSpPr>
          <p:nvPr/>
        </p:nvSpPr>
        <p:spPr bwMode="auto">
          <a:xfrm>
            <a:off x="986388" y="1172135"/>
            <a:ext cx="2366434" cy="4973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029" tIns="48154" rIns="98029" bIns="48154" anchor="ctr">
            <a:spAutoFit/>
          </a:bodyPr>
          <a:lstStyle/>
          <a:p>
            <a:pPr algn="ctr" eaLnBrk="0" hangingPunct="0"/>
            <a:r>
              <a:rPr lang="en-US" altLang="zh-CN" sz="2600" b="1" dirty="0">
                <a:solidFill>
                  <a:srgbClr val="FF66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600" b="1"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瞬时功率 </a:t>
            </a:r>
            <a:r>
              <a:rPr lang="en-US" altLang="zh-CN" sz="2600" b="1" i="1"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2600" b="1" dirty="0">
                <a:solidFill>
                  <a:srgbClr val="FF66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600" b="1" dirty="0">
                <a:solidFill>
                  <a:srgbClr val="FF66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65542" name="Line 6">
            <a:extLst>
              <a:ext uri="{FF2B5EF4-FFF2-40B4-BE49-F238E27FC236}">
                <a16:creationId xmlns:a16="http://schemas.microsoft.com/office/drawing/2014/main" id="{9ECD335E-B476-458C-BCAA-2E112CD79E1F}"/>
              </a:ext>
            </a:extLst>
          </p:cNvPr>
          <p:cNvSpPr>
            <a:spLocks noChangeShapeType="1"/>
          </p:cNvSpPr>
          <p:nvPr/>
        </p:nvSpPr>
        <p:spPr bwMode="auto">
          <a:xfrm flipV="1">
            <a:off x="450602" y="4560818"/>
            <a:ext cx="8839729" cy="12038"/>
          </a:xfrm>
          <a:prstGeom prst="line">
            <a:avLst/>
          </a:prstGeom>
          <a:noFill/>
          <a:ln w="38100">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nvGrpSpPr>
          <p:cNvPr id="21" name="组合 20">
            <a:extLst>
              <a:ext uri="{FF2B5EF4-FFF2-40B4-BE49-F238E27FC236}">
                <a16:creationId xmlns:a16="http://schemas.microsoft.com/office/drawing/2014/main" id="{9FD3F007-84CE-402F-A712-8F6C46304EFC}"/>
              </a:ext>
            </a:extLst>
          </p:cNvPr>
          <p:cNvGrpSpPr/>
          <p:nvPr/>
        </p:nvGrpSpPr>
        <p:grpSpPr>
          <a:xfrm>
            <a:off x="986385" y="1809824"/>
            <a:ext cx="1836737" cy="2039673"/>
            <a:chOff x="6704353" y="1285584"/>
            <a:chExt cx="1695450" cy="1882775"/>
          </a:xfrm>
        </p:grpSpPr>
        <p:grpSp>
          <p:nvGrpSpPr>
            <p:cNvPr id="22" name="Group 7">
              <a:extLst>
                <a:ext uri="{FF2B5EF4-FFF2-40B4-BE49-F238E27FC236}">
                  <a16:creationId xmlns:a16="http://schemas.microsoft.com/office/drawing/2014/main" id="{C9FBCEDE-8C10-411C-A3C0-CB3250A821B1}"/>
                </a:ext>
              </a:extLst>
            </p:cNvPr>
            <p:cNvGrpSpPr>
              <a:grpSpLocks/>
            </p:cNvGrpSpPr>
            <p:nvPr/>
          </p:nvGrpSpPr>
          <p:grpSpPr bwMode="auto">
            <a:xfrm>
              <a:off x="6704353" y="1285584"/>
              <a:ext cx="1695450" cy="1882775"/>
              <a:chOff x="708" y="702"/>
              <a:chExt cx="1068" cy="1186"/>
            </a:xfrm>
          </p:grpSpPr>
          <p:sp>
            <p:nvSpPr>
              <p:cNvPr id="27" name="Rectangle 8">
                <a:extLst>
                  <a:ext uri="{FF2B5EF4-FFF2-40B4-BE49-F238E27FC236}">
                    <a16:creationId xmlns:a16="http://schemas.microsoft.com/office/drawing/2014/main" id="{D42241DA-FE10-4E8B-B29C-655A14319E67}"/>
                  </a:ext>
                </a:extLst>
              </p:cNvPr>
              <p:cNvSpPr>
                <a:spLocks noChangeArrowheads="1"/>
              </p:cNvSpPr>
              <p:nvPr/>
            </p:nvSpPr>
            <p:spPr bwMode="auto">
              <a:xfrm>
                <a:off x="1135" y="702"/>
                <a:ext cx="169"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nchor="ctr">
                <a:spAutoFit/>
              </a:bodyPr>
              <a:lstStyle/>
              <a:p>
                <a:pPr algn="ctr" eaLnBrk="0" hangingPunct="0"/>
                <a:r>
                  <a:rPr lang="en-US" altLang="zh-CN" sz="2600" b="1" i="1" dirty="0" err="1">
                    <a:solidFill>
                      <a:srgbClr val="FF0000"/>
                    </a:solidFill>
                    <a:latin typeface="Times New Roman" panose="02020603050405020304" pitchFamily="18" charset="0"/>
                    <a:ea typeface="宋体" panose="02010600030101010101" pitchFamily="2" charset="-122"/>
                  </a:rPr>
                  <a:t>i</a:t>
                </a:r>
                <a:endParaRPr lang="en-US" altLang="zh-CN" sz="2600" b="1" dirty="0">
                  <a:solidFill>
                    <a:srgbClr val="FF0000"/>
                  </a:solidFill>
                  <a:latin typeface="Times New Roman" panose="02020603050405020304" pitchFamily="18" charset="0"/>
                  <a:ea typeface="宋体" panose="02010600030101010101" pitchFamily="2" charset="-122"/>
                </a:endParaRPr>
              </a:p>
            </p:txBody>
          </p:sp>
          <p:sp>
            <p:nvSpPr>
              <p:cNvPr id="28" name="Line 9">
                <a:extLst>
                  <a:ext uri="{FF2B5EF4-FFF2-40B4-BE49-F238E27FC236}">
                    <a16:creationId xmlns:a16="http://schemas.microsoft.com/office/drawing/2014/main" id="{DDF54057-3B22-4E6A-8D2D-EA92E7D0FAD5}"/>
                  </a:ext>
                </a:extLst>
              </p:cNvPr>
              <p:cNvSpPr>
                <a:spLocks noChangeShapeType="1"/>
              </p:cNvSpPr>
              <p:nvPr/>
            </p:nvSpPr>
            <p:spPr bwMode="auto">
              <a:xfrm>
                <a:off x="733" y="977"/>
                <a:ext cx="709"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29" name="Line 10">
                <a:extLst>
                  <a:ext uri="{FF2B5EF4-FFF2-40B4-BE49-F238E27FC236}">
                    <a16:creationId xmlns:a16="http://schemas.microsoft.com/office/drawing/2014/main" id="{D60BE9AE-54A3-41B3-A302-8EFBDFDEC2FE}"/>
                  </a:ext>
                </a:extLst>
              </p:cNvPr>
              <p:cNvSpPr>
                <a:spLocks noChangeShapeType="1"/>
              </p:cNvSpPr>
              <p:nvPr/>
            </p:nvSpPr>
            <p:spPr bwMode="auto">
              <a:xfrm flipH="1">
                <a:off x="708" y="1888"/>
                <a:ext cx="72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dirty="0"/>
              </a:p>
            </p:txBody>
          </p:sp>
          <p:sp>
            <p:nvSpPr>
              <p:cNvPr id="30" name="Line 11">
                <a:extLst>
                  <a:ext uri="{FF2B5EF4-FFF2-40B4-BE49-F238E27FC236}">
                    <a16:creationId xmlns:a16="http://schemas.microsoft.com/office/drawing/2014/main" id="{2B5FDD80-4154-40BB-9919-86DCFA7FA202}"/>
                  </a:ext>
                </a:extLst>
              </p:cNvPr>
              <p:cNvSpPr>
                <a:spLocks noChangeShapeType="1"/>
              </p:cNvSpPr>
              <p:nvPr/>
            </p:nvSpPr>
            <p:spPr bwMode="auto">
              <a:xfrm>
                <a:off x="804" y="1153"/>
                <a:ext cx="0" cy="50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31" name="Line 12">
                <a:extLst>
                  <a:ext uri="{FF2B5EF4-FFF2-40B4-BE49-F238E27FC236}">
                    <a16:creationId xmlns:a16="http://schemas.microsoft.com/office/drawing/2014/main" id="{4604A942-1958-4CD6-8190-68D381357F13}"/>
                  </a:ext>
                </a:extLst>
              </p:cNvPr>
              <p:cNvSpPr>
                <a:spLocks noChangeShapeType="1"/>
              </p:cNvSpPr>
              <p:nvPr/>
            </p:nvSpPr>
            <p:spPr bwMode="auto">
              <a:xfrm>
                <a:off x="862" y="878"/>
                <a:ext cx="26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32" name="Rectangle 13">
                <a:extLst>
                  <a:ext uri="{FF2B5EF4-FFF2-40B4-BE49-F238E27FC236}">
                    <a16:creationId xmlns:a16="http://schemas.microsoft.com/office/drawing/2014/main" id="{F1B2D23E-DFF5-4DEF-AD66-C4A9D661C70B}"/>
                  </a:ext>
                </a:extLst>
              </p:cNvPr>
              <p:cNvSpPr>
                <a:spLocks noChangeArrowheads="1"/>
              </p:cNvSpPr>
              <p:nvPr/>
            </p:nvSpPr>
            <p:spPr bwMode="auto">
              <a:xfrm>
                <a:off x="832" y="1263"/>
                <a:ext cx="223"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nchor="ctr">
                <a:spAutoFit/>
              </a:bodyPr>
              <a:lstStyle/>
              <a:p>
                <a:pPr algn="ctr" eaLnBrk="0" hangingPunct="0"/>
                <a:r>
                  <a:rPr lang="en-US" altLang="zh-CN" sz="2600" b="1" i="1" dirty="0">
                    <a:solidFill>
                      <a:srgbClr val="FF0000"/>
                    </a:solidFill>
                    <a:latin typeface="Times New Roman" panose="02020603050405020304" pitchFamily="18" charset="0"/>
                    <a:ea typeface="宋体" panose="02010600030101010101" pitchFamily="2" charset="-122"/>
                  </a:rPr>
                  <a:t>u</a:t>
                </a:r>
                <a:endParaRPr lang="en-US" altLang="zh-CN" sz="2600" b="1" dirty="0">
                  <a:solidFill>
                    <a:srgbClr val="FF0000"/>
                  </a:solidFill>
                  <a:latin typeface="Times New Roman" panose="02020603050405020304" pitchFamily="18" charset="0"/>
                  <a:ea typeface="宋体" panose="02010600030101010101" pitchFamily="2" charset="-122"/>
                </a:endParaRPr>
              </a:p>
            </p:txBody>
          </p:sp>
          <p:sp>
            <p:nvSpPr>
              <p:cNvPr id="33" name="Rectangle 14">
                <a:extLst>
                  <a:ext uri="{FF2B5EF4-FFF2-40B4-BE49-F238E27FC236}">
                    <a16:creationId xmlns:a16="http://schemas.microsoft.com/office/drawing/2014/main" id="{08E61C52-C0E4-4526-AEC3-E56798C852DC}"/>
                  </a:ext>
                </a:extLst>
              </p:cNvPr>
              <p:cNvSpPr>
                <a:spLocks noChangeArrowheads="1"/>
              </p:cNvSpPr>
              <p:nvPr/>
            </p:nvSpPr>
            <p:spPr bwMode="auto">
              <a:xfrm>
                <a:off x="1543" y="1276"/>
                <a:ext cx="233"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nchor="ctr">
                <a:spAutoFit/>
              </a:bodyPr>
              <a:lstStyle/>
              <a:p>
                <a:pPr algn="ctr" eaLnBrk="0" hangingPunct="0"/>
                <a:r>
                  <a:rPr lang="en-US" altLang="zh-CN" sz="2600" b="1" i="1" dirty="0">
                    <a:solidFill>
                      <a:srgbClr val="FF0000"/>
                    </a:solidFill>
                    <a:latin typeface="Times New Roman" panose="02020603050405020304" pitchFamily="18" charset="0"/>
                    <a:ea typeface="宋体" panose="02010600030101010101" pitchFamily="2" charset="-122"/>
                  </a:rPr>
                  <a:t>L</a:t>
                </a:r>
                <a:endParaRPr lang="en-US" altLang="zh-CN" sz="2600" b="1" dirty="0">
                  <a:solidFill>
                    <a:srgbClr val="FF0000"/>
                  </a:solidFill>
                  <a:latin typeface="Times New Roman" panose="02020603050405020304" pitchFamily="18" charset="0"/>
                  <a:ea typeface="宋体" panose="02010600030101010101" pitchFamily="2" charset="-122"/>
                </a:endParaRPr>
              </a:p>
            </p:txBody>
          </p:sp>
          <p:sp>
            <p:nvSpPr>
              <p:cNvPr id="34" name="AutoShape 17">
                <a:extLst>
                  <a:ext uri="{FF2B5EF4-FFF2-40B4-BE49-F238E27FC236}">
                    <a16:creationId xmlns:a16="http://schemas.microsoft.com/office/drawing/2014/main" id="{01AF22EF-9239-4F23-A590-7E42E3EFDC77}"/>
                  </a:ext>
                </a:extLst>
              </p:cNvPr>
              <p:cNvSpPr>
                <a:spLocks noChangeArrowheads="1"/>
              </p:cNvSpPr>
              <p:nvPr/>
            </p:nvSpPr>
            <p:spPr bwMode="auto">
              <a:xfrm flipH="1">
                <a:off x="1429" y="1145"/>
                <a:ext cx="83" cy="139"/>
              </a:xfrm>
              <a:prstGeom prst="moon">
                <a:avLst>
                  <a:gd name="adj" fmla="val 0"/>
                </a:avLst>
              </a:prstGeom>
              <a:solidFill>
                <a:srgbClr val="FFFFFF"/>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dirty="0"/>
              </a:p>
            </p:txBody>
          </p:sp>
          <p:sp>
            <p:nvSpPr>
              <p:cNvPr id="35" name="Line 19">
                <a:extLst>
                  <a:ext uri="{FF2B5EF4-FFF2-40B4-BE49-F238E27FC236}">
                    <a16:creationId xmlns:a16="http://schemas.microsoft.com/office/drawing/2014/main" id="{6EC8DF6B-FB78-4F94-AB87-E34956DFA715}"/>
                  </a:ext>
                </a:extLst>
              </p:cNvPr>
              <p:cNvSpPr>
                <a:spLocks noChangeShapeType="1"/>
              </p:cNvSpPr>
              <p:nvPr/>
            </p:nvSpPr>
            <p:spPr bwMode="auto">
              <a:xfrm>
                <a:off x="1437" y="1708"/>
                <a:ext cx="0" cy="18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36" name="Line 20">
                <a:extLst>
                  <a:ext uri="{FF2B5EF4-FFF2-40B4-BE49-F238E27FC236}">
                    <a16:creationId xmlns:a16="http://schemas.microsoft.com/office/drawing/2014/main" id="{0409D786-561A-4918-9BF0-FE67C2C0C544}"/>
                  </a:ext>
                </a:extLst>
              </p:cNvPr>
              <p:cNvSpPr>
                <a:spLocks noChangeShapeType="1"/>
              </p:cNvSpPr>
              <p:nvPr/>
            </p:nvSpPr>
            <p:spPr bwMode="auto">
              <a:xfrm>
                <a:off x="1436" y="977"/>
                <a:ext cx="0" cy="16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dirty="0"/>
              </a:p>
            </p:txBody>
          </p:sp>
        </p:grpSp>
        <p:sp>
          <p:nvSpPr>
            <p:cNvPr id="23" name="AutoShape 17">
              <a:extLst>
                <a:ext uri="{FF2B5EF4-FFF2-40B4-BE49-F238E27FC236}">
                  <a16:creationId xmlns:a16="http://schemas.microsoft.com/office/drawing/2014/main" id="{C06EA500-E6B1-4092-A220-61B1E53ADD59}"/>
                </a:ext>
              </a:extLst>
            </p:cNvPr>
            <p:cNvSpPr>
              <a:spLocks noChangeArrowheads="1"/>
            </p:cNvSpPr>
            <p:nvPr/>
          </p:nvSpPr>
          <p:spPr bwMode="auto">
            <a:xfrm flipH="1">
              <a:off x="7860602" y="2200211"/>
              <a:ext cx="131763" cy="220662"/>
            </a:xfrm>
            <a:prstGeom prst="moon">
              <a:avLst>
                <a:gd name="adj" fmla="val 0"/>
              </a:avLst>
            </a:prstGeom>
            <a:solidFill>
              <a:srgbClr val="FFFFFF"/>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dirty="0"/>
            </a:p>
          </p:txBody>
        </p:sp>
        <p:sp>
          <p:nvSpPr>
            <p:cNvPr id="24" name="AutoShape 17">
              <a:extLst>
                <a:ext uri="{FF2B5EF4-FFF2-40B4-BE49-F238E27FC236}">
                  <a16:creationId xmlns:a16="http://schemas.microsoft.com/office/drawing/2014/main" id="{86070493-B98E-4A54-8FEB-11DB9A8DFBDE}"/>
                </a:ext>
              </a:extLst>
            </p:cNvPr>
            <p:cNvSpPr>
              <a:spLocks noChangeArrowheads="1"/>
            </p:cNvSpPr>
            <p:nvPr/>
          </p:nvSpPr>
          <p:spPr bwMode="auto">
            <a:xfrm flipH="1">
              <a:off x="7860602" y="2443492"/>
              <a:ext cx="131763" cy="220662"/>
            </a:xfrm>
            <a:prstGeom prst="moon">
              <a:avLst>
                <a:gd name="adj" fmla="val 0"/>
              </a:avLst>
            </a:prstGeom>
            <a:solidFill>
              <a:srgbClr val="FFFFFF"/>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dirty="0"/>
            </a:p>
          </p:txBody>
        </p:sp>
        <p:sp>
          <p:nvSpPr>
            <p:cNvPr id="25" name="AutoShape 17">
              <a:extLst>
                <a:ext uri="{FF2B5EF4-FFF2-40B4-BE49-F238E27FC236}">
                  <a16:creationId xmlns:a16="http://schemas.microsoft.com/office/drawing/2014/main" id="{C40E37CA-7DCB-487E-A5A1-3E92CAF47A3A}"/>
                </a:ext>
              </a:extLst>
            </p:cNvPr>
            <p:cNvSpPr>
              <a:spLocks noChangeArrowheads="1"/>
            </p:cNvSpPr>
            <p:nvPr/>
          </p:nvSpPr>
          <p:spPr bwMode="auto">
            <a:xfrm flipH="1">
              <a:off x="7860602" y="2674677"/>
              <a:ext cx="131763" cy="220662"/>
            </a:xfrm>
            <a:prstGeom prst="moon">
              <a:avLst>
                <a:gd name="adj" fmla="val 0"/>
              </a:avLst>
            </a:prstGeom>
            <a:solidFill>
              <a:srgbClr val="FFFFFF"/>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dirty="0"/>
            </a:p>
          </p:txBody>
        </p:sp>
        <p:sp>
          <p:nvSpPr>
            <p:cNvPr id="26" name="矩形 25">
              <a:extLst>
                <a:ext uri="{FF2B5EF4-FFF2-40B4-BE49-F238E27FC236}">
                  <a16:creationId xmlns:a16="http://schemas.microsoft.com/office/drawing/2014/main" id="{0CD3905A-D8D3-4FEE-BE79-A6CC425E0789}"/>
                </a:ext>
              </a:extLst>
            </p:cNvPr>
            <p:cNvSpPr/>
            <p:nvPr/>
          </p:nvSpPr>
          <p:spPr>
            <a:xfrm>
              <a:off x="7665112" y="1822576"/>
              <a:ext cx="158353" cy="11949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50"/>
            </a:p>
          </p:txBody>
        </p:sp>
      </p:grpSp>
      <p:grpSp>
        <p:nvGrpSpPr>
          <p:cNvPr id="37" name="组合 36">
            <a:extLst>
              <a:ext uri="{FF2B5EF4-FFF2-40B4-BE49-F238E27FC236}">
                <a16:creationId xmlns:a16="http://schemas.microsoft.com/office/drawing/2014/main" id="{FBF308F7-91BE-4A96-AFFF-AE3DCDF28870}"/>
              </a:ext>
            </a:extLst>
          </p:cNvPr>
          <p:cNvGrpSpPr/>
          <p:nvPr/>
        </p:nvGrpSpPr>
        <p:grpSpPr>
          <a:xfrm>
            <a:off x="3718443" y="2387190"/>
            <a:ext cx="4779632" cy="1286404"/>
            <a:chOff x="1208882" y="1061245"/>
            <a:chExt cx="4411968" cy="1187450"/>
          </a:xfrm>
        </p:grpSpPr>
        <p:graphicFrame>
          <p:nvGraphicFramePr>
            <p:cNvPr id="38" name="Object 9">
              <a:hlinkClick r:id="" action="ppaction://ole?verb=0"/>
              <a:extLst>
                <a:ext uri="{FF2B5EF4-FFF2-40B4-BE49-F238E27FC236}">
                  <a16:creationId xmlns:a16="http://schemas.microsoft.com/office/drawing/2014/main" id="{A661F931-B59A-45C2-A71A-E9275131BCCC}"/>
                </a:ext>
              </a:extLst>
            </p:cNvPr>
            <p:cNvGraphicFramePr>
              <a:graphicFrameLocks/>
            </p:cNvGraphicFramePr>
            <p:nvPr>
              <p:extLst>
                <p:ext uri="{D42A27DB-BD31-4B8C-83A1-F6EECF244321}">
                  <p14:modId xmlns:p14="http://schemas.microsoft.com/office/powerpoint/2010/main" val="69559405"/>
                </p:ext>
              </p:extLst>
            </p:nvPr>
          </p:nvGraphicFramePr>
          <p:xfrm>
            <a:off x="1208882" y="1061245"/>
            <a:ext cx="2767012" cy="1166812"/>
          </p:xfrm>
          <a:graphic>
            <a:graphicData uri="http://schemas.openxmlformats.org/presentationml/2006/ole">
              <mc:AlternateContent xmlns:mc="http://schemas.openxmlformats.org/markup-compatibility/2006">
                <mc:Choice xmlns:v="urn:schemas-microsoft-com:vml" Requires="v">
                  <p:oleObj spid="_x0000_s292216" name="公式" r:id="rId6" imgW="1054080" imgH="507960" progId="Equation.3">
                    <p:embed/>
                  </p:oleObj>
                </mc:Choice>
                <mc:Fallback>
                  <p:oleObj name="公式" r:id="rId6" imgW="1054080" imgH="507960" progId="Equation.3">
                    <p:embed/>
                    <p:pic>
                      <p:nvPicPr>
                        <p:cNvPr id="107" name="Object 9">
                          <a:hlinkClick r:id="" action="ppaction://ole?verb=0"/>
                          <a:extLst>
                            <a:ext uri="{FF2B5EF4-FFF2-40B4-BE49-F238E27FC236}">
                              <a16:creationId xmlns:a16="http://schemas.microsoft.com/office/drawing/2014/main" id="{32A58C4B-BEF1-42EB-AE5B-37DF8EDA98A2}"/>
                            </a:ext>
                          </a:extLst>
                        </p:cNvPr>
                        <p:cNvPicPr>
                          <a:picLocks noChangeArrowheads="1"/>
                        </p:cNvPicPr>
                        <p:nvPr/>
                      </p:nvPicPr>
                      <p:blipFill>
                        <a:blip r:embed="rId7"/>
                        <a:srcRect/>
                        <a:stretch>
                          <a:fillRect/>
                        </a:stretch>
                      </p:blipFill>
                      <p:spPr bwMode="auto">
                        <a:xfrm>
                          <a:off x="1208882" y="1061245"/>
                          <a:ext cx="2767012" cy="1166812"/>
                        </a:xfrm>
                        <a:prstGeom prst="rect">
                          <a:avLst/>
                        </a:prstGeom>
                        <a:noFill/>
                        <a:ln>
                          <a:noFill/>
                        </a:ln>
                        <a:effectLst/>
                      </p:spPr>
                    </p:pic>
                  </p:oleObj>
                </mc:Fallback>
              </mc:AlternateContent>
            </a:graphicData>
          </a:graphic>
        </p:graphicFrame>
        <p:graphicFrame>
          <p:nvGraphicFramePr>
            <p:cNvPr id="39" name="Object 9">
              <a:hlinkClick r:id="" action="ppaction://ole?verb=0"/>
              <a:extLst>
                <a:ext uri="{FF2B5EF4-FFF2-40B4-BE49-F238E27FC236}">
                  <a16:creationId xmlns:a16="http://schemas.microsoft.com/office/drawing/2014/main" id="{097B0A77-9334-4535-9698-E65D7446F506}"/>
                </a:ext>
              </a:extLst>
            </p:cNvPr>
            <p:cNvGraphicFramePr>
              <a:graphicFrameLocks/>
            </p:cNvGraphicFramePr>
            <p:nvPr>
              <p:extLst>
                <p:ext uri="{D42A27DB-BD31-4B8C-83A1-F6EECF244321}">
                  <p14:modId xmlns:p14="http://schemas.microsoft.com/office/powerpoint/2010/main" val="2054184675"/>
                </p:ext>
              </p:extLst>
            </p:nvPr>
          </p:nvGraphicFramePr>
          <p:xfrm>
            <a:off x="1386988" y="1664495"/>
            <a:ext cx="4233862" cy="584200"/>
          </p:xfrm>
          <a:graphic>
            <a:graphicData uri="http://schemas.openxmlformats.org/presentationml/2006/ole">
              <mc:AlternateContent xmlns:mc="http://schemas.openxmlformats.org/markup-compatibility/2006">
                <mc:Choice xmlns:v="urn:schemas-microsoft-com:vml" Requires="v">
                  <p:oleObj spid="_x0000_s292217" name="公式" r:id="rId8" imgW="1612800" imgH="253800" progId="Equation.3">
                    <p:embed/>
                  </p:oleObj>
                </mc:Choice>
                <mc:Fallback>
                  <p:oleObj name="公式" r:id="rId8" imgW="1612800" imgH="253800" progId="Equation.3">
                    <p:embed/>
                    <p:pic>
                      <p:nvPicPr>
                        <p:cNvPr id="108" name="Object 9">
                          <a:hlinkClick r:id="" action="ppaction://ole?verb=0"/>
                          <a:extLst>
                            <a:ext uri="{FF2B5EF4-FFF2-40B4-BE49-F238E27FC236}">
                              <a16:creationId xmlns:a16="http://schemas.microsoft.com/office/drawing/2014/main" id="{65D26D62-2A2A-4373-A4DD-597680781B90}"/>
                            </a:ext>
                          </a:extLst>
                        </p:cNvPr>
                        <p:cNvPicPr>
                          <a:picLocks noChangeArrowheads="1"/>
                        </p:cNvPicPr>
                        <p:nvPr/>
                      </p:nvPicPr>
                      <p:blipFill>
                        <a:blip r:embed="rId9"/>
                        <a:srcRect/>
                        <a:stretch>
                          <a:fillRect/>
                        </a:stretch>
                      </p:blipFill>
                      <p:spPr bwMode="auto">
                        <a:xfrm>
                          <a:off x="1386988" y="1664495"/>
                          <a:ext cx="4233862" cy="584200"/>
                        </a:xfrm>
                        <a:prstGeom prst="rect">
                          <a:avLst/>
                        </a:prstGeom>
                        <a:noFill/>
                        <a:ln>
                          <a:noFill/>
                        </a:ln>
                        <a:effectLst/>
                      </p:spPr>
                    </p:pic>
                  </p:oleObj>
                </mc:Fallback>
              </mc:AlternateContent>
            </a:graphicData>
          </a:graphic>
        </p:graphicFrame>
      </p:grpSp>
      <p:sp>
        <p:nvSpPr>
          <p:cNvPr id="2" name="灯片编号占位符 1">
            <a:extLst>
              <a:ext uri="{FF2B5EF4-FFF2-40B4-BE49-F238E27FC236}">
                <a16:creationId xmlns:a16="http://schemas.microsoft.com/office/drawing/2014/main" id="{742FEF7D-A50B-4700-B53B-DCDFC519D813}"/>
              </a:ext>
            </a:extLst>
          </p:cNvPr>
          <p:cNvSpPr>
            <a:spLocks noGrp="1"/>
          </p:cNvSpPr>
          <p:nvPr>
            <p:ph type="sldNum" sz="quarter" idx="12"/>
          </p:nvPr>
        </p:nvSpPr>
        <p:spPr/>
        <p:txBody>
          <a:bodyPr/>
          <a:lstStyle/>
          <a:p>
            <a:fld id="{DD7B16FF-69CA-4A0B-BD3A-C4B4E2184A49}" type="slidenum">
              <a:rPr lang="zh-CN" altLang="en-US" smtClean="0"/>
              <a:pPr/>
              <a:t>47</a:t>
            </a:fld>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5538"/>
                                        </p:tgtEl>
                                        <p:attrNameLst>
                                          <p:attrName>style.visibility</p:attrName>
                                        </p:attrNameLst>
                                      </p:cBhvr>
                                      <p:to>
                                        <p:strVal val="visible"/>
                                      </p:to>
                                    </p:set>
                                    <p:animEffect transition="in" filter="blinds(vertical)">
                                      <p:cBhvr>
                                        <p:cTn id="7" dur="500"/>
                                        <p:tgtEl>
                                          <p:spTgt spid="655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65541">
                                            <p:txEl>
                                              <p:pRg st="0" end="0"/>
                                            </p:txEl>
                                          </p:spTgt>
                                        </p:tgtEl>
                                        <p:attrNameLst>
                                          <p:attrName>style.visibility</p:attrName>
                                        </p:attrNameLst>
                                      </p:cBhvr>
                                      <p:to>
                                        <p:strVal val="visible"/>
                                      </p:to>
                                    </p:set>
                                    <p:animEffect transition="in" filter="wipe(up)">
                                      <p:cBhvr>
                                        <p:cTn id="12" dur="75"/>
                                        <p:tgtEl>
                                          <p:spTgt spid="6554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up)">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down)">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5542"/>
                                        </p:tgtEl>
                                        <p:attrNameLst>
                                          <p:attrName>style.visibility</p:attrName>
                                        </p:attrNameLst>
                                      </p:cBhvr>
                                      <p:to>
                                        <p:strVal val="visible"/>
                                      </p:to>
                                    </p:set>
                                    <p:animEffect transition="in" filter="wipe(left)">
                                      <p:cBhvr>
                                        <p:cTn id="27" dur="500"/>
                                        <p:tgtEl>
                                          <p:spTgt spid="65542"/>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65540"/>
                                        </p:tgtEl>
                                        <p:attrNameLst>
                                          <p:attrName>style.visibility</p:attrName>
                                        </p:attrNameLst>
                                      </p:cBhvr>
                                      <p:to>
                                        <p:strVal val="visible"/>
                                      </p:to>
                                    </p:set>
                                    <p:animEffect transition="in" filter="box(in)">
                                      <p:cBhvr>
                                        <p:cTn id="32" dur="5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animBg="1" autoUpdateAnimBg="0"/>
      <p:bldP spid="65541"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587" name="Group 3">
            <a:extLst>
              <a:ext uri="{FF2B5EF4-FFF2-40B4-BE49-F238E27FC236}">
                <a16:creationId xmlns:a16="http://schemas.microsoft.com/office/drawing/2014/main" id="{CEF6BD11-2350-4587-9D2A-ABD9FB8DE46A}"/>
              </a:ext>
            </a:extLst>
          </p:cNvPr>
          <p:cNvGrpSpPr>
            <a:grpSpLocks/>
          </p:cNvGrpSpPr>
          <p:nvPr/>
        </p:nvGrpSpPr>
        <p:grpSpPr bwMode="auto">
          <a:xfrm>
            <a:off x="4044951" y="1179513"/>
            <a:ext cx="3898768" cy="5365750"/>
            <a:chOff x="2352" y="1296"/>
            <a:chExt cx="2267" cy="2640"/>
          </a:xfrm>
        </p:grpSpPr>
        <p:sp>
          <p:nvSpPr>
            <p:cNvPr id="67588" name="Line 4">
              <a:extLst>
                <a:ext uri="{FF2B5EF4-FFF2-40B4-BE49-F238E27FC236}">
                  <a16:creationId xmlns:a16="http://schemas.microsoft.com/office/drawing/2014/main" id="{2FD0ECE3-7189-42F9-93BC-634BDAAE11B8}"/>
                </a:ext>
              </a:extLst>
            </p:cNvPr>
            <p:cNvSpPr>
              <a:spLocks noChangeShapeType="1"/>
            </p:cNvSpPr>
            <p:nvPr/>
          </p:nvSpPr>
          <p:spPr bwMode="auto">
            <a:xfrm>
              <a:off x="2352" y="1296"/>
              <a:ext cx="0" cy="1776"/>
            </a:xfrm>
            <a:prstGeom prst="line">
              <a:avLst/>
            </a:prstGeom>
            <a:noFill/>
            <a:ln w="12700">
              <a:solidFill>
                <a:schemeClr val="accent2"/>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dirty="0"/>
            </a:p>
          </p:txBody>
        </p:sp>
        <p:sp>
          <p:nvSpPr>
            <p:cNvPr id="67589" name="Line 5">
              <a:extLst>
                <a:ext uri="{FF2B5EF4-FFF2-40B4-BE49-F238E27FC236}">
                  <a16:creationId xmlns:a16="http://schemas.microsoft.com/office/drawing/2014/main" id="{88173FD5-8B75-4508-B0D0-862A79AA2200}"/>
                </a:ext>
              </a:extLst>
            </p:cNvPr>
            <p:cNvSpPr>
              <a:spLocks noChangeShapeType="1"/>
            </p:cNvSpPr>
            <p:nvPr/>
          </p:nvSpPr>
          <p:spPr bwMode="auto">
            <a:xfrm>
              <a:off x="3107" y="1468"/>
              <a:ext cx="0" cy="1544"/>
            </a:xfrm>
            <a:prstGeom prst="line">
              <a:avLst/>
            </a:prstGeom>
            <a:noFill/>
            <a:ln w="12700">
              <a:solidFill>
                <a:schemeClr val="accent2"/>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7590" name="Line 6">
              <a:extLst>
                <a:ext uri="{FF2B5EF4-FFF2-40B4-BE49-F238E27FC236}">
                  <a16:creationId xmlns:a16="http://schemas.microsoft.com/office/drawing/2014/main" id="{65E25C50-D561-4F81-A8F4-9C6645C1CA5B}"/>
                </a:ext>
              </a:extLst>
            </p:cNvPr>
            <p:cNvSpPr>
              <a:spLocks noChangeShapeType="1"/>
            </p:cNvSpPr>
            <p:nvPr/>
          </p:nvSpPr>
          <p:spPr bwMode="auto">
            <a:xfrm>
              <a:off x="3863" y="1468"/>
              <a:ext cx="0" cy="1544"/>
            </a:xfrm>
            <a:prstGeom prst="line">
              <a:avLst/>
            </a:prstGeom>
            <a:noFill/>
            <a:ln w="12700">
              <a:solidFill>
                <a:schemeClr val="accent2"/>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7591" name="Line 7">
              <a:extLst>
                <a:ext uri="{FF2B5EF4-FFF2-40B4-BE49-F238E27FC236}">
                  <a16:creationId xmlns:a16="http://schemas.microsoft.com/office/drawing/2014/main" id="{2BB843AC-AB2C-41C0-A4C1-E15350692437}"/>
                </a:ext>
              </a:extLst>
            </p:cNvPr>
            <p:cNvSpPr>
              <a:spLocks noChangeShapeType="1"/>
            </p:cNvSpPr>
            <p:nvPr/>
          </p:nvSpPr>
          <p:spPr bwMode="auto">
            <a:xfrm>
              <a:off x="4619" y="1468"/>
              <a:ext cx="0" cy="1544"/>
            </a:xfrm>
            <a:prstGeom prst="line">
              <a:avLst/>
            </a:prstGeom>
            <a:noFill/>
            <a:ln w="12700">
              <a:solidFill>
                <a:schemeClr val="accent2"/>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7592" name="Line 8">
              <a:extLst>
                <a:ext uri="{FF2B5EF4-FFF2-40B4-BE49-F238E27FC236}">
                  <a16:creationId xmlns:a16="http://schemas.microsoft.com/office/drawing/2014/main" id="{27E0E598-BA12-4015-A1FF-B5CF500D3A8D}"/>
                </a:ext>
              </a:extLst>
            </p:cNvPr>
            <p:cNvSpPr>
              <a:spLocks noChangeShapeType="1"/>
            </p:cNvSpPr>
            <p:nvPr/>
          </p:nvSpPr>
          <p:spPr bwMode="auto">
            <a:xfrm>
              <a:off x="2352" y="3120"/>
              <a:ext cx="0" cy="816"/>
            </a:xfrm>
            <a:prstGeom prst="line">
              <a:avLst/>
            </a:prstGeom>
            <a:noFill/>
            <a:ln w="12700">
              <a:solidFill>
                <a:schemeClr val="accent2"/>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7593" name="Line 9">
              <a:extLst>
                <a:ext uri="{FF2B5EF4-FFF2-40B4-BE49-F238E27FC236}">
                  <a16:creationId xmlns:a16="http://schemas.microsoft.com/office/drawing/2014/main" id="{2CB62150-DBD6-4658-9C28-678B482A061A}"/>
                </a:ext>
              </a:extLst>
            </p:cNvPr>
            <p:cNvSpPr>
              <a:spLocks noChangeShapeType="1"/>
            </p:cNvSpPr>
            <p:nvPr/>
          </p:nvSpPr>
          <p:spPr bwMode="auto">
            <a:xfrm>
              <a:off x="3107" y="3188"/>
              <a:ext cx="0" cy="548"/>
            </a:xfrm>
            <a:prstGeom prst="line">
              <a:avLst/>
            </a:prstGeom>
            <a:noFill/>
            <a:ln w="12700">
              <a:solidFill>
                <a:schemeClr val="accent2"/>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7594" name="Line 10">
              <a:extLst>
                <a:ext uri="{FF2B5EF4-FFF2-40B4-BE49-F238E27FC236}">
                  <a16:creationId xmlns:a16="http://schemas.microsoft.com/office/drawing/2014/main" id="{70920B9E-E744-4D71-B977-81FA5B08F04F}"/>
                </a:ext>
              </a:extLst>
            </p:cNvPr>
            <p:cNvSpPr>
              <a:spLocks noChangeShapeType="1"/>
            </p:cNvSpPr>
            <p:nvPr/>
          </p:nvSpPr>
          <p:spPr bwMode="auto">
            <a:xfrm>
              <a:off x="3863" y="3250"/>
              <a:ext cx="0" cy="486"/>
            </a:xfrm>
            <a:prstGeom prst="line">
              <a:avLst/>
            </a:prstGeom>
            <a:noFill/>
            <a:ln w="12700">
              <a:solidFill>
                <a:schemeClr val="accent2"/>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7595" name="Line 11">
              <a:extLst>
                <a:ext uri="{FF2B5EF4-FFF2-40B4-BE49-F238E27FC236}">
                  <a16:creationId xmlns:a16="http://schemas.microsoft.com/office/drawing/2014/main" id="{0E6499EC-B7EC-46BB-ADC0-75D61F74EA1E}"/>
                </a:ext>
              </a:extLst>
            </p:cNvPr>
            <p:cNvSpPr>
              <a:spLocks noChangeShapeType="1"/>
            </p:cNvSpPr>
            <p:nvPr/>
          </p:nvSpPr>
          <p:spPr bwMode="auto">
            <a:xfrm>
              <a:off x="4619" y="3312"/>
              <a:ext cx="0" cy="424"/>
            </a:xfrm>
            <a:prstGeom prst="line">
              <a:avLst/>
            </a:prstGeom>
            <a:noFill/>
            <a:ln w="12700">
              <a:solidFill>
                <a:schemeClr val="accent2"/>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sp>
        <p:nvSpPr>
          <p:cNvPr id="67596" name="Rectangle 12">
            <a:extLst>
              <a:ext uri="{FF2B5EF4-FFF2-40B4-BE49-F238E27FC236}">
                <a16:creationId xmlns:a16="http://schemas.microsoft.com/office/drawing/2014/main" id="{C2B5E787-B20B-4C7B-92C9-004DC157821E}"/>
              </a:ext>
            </a:extLst>
          </p:cNvPr>
          <p:cNvSpPr>
            <a:spLocks noChangeArrowheads="1"/>
          </p:cNvSpPr>
          <p:nvPr/>
        </p:nvSpPr>
        <p:spPr bwMode="auto">
          <a:xfrm>
            <a:off x="3054351" y="6081963"/>
            <a:ext cx="904610" cy="7374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nchor="ctr">
            <a:spAutoFit/>
          </a:bodyPr>
          <a:lstStyle/>
          <a:p>
            <a:pPr algn="ctr" eaLnBrk="0" hangingPunct="0">
              <a:lnSpc>
                <a:spcPct val="80000"/>
              </a:lnSpc>
            </a:pPr>
            <a:r>
              <a:rPr lang="zh-CN" altLang="en-US" sz="2600" b="1" dirty="0">
                <a:latin typeface="黑体" panose="02010609060101010101" pitchFamily="49" charset="-122"/>
                <a:ea typeface="黑体" panose="02010609060101010101" pitchFamily="49" charset="-122"/>
              </a:rPr>
              <a:t>储存</a:t>
            </a:r>
            <a:br>
              <a:rPr lang="en-US" altLang="zh-CN" sz="2600" b="1" dirty="0">
                <a:latin typeface="黑体" panose="02010609060101010101" pitchFamily="49" charset="-122"/>
                <a:ea typeface="黑体" panose="02010609060101010101" pitchFamily="49" charset="-122"/>
              </a:rPr>
            </a:br>
            <a:r>
              <a:rPr lang="zh-CN" altLang="en-US" sz="2600" b="1" dirty="0">
                <a:latin typeface="黑体" panose="02010609060101010101" pitchFamily="49" charset="-122"/>
                <a:ea typeface="黑体" panose="02010609060101010101" pitchFamily="49" charset="-122"/>
              </a:rPr>
              <a:t>能量</a:t>
            </a:r>
          </a:p>
        </p:txBody>
      </p:sp>
      <p:grpSp>
        <p:nvGrpSpPr>
          <p:cNvPr id="67597" name="Group 13">
            <a:extLst>
              <a:ext uri="{FF2B5EF4-FFF2-40B4-BE49-F238E27FC236}">
                <a16:creationId xmlns:a16="http://schemas.microsoft.com/office/drawing/2014/main" id="{3279E758-D1DC-4FCF-BF7D-DDA30F90A236}"/>
              </a:ext>
            </a:extLst>
          </p:cNvPr>
          <p:cNvGrpSpPr>
            <a:grpSpLocks/>
          </p:cNvGrpSpPr>
          <p:nvPr/>
        </p:nvGrpSpPr>
        <p:grpSpPr bwMode="auto">
          <a:xfrm>
            <a:off x="4056990" y="4562343"/>
            <a:ext cx="1288123" cy="1542653"/>
            <a:chOff x="2371" y="2783"/>
            <a:chExt cx="749" cy="897"/>
          </a:xfrm>
        </p:grpSpPr>
        <p:sp>
          <p:nvSpPr>
            <p:cNvPr id="67598" name="Freeform 14">
              <a:extLst>
                <a:ext uri="{FF2B5EF4-FFF2-40B4-BE49-F238E27FC236}">
                  <a16:creationId xmlns:a16="http://schemas.microsoft.com/office/drawing/2014/main" id="{D9C0038A-3DAA-442E-A16F-1C5B43255322}"/>
                </a:ext>
              </a:extLst>
            </p:cNvPr>
            <p:cNvSpPr>
              <a:spLocks/>
            </p:cNvSpPr>
            <p:nvPr/>
          </p:nvSpPr>
          <p:spPr bwMode="auto">
            <a:xfrm>
              <a:off x="2371" y="3119"/>
              <a:ext cx="749" cy="561"/>
            </a:xfrm>
            <a:custGeom>
              <a:avLst/>
              <a:gdLst>
                <a:gd name="T0" fmla="*/ 570 w 571"/>
                <a:gd name="T1" fmla="*/ 0 h 433"/>
                <a:gd name="T2" fmla="*/ 521 w 571"/>
                <a:gd name="T3" fmla="*/ 117 h 433"/>
                <a:gd name="T4" fmla="*/ 473 w 571"/>
                <a:gd name="T5" fmla="*/ 219 h 433"/>
                <a:gd name="T6" fmla="*/ 425 w 571"/>
                <a:gd name="T7" fmla="*/ 307 h 433"/>
                <a:gd name="T8" fmla="*/ 377 w 571"/>
                <a:gd name="T9" fmla="*/ 380 h 433"/>
                <a:gd name="T10" fmla="*/ 337 w 571"/>
                <a:gd name="T11" fmla="*/ 417 h 433"/>
                <a:gd name="T12" fmla="*/ 289 w 571"/>
                <a:gd name="T13" fmla="*/ 432 h 433"/>
                <a:gd name="T14" fmla="*/ 240 w 571"/>
                <a:gd name="T15" fmla="*/ 417 h 433"/>
                <a:gd name="T16" fmla="*/ 192 w 571"/>
                <a:gd name="T17" fmla="*/ 380 h 433"/>
                <a:gd name="T18" fmla="*/ 144 w 571"/>
                <a:gd name="T19" fmla="*/ 307 h 433"/>
                <a:gd name="T20" fmla="*/ 96 w 571"/>
                <a:gd name="T21" fmla="*/ 219 h 433"/>
                <a:gd name="T22" fmla="*/ 48 w 571"/>
                <a:gd name="T23" fmla="*/ 109 h 433"/>
                <a:gd name="T24" fmla="*/ 0 w 571"/>
                <a:gd name="T25"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1" h="433">
                  <a:moveTo>
                    <a:pt x="570" y="0"/>
                  </a:moveTo>
                  <a:lnTo>
                    <a:pt x="521" y="117"/>
                  </a:lnTo>
                  <a:lnTo>
                    <a:pt x="473" y="219"/>
                  </a:lnTo>
                  <a:lnTo>
                    <a:pt x="425" y="307"/>
                  </a:lnTo>
                  <a:lnTo>
                    <a:pt x="377" y="380"/>
                  </a:lnTo>
                  <a:lnTo>
                    <a:pt x="337" y="417"/>
                  </a:lnTo>
                  <a:lnTo>
                    <a:pt x="289" y="432"/>
                  </a:lnTo>
                  <a:lnTo>
                    <a:pt x="240" y="417"/>
                  </a:lnTo>
                  <a:lnTo>
                    <a:pt x="192" y="380"/>
                  </a:lnTo>
                  <a:lnTo>
                    <a:pt x="144" y="307"/>
                  </a:lnTo>
                  <a:lnTo>
                    <a:pt x="96" y="219"/>
                  </a:lnTo>
                  <a:lnTo>
                    <a:pt x="48" y="109"/>
                  </a:lnTo>
                  <a:lnTo>
                    <a:pt x="0" y="0"/>
                  </a:lnTo>
                </a:path>
              </a:pathLst>
            </a:custGeom>
            <a:noFill/>
            <a:ln w="38100" cap="rnd"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67599" name="Line 15">
              <a:extLst>
                <a:ext uri="{FF2B5EF4-FFF2-40B4-BE49-F238E27FC236}">
                  <a16:creationId xmlns:a16="http://schemas.microsoft.com/office/drawing/2014/main" id="{B965443D-C79C-4F8D-B4C0-512F6646A603}"/>
                </a:ext>
              </a:extLst>
            </p:cNvPr>
            <p:cNvSpPr>
              <a:spLocks noChangeShapeType="1"/>
            </p:cNvSpPr>
            <p:nvPr/>
          </p:nvSpPr>
          <p:spPr bwMode="auto">
            <a:xfrm>
              <a:off x="2673" y="3430"/>
              <a:ext cx="114"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7600" name="Rectangle 16">
              <a:extLst>
                <a:ext uri="{FF2B5EF4-FFF2-40B4-BE49-F238E27FC236}">
                  <a16:creationId xmlns:a16="http://schemas.microsoft.com/office/drawing/2014/main" id="{5A8E0FF9-8104-4C3B-976B-07E81BDEC36B}"/>
                </a:ext>
              </a:extLst>
            </p:cNvPr>
            <p:cNvSpPr>
              <a:spLocks noChangeArrowheads="1"/>
            </p:cNvSpPr>
            <p:nvPr/>
          </p:nvSpPr>
          <p:spPr bwMode="auto">
            <a:xfrm>
              <a:off x="2493" y="2783"/>
              <a:ext cx="490"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nchor="ctr">
              <a:spAutoFit/>
            </a:bodyPr>
            <a:lstStyle/>
            <a:p>
              <a:pPr algn="ctr" eaLnBrk="0" hangingPunct="0"/>
              <a:r>
                <a:rPr lang="en-US" altLang="zh-CN" sz="2600" b="1" i="1" dirty="0">
                  <a:latin typeface="Times New Roman" panose="02020603050405020304" pitchFamily="18" charset="0"/>
                  <a:ea typeface="宋体" panose="02010600030101010101" pitchFamily="2" charset="-122"/>
                </a:rPr>
                <a:t>P</a:t>
              </a:r>
              <a:r>
                <a:rPr lang="en-US" altLang="zh-CN" sz="2600" b="1" dirty="0">
                  <a:latin typeface="Times New Roman" panose="02020603050405020304" pitchFamily="18" charset="0"/>
                  <a:ea typeface="宋体" panose="02010600030101010101" pitchFamily="2" charset="-122"/>
                </a:rPr>
                <a:t> &lt;0</a:t>
              </a:r>
            </a:p>
          </p:txBody>
        </p:sp>
      </p:grpSp>
      <p:sp>
        <p:nvSpPr>
          <p:cNvPr id="67601" name="Rectangle 17">
            <a:extLst>
              <a:ext uri="{FF2B5EF4-FFF2-40B4-BE49-F238E27FC236}">
                <a16:creationId xmlns:a16="http://schemas.microsoft.com/office/drawing/2014/main" id="{5180E638-3573-4696-BDFE-C0A8FC582EB5}"/>
              </a:ext>
            </a:extLst>
          </p:cNvPr>
          <p:cNvSpPr>
            <a:spLocks noChangeArrowheads="1"/>
          </p:cNvSpPr>
          <p:nvPr/>
        </p:nvSpPr>
        <p:spPr bwMode="auto">
          <a:xfrm>
            <a:off x="4350213" y="6284342"/>
            <a:ext cx="908050" cy="7036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nchor="ctr">
            <a:spAutoFit/>
          </a:bodyPr>
          <a:lstStyle/>
          <a:p>
            <a:pPr algn="ctr" eaLnBrk="0" hangingPunct="0">
              <a:lnSpc>
                <a:spcPct val="50000"/>
              </a:lnSpc>
            </a:pPr>
            <a:r>
              <a:rPr lang="zh-CN" altLang="en-US" sz="2600" b="1" dirty="0">
                <a:latin typeface="黑体" panose="02010609060101010101" pitchFamily="49" charset="-122"/>
                <a:ea typeface="黑体" panose="02010609060101010101" pitchFamily="49" charset="-122"/>
              </a:rPr>
              <a:t>释放</a:t>
            </a:r>
            <a:br>
              <a:rPr lang="en-US" altLang="zh-CN" sz="2600" b="1" dirty="0">
                <a:latin typeface="黑体" panose="02010609060101010101" pitchFamily="49" charset="-122"/>
                <a:ea typeface="黑体" panose="02010609060101010101" pitchFamily="49" charset="-122"/>
              </a:rPr>
            </a:br>
            <a:br>
              <a:rPr lang="en-US" altLang="zh-CN" sz="2600" b="1" dirty="0">
                <a:latin typeface="黑体" panose="02010609060101010101" pitchFamily="49" charset="-122"/>
                <a:ea typeface="黑体" panose="02010609060101010101" pitchFamily="49" charset="-122"/>
              </a:rPr>
            </a:br>
            <a:r>
              <a:rPr lang="zh-CN" altLang="en-US" sz="2600" b="1" dirty="0">
                <a:latin typeface="黑体" panose="02010609060101010101" pitchFamily="49" charset="-122"/>
                <a:ea typeface="黑体" panose="02010609060101010101" pitchFamily="49" charset="-122"/>
              </a:rPr>
              <a:t>能量</a:t>
            </a:r>
          </a:p>
        </p:txBody>
      </p:sp>
      <p:grpSp>
        <p:nvGrpSpPr>
          <p:cNvPr id="67602" name="Group 18">
            <a:extLst>
              <a:ext uri="{FF2B5EF4-FFF2-40B4-BE49-F238E27FC236}">
                <a16:creationId xmlns:a16="http://schemas.microsoft.com/office/drawing/2014/main" id="{17C91EC3-A154-48D3-A886-1B111C9AA8DB}"/>
              </a:ext>
            </a:extLst>
          </p:cNvPr>
          <p:cNvGrpSpPr>
            <a:grpSpLocks/>
          </p:cNvGrpSpPr>
          <p:nvPr/>
        </p:nvGrpSpPr>
        <p:grpSpPr bwMode="auto">
          <a:xfrm>
            <a:off x="5346833" y="4177110"/>
            <a:ext cx="1286404" cy="1460103"/>
            <a:chOff x="3121" y="2559"/>
            <a:chExt cx="748" cy="849"/>
          </a:xfrm>
        </p:grpSpPr>
        <p:sp>
          <p:nvSpPr>
            <p:cNvPr id="67603" name="Freeform 19">
              <a:extLst>
                <a:ext uri="{FF2B5EF4-FFF2-40B4-BE49-F238E27FC236}">
                  <a16:creationId xmlns:a16="http://schemas.microsoft.com/office/drawing/2014/main" id="{53DDE9AE-9D11-4D9F-A4E5-9BC0214099A7}"/>
                </a:ext>
              </a:extLst>
            </p:cNvPr>
            <p:cNvSpPr>
              <a:spLocks/>
            </p:cNvSpPr>
            <p:nvPr/>
          </p:nvSpPr>
          <p:spPr bwMode="auto">
            <a:xfrm>
              <a:off x="3121" y="2559"/>
              <a:ext cx="748" cy="561"/>
            </a:xfrm>
            <a:custGeom>
              <a:avLst/>
              <a:gdLst>
                <a:gd name="T0" fmla="*/ 0 w 570"/>
                <a:gd name="T1" fmla="*/ 432 h 433"/>
                <a:gd name="T2" fmla="*/ 48 w 570"/>
                <a:gd name="T3" fmla="*/ 314 h 433"/>
                <a:gd name="T4" fmla="*/ 96 w 570"/>
                <a:gd name="T5" fmla="*/ 212 h 433"/>
                <a:gd name="T6" fmla="*/ 144 w 570"/>
                <a:gd name="T7" fmla="*/ 124 h 433"/>
                <a:gd name="T8" fmla="*/ 192 w 570"/>
                <a:gd name="T9" fmla="*/ 51 h 433"/>
                <a:gd name="T10" fmla="*/ 233 w 570"/>
                <a:gd name="T11" fmla="*/ 14 h 433"/>
                <a:gd name="T12" fmla="*/ 281 w 570"/>
                <a:gd name="T13" fmla="*/ 0 h 433"/>
                <a:gd name="T14" fmla="*/ 329 w 570"/>
                <a:gd name="T15" fmla="*/ 14 h 433"/>
                <a:gd name="T16" fmla="*/ 377 w 570"/>
                <a:gd name="T17" fmla="*/ 51 h 433"/>
                <a:gd name="T18" fmla="*/ 425 w 570"/>
                <a:gd name="T19" fmla="*/ 124 h 433"/>
                <a:gd name="T20" fmla="*/ 473 w 570"/>
                <a:gd name="T21" fmla="*/ 212 h 433"/>
                <a:gd name="T22" fmla="*/ 521 w 570"/>
                <a:gd name="T23" fmla="*/ 322 h 433"/>
                <a:gd name="T24" fmla="*/ 569 w 570"/>
                <a:gd name="T25" fmla="*/ 432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0" h="433">
                  <a:moveTo>
                    <a:pt x="0" y="432"/>
                  </a:moveTo>
                  <a:lnTo>
                    <a:pt x="48" y="314"/>
                  </a:lnTo>
                  <a:lnTo>
                    <a:pt x="96" y="212"/>
                  </a:lnTo>
                  <a:lnTo>
                    <a:pt x="144" y="124"/>
                  </a:lnTo>
                  <a:lnTo>
                    <a:pt x="192" y="51"/>
                  </a:lnTo>
                  <a:lnTo>
                    <a:pt x="233" y="14"/>
                  </a:lnTo>
                  <a:lnTo>
                    <a:pt x="281" y="0"/>
                  </a:lnTo>
                  <a:lnTo>
                    <a:pt x="329" y="14"/>
                  </a:lnTo>
                  <a:lnTo>
                    <a:pt x="377" y="51"/>
                  </a:lnTo>
                  <a:lnTo>
                    <a:pt x="425" y="124"/>
                  </a:lnTo>
                  <a:lnTo>
                    <a:pt x="473" y="212"/>
                  </a:lnTo>
                  <a:lnTo>
                    <a:pt x="521" y="322"/>
                  </a:lnTo>
                  <a:lnTo>
                    <a:pt x="569" y="432"/>
                  </a:lnTo>
                </a:path>
              </a:pathLst>
            </a:custGeom>
            <a:noFill/>
            <a:ln w="38100" cap="rnd"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67604" name="Rectangle 20">
              <a:extLst>
                <a:ext uri="{FF2B5EF4-FFF2-40B4-BE49-F238E27FC236}">
                  <a16:creationId xmlns:a16="http://schemas.microsoft.com/office/drawing/2014/main" id="{5013BD76-BCB8-462B-B33C-E109A8ED505D}"/>
                </a:ext>
              </a:extLst>
            </p:cNvPr>
            <p:cNvSpPr>
              <a:spLocks noChangeArrowheads="1"/>
            </p:cNvSpPr>
            <p:nvPr/>
          </p:nvSpPr>
          <p:spPr bwMode="auto">
            <a:xfrm>
              <a:off x="3403" y="2789"/>
              <a:ext cx="226"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nchor="ctr">
              <a:spAutoFit/>
            </a:bodyPr>
            <a:lstStyle/>
            <a:p>
              <a:pPr algn="ctr" eaLnBrk="0" hangingPunct="0"/>
              <a:r>
                <a:rPr lang="en-US" altLang="zh-CN" sz="2600" b="1" dirty="0">
                  <a:latin typeface="Times New Roman" panose="02020603050405020304" pitchFamily="18" charset="0"/>
                  <a:ea typeface="宋体" panose="02010600030101010101" pitchFamily="2" charset="-122"/>
                </a:rPr>
                <a:t>+</a:t>
              </a:r>
            </a:p>
          </p:txBody>
        </p:sp>
        <p:sp>
          <p:nvSpPr>
            <p:cNvPr id="67605" name="Rectangle 21">
              <a:extLst>
                <a:ext uri="{FF2B5EF4-FFF2-40B4-BE49-F238E27FC236}">
                  <a16:creationId xmlns:a16="http://schemas.microsoft.com/office/drawing/2014/main" id="{98FD9866-F4BD-4F83-BACA-AABCE4D7EE3F}"/>
                </a:ext>
              </a:extLst>
            </p:cNvPr>
            <p:cNvSpPr>
              <a:spLocks noChangeArrowheads="1"/>
            </p:cNvSpPr>
            <p:nvPr/>
          </p:nvSpPr>
          <p:spPr bwMode="auto">
            <a:xfrm>
              <a:off x="3261" y="3119"/>
              <a:ext cx="490"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nchor="ctr">
              <a:spAutoFit/>
            </a:bodyPr>
            <a:lstStyle/>
            <a:p>
              <a:pPr algn="ctr" eaLnBrk="0" hangingPunct="0">
                <a:spcBef>
                  <a:spcPct val="0"/>
                </a:spcBef>
              </a:pPr>
              <a:r>
                <a:rPr lang="en-US" altLang="zh-CN" sz="2600" b="1" i="1" dirty="0">
                  <a:latin typeface="Times New Roman" panose="02020603050405020304" pitchFamily="18" charset="0"/>
                  <a:ea typeface="宋体" panose="02010600030101010101" pitchFamily="2" charset="-122"/>
                </a:rPr>
                <a:t>P</a:t>
              </a:r>
              <a:r>
                <a:rPr lang="en-US" altLang="zh-CN" sz="2600" b="1" dirty="0">
                  <a:latin typeface="Times New Roman" panose="02020603050405020304" pitchFamily="18" charset="0"/>
                  <a:ea typeface="宋体" panose="02010600030101010101" pitchFamily="2" charset="-122"/>
                </a:rPr>
                <a:t> &gt;0</a:t>
              </a:r>
            </a:p>
          </p:txBody>
        </p:sp>
      </p:grpSp>
      <p:grpSp>
        <p:nvGrpSpPr>
          <p:cNvPr id="67606" name="Group 22">
            <a:extLst>
              <a:ext uri="{FF2B5EF4-FFF2-40B4-BE49-F238E27FC236}">
                <a16:creationId xmlns:a16="http://schemas.microsoft.com/office/drawing/2014/main" id="{C937CA3D-6B33-4F01-B348-393A8543C154}"/>
              </a:ext>
            </a:extLst>
          </p:cNvPr>
          <p:cNvGrpSpPr>
            <a:grpSpLocks/>
          </p:cNvGrpSpPr>
          <p:nvPr/>
        </p:nvGrpSpPr>
        <p:grpSpPr bwMode="auto">
          <a:xfrm>
            <a:off x="6631516" y="4644893"/>
            <a:ext cx="1288125" cy="1460103"/>
            <a:chOff x="3868" y="2831"/>
            <a:chExt cx="749" cy="849"/>
          </a:xfrm>
        </p:grpSpPr>
        <p:sp>
          <p:nvSpPr>
            <p:cNvPr id="67607" name="Freeform 23">
              <a:extLst>
                <a:ext uri="{FF2B5EF4-FFF2-40B4-BE49-F238E27FC236}">
                  <a16:creationId xmlns:a16="http://schemas.microsoft.com/office/drawing/2014/main" id="{37216083-9568-414F-9205-55AC3BC78CF9}"/>
                </a:ext>
              </a:extLst>
            </p:cNvPr>
            <p:cNvSpPr>
              <a:spLocks/>
            </p:cNvSpPr>
            <p:nvPr/>
          </p:nvSpPr>
          <p:spPr bwMode="auto">
            <a:xfrm>
              <a:off x="3868" y="3119"/>
              <a:ext cx="749" cy="561"/>
            </a:xfrm>
            <a:custGeom>
              <a:avLst/>
              <a:gdLst>
                <a:gd name="T0" fmla="*/ 570 w 571"/>
                <a:gd name="T1" fmla="*/ 0 h 433"/>
                <a:gd name="T2" fmla="*/ 521 w 571"/>
                <a:gd name="T3" fmla="*/ 117 h 433"/>
                <a:gd name="T4" fmla="*/ 473 w 571"/>
                <a:gd name="T5" fmla="*/ 219 h 433"/>
                <a:gd name="T6" fmla="*/ 425 w 571"/>
                <a:gd name="T7" fmla="*/ 307 h 433"/>
                <a:gd name="T8" fmla="*/ 377 w 571"/>
                <a:gd name="T9" fmla="*/ 380 h 433"/>
                <a:gd name="T10" fmla="*/ 337 w 571"/>
                <a:gd name="T11" fmla="*/ 417 h 433"/>
                <a:gd name="T12" fmla="*/ 289 w 571"/>
                <a:gd name="T13" fmla="*/ 432 h 433"/>
                <a:gd name="T14" fmla="*/ 240 w 571"/>
                <a:gd name="T15" fmla="*/ 417 h 433"/>
                <a:gd name="T16" fmla="*/ 192 w 571"/>
                <a:gd name="T17" fmla="*/ 380 h 433"/>
                <a:gd name="T18" fmla="*/ 144 w 571"/>
                <a:gd name="T19" fmla="*/ 307 h 433"/>
                <a:gd name="T20" fmla="*/ 96 w 571"/>
                <a:gd name="T21" fmla="*/ 219 h 433"/>
                <a:gd name="T22" fmla="*/ 48 w 571"/>
                <a:gd name="T23" fmla="*/ 109 h 433"/>
                <a:gd name="T24" fmla="*/ 0 w 571"/>
                <a:gd name="T25"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1" h="433">
                  <a:moveTo>
                    <a:pt x="570" y="0"/>
                  </a:moveTo>
                  <a:lnTo>
                    <a:pt x="521" y="117"/>
                  </a:lnTo>
                  <a:lnTo>
                    <a:pt x="473" y="219"/>
                  </a:lnTo>
                  <a:lnTo>
                    <a:pt x="425" y="307"/>
                  </a:lnTo>
                  <a:lnTo>
                    <a:pt x="377" y="380"/>
                  </a:lnTo>
                  <a:lnTo>
                    <a:pt x="337" y="417"/>
                  </a:lnTo>
                  <a:lnTo>
                    <a:pt x="289" y="432"/>
                  </a:lnTo>
                  <a:lnTo>
                    <a:pt x="240" y="417"/>
                  </a:lnTo>
                  <a:lnTo>
                    <a:pt x="192" y="380"/>
                  </a:lnTo>
                  <a:lnTo>
                    <a:pt x="144" y="307"/>
                  </a:lnTo>
                  <a:lnTo>
                    <a:pt x="96" y="219"/>
                  </a:lnTo>
                  <a:lnTo>
                    <a:pt x="48" y="109"/>
                  </a:lnTo>
                  <a:lnTo>
                    <a:pt x="0" y="0"/>
                  </a:lnTo>
                </a:path>
              </a:pathLst>
            </a:custGeom>
            <a:noFill/>
            <a:ln w="38100" cap="rnd"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67608" name="Line 24">
              <a:extLst>
                <a:ext uri="{FF2B5EF4-FFF2-40B4-BE49-F238E27FC236}">
                  <a16:creationId xmlns:a16="http://schemas.microsoft.com/office/drawing/2014/main" id="{F4E736BB-1382-4977-8301-F5B7379F0B65}"/>
                </a:ext>
              </a:extLst>
            </p:cNvPr>
            <p:cNvSpPr>
              <a:spLocks noChangeShapeType="1"/>
            </p:cNvSpPr>
            <p:nvPr/>
          </p:nvSpPr>
          <p:spPr bwMode="auto">
            <a:xfrm>
              <a:off x="4184" y="3430"/>
              <a:ext cx="114"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7609" name="Rectangle 25">
              <a:extLst>
                <a:ext uri="{FF2B5EF4-FFF2-40B4-BE49-F238E27FC236}">
                  <a16:creationId xmlns:a16="http://schemas.microsoft.com/office/drawing/2014/main" id="{8B7CB23D-5E32-4DD3-84C3-D660C090863C}"/>
                </a:ext>
              </a:extLst>
            </p:cNvPr>
            <p:cNvSpPr>
              <a:spLocks noChangeArrowheads="1"/>
            </p:cNvSpPr>
            <p:nvPr/>
          </p:nvSpPr>
          <p:spPr bwMode="auto">
            <a:xfrm>
              <a:off x="3981" y="2831"/>
              <a:ext cx="490"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nchor="ctr">
              <a:spAutoFit/>
            </a:bodyPr>
            <a:lstStyle/>
            <a:p>
              <a:pPr algn="ctr" eaLnBrk="0" hangingPunct="0">
                <a:spcBef>
                  <a:spcPct val="0"/>
                </a:spcBef>
              </a:pPr>
              <a:r>
                <a:rPr lang="en-US" altLang="zh-CN" sz="2600" b="1" i="1" dirty="0">
                  <a:latin typeface="Times New Roman" panose="02020603050405020304" pitchFamily="18" charset="0"/>
                  <a:ea typeface="宋体" panose="02010600030101010101" pitchFamily="2" charset="-122"/>
                </a:rPr>
                <a:t>P</a:t>
              </a:r>
              <a:r>
                <a:rPr lang="en-US" altLang="zh-CN" sz="2600" b="1" dirty="0">
                  <a:latin typeface="Times New Roman" panose="02020603050405020304" pitchFamily="18" charset="0"/>
                  <a:ea typeface="宋体" panose="02010600030101010101" pitchFamily="2" charset="-122"/>
                </a:rPr>
                <a:t> &lt;0</a:t>
              </a:r>
            </a:p>
          </p:txBody>
        </p:sp>
      </p:grpSp>
      <p:sp>
        <p:nvSpPr>
          <p:cNvPr id="67610" name="AutoShape 26">
            <a:extLst>
              <a:ext uri="{FF2B5EF4-FFF2-40B4-BE49-F238E27FC236}">
                <a16:creationId xmlns:a16="http://schemas.microsoft.com/office/drawing/2014/main" id="{DDED913B-BB46-4E59-9ACE-CBF31F8E9220}"/>
              </a:ext>
            </a:extLst>
          </p:cNvPr>
          <p:cNvSpPr>
            <a:spLocks noChangeArrowheads="1"/>
          </p:cNvSpPr>
          <p:nvPr/>
        </p:nvSpPr>
        <p:spPr bwMode="auto">
          <a:xfrm>
            <a:off x="411031" y="5098920"/>
            <a:ext cx="1733550" cy="1540443"/>
          </a:xfrm>
          <a:prstGeom prst="wedgeRoundRectCallout">
            <a:avLst>
              <a:gd name="adj1" fmla="val 101190"/>
              <a:gd name="adj2" fmla="val 35782"/>
              <a:gd name="adj3" fmla="val 16667"/>
            </a:avLst>
          </a:prstGeom>
          <a:solidFill>
            <a:srgbClr val="FFFFFF"/>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lnSpc>
                <a:spcPct val="50000"/>
              </a:lnSpc>
            </a:pPr>
            <a:r>
              <a:rPr lang="zh-CN" altLang="en-US" sz="2600" b="1" dirty="0">
                <a:solidFill>
                  <a:srgbClr val="FF0000"/>
                </a:solidFill>
                <a:latin typeface="黑体" panose="02010609060101010101" pitchFamily="49" charset="-122"/>
                <a:ea typeface="黑体" panose="02010609060101010101" pitchFamily="49" charset="-122"/>
              </a:rPr>
              <a:t>可逆的</a:t>
            </a:r>
            <a:endParaRPr lang="en-US" altLang="zh-CN" sz="2600" b="1" dirty="0">
              <a:solidFill>
                <a:srgbClr val="FF0000"/>
              </a:solidFill>
              <a:latin typeface="黑体" panose="02010609060101010101" pitchFamily="49" charset="-122"/>
              <a:ea typeface="黑体" panose="02010609060101010101" pitchFamily="49" charset="-122"/>
            </a:endParaRPr>
          </a:p>
          <a:p>
            <a:pPr algn="ctr" eaLnBrk="0" hangingPunct="0">
              <a:lnSpc>
                <a:spcPct val="50000"/>
              </a:lnSpc>
            </a:pPr>
            <a:endParaRPr lang="zh-CN" altLang="en-US" sz="2600" b="1" dirty="0">
              <a:solidFill>
                <a:srgbClr val="FF0000"/>
              </a:solidFill>
              <a:latin typeface="黑体" panose="02010609060101010101" pitchFamily="49" charset="-122"/>
              <a:ea typeface="黑体" panose="02010609060101010101" pitchFamily="49" charset="-122"/>
            </a:endParaRPr>
          </a:p>
          <a:p>
            <a:pPr algn="ctr" eaLnBrk="0" hangingPunct="0">
              <a:lnSpc>
                <a:spcPct val="50000"/>
              </a:lnSpc>
            </a:pPr>
            <a:r>
              <a:rPr lang="zh-CN" altLang="en-US" sz="2600" b="1" dirty="0">
                <a:solidFill>
                  <a:srgbClr val="FF0000"/>
                </a:solidFill>
                <a:latin typeface="黑体" panose="02010609060101010101" pitchFamily="49" charset="-122"/>
                <a:ea typeface="黑体" panose="02010609060101010101" pitchFamily="49" charset="-122"/>
              </a:rPr>
              <a:t>能量转换</a:t>
            </a:r>
            <a:endParaRPr lang="en-US" altLang="zh-CN" sz="2600" b="1" dirty="0">
              <a:solidFill>
                <a:srgbClr val="FF0000"/>
              </a:solidFill>
              <a:latin typeface="黑体" panose="02010609060101010101" pitchFamily="49" charset="-122"/>
              <a:ea typeface="黑体" panose="02010609060101010101" pitchFamily="49" charset="-122"/>
            </a:endParaRPr>
          </a:p>
          <a:p>
            <a:pPr algn="ctr" eaLnBrk="0" hangingPunct="0">
              <a:lnSpc>
                <a:spcPct val="50000"/>
              </a:lnSpc>
            </a:pPr>
            <a:endParaRPr lang="zh-CN" altLang="en-US" sz="2600" b="1" dirty="0">
              <a:solidFill>
                <a:srgbClr val="FF0000"/>
              </a:solidFill>
              <a:latin typeface="黑体" panose="02010609060101010101" pitchFamily="49" charset="-122"/>
              <a:ea typeface="黑体" panose="02010609060101010101" pitchFamily="49" charset="-122"/>
            </a:endParaRPr>
          </a:p>
          <a:p>
            <a:pPr algn="ctr" eaLnBrk="0" hangingPunct="0">
              <a:lnSpc>
                <a:spcPct val="50000"/>
              </a:lnSpc>
            </a:pPr>
            <a:r>
              <a:rPr lang="zh-CN" altLang="en-US" sz="2600" b="1" dirty="0">
                <a:solidFill>
                  <a:srgbClr val="FF0000"/>
                </a:solidFill>
                <a:latin typeface="黑体" panose="02010609060101010101" pitchFamily="49" charset="-122"/>
                <a:ea typeface="黑体" panose="02010609060101010101" pitchFamily="49" charset="-122"/>
              </a:rPr>
              <a:t>过程</a:t>
            </a:r>
          </a:p>
        </p:txBody>
      </p:sp>
      <p:grpSp>
        <p:nvGrpSpPr>
          <p:cNvPr id="67612" name="Group 28">
            <a:extLst>
              <a:ext uri="{FF2B5EF4-FFF2-40B4-BE49-F238E27FC236}">
                <a16:creationId xmlns:a16="http://schemas.microsoft.com/office/drawing/2014/main" id="{887BF040-F520-4DB4-BE5B-3AAD15F1889B}"/>
              </a:ext>
            </a:extLst>
          </p:cNvPr>
          <p:cNvGrpSpPr>
            <a:grpSpLocks/>
          </p:cNvGrpSpPr>
          <p:nvPr/>
        </p:nvGrpSpPr>
        <p:grpSpPr bwMode="auto">
          <a:xfrm>
            <a:off x="4127500" y="2378207"/>
            <a:ext cx="1102387" cy="1289844"/>
            <a:chOff x="2400" y="1525"/>
            <a:chExt cx="641" cy="750"/>
          </a:xfrm>
        </p:grpSpPr>
        <p:sp>
          <p:nvSpPr>
            <p:cNvPr id="67613" name="Line 29">
              <a:extLst>
                <a:ext uri="{FF2B5EF4-FFF2-40B4-BE49-F238E27FC236}">
                  <a16:creationId xmlns:a16="http://schemas.microsoft.com/office/drawing/2014/main" id="{11A61E9D-AD51-4E30-B687-C598390D4BD2}"/>
                </a:ext>
              </a:extLst>
            </p:cNvPr>
            <p:cNvSpPr>
              <a:spLocks noChangeShapeType="1"/>
            </p:cNvSpPr>
            <p:nvPr/>
          </p:nvSpPr>
          <p:spPr bwMode="auto">
            <a:xfrm>
              <a:off x="2407" y="1802"/>
              <a:ext cx="54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nvGrpSpPr>
            <p:cNvPr id="67614" name="Group 30">
              <a:extLst>
                <a:ext uri="{FF2B5EF4-FFF2-40B4-BE49-F238E27FC236}">
                  <a16:creationId xmlns:a16="http://schemas.microsoft.com/office/drawing/2014/main" id="{E1931446-458F-4068-930F-D50110304DFD}"/>
                </a:ext>
              </a:extLst>
            </p:cNvPr>
            <p:cNvGrpSpPr>
              <a:grpSpLocks/>
            </p:cNvGrpSpPr>
            <p:nvPr/>
          </p:nvGrpSpPr>
          <p:grpSpPr bwMode="auto">
            <a:xfrm>
              <a:off x="2954" y="1799"/>
              <a:ext cx="87" cy="476"/>
              <a:chOff x="1197" y="1005"/>
              <a:chExt cx="98" cy="535"/>
            </a:xfrm>
          </p:grpSpPr>
          <p:grpSp>
            <p:nvGrpSpPr>
              <p:cNvPr id="67615" name="Group 31">
                <a:extLst>
                  <a:ext uri="{FF2B5EF4-FFF2-40B4-BE49-F238E27FC236}">
                    <a16:creationId xmlns:a16="http://schemas.microsoft.com/office/drawing/2014/main" id="{7CE8F379-0D42-4C6C-9DDD-2D424E35CC0A}"/>
                  </a:ext>
                </a:extLst>
              </p:cNvPr>
              <p:cNvGrpSpPr>
                <a:grpSpLocks/>
              </p:cNvGrpSpPr>
              <p:nvPr/>
            </p:nvGrpSpPr>
            <p:grpSpPr bwMode="auto">
              <a:xfrm>
                <a:off x="1197" y="1154"/>
                <a:ext cx="98" cy="237"/>
                <a:chOff x="1197" y="1154"/>
                <a:chExt cx="98" cy="237"/>
              </a:xfrm>
            </p:grpSpPr>
            <p:sp>
              <p:nvSpPr>
                <p:cNvPr id="67616" name="Arc 32">
                  <a:extLst>
                    <a:ext uri="{FF2B5EF4-FFF2-40B4-BE49-F238E27FC236}">
                      <a16:creationId xmlns:a16="http://schemas.microsoft.com/office/drawing/2014/main" id="{27C0A6AA-4133-466B-8F4C-BCF7ECF62BFF}"/>
                    </a:ext>
                  </a:extLst>
                </p:cNvPr>
                <p:cNvSpPr>
                  <a:spLocks/>
                </p:cNvSpPr>
                <p:nvPr/>
              </p:nvSpPr>
              <p:spPr bwMode="auto">
                <a:xfrm rot="21480000">
                  <a:off x="1197" y="1154"/>
                  <a:ext cx="93" cy="74"/>
                </a:xfrm>
                <a:custGeom>
                  <a:avLst/>
                  <a:gdLst>
                    <a:gd name="G0" fmla="+- 235 0 0"/>
                    <a:gd name="G1" fmla="+- 21600 0 0"/>
                    <a:gd name="G2" fmla="+- 21600 0 0"/>
                    <a:gd name="T0" fmla="*/ 0 w 21835"/>
                    <a:gd name="T1" fmla="*/ 1 h 43200"/>
                    <a:gd name="T2" fmla="*/ 235 w 21835"/>
                    <a:gd name="T3" fmla="*/ 43200 h 43200"/>
                    <a:gd name="T4" fmla="*/ 235 w 21835"/>
                    <a:gd name="T5" fmla="*/ 21600 h 43200"/>
                  </a:gdLst>
                  <a:ahLst/>
                  <a:cxnLst>
                    <a:cxn ang="0">
                      <a:pos x="T0" y="T1"/>
                    </a:cxn>
                    <a:cxn ang="0">
                      <a:pos x="T2" y="T3"/>
                    </a:cxn>
                    <a:cxn ang="0">
                      <a:pos x="T4" y="T5"/>
                    </a:cxn>
                  </a:cxnLst>
                  <a:rect l="0" t="0" r="r" b="b"/>
                  <a:pathLst>
                    <a:path w="21835" h="43200" fill="none" extrusionOk="0">
                      <a:moveTo>
                        <a:pt x="0" y="1"/>
                      </a:moveTo>
                      <a:cubicBezTo>
                        <a:pt x="78" y="0"/>
                        <a:pt x="156" y="0"/>
                        <a:pt x="235" y="0"/>
                      </a:cubicBezTo>
                      <a:cubicBezTo>
                        <a:pt x="12164" y="0"/>
                        <a:pt x="21835" y="9670"/>
                        <a:pt x="21835" y="21600"/>
                      </a:cubicBezTo>
                      <a:cubicBezTo>
                        <a:pt x="21835" y="33529"/>
                        <a:pt x="12164" y="43199"/>
                        <a:pt x="235" y="43199"/>
                      </a:cubicBezTo>
                    </a:path>
                    <a:path w="21835" h="43200" stroke="0" extrusionOk="0">
                      <a:moveTo>
                        <a:pt x="0" y="1"/>
                      </a:moveTo>
                      <a:cubicBezTo>
                        <a:pt x="78" y="0"/>
                        <a:pt x="156" y="0"/>
                        <a:pt x="235" y="0"/>
                      </a:cubicBezTo>
                      <a:cubicBezTo>
                        <a:pt x="12164" y="0"/>
                        <a:pt x="21835" y="9670"/>
                        <a:pt x="21835" y="21600"/>
                      </a:cubicBezTo>
                      <a:cubicBezTo>
                        <a:pt x="21835" y="33529"/>
                        <a:pt x="12164" y="43199"/>
                        <a:pt x="235" y="43199"/>
                      </a:cubicBezTo>
                      <a:lnTo>
                        <a:pt x="235" y="21600"/>
                      </a:lnTo>
                      <a:close/>
                    </a:path>
                  </a:pathLst>
                </a:custGeom>
                <a:noFill/>
                <a:ln w="38100" cap="rnd">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7617" name="Arc 33">
                  <a:extLst>
                    <a:ext uri="{FF2B5EF4-FFF2-40B4-BE49-F238E27FC236}">
                      <a16:creationId xmlns:a16="http://schemas.microsoft.com/office/drawing/2014/main" id="{AB8D46E3-BF38-4B03-A404-DDAA3811B9B9}"/>
                    </a:ext>
                  </a:extLst>
                </p:cNvPr>
                <p:cNvSpPr>
                  <a:spLocks/>
                </p:cNvSpPr>
                <p:nvPr/>
              </p:nvSpPr>
              <p:spPr bwMode="auto">
                <a:xfrm rot="21480000">
                  <a:off x="1200" y="1236"/>
                  <a:ext cx="93" cy="74"/>
                </a:xfrm>
                <a:custGeom>
                  <a:avLst/>
                  <a:gdLst>
                    <a:gd name="G0" fmla="+- 235 0 0"/>
                    <a:gd name="G1" fmla="+- 21600 0 0"/>
                    <a:gd name="G2" fmla="+- 21600 0 0"/>
                    <a:gd name="T0" fmla="*/ 0 w 21835"/>
                    <a:gd name="T1" fmla="*/ 1 h 43200"/>
                    <a:gd name="T2" fmla="*/ 235 w 21835"/>
                    <a:gd name="T3" fmla="*/ 43200 h 43200"/>
                    <a:gd name="T4" fmla="*/ 235 w 21835"/>
                    <a:gd name="T5" fmla="*/ 21600 h 43200"/>
                  </a:gdLst>
                  <a:ahLst/>
                  <a:cxnLst>
                    <a:cxn ang="0">
                      <a:pos x="T0" y="T1"/>
                    </a:cxn>
                    <a:cxn ang="0">
                      <a:pos x="T2" y="T3"/>
                    </a:cxn>
                    <a:cxn ang="0">
                      <a:pos x="T4" y="T5"/>
                    </a:cxn>
                  </a:cxnLst>
                  <a:rect l="0" t="0" r="r" b="b"/>
                  <a:pathLst>
                    <a:path w="21835" h="43200" fill="none" extrusionOk="0">
                      <a:moveTo>
                        <a:pt x="0" y="1"/>
                      </a:moveTo>
                      <a:cubicBezTo>
                        <a:pt x="78" y="0"/>
                        <a:pt x="156" y="0"/>
                        <a:pt x="235" y="0"/>
                      </a:cubicBezTo>
                      <a:cubicBezTo>
                        <a:pt x="12164" y="0"/>
                        <a:pt x="21835" y="9670"/>
                        <a:pt x="21835" y="21600"/>
                      </a:cubicBezTo>
                      <a:cubicBezTo>
                        <a:pt x="21835" y="33529"/>
                        <a:pt x="12164" y="43199"/>
                        <a:pt x="235" y="43199"/>
                      </a:cubicBezTo>
                    </a:path>
                    <a:path w="21835" h="43200" stroke="0" extrusionOk="0">
                      <a:moveTo>
                        <a:pt x="0" y="1"/>
                      </a:moveTo>
                      <a:cubicBezTo>
                        <a:pt x="78" y="0"/>
                        <a:pt x="156" y="0"/>
                        <a:pt x="235" y="0"/>
                      </a:cubicBezTo>
                      <a:cubicBezTo>
                        <a:pt x="12164" y="0"/>
                        <a:pt x="21835" y="9670"/>
                        <a:pt x="21835" y="21600"/>
                      </a:cubicBezTo>
                      <a:cubicBezTo>
                        <a:pt x="21835" y="33529"/>
                        <a:pt x="12164" y="43199"/>
                        <a:pt x="235" y="43199"/>
                      </a:cubicBezTo>
                      <a:lnTo>
                        <a:pt x="235" y="21600"/>
                      </a:lnTo>
                      <a:close/>
                    </a:path>
                  </a:pathLst>
                </a:custGeom>
                <a:noFill/>
                <a:ln w="38100" cap="rnd">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7618" name="Arc 34">
                  <a:extLst>
                    <a:ext uri="{FF2B5EF4-FFF2-40B4-BE49-F238E27FC236}">
                      <a16:creationId xmlns:a16="http://schemas.microsoft.com/office/drawing/2014/main" id="{D497344A-635C-470B-BF7C-68A131A5C616}"/>
                    </a:ext>
                  </a:extLst>
                </p:cNvPr>
                <p:cNvSpPr>
                  <a:spLocks/>
                </p:cNvSpPr>
                <p:nvPr/>
              </p:nvSpPr>
              <p:spPr bwMode="auto">
                <a:xfrm rot="21480000">
                  <a:off x="1202" y="1317"/>
                  <a:ext cx="93" cy="74"/>
                </a:xfrm>
                <a:custGeom>
                  <a:avLst/>
                  <a:gdLst>
                    <a:gd name="G0" fmla="+- 235 0 0"/>
                    <a:gd name="G1" fmla="+- 21600 0 0"/>
                    <a:gd name="G2" fmla="+- 21600 0 0"/>
                    <a:gd name="T0" fmla="*/ 0 w 21835"/>
                    <a:gd name="T1" fmla="*/ 1 h 43200"/>
                    <a:gd name="T2" fmla="*/ 235 w 21835"/>
                    <a:gd name="T3" fmla="*/ 43200 h 43200"/>
                    <a:gd name="T4" fmla="*/ 235 w 21835"/>
                    <a:gd name="T5" fmla="*/ 21600 h 43200"/>
                  </a:gdLst>
                  <a:ahLst/>
                  <a:cxnLst>
                    <a:cxn ang="0">
                      <a:pos x="T0" y="T1"/>
                    </a:cxn>
                    <a:cxn ang="0">
                      <a:pos x="T2" y="T3"/>
                    </a:cxn>
                    <a:cxn ang="0">
                      <a:pos x="T4" y="T5"/>
                    </a:cxn>
                  </a:cxnLst>
                  <a:rect l="0" t="0" r="r" b="b"/>
                  <a:pathLst>
                    <a:path w="21835" h="43200" fill="none" extrusionOk="0">
                      <a:moveTo>
                        <a:pt x="0" y="1"/>
                      </a:moveTo>
                      <a:cubicBezTo>
                        <a:pt x="78" y="0"/>
                        <a:pt x="156" y="0"/>
                        <a:pt x="235" y="0"/>
                      </a:cubicBezTo>
                      <a:cubicBezTo>
                        <a:pt x="12164" y="0"/>
                        <a:pt x="21835" y="9670"/>
                        <a:pt x="21835" y="21600"/>
                      </a:cubicBezTo>
                      <a:cubicBezTo>
                        <a:pt x="21835" y="33529"/>
                        <a:pt x="12164" y="43199"/>
                        <a:pt x="235" y="43199"/>
                      </a:cubicBezTo>
                    </a:path>
                    <a:path w="21835" h="43200" stroke="0" extrusionOk="0">
                      <a:moveTo>
                        <a:pt x="0" y="1"/>
                      </a:moveTo>
                      <a:cubicBezTo>
                        <a:pt x="78" y="0"/>
                        <a:pt x="156" y="0"/>
                        <a:pt x="235" y="0"/>
                      </a:cubicBezTo>
                      <a:cubicBezTo>
                        <a:pt x="12164" y="0"/>
                        <a:pt x="21835" y="9670"/>
                        <a:pt x="21835" y="21600"/>
                      </a:cubicBezTo>
                      <a:cubicBezTo>
                        <a:pt x="21835" y="33529"/>
                        <a:pt x="12164" y="43199"/>
                        <a:pt x="235" y="43199"/>
                      </a:cubicBezTo>
                      <a:lnTo>
                        <a:pt x="235" y="21600"/>
                      </a:lnTo>
                      <a:close/>
                    </a:path>
                  </a:pathLst>
                </a:custGeom>
                <a:noFill/>
                <a:ln w="38100" cap="rnd">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sp>
            <p:nvSpPr>
              <p:cNvPr id="67619" name="Line 35">
                <a:extLst>
                  <a:ext uri="{FF2B5EF4-FFF2-40B4-BE49-F238E27FC236}">
                    <a16:creationId xmlns:a16="http://schemas.microsoft.com/office/drawing/2014/main" id="{27274838-0152-4AE5-9F22-3E7D74FB742C}"/>
                  </a:ext>
                </a:extLst>
              </p:cNvPr>
              <p:cNvSpPr>
                <a:spLocks noChangeShapeType="1"/>
              </p:cNvSpPr>
              <p:nvPr/>
            </p:nvSpPr>
            <p:spPr bwMode="auto">
              <a:xfrm flipH="1" flipV="1">
                <a:off x="1200" y="1392"/>
                <a:ext cx="11" cy="1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7620" name="Line 36">
                <a:extLst>
                  <a:ext uri="{FF2B5EF4-FFF2-40B4-BE49-F238E27FC236}">
                    <a16:creationId xmlns:a16="http://schemas.microsoft.com/office/drawing/2014/main" id="{8B59ADCA-8E91-47BD-9948-FF7CD8DBFA45}"/>
                  </a:ext>
                </a:extLst>
              </p:cNvPr>
              <p:cNvSpPr>
                <a:spLocks noChangeShapeType="1"/>
              </p:cNvSpPr>
              <p:nvPr/>
            </p:nvSpPr>
            <p:spPr bwMode="auto">
              <a:xfrm flipV="1">
                <a:off x="1204" y="1005"/>
                <a:ext cx="0" cy="15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sp>
          <p:nvSpPr>
            <p:cNvPr id="67621" name="Line 37">
              <a:extLst>
                <a:ext uri="{FF2B5EF4-FFF2-40B4-BE49-F238E27FC236}">
                  <a16:creationId xmlns:a16="http://schemas.microsoft.com/office/drawing/2014/main" id="{F8093199-6FB4-4EA7-A244-8216F516522A}"/>
                </a:ext>
              </a:extLst>
            </p:cNvPr>
            <p:cNvSpPr>
              <a:spLocks noChangeShapeType="1"/>
            </p:cNvSpPr>
            <p:nvPr/>
          </p:nvSpPr>
          <p:spPr bwMode="auto">
            <a:xfrm flipH="1">
              <a:off x="2400" y="2271"/>
              <a:ext cx="56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7622" name="Line 38">
              <a:extLst>
                <a:ext uri="{FF2B5EF4-FFF2-40B4-BE49-F238E27FC236}">
                  <a16:creationId xmlns:a16="http://schemas.microsoft.com/office/drawing/2014/main" id="{D09AAFD6-3C1F-455C-A815-17B0004A4F1A}"/>
                </a:ext>
              </a:extLst>
            </p:cNvPr>
            <p:cNvSpPr>
              <a:spLocks noChangeShapeType="1"/>
            </p:cNvSpPr>
            <p:nvPr/>
          </p:nvSpPr>
          <p:spPr bwMode="auto">
            <a:xfrm>
              <a:off x="2445" y="1891"/>
              <a:ext cx="0" cy="249"/>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7623" name="Line 39">
              <a:extLst>
                <a:ext uri="{FF2B5EF4-FFF2-40B4-BE49-F238E27FC236}">
                  <a16:creationId xmlns:a16="http://schemas.microsoft.com/office/drawing/2014/main" id="{3F69FA40-4A07-4B3D-AFEA-A3DB25C652C2}"/>
                </a:ext>
              </a:extLst>
            </p:cNvPr>
            <p:cNvSpPr>
              <a:spLocks noChangeShapeType="1"/>
            </p:cNvSpPr>
            <p:nvPr/>
          </p:nvSpPr>
          <p:spPr bwMode="auto">
            <a:xfrm>
              <a:off x="2474" y="1734"/>
              <a:ext cx="20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7624" name="Rectangle 40">
              <a:extLst>
                <a:ext uri="{FF2B5EF4-FFF2-40B4-BE49-F238E27FC236}">
                  <a16:creationId xmlns:a16="http://schemas.microsoft.com/office/drawing/2014/main" id="{C17EC1F6-873E-467C-8621-9AD1A34DB0FC}"/>
                </a:ext>
              </a:extLst>
            </p:cNvPr>
            <p:cNvSpPr>
              <a:spLocks noChangeArrowheads="1"/>
            </p:cNvSpPr>
            <p:nvPr/>
          </p:nvSpPr>
          <p:spPr bwMode="auto">
            <a:xfrm>
              <a:off x="2466" y="1871"/>
              <a:ext cx="223"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nchor="ctr">
              <a:spAutoFit/>
            </a:bodyPr>
            <a:lstStyle/>
            <a:p>
              <a:pPr algn="ctr" eaLnBrk="0" hangingPunct="0"/>
              <a:r>
                <a:rPr lang="en-US" altLang="zh-CN" sz="2600" b="1" i="1" dirty="0">
                  <a:latin typeface="Times New Roman" panose="02020603050405020304" pitchFamily="18" charset="0"/>
                  <a:ea typeface="宋体" panose="02010600030101010101" pitchFamily="2" charset="-122"/>
                </a:rPr>
                <a:t>u</a:t>
              </a:r>
            </a:p>
          </p:txBody>
        </p:sp>
        <p:sp>
          <p:nvSpPr>
            <p:cNvPr id="67625" name="Rectangle 41">
              <a:extLst>
                <a:ext uri="{FF2B5EF4-FFF2-40B4-BE49-F238E27FC236}">
                  <a16:creationId xmlns:a16="http://schemas.microsoft.com/office/drawing/2014/main" id="{20D69E65-DA74-4DBF-9F39-DE93392A2566}"/>
                </a:ext>
              </a:extLst>
            </p:cNvPr>
            <p:cNvSpPr>
              <a:spLocks noChangeArrowheads="1"/>
            </p:cNvSpPr>
            <p:nvPr/>
          </p:nvSpPr>
          <p:spPr bwMode="auto">
            <a:xfrm>
              <a:off x="2696" y="1525"/>
              <a:ext cx="169"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nchor="ctr">
              <a:spAutoFit/>
            </a:bodyPr>
            <a:lstStyle/>
            <a:p>
              <a:pPr algn="ctr" eaLnBrk="0" hangingPunct="0"/>
              <a:r>
                <a:rPr lang="en-US" altLang="zh-CN" sz="2600" b="1" i="1" dirty="0" err="1">
                  <a:latin typeface="Times New Roman" panose="02020603050405020304" pitchFamily="18" charset="0"/>
                  <a:ea typeface="宋体" panose="02010600030101010101" pitchFamily="2" charset="-122"/>
                </a:rPr>
                <a:t>i</a:t>
              </a:r>
              <a:endParaRPr lang="en-US" altLang="zh-CN" sz="2600" b="1" i="1" dirty="0">
                <a:latin typeface="Times New Roman" panose="02020603050405020304" pitchFamily="18" charset="0"/>
                <a:ea typeface="宋体" panose="02010600030101010101" pitchFamily="2" charset="-122"/>
              </a:endParaRPr>
            </a:p>
          </p:txBody>
        </p:sp>
      </p:grpSp>
      <p:grpSp>
        <p:nvGrpSpPr>
          <p:cNvPr id="67626" name="Group 42">
            <a:extLst>
              <a:ext uri="{FF2B5EF4-FFF2-40B4-BE49-F238E27FC236}">
                <a16:creationId xmlns:a16="http://schemas.microsoft.com/office/drawing/2014/main" id="{DF22C014-F8A3-4351-B500-E0897EDA1AFA}"/>
              </a:ext>
            </a:extLst>
          </p:cNvPr>
          <p:cNvGrpSpPr>
            <a:grpSpLocks/>
          </p:cNvGrpSpPr>
          <p:nvPr/>
        </p:nvGrpSpPr>
        <p:grpSpPr bwMode="auto">
          <a:xfrm>
            <a:off x="5427663" y="2398844"/>
            <a:ext cx="1102387" cy="1289844"/>
            <a:chOff x="3120" y="1429"/>
            <a:chExt cx="641" cy="750"/>
          </a:xfrm>
        </p:grpSpPr>
        <p:sp>
          <p:nvSpPr>
            <p:cNvPr id="67627" name="Line 43">
              <a:extLst>
                <a:ext uri="{FF2B5EF4-FFF2-40B4-BE49-F238E27FC236}">
                  <a16:creationId xmlns:a16="http://schemas.microsoft.com/office/drawing/2014/main" id="{5A2FBC87-5724-4C05-9DDE-052B8B1FAE11}"/>
                </a:ext>
              </a:extLst>
            </p:cNvPr>
            <p:cNvSpPr>
              <a:spLocks noChangeShapeType="1"/>
            </p:cNvSpPr>
            <p:nvPr/>
          </p:nvSpPr>
          <p:spPr bwMode="auto">
            <a:xfrm>
              <a:off x="3127" y="1706"/>
              <a:ext cx="54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nvGrpSpPr>
            <p:cNvPr id="67628" name="Group 44">
              <a:extLst>
                <a:ext uri="{FF2B5EF4-FFF2-40B4-BE49-F238E27FC236}">
                  <a16:creationId xmlns:a16="http://schemas.microsoft.com/office/drawing/2014/main" id="{D4BA47DE-5279-4624-BD1B-48948736F513}"/>
                </a:ext>
              </a:extLst>
            </p:cNvPr>
            <p:cNvGrpSpPr>
              <a:grpSpLocks/>
            </p:cNvGrpSpPr>
            <p:nvPr/>
          </p:nvGrpSpPr>
          <p:grpSpPr bwMode="auto">
            <a:xfrm>
              <a:off x="3674" y="1703"/>
              <a:ext cx="87" cy="476"/>
              <a:chOff x="1197" y="1005"/>
              <a:chExt cx="98" cy="535"/>
            </a:xfrm>
          </p:grpSpPr>
          <p:grpSp>
            <p:nvGrpSpPr>
              <p:cNvPr id="67629" name="Group 45">
                <a:extLst>
                  <a:ext uri="{FF2B5EF4-FFF2-40B4-BE49-F238E27FC236}">
                    <a16:creationId xmlns:a16="http://schemas.microsoft.com/office/drawing/2014/main" id="{2B76DD03-2B57-4F05-B0DD-A7F3AAA46285}"/>
                  </a:ext>
                </a:extLst>
              </p:cNvPr>
              <p:cNvGrpSpPr>
                <a:grpSpLocks/>
              </p:cNvGrpSpPr>
              <p:nvPr/>
            </p:nvGrpSpPr>
            <p:grpSpPr bwMode="auto">
              <a:xfrm>
                <a:off x="1197" y="1154"/>
                <a:ext cx="98" cy="237"/>
                <a:chOff x="1197" y="1154"/>
                <a:chExt cx="98" cy="237"/>
              </a:xfrm>
            </p:grpSpPr>
            <p:sp>
              <p:nvSpPr>
                <p:cNvPr id="67630" name="Arc 46">
                  <a:extLst>
                    <a:ext uri="{FF2B5EF4-FFF2-40B4-BE49-F238E27FC236}">
                      <a16:creationId xmlns:a16="http://schemas.microsoft.com/office/drawing/2014/main" id="{2274C64B-07CE-44AC-9D4D-6648E7E28ED8}"/>
                    </a:ext>
                  </a:extLst>
                </p:cNvPr>
                <p:cNvSpPr>
                  <a:spLocks/>
                </p:cNvSpPr>
                <p:nvPr/>
              </p:nvSpPr>
              <p:spPr bwMode="auto">
                <a:xfrm rot="21480000">
                  <a:off x="1197" y="1154"/>
                  <a:ext cx="93" cy="74"/>
                </a:xfrm>
                <a:custGeom>
                  <a:avLst/>
                  <a:gdLst>
                    <a:gd name="G0" fmla="+- 235 0 0"/>
                    <a:gd name="G1" fmla="+- 21600 0 0"/>
                    <a:gd name="G2" fmla="+- 21600 0 0"/>
                    <a:gd name="T0" fmla="*/ 0 w 21835"/>
                    <a:gd name="T1" fmla="*/ 1 h 43200"/>
                    <a:gd name="T2" fmla="*/ 235 w 21835"/>
                    <a:gd name="T3" fmla="*/ 43200 h 43200"/>
                    <a:gd name="T4" fmla="*/ 235 w 21835"/>
                    <a:gd name="T5" fmla="*/ 21600 h 43200"/>
                  </a:gdLst>
                  <a:ahLst/>
                  <a:cxnLst>
                    <a:cxn ang="0">
                      <a:pos x="T0" y="T1"/>
                    </a:cxn>
                    <a:cxn ang="0">
                      <a:pos x="T2" y="T3"/>
                    </a:cxn>
                    <a:cxn ang="0">
                      <a:pos x="T4" y="T5"/>
                    </a:cxn>
                  </a:cxnLst>
                  <a:rect l="0" t="0" r="r" b="b"/>
                  <a:pathLst>
                    <a:path w="21835" h="43200" fill="none" extrusionOk="0">
                      <a:moveTo>
                        <a:pt x="0" y="1"/>
                      </a:moveTo>
                      <a:cubicBezTo>
                        <a:pt x="78" y="0"/>
                        <a:pt x="156" y="0"/>
                        <a:pt x="235" y="0"/>
                      </a:cubicBezTo>
                      <a:cubicBezTo>
                        <a:pt x="12164" y="0"/>
                        <a:pt x="21835" y="9670"/>
                        <a:pt x="21835" y="21600"/>
                      </a:cubicBezTo>
                      <a:cubicBezTo>
                        <a:pt x="21835" y="33529"/>
                        <a:pt x="12164" y="43199"/>
                        <a:pt x="235" y="43199"/>
                      </a:cubicBezTo>
                    </a:path>
                    <a:path w="21835" h="43200" stroke="0" extrusionOk="0">
                      <a:moveTo>
                        <a:pt x="0" y="1"/>
                      </a:moveTo>
                      <a:cubicBezTo>
                        <a:pt x="78" y="0"/>
                        <a:pt x="156" y="0"/>
                        <a:pt x="235" y="0"/>
                      </a:cubicBezTo>
                      <a:cubicBezTo>
                        <a:pt x="12164" y="0"/>
                        <a:pt x="21835" y="9670"/>
                        <a:pt x="21835" y="21600"/>
                      </a:cubicBezTo>
                      <a:cubicBezTo>
                        <a:pt x="21835" y="33529"/>
                        <a:pt x="12164" y="43199"/>
                        <a:pt x="235" y="43199"/>
                      </a:cubicBezTo>
                      <a:lnTo>
                        <a:pt x="235" y="21600"/>
                      </a:lnTo>
                      <a:close/>
                    </a:path>
                  </a:pathLst>
                </a:custGeom>
                <a:noFill/>
                <a:ln w="38100" cap="rnd">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7631" name="Arc 47">
                  <a:extLst>
                    <a:ext uri="{FF2B5EF4-FFF2-40B4-BE49-F238E27FC236}">
                      <a16:creationId xmlns:a16="http://schemas.microsoft.com/office/drawing/2014/main" id="{8E48F9BE-0B78-4FEF-A263-E8D9A35C788E}"/>
                    </a:ext>
                  </a:extLst>
                </p:cNvPr>
                <p:cNvSpPr>
                  <a:spLocks/>
                </p:cNvSpPr>
                <p:nvPr/>
              </p:nvSpPr>
              <p:spPr bwMode="auto">
                <a:xfrm rot="21480000">
                  <a:off x="1200" y="1236"/>
                  <a:ext cx="93" cy="74"/>
                </a:xfrm>
                <a:custGeom>
                  <a:avLst/>
                  <a:gdLst>
                    <a:gd name="G0" fmla="+- 235 0 0"/>
                    <a:gd name="G1" fmla="+- 21600 0 0"/>
                    <a:gd name="G2" fmla="+- 21600 0 0"/>
                    <a:gd name="T0" fmla="*/ 0 w 21835"/>
                    <a:gd name="T1" fmla="*/ 1 h 43200"/>
                    <a:gd name="T2" fmla="*/ 235 w 21835"/>
                    <a:gd name="T3" fmla="*/ 43200 h 43200"/>
                    <a:gd name="T4" fmla="*/ 235 w 21835"/>
                    <a:gd name="T5" fmla="*/ 21600 h 43200"/>
                  </a:gdLst>
                  <a:ahLst/>
                  <a:cxnLst>
                    <a:cxn ang="0">
                      <a:pos x="T0" y="T1"/>
                    </a:cxn>
                    <a:cxn ang="0">
                      <a:pos x="T2" y="T3"/>
                    </a:cxn>
                    <a:cxn ang="0">
                      <a:pos x="T4" y="T5"/>
                    </a:cxn>
                  </a:cxnLst>
                  <a:rect l="0" t="0" r="r" b="b"/>
                  <a:pathLst>
                    <a:path w="21835" h="43200" fill="none" extrusionOk="0">
                      <a:moveTo>
                        <a:pt x="0" y="1"/>
                      </a:moveTo>
                      <a:cubicBezTo>
                        <a:pt x="78" y="0"/>
                        <a:pt x="156" y="0"/>
                        <a:pt x="235" y="0"/>
                      </a:cubicBezTo>
                      <a:cubicBezTo>
                        <a:pt x="12164" y="0"/>
                        <a:pt x="21835" y="9670"/>
                        <a:pt x="21835" y="21600"/>
                      </a:cubicBezTo>
                      <a:cubicBezTo>
                        <a:pt x="21835" y="33529"/>
                        <a:pt x="12164" y="43199"/>
                        <a:pt x="235" y="43199"/>
                      </a:cubicBezTo>
                    </a:path>
                    <a:path w="21835" h="43200" stroke="0" extrusionOk="0">
                      <a:moveTo>
                        <a:pt x="0" y="1"/>
                      </a:moveTo>
                      <a:cubicBezTo>
                        <a:pt x="78" y="0"/>
                        <a:pt x="156" y="0"/>
                        <a:pt x="235" y="0"/>
                      </a:cubicBezTo>
                      <a:cubicBezTo>
                        <a:pt x="12164" y="0"/>
                        <a:pt x="21835" y="9670"/>
                        <a:pt x="21835" y="21600"/>
                      </a:cubicBezTo>
                      <a:cubicBezTo>
                        <a:pt x="21835" y="33529"/>
                        <a:pt x="12164" y="43199"/>
                        <a:pt x="235" y="43199"/>
                      </a:cubicBezTo>
                      <a:lnTo>
                        <a:pt x="235" y="21600"/>
                      </a:lnTo>
                      <a:close/>
                    </a:path>
                  </a:pathLst>
                </a:custGeom>
                <a:noFill/>
                <a:ln w="38100" cap="rnd">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7632" name="Arc 48">
                  <a:extLst>
                    <a:ext uri="{FF2B5EF4-FFF2-40B4-BE49-F238E27FC236}">
                      <a16:creationId xmlns:a16="http://schemas.microsoft.com/office/drawing/2014/main" id="{51059FFB-9736-447D-827B-C57F08F6676B}"/>
                    </a:ext>
                  </a:extLst>
                </p:cNvPr>
                <p:cNvSpPr>
                  <a:spLocks/>
                </p:cNvSpPr>
                <p:nvPr/>
              </p:nvSpPr>
              <p:spPr bwMode="auto">
                <a:xfrm rot="21480000">
                  <a:off x="1202" y="1317"/>
                  <a:ext cx="93" cy="74"/>
                </a:xfrm>
                <a:custGeom>
                  <a:avLst/>
                  <a:gdLst>
                    <a:gd name="G0" fmla="+- 235 0 0"/>
                    <a:gd name="G1" fmla="+- 21600 0 0"/>
                    <a:gd name="G2" fmla="+- 21600 0 0"/>
                    <a:gd name="T0" fmla="*/ 0 w 21835"/>
                    <a:gd name="T1" fmla="*/ 1 h 43200"/>
                    <a:gd name="T2" fmla="*/ 235 w 21835"/>
                    <a:gd name="T3" fmla="*/ 43200 h 43200"/>
                    <a:gd name="T4" fmla="*/ 235 w 21835"/>
                    <a:gd name="T5" fmla="*/ 21600 h 43200"/>
                  </a:gdLst>
                  <a:ahLst/>
                  <a:cxnLst>
                    <a:cxn ang="0">
                      <a:pos x="T0" y="T1"/>
                    </a:cxn>
                    <a:cxn ang="0">
                      <a:pos x="T2" y="T3"/>
                    </a:cxn>
                    <a:cxn ang="0">
                      <a:pos x="T4" y="T5"/>
                    </a:cxn>
                  </a:cxnLst>
                  <a:rect l="0" t="0" r="r" b="b"/>
                  <a:pathLst>
                    <a:path w="21835" h="43200" fill="none" extrusionOk="0">
                      <a:moveTo>
                        <a:pt x="0" y="1"/>
                      </a:moveTo>
                      <a:cubicBezTo>
                        <a:pt x="78" y="0"/>
                        <a:pt x="156" y="0"/>
                        <a:pt x="235" y="0"/>
                      </a:cubicBezTo>
                      <a:cubicBezTo>
                        <a:pt x="12164" y="0"/>
                        <a:pt x="21835" y="9670"/>
                        <a:pt x="21835" y="21600"/>
                      </a:cubicBezTo>
                      <a:cubicBezTo>
                        <a:pt x="21835" y="33529"/>
                        <a:pt x="12164" y="43199"/>
                        <a:pt x="235" y="43199"/>
                      </a:cubicBezTo>
                    </a:path>
                    <a:path w="21835" h="43200" stroke="0" extrusionOk="0">
                      <a:moveTo>
                        <a:pt x="0" y="1"/>
                      </a:moveTo>
                      <a:cubicBezTo>
                        <a:pt x="78" y="0"/>
                        <a:pt x="156" y="0"/>
                        <a:pt x="235" y="0"/>
                      </a:cubicBezTo>
                      <a:cubicBezTo>
                        <a:pt x="12164" y="0"/>
                        <a:pt x="21835" y="9670"/>
                        <a:pt x="21835" y="21600"/>
                      </a:cubicBezTo>
                      <a:cubicBezTo>
                        <a:pt x="21835" y="33529"/>
                        <a:pt x="12164" y="43199"/>
                        <a:pt x="235" y="43199"/>
                      </a:cubicBezTo>
                      <a:lnTo>
                        <a:pt x="235" y="21600"/>
                      </a:lnTo>
                      <a:close/>
                    </a:path>
                  </a:pathLst>
                </a:custGeom>
                <a:noFill/>
                <a:ln w="38100" cap="rnd">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sp>
            <p:nvSpPr>
              <p:cNvPr id="67633" name="Line 49">
                <a:extLst>
                  <a:ext uri="{FF2B5EF4-FFF2-40B4-BE49-F238E27FC236}">
                    <a16:creationId xmlns:a16="http://schemas.microsoft.com/office/drawing/2014/main" id="{4B56CEE3-A40D-47AB-BA5C-1CCDBFF93B7B}"/>
                  </a:ext>
                </a:extLst>
              </p:cNvPr>
              <p:cNvSpPr>
                <a:spLocks noChangeShapeType="1"/>
              </p:cNvSpPr>
              <p:nvPr/>
            </p:nvSpPr>
            <p:spPr bwMode="auto">
              <a:xfrm flipH="1" flipV="1">
                <a:off x="1200" y="1392"/>
                <a:ext cx="11" cy="1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7634" name="Line 50">
                <a:extLst>
                  <a:ext uri="{FF2B5EF4-FFF2-40B4-BE49-F238E27FC236}">
                    <a16:creationId xmlns:a16="http://schemas.microsoft.com/office/drawing/2014/main" id="{2A5C71C5-0260-4A2B-9E3E-2FAC57A15092}"/>
                  </a:ext>
                </a:extLst>
              </p:cNvPr>
              <p:cNvSpPr>
                <a:spLocks noChangeShapeType="1"/>
              </p:cNvSpPr>
              <p:nvPr/>
            </p:nvSpPr>
            <p:spPr bwMode="auto">
              <a:xfrm flipV="1">
                <a:off x="1204" y="1005"/>
                <a:ext cx="0" cy="15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sp>
          <p:nvSpPr>
            <p:cNvPr id="67635" name="Line 51">
              <a:extLst>
                <a:ext uri="{FF2B5EF4-FFF2-40B4-BE49-F238E27FC236}">
                  <a16:creationId xmlns:a16="http://schemas.microsoft.com/office/drawing/2014/main" id="{1C9765AD-A86C-426E-9EBE-B149D32C4E07}"/>
                </a:ext>
              </a:extLst>
            </p:cNvPr>
            <p:cNvSpPr>
              <a:spLocks noChangeShapeType="1"/>
            </p:cNvSpPr>
            <p:nvPr/>
          </p:nvSpPr>
          <p:spPr bwMode="auto">
            <a:xfrm flipH="1">
              <a:off x="3120" y="2175"/>
              <a:ext cx="56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7636" name="Line 52">
              <a:extLst>
                <a:ext uri="{FF2B5EF4-FFF2-40B4-BE49-F238E27FC236}">
                  <a16:creationId xmlns:a16="http://schemas.microsoft.com/office/drawing/2014/main" id="{A6B61BDA-43EC-4201-987D-423E53D394C6}"/>
                </a:ext>
              </a:extLst>
            </p:cNvPr>
            <p:cNvSpPr>
              <a:spLocks noChangeShapeType="1"/>
            </p:cNvSpPr>
            <p:nvPr/>
          </p:nvSpPr>
          <p:spPr bwMode="auto">
            <a:xfrm>
              <a:off x="3165" y="1795"/>
              <a:ext cx="0" cy="249"/>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7637" name="Line 53">
              <a:extLst>
                <a:ext uri="{FF2B5EF4-FFF2-40B4-BE49-F238E27FC236}">
                  <a16:creationId xmlns:a16="http://schemas.microsoft.com/office/drawing/2014/main" id="{FEA30F80-BB10-4916-9B59-00121A833AAD}"/>
                </a:ext>
              </a:extLst>
            </p:cNvPr>
            <p:cNvSpPr>
              <a:spLocks noChangeShapeType="1"/>
            </p:cNvSpPr>
            <p:nvPr/>
          </p:nvSpPr>
          <p:spPr bwMode="auto">
            <a:xfrm>
              <a:off x="3194" y="1638"/>
              <a:ext cx="205"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7638" name="Rectangle 54">
              <a:extLst>
                <a:ext uri="{FF2B5EF4-FFF2-40B4-BE49-F238E27FC236}">
                  <a16:creationId xmlns:a16="http://schemas.microsoft.com/office/drawing/2014/main" id="{A38BB7BE-EE1D-4003-BD4E-9BE5725E2CDA}"/>
                </a:ext>
              </a:extLst>
            </p:cNvPr>
            <p:cNvSpPr>
              <a:spLocks noChangeArrowheads="1"/>
            </p:cNvSpPr>
            <p:nvPr/>
          </p:nvSpPr>
          <p:spPr bwMode="auto">
            <a:xfrm>
              <a:off x="3181" y="1786"/>
              <a:ext cx="223"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nchor="ctr">
              <a:spAutoFit/>
            </a:bodyPr>
            <a:lstStyle/>
            <a:p>
              <a:pPr algn="ctr" eaLnBrk="0" hangingPunct="0"/>
              <a:r>
                <a:rPr lang="en-US" altLang="zh-CN" sz="2600" b="1" i="1" dirty="0">
                  <a:latin typeface="Times New Roman" panose="02020603050405020304" pitchFamily="18" charset="0"/>
                  <a:ea typeface="宋体" panose="02010600030101010101" pitchFamily="2" charset="-122"/>
                </a:rPr>
                <a:t>u</a:t>
              </a:r>
            </a:p>
          </p:txBody>
        </p:sp>
        <p:sp>
          <p:nvSpPr>
            <p:cNvPr id="67639" name="Rectangle 55">
              <a:extLst>
                <a:ext uri="{FF2B5EF4-FFF2-40B4-BE49-F238E27FC236}">
                  <a16:creationId xmlns:a16="http://schemas.microsoft.com/office/drawing/2014/main" id="{CD63D4CA-7FAD-4738-AE3A-99E0E3F6F1A1}"/>
                </a:ext>
              </a:extLst>
            </p:cNvPr>
            <p:cNvSpPr>
              <a:spLocks noChangeArrowheads="1"/>
            </p:cNvSpPr>
            <p:nvPr/>
          </p:nvSpPr>
          <p:spPr bwMode="auto">
            <a:xfrm>
              <a:off x="3416" y="1429"/>
              <a:ext cx="169"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nchor="ctr">
              <a:spAutoFit/>
            </a:bodyPr>
            <a:lstStyle/>
            <a:p>
              <a:pPr algn="ctr" eaLnBrk="0" hangingPunct="0"/>
              <a:r>
                <a:rPr lang="en-US" altLang="zh-CN" sz="2600" b="1" i="1" dirty="0" err="1">
                  <a:latin typeface="Times New Roman" panose="02020603050405020304" pitchFamily="18" charset="0"/>
                  <a:ea typeface="宋体" panose="02010600030101010101" pitchFamily="2" charset="-122"/>
                </a:rPr>
                <a:t>i</a:t>
              </a:r>
              <a:endParaRPr lang="en-US" altLang="zh-CN" sz="2600" b="1" i="1" dirty="0">
                <a:latin typeface="Times New Roman" panose="02020603050405020304" pitchFamily="18" charset="0"/>
                <a:ea typeface="宋体" panose="02010600030101010101" pitchFamily="2" charset="-122"/>
              </a:endParaRPr>
            </a:p>
          </p:txBody>
        </p:sp>
      </p:grpSp>
      <p:grpSp>
        <p:nvGrpSpPr>
          <p:cNvPr id="67640" name="Group 56">
            <a:extLst>
              <a:ext uri="{FF2B5EF4-FFF2-40B4-BE49-F238E27FC236}">
                <a16:creationId xmlns:a16="http://schemas.microsoft.com/office/drawing/2014/main" id="{B2D2DB6C-CBEA-453A-B063-2F87663EC0D2}"/>
              </a:ext>
            </a:extLst>
          </p:cNvPr>
          <p:cNvGrpSpPr>
            <a:grpSpLocks/>
          </p:cNvGrpSpPr>
          <p:nvPr/>
        </p:nvGrpSpPr>
        <p:grpSpPr bwMode="auto">
          <a:xfrm>
            <a:off x="6686550" y="2416043"/>
            <a:ext cx="1102387" cy="1252008"/>
            <a:chOff x="3888" y="1499"/>
            <a:chExt cx="641" cy="728"/>
          </a:xfrm>
        </p:grpSpPr>
        <p:sp>
          <p:nvSpPr>
            <p:cNvPr id="67641" name="Line 57">
              <a:extLst>
                <a:ext uri="{FF2B5EF4-FFF2-40B4-BE49-F238E27FC236}">
                  <a16:creationId xmlns:a16="http://schemas.microsoft.com/office/drawing/2014/main" id="{9073E2E7-4DE4-4897-B446-8AAD3CFBF142}"/>
                </a:ext>
              </a:extLst>
            </p:cNvPr>
            <p:cNvSpPr>
              <a:spLocks noChangeShapeType="1"/>
            </p:cNvSpPr>
            <p:nvPr/>
          </p:nvSpPr>
          <p:spPr bwMode="auto">
            <a:xfrm>
              <a:off x="3895" y="1754"/>
              <a:ext cx="54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nvGrpSpPr>
            <p:cNvPr id="67642" name="Group 58">
              <a:extLst>
                <a:ext uri="{FF2B5EF4-FFF2-40B4-BE49-F238E27FC236}">
                  <a16:creationId xmlns:a16="http://schemas.microsoft.com/office/drawing/2014/main" id="{5C57D9D2-C7D6-4ABD-8515-757E62BC26FE}"/>
                </a:ext>
              </a:extLst>
            </p:cNvPr>
            <p:cNvGrpSpPr>
              <a:grpSpLocks/>
            </p:cNvGrpSpPr>
            <p:nvPr/>
          </p:nvGrpSpPr>
          <p:grpSpPr bwMode="auto">
            <a:xfrm>
              <a:off x="4442" y="1751"/>
              <a:ext cx="87" cy="476"/>
              <a:chOff x="1197" y="1005"/>
              <a:chExt cx="98" cy="535"/>
            </a:xfrm>
          </p:grpSpPr>
          <p:grpSp>
            <p:nvGrpSpPr>
              <p:cNvPr id="67643" name="Group 59">
                <a:extLst>
                  <a:ext uri="{FF2B5EF4-FFF2-40B4-BE49-F238E27FC236}">
                    <a16:creationId xmlns:a16="http://schemas.microsoft.com/office/drawing/2014/main" id="{023254F1-E811-4ABC-B14B-EA7E8B28C2DD}"/>
                  </a:ext>
                </a:extLst>
              </p:cNvPr>
              <p:cNvGrpSpPr>
                <a:grpSpLocks/>
              </p:cNvGrpSpPr>
              <p:nvPr/>
            </p:nvGrpSpPr>
            <p:grpSpPr bwMode="auto">
              <a:xfrm>
                <a:off x="1197" y="1154"/>
                <a:ext cx="98" cy="237"/>
                <a:chOff x="1197" y="1154"/>
                <a:chExt cx="98" cy="237"/>
              </a:xfrm>
            </p:grpSpPr>
            <p:sp>
              <p:nvSpPr>
                <p:cNvPr id="67644" name="Arc 60">
                  <a:extLst>
                    <a:ext uri="{FF2B5EF4-FFF2-40B4-BE49-F238E27FC236}">
                      <a16:creationId xmlns:a16="http://schemas.microsoft.com/office/drawing/2014/main" id="{7EECE33A-80FE-4EC7-BA09-CFA6B38C3D40}"/>
                    </a:ext>
                  </a:extLst>
                </p:cNvPr>
                <p:cNvSpPr>
                  <a:spLocks/>
                </p:cNvSpPr>
                <p:nvPr/>
              </p:nvSpPr>
              <p:spPr bwMode="auto">
                <a:xfrm rot="21480000">
                  <a:off x="1197" y="1154"/>
                  <a:ext cx="93" cy="74"/>
                </a:xfrm>
                <a:custGeom>
                  <a:avLst/>
                  <a:gdLst>
                    <a:gd name="G0" fmla="+- 235 0 0"/>
                    <a:gd name="G1" fmla="+- 21600 0 0"/>
                    <a:gd name="G2" fmla="+- 21600 0 0"/>
                    <a:gd name="T0" fmla="*/ 0 w 21835"/>
                    <a:gd name="T1" fmla="*/ 1 h 43200"/>
                    <a:gd name="T2" fmla="*/ 235 w 21835"/>
                    <a:gd name="T3" fmla="*/ 43200 h 43200"/>
                    <a:gd name="T4" fmla="*/ 235 w 21835"/>
                    <a:gd name="T5" fmla="*/ 21600 h 43200"/>
                  </a:gdLst>
                  <a:ahLst/>
                  <a:cxnLst>
                    <a:cxn ang="0">
                      <a:pos x="T0" y="T1"/>
                    </a:cxn>
                    <a:cxn ang="0">
                      <a:pos x="T2" y="T3"/>
                    </a:cxn>
                    <a:cxn ang="0">
                      <a:pos x="T4" y="T5"/>
                    </a:cxn>
                  </a:cxnLst>
                  <a:rect l="0" t="0" r="r" b="b"/>
                  <a:pathLst>
                    <a:path w="21835" h="43200" fill="none" extrusionOk="0">
                      <a:moveTo>
                        <a:pt x="0" y="1"/>
                      </a:moveTo>
                      <a:cubicBezTo>
                        <a:pt x="78" y="0"/>
                        <a:pt x="156" y="0"/>
                        <a:pt x="235" y="0"/>
                      </a:cubicBezTo>
                      <a:cubicBezTo>
                        <a:pt x="12164" y="0"/>
                        <a:pt x="21835" y="9670"/>
                        <a:pt x="21835" y="21600"/>
                      </a:cubicBezTo>
                      <a:cubicBezTo>
                        <a:pt x="21835" y="33529"/>
                        <a:pt x="12164" y="43199"/>
                        <a:pt x="235" y="43199"/>
                      </a:cubicBezTo>
                    </a:path>
                    <a:path w="21835" h="43200" stroke="0" extrusionOk="0">
                      <a:moveTo>
                        <a:pt x="0" y="1"/>
                      </a:moveTo>
                      <a:cubicBezTo>
                        <a:pt x="78" y="0"/>
                        <a:pt x="156" y="0"/>
                        <a:pt x="235" y="0"/>
                      </a:cubicBezTo>
                      <a:cubicBezTo>
                        <a:pt x="12164" y="0"/>
                        <a:pt x="21835" y="9670"/>
                        <a:pt x="21835" y="21600"/>
                      </a:cubicBezTo>
                      <a:cubicBezTo>
                        <a:pt x="21835" y="33529"/>
                        <a:pt x="12164" y="43199"/>
                        <a:pt x="235" y="43199"/>
                      </a:cubicBezTo>
                      <a:lnTo>
                        <a:pt x="235" y="21600"/>
                      </a:lnTo>
                      <a:close/>
                    </a:path>
                  </a:pathLst>
                </a:custGeom>
                <a:noFill/>
                <a:ln w="38100" cap="rnd">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7645" name="Arc 61">
                  <a:extLst>
                    <a:ext uri="{FF2B5EF4-FFF2-40B4-BE49-F238E27FC236}">
                      <a16:creationId xmlns:a16="http://schemas.microsoft.com/office/drawing/2014/main" id="{4D1BD93A-9D48-4E4E-83ED-97F4B54E7B4C}"/>
                    </a:ext>
                  </a:extLst>
                </p:cNvPr>
                <p:cNvSpPr>
                  <a:spLocks/>
                </p:cNvSpPr>
                <p:nvPr/>
              </p:nvSpPr>
              <p:spPr bwMode="auto">
                <a:xfrm rot="21480000">
                  <a:off x="1200" y="1236"/>
                  <a:ext cx="93" cy="74"/>
                </a:xfrm>
                <a:custGeom>
                  <a:avLst/>
                  <a:gdLst>
                    <a:gd name="G0" fmla="+- 235 0 0"/>
                    <a:gd name="G1" fmla="+- 21600 0 0"/>
                    <a:gd name="G2" fmla="+- 21600 0 0"/>
                    <a:gd name="T0" fmla="*/ 0 w 21835"/>
                    <a:gd name="T1" fmla="*/ 1 h 43200"/>
                    <a:gd name="T2" fmla="*/ 235 w 21835"/>
                    <a:gd name="T3" fmla="*/ 43200 h 43200"/>
                    <a:gd name="T4" fmla="*/ 235 w 21835"/>
                    <a:gd name="T5" fmla="*/ 21600 h 43200"/>
                  </a:gdLst>
                  <a:ahLst/>
                  <a:cxnLst>
                    <a:cxn ang="0">
                      <a:pos x="T0" y="T1"/>
                    </a:cxn>
                    <a:cxn ang="0">
                      <a:pos x="T2" y="T3"/>
                    </a:cxn>
                    <a:cxn ang="0">
                      <a:pos x="T4" y="T5"/>
                    </a:cxn>
                  </a:cxnLst>
                  <a:rect l="0" t="0" r="r" b="b"/>
                  <a:pathLst>
                    <a:path w="21835" h="43200" fill="none" extrusionOk="0">
                      <a:moveTo>
                        <a:pt x="0" y="1"/>
                      </a:moveTo>
                      <a:cubicBezTo>
                        <a:pt x="78" y="0"/>
                        <a:pt x="156" y="0"/>
                        <a:pt x="235" y="0"/>
                      </a:cubicBezTo>
                      <a:cubicBezTo>
                        <a:pt x="12164" y="0"/>
                        <a:pt x="21835" y="9670"/>
                        <a:pt x="21835" y="21600"/>
                      </a:cubicBezTo>
                      <a:cubicBezTo>
                        <a:pt x="21835" y="33529"/>
                        <a:pt x="12164" y="43199"/>
                        <a:pt x="235" y="43199"/>
                      </a:cubicBezTo>
                    </a:path>
                    <a:path w="21835" h="43200" stroke="0" extrusionOk="0">
                      <a:moveTo>
                        <a:pt x="0" y="1"/>
                      </a:moveTo>
                      <a:cubicBezTo>
                        <a:pt x="78" y="0"/>
                        <a:pt x="156" y="0"/>
                        <a:pt x="235" y="0"/>
                      </a:cubicBezTo>
                      <a:cubicBezTo>
                        <a:pt x="12164" y="0"/>
                        <a:pt x="21835" y="9670"/>
                        <a:pt x="21835" y="21600"/>
                      </a:cubicBezTo>
                      <a:cubicBezTo>
                        <a:pt x="21835" y="33529"/>
                        <a:pt x="12164" y="43199"/>
                        <a:pt x="235" y="43199"/>
                      </a:cubicBezTo>
                      <a:lnTo>
                        <a:pt x="235" y="21600"/>
                      </a:lnTo>
                      <a:close/>
                    </a:path>
                  </a:pathLst>
                </a:custGeom>
                <a:noFill/>
                <a:ln w="38100" cap="rnd">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7646" name="Arc 62">
                  <a:extLst>
                    <a:ext uri="{FF2B5EF4-FFF2-40B4-BE49-F238E27FC236}">
                      <a16:creationId xmlns:a16="http://schemas.microsoft.com/office/drawing/2014/main" id="{9E820761-76E0-42E9-8E54-68DFED7D1163}"/>
                    </a:ext>
                  </a:extLst>
                </p:cNvPr>
                <p:cNvSpPr>
                  <a:spLocks/>
                </p:cNvSpPr>
                <p:nvPr/>
              </p:nvSpPr>
              <p:spPr bwMode="auto">
                <a:xfrm rot="21480000">
                  <a:off x="1202" y="1317"/>
                  <a:ext cx="93" cy="74"/>
                </a:xfrm>
                <a:custGeom>
                  <a:avLst/>
                  <a:gdLst>
                    <a:gd name="G0" fmla="+- 235 0 0"/>
                    <a:gd name="G1" fmla="+- 21600 0 0"/>
                    <a:gd name="G2" fmla="+- 21600 0 0"/>
                    <a:gd name="T0" fmla="*/ 0 w 21835"/>
                    <a:gd name="T1" fmla="*/ 1 h 43200"/>
                    <a:gd name="T2" fmla="*/ 235 w 21835"/>
                    <a:gd name="T3" fmla="*/ 43200 h 43200"/>
                    <a:gd name="T4" fmla="*/ 235 w 21835"/>
                    <a:gd name="T5" fmla="*/ 21600 h 43200"/>
                  </a:gdLst>
                  <a:ahLst/>
                  <a:cxnLst>
                    <a:cxn ang="0">
                      <a:pos x="T0" y="T1"/>
                    </a:cxn>
                    <a:cxn ang="0">
                      <a:pos x="T2" y="T3"/>
                    </a:cxn>
                    <a:cxn ang="0">
                      <a:pos x="T4" y="T5"/>
                    </a:cxn>
                  </a:cxnLst>
                  <a:rect l="0" t="0" r="r" b="b"/>
                  <a:pathLst>
                    <a:path w="21835" h="43200" fill="none" extrusionOk="0">
                      <a:moveTo>
                        <a:pt x="0" y="1"/>
                      </a:moveTo>
                      <a:cubicBezTo>
                        <a:pt x="78" y="0"/>
                        <a:pt x="156" y="0"/>
                        <a:pt x="235" y="0"/>
                      </a:cubicBezTo>
                      <a:cubicBezTo>
                        <a:pt x="12164" y="0"/>
                        <a:pt x="21835" y="9670"/>
                        <a:pt x="21835" y="21600"/>
                      </a:cubicBezTo>
                      <a:cubicBezTo>
                        <a:pt x="21835" y="33529"/>
                        <a:pt x="12164" y="43199"/>
                        <a:pt x="235" y="43199"/>
                      </a:cubicBezTo>
                    </a:path>
                    <a:path w="21835" h="43200" stroke="0" extrusionOk="0">
                      <a:moveTo>
                        <a:pt x="0" y="1"/>
                      </a:moveTo>
                      <a:cubicBezTo>
                        <a:pt x="78" y="0"/>
                        <a:pt x="156" y="0"/>
                        <a:pt x="235" y="0"/>
                      </a:cubicBezTo>
                      <a:cubicBezTo>
                        <a:pt x="12164" y="0"/>
                        <a:pt x="21835" y="9670"/>
                        <a:pt x="21835" y="21600"/>
                      </a:cubicBezTo>
                      <a:cubicBezTo>
                        <a:pt x="21835" y="33529"/>
                        <a:pt x="12164" y="43199"/>
                        <a:pt x="235" y="43199"/>
                      </a:cubicBezTo>
                      <a:lnTo>
                        <a:pt x="235" y="21600"/>
                      </a:lnTo>
                      <a:close/>
                    </a:path>
                  </a:pathLst>
                </a:custGeom>
                <a:noFill/>
                <a:ln w="38100" cap="rnd">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sp>
            <p:nvSpPr>
              <p:cNvPr id="67647" name="Line 63">
                <a:extLst>
                  <a:ext uri="{FF2B5EF4-FFF2-40B4-BE49-F238E27FC236}">
                    <a16:creationId xmlns:a16="http://schemas.microsoft.com/office/drawing/2014/main" id="{EE2C5253-7046-4E7B-AA94-20F9AD7148A9}"/>
                  </a:ext>
                </a:extLst>
              </p:cNvPr>
              <p:cNvSpPr>
                <a:spLocks noChangeShapeType="1"/>
              </p:cNvSpPr>
              <p:nvPr/>
            </p:nvSpPr>
            <p:spPr bwMode="auto">
              <a:xfrm flipH="1" flipV="1">
                <a:off x="1200" y="1392"/>
                <a:ext cx="11" cy="1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7648" name="Line 64">
                <a:extLst>
                  <a:ext uri="{FF2B5EF4-FFF2-40B4-BE49-F238E27FC236}">
                    <a16:creationId xmlns:a16="http://schemas.microsoft.com/office/drawing/2014/main" id="{85D6C22B-5979-4C33-A0BA-5375C859D5CD}"/>
                  </a:ext>
                </a:extLst>
              </p:cNvPr>
              <p:cNvSpPr>
                <a:spLocks noChangeShapeType="1"/>
              </p:cNvSpPr>
              <p:nvPr/>
            </p:nvSpPr>
            <p:spPr bwMode="auto">
              <a:xfrm flipV="1">
                <a:off x="1204" y="1005"/>
                <a:ext cx="0" cy="15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sp>
          <p:nvSpPr>
            <p:cNvPr id="67649" name="Line 65">
              <a:extLst>
                <a:ext uri="{FF2B5EF4-FFF2-40B4-BE49-F238E27FC236}">
                  <a16:creationId xmlns:a16="http://schemas.microsoft.com/office/drawing/2014/main" id="{EDFFCD1C-CEF5-45F2-9363-4AC9728328F3}"/>
                </a:ext>
              </a:extLst>
            </p:cNvPr>
            <p:cNvSpPr>
              <a:spLocks noChangeShapeType="1"/>
            </p:cNvSpPr>
            <p:nvPr/>
          </p:nvSpPr>
          <p:spPr bwMode="auto">
            <a:xfrm flipH="1">
              <a:off x="3888" y="2223"/>
              <a:ext cx="56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7650" name="Line 66">
              <a:extLst>
                <a:ext uri="{FF2B5EF4-FFF2-40B4-BE49-F238E27FC236}">
                  <a16:creationId xmlns:a16="http://schemas.microsoft.com/office/drawing/2014/main" id="{EE6940EA-5891-4DEA-B79B-BA236AD444B7}"/>
                </a:ext>
              </a:extLst>
            </p:cNvPr>
            <p:cNvSpPr>
              <a:spLocks noChangeShapeType="1"/>
            </p:cNvSpPr>
            <p:nvPr/>
          </p:nvSpPr>
          <p:spPr bwMode="auto">
            <a:xfrm>
              <a:off x="3945" y="1884"/>
              <a:ext cx="0" cy="24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7651" name="Line 67">
              <a:extLst>
                <a:ext uri="{FF2B5EF4-FFF2-40B4-BE49-F238E27FC236}">
                  <a16:creationId xmlns:a16="http://schemas.microsoft.com/office/drawing/2014/main" id="{4A0F53E7-2699-4BBA-BF95-18A4C59D39F6}"/>
                </a:ext>
              </a:extLst>
            </p:cNvPr>
            <p:cNvSpPr>
              <a:spLocks noChangeShapeType="1"/>
            </p:cNvSpPr>
            <p:nvPr/>
          </p:nvSpPr>
          <p:spPr bwMode="auto">
            <a:xfrm>
              <a:off x="3962" y="1686"/>
              <a:ext cx="205"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7652" name="Rectangle 68">
              <a:extLst>
                <a:ext uri="{FF2B5EF4-FFF2-40B4-BE49-F238E27FC236}">
                  <a16:creationId xmlns:a16="http://schemas.microsoft.com/office/drawing/2014/main" id="{EA5BD1FA-4E51-490D-A1CA-C02DCEB3E126}"/>
                </a:ext>
              </a:extLst>
            </p:cNvPr>
            <p:cNvSpPr>
              <a:spLocks noChangeArrowheads="1"/>
            </p:cNvSpPr>
            <p:nvPr/>
          </p:nvSpPr>
          <p:spPr bwMode="auto">
            <a:xfrm>
              <a:off x="3944" y="1844"/>
              <a:ext cx="223"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nchor="ctr">
              <a:spAutoFit/>
            </a:bodyPr>
            <a:lstStyle/>
            <a:p>
              <a:pPr algn="ctr" eaLnBrk="0" hangingPunct="0"/>
              <a:r>
                <a:rPr lang="en-US" altLang="zh-CN" sz="2600" b="1" i="1" dirty="0">
                  <a:latin typeface="Times New Roman" panose="02020603050405020304" pitchFamily="18" charset="0"/>
                  <a:ea typeface="宋体" panose="02010600030101010101" pitchFamily="2" charset="-122"/>
                </a:rPr>
                <a:t>u</a:t>
              </a:r>
            </a:p>
          </p:txBody>
        </p:sp>
        <p:sp>
          <p:nvSpPr>
            <p:cNvPr id="67653" name="Rectangle 69">
              <a:extLst>
                <a:ext uri="{FF2B5EF4-FFF2-40B4-BE49-F238E27FC236}">
                  <a16:creationId xmlns:a16="http://schemas.microsoft.com/office/drawing/2014/main" id="{510C87D8-C754-43D4-9870-7C0FF8B34AFC}"/>
                </a:ext>
              </a:extLst>
            </p:cNvPr>
            <p:cNvSpPr>
              <a:spLocks noChangeArrowheads="1"/>
            </p:cNvSpPr>
            <p:nvPr/>
          </p:nvSpPr>
          <p:spPr bwMode="auto">
            <a:xfrm>
              <a:off x="4152" y="1499"/>
              <a:ext cx="169"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nchor="ctr">
              <a:spAutoFit/>
            </a:bodyPr>
            <a:lstStyle/>
            <a:p>
              <a:pPr algn="ctr" eaLnBrk="0" hangingPunct="0"/>
              <a:r>
                <a:rPr lang="en-US" altLang="zh-CN" sz="2600" b="1" i="1" dirty="0" err="1">
                  <a:latin typeface="Times New Roman" panose="02020603050405020304" pitchFamily="18" charset="0"/>
                  <a:ea typeface="宋体" panose="02010600030101010101" pitchFamily="2" charset="-122"/>
                </a:rPr>
                <a:t>i</a:t>
              </a:r>
              <a:endParaRPr lang="en-US" altLang="zh-CN" sz="2600" b="1" i="1" dirty="0">
                <a:latin typeface="Times New Roman" panose="02020603050405020304" pitchFamily="18" charset="0"/>
                <a:ea typeface="宋体" panose="02010600030101010101" pitchFamily="2" charset="-122"/>
              </a:endParaRPr>
            </a:p>
          </p:txBody>
        </p:sp>
      </p:grpSp>
      <p:grpSp>
        <p:nvGrpSpPr>
          <p:cNvPr id="67654" name="Group 70">
            <a:extLst>
              <a:ext uri="{FF2B5EF4-FFF2-40B4-BE49-F238E27FC236}">
                <a16:creationId xmlns:a16="http://schemas.microsoft.com/office/drawing/2014/main" id="{2FE8DBCB-D749-470D-A8DF-49F1C42DC1BC}"/>
              </a:ext>
            </a:extLst>
          </p:cNvPr>
          <p:cNvGrpSpPr>
            <a:grpSpLocks/>
          </p:cNvGrpSpPr>
          <p:nvPr/>
        </p:nvGrpSpPr>
        <p:grpSpPr bwMode="auto">
          <a:xfrm>
            <a:off x="2806700" y="2336932"/>
            <a:ext cx="1102387" cy="1289844"/>
            <a:chOff x="1680" y="1477"/>
            <a:chExt cx="641" cy="750"/>
          </a:xfrm>
        </p:grpSpPr>
        <p:sp>
          <p:nvSpPr>
            <p:cNvPr id="67655" name="Line 71">
              <a:extLst>
                <a:ext uri="{FF2B5EF4-FFF2-40B4-BE49-F238E27FC236}">
                  <a16:creationId xmlns:a16="http://schemas.microsoft.com/office/drawing/2014/main" id="{3EE01E8E-E590-4E88-9F49-278DD993F489}"/>
                </a:ext>
              </a:extLst>
            </p:cNvPr>
            <p:cNvSpPr>
              <a:spLocks noChangeShapeType="1"/>
            </p:cNvSpPr>
            <p:nvPr/>
          </p:nvSpPr>
          <p:spPr bwMode="auto">
            <a:xfrm>
              <a:off x="1687" y="1754"/>
              <a:ext cx="54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nvGrpSpPr>
            <p:cNvPr id="67656" name="Group 72">
              <a:extLst>
                <a:ext uri="{FF2B5EF4-FFF2-40B4-BE49-F238E27FC236}">
                  <a16:creationId xmlns:a16="http://schemas.microsoft.com/office/drawing/2014/main" id="{BE8A7999-AB74-4C4C-82CF-9453D4AEFAFA}"/>
                </a:ext>
              </a:extLst>
            </p:cNvPr>
            <p:cNvGrpSpPr>
              <a:grpSpLocks/>
            </p:cNvGrpSpPr>
            <p:nvPr/>
          </p:nvGrpSpPr>
          <p:grpSpPr bwMode="auto">
            <a:xfrm>
              <a:off x="2234" y="1751"/>
              <a:ext cx="87" cy="476"/>
              <a:chOff x="1197" y="1005"/>
              <a:chExt cx="98" cy="535"/>
            </a:xfrm>
          </p:grpSpPr>
          <p:grpSp>
            <p:nvGrpSpPr>
              <p:cNvPr id="67657" name="Group 73">
                <a:extLst>
                  <a:ext uri="{FF2B5EF4-FFF2-40B4-BE49-F238E27FC236}">
                    <a16:creationId xmlns:a16="http://schemas.microsoft.com/office/drawing/2014/main" id="{D2B130F3-CABF-4178-B1E6-5836D3AB11A5}"/>
                  </a:ext>
                </a:extLst>
              </p:cNvPr>
              <p:cNvGrpSpPr>
                <a:grpSpLocks/>
              </p:cNvGrpSpPr>
              <p:nvPr/>
            </p:nvGrpSpPr>
            <p:grpSpPr bwMode="auto">
              <a:xfrm>
                <a:off x="1197" y="1154"/>
                <a:ext cx="98" cy="237"/>
                <a:chOff x="1197" y="1154"/>
                <a:chExt cx="98" cy="237"/>
              </a:xfrm>
            </p:grpSpPr>
            <p:sp>
              <p:nvSpPr>
                <p:cNvPr id="67658" name="Arc 74">
                  <a:extLst>
                    <a:ext uri="{FF2B5EF4-FFF2-40B4-BE49-F238E27FC236}">
                      <a16:creationId xmlns:a16="http://schemas.microsoft.com/office/drawing/2014/main" id="{767B32D5-07EC-47B2-B674-24FF0A50A705}"/>
                    </a:ext>
                  </a:extLst>
                </p:cNvPr>
                <p:cNvSpPr>
                  <a:spLocks/>
                </p:cNvSpPr>
                <p:nvPr/>
              </p:nvSpPr>
              <p:spPr bwMode="auto">
                <a:xfrm rot="21480000">
                  <a:off x="1197" y="1154"/>
                  <a:ext cx="93" cy="74"/>
                </a:xfrm>
                <a:custGeom>
                  <a:avLst/>
                  <a:gdLst>
                    <a:gd name="G0" fmla="+- 235 0 0"/>
                    <a:gd name="G1" fmla="+- 21600 0 0"/>
                    <a:gd name="G2" fmla="+- 21600 0 0"/>
                    <a:gd name="T0" fmla="*/ 0 w 21835"/>
                    <a:gd name="T1" fmla="*/ 1 h 43200"/>
                    <a:gd name="T2" fmla="*/ 235 w 21835"/>
                    <a:gd name="T3" fmla="*/ 43200 h 43200"/>
                    <a:gd name="T4" fmla="*/ 235 w 21835"/>
                    <a:gd name="T5" fmla="*/ 21600 h 43200"/>
                  </a:gdLst>
                  <a:ahLst/>
                  <a:cxnLst>
                    <a:cxn ang="0">
                      <a:pos x="T0" y="T1"/>
                    </a:cxn>
                    <a:cxn ang="0">
                      <a:pos x="T2" y="T3"/>
                    </a:cxn>
                    <a:cxn ang="0">
                      <a:pos x="T4" y="T5"/>
                    </a:cxn>
                  </a:cxnLst>
                  <a:rect l="0" t="0" r="r" b="b"/>
                  <a:pathLst>
                    <a:path w="21835" h="43200" fill="none" extrusionOk="0">
                      <a:moveTo>
                        <a:pt x="0" y="1"/>
                      </a:moveTo>
                      <a:cubicBezTo>
                        <a:pt x="78" y="0"/>
                        <a:pt x="156" y="0"/>
                        <a:pt x="235" y="0"/>
                      </a:cubicBezTo>
                      <a:cubicBezTo>
                        <a:pt x="12164" y="0"/>
                        <a:pt x="21835" y="9670"/>
                        <a:pt x="21835" y="21600"/>
                      </a:cubicBezTo>
                      <a:cubicBezTo>
                        <a:pt x="21835" y="33529"/>
                        <a:pt x="12164" y="43199"/>
                        <a:pt x="235" y="43199"/>
                      </a:cubicBezTo>
                    </a:path>
                    <a:path w="21835" h="43200" stroke="0" extrusionOk="0">
                      <a:moveTo>
                        <a:pt x="0" y="1"/>
                      </a:moveTo>
                      <a:cubicBezTo>
                        <a:pt x="78" y="0"/>
                        <a:pt x="156" y="0"/>
                        <a:pt x="235" y="0"/>
                      </a:cubicBezTo>
                      <a:cubicBezTo>
                        <a:pt x="12164" y="0"/>
                        <a:pt x="21835" y="9670"/>
                        <a:pt x="21835" y="21600"/>
                      </a:cubicBezTo>
                      <a:cubicBezTo>
                        <a:pt x="21835" y="33529"/>
                        <a:pt x="12164" y="43199"/>
                        <a:pt x="235" y="43199"/>
                      </a:cubicBezTo>
                      <a:lnTo>
                        <a:pt x="235" y="21600"/>
                      </a:lnTo>
                      <a:close/>
                    </a:path>
                  </a:pathLst>
                </a:custGeom>
                <a:noFill/>
                <a:ln w="38100" cap="rnd">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7659" name="Arc 75">
                  <a:extLst>
                    <a:ext uri="{FF2B5EF4-FFF2-40B4-BE49-F238E27FC236}">
                      <a16:creationId xmlns:a16="http://schemas.microsoft.com/office/drawing/2014/main" id="{8CAFB5E0-F268-4B7B-A43E-3A8F1991EEE1}"/>
                    </a:ext>
                  </a:extLst>
                </p:cNvPr>
                <p:cNvSpPr>
                  <a:spLocks/>
                </p:cNvSpPr>
                <p:nvPr/>
              </p:nvSpPr>
              <p:spPr bwMode="auto">
                <a:xfrm rot="21480000">
                  <a:off x="1200" y="1236"/>
                  <a:ext cx="93" cy="74"/>
                </a:xfrm>
                <a:custGeom>
                  <a:avLst/>
                  <a:gdLst>
                    <a:gd name="G0" fmla="+- 235 0 0"/>
                    <a:gd name="G1" fmla="+- 21600 0 0"/>
                    <a:gd name="G2" fmla="+- 21600 0 0"/>
                    <a:gd name="T0" fmla="*/ 0 w 21835"/>
                    <a:gd name="T1" fmla="*/ 1 h 43200"/>
                    <a:gd name="T2" fmla="*/ 235 w 21835"/>
                    <a:gd name="T3" fmla="*/ 43200 h 43200"/>
                    <a:gd name="T4" fmla="*/ 235 w 21835"/>
                    <a:gd name="T5" fmla="*/ 21600 h 43200"/>
                  </a:gdLst>
                  <a:ahLst/>
                  <a:cxnLst>
                    <a:cxn ang="0">
                      <a:pos x="T0" y="T1"/>
                    </a:cxn>
                    <a:cxn ang="0">
                      <a:pos x="T2" y="T3"/>
                    </a:cxn>
                    <a:cxn ang="0">
                      <a:pos x="T4" y="T5"/>
                    </a:cxn>
                  </a:cxnLst>
                  <a:rect l="0" t="0" r="r" b="b"/>
                  <a:pathLst>
                    <a:path w="21835" h="43200" fill="none" extrusionOk="0">
                      <a:moveTo>
                        <a:pt x="0" y="1"/>
                      </a:moveTo>
                      <a:cubicBezTo>
                        <a:pt x="78" y="0"/>
                        <a:pt x="156" y="0"/>
                        <a:pt x="235" y="0"/>
                      </a:cubicBezTo>
                      <a:cubicBezTo>
                        <a:pt x="12164" y="0"/>
                        <a:pt x="21835" y="9670"/>
                        <a:pt x="21835" y="21600"/>
                      </a:cubicBezTo>
                      <a:cubicBezTo>
                        <a:pt x="21835" y="33529"/>
                        <a:pt x="12164" y="43199"/>
                        <a:pt x="235" y="43199"/>
                      </a:cubicBezTo>
                    </a:path>
                    <a:path w="21835" h="43200" stroke="0" extrusionOk="0">
                      <a:moveTo>
                        <a:pt x="0" y="1"/>
                      </a:moveTo>
                      <a:cubicBezTo>
                        <a:pt x="78" y="0"/>
                        <a:pt x="156" y="0"/>
                        <a:pt x="235" y="0"/>
                      </a:cubicBezTo>
                      <a:cubicBezTo>
                        <a:pt x="12164" y="0"/>
                        <a:pt x="21835" y="9670"/>
                        <a:pt x="21835" y="21600"/>
                      </a:cubicBezTo>
                      <a:cubicBezTo>
                        <a:pt x="21835" y="33529"/>
                        <a:pt x="12164" y="43199"/>
                        <a:pt x="235" y="43199"/>
                      </a:cubicBezTo>
                      <a:lnTo>
                        <a:pt x="235" y="21600"/>
                      </a:lnTo>
                      <a:close/>
                    </a:path>
                  </a:pathLst>
                </a:custGeom>
                <a:noFill/>
                <a:ln w="38100" cap="rnd">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7660" name="Arc 76">
                  <a:extLst>
                    <a:ext uri="{FF2B5EF4-FFF2-40B4-BE49-F238E27FC236}">
                      <a16:creationId xmlns:a16="http://schemas.microsoft.com/office/drawing/2014/main" id="{8A321235-9F5E-446D-BD6E-3A1F5121B55D}"/>
                    </a:ext>
                  </a:extLst>
                </p:cNvPr>
                <p:cNvSpPr>
                  <a:spLocks/>
                </p:cNvSpPr>
                <p:nvPr/>
              </p:nvSpPr>
              <p:spPr bwMode="auto">
                <a:xfrm rot="21480000">
                  <a:off x="1202" y="1317"/>
                  <a:ext cx="93" cy="74"/>
                </a:xfrm>
                <a:custGeom>
                  <a:avLst/>
                  <a:gdLst>
                    <a:gd name="G0" fmla="+- 235 0 0"/>
                    <a:gd name="G1" fmla="+- 21600 0 0"/>
                    <a:gd name="G2" fmla="+- 21600 0 0"/>
                    <a:gd name="T0" fmla="*/ 0 w 21835"/>
                    <a:gd name="T1" fmla="*/ 1 h 43200"/>
                    <a:gd name="T2" fmla="*/ 235 w 21835"/>
                    <a:gd name="T3" fmla="*/ 43200 h 43200"/>
                    <a:gd name="T4" fmla="*/ 235 w 21835"/>
                    <a:gd name="T5" fmla="*/ 21600 h 43200"/>
                  </a:gdLst>
                  <a:ahLst/>
                  <a:cxnLst>
                    <a:cxn ang="0">
                      <a:pos x="T0" y="T1"/>
                    </a:cxn>
                    <a:cxn ang="0">
                      <a:pos x="T2" y="T3"/>
                    </a:cxn>
                    <a:cxn ang="0">
                      <a:pos x="T4" y="T5"/>
                    </a:cxn>
                  </a:cxnLst>
                  <a:rect l="0" t="0" r="r" b="b"/>
                  <a:pathLst>
                    <a:path w="21835" h="43200" fill="none" extrusionOk="0">
                      <a:moveTo>
                        <a:pt x="0" y="1"/>
                      </a:moveTo>
                      <a:cubicBezTo>
                        <a:pt x="78" y="0"/>
                        <a:pt x="156" y="0"/>
                        <a:pt x="235" y="0"/>
                      </a:cubicBezTo>
                      <a:cubicBezTo>
                        <a:pt x="12164" y="0"/>
                        <a:pt x="21835" y="9670"/>
                        <a:pt x="21835" y="21600"/>
                      </a:cubicBezTo>
                      <a:cubicBezTo>
                        <a:pt x="21835" y="33529"/>
                        <a:pt x="12164" y="43199"/>
                        <a:pt x="235" y="43199"/>
                      </a:cubicBezTo>
                    </a:path>
                    <a:path w="21835" h="43200" stroke="0" extrusionOk="0">
                      <a:moveTo>
                        <a:pt x="0" y="1"/>
                      </a:moveTo>
                      <a:cubicBezTo>
                        <a:pt x="78" y="0"/>
                        <a:pt x="156" y="0"/>
                        <a:pt x="235" y="0"/>
                      </a:cubicBezTo>
                      <a:cubicBezTo>
                        <a:pt x="12164" y="0"/>
                        <a:pt x="21835" y="9670"/>
                        <a:pt x="21835" y="21600"/>
                      </a:cubicBezTo>
                      <a:cubicBezTo>
                        <a:pt x="21835" y="33529"/>
                        <a:pt x="12164" y="43199"/>
                        <a:pt x="235" y="43199"/>
                      </a:cubicBezTo>
                      <a:lnTo>
                        <a:pt x="235" y="21600"/>
                      </a:lnTo>
                      <a:close/>
                    </a:path>
                  </a:pathLst>
                </a:custGeom>
                <a:noFill/>
                <a:ln w="38100" cap="rnd">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sp>
            <p:nvSpPr>
              <p:cNvPr id="67661" name="Line 77">
                <a:extLst>
                  <a:ext uri="{FF2B5EF4-FFF2-40B4-BE49-F238E27FC236}">
                    <a16:creationId xmlns:a16="http://schemas.microsoft.com/office/drawing/2014/main" id="{A9A64E6C-0B63-4968-84EB-AAB7376F1E1A}"/>
                  </a:ext>
                </a:extLst>
              </p:cNvPr>
              <p:cNvSpPr>
                <a:spLocks noChangeShapeType="1"/>
              </p:cNvSpPr>
              <p:nvPr/>
            </p:nvSpPr>
            <p:spPr bwMode="auto">
              <a:xfrm flipH="1" flipV="1">
                <a:off x="1200" y="1392"/>
                <a:ext cx="11" cy="1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7662" name="Line 78">
                <a:extLst>
                  <a:ext uri="{FF2B5EF4-FFF2-40B4-BE49-F238E27FC236}">
                    <a16:creationId xmlns:a16="http://schemas.microsoft.com/office/drawing/2014/main" id="{4D8E0FA3-4E8B-4907-AF14-B227DB243166}"/>
                  </a:ext>
                </a:extLst>
              </p:cNvPr>
              <p:cNvSpPr>
                <a:spLocks noChangeShapeType="1"/>
              </p:cNvSpPr>
              <p:nvPr/>
            </p:nvSpPr>
            <p:spPr bwMode="auto">
              <a:xfrm flipV="1">
                <a:off x="1204" y="1005"/>
                <a:ext cx="0" cy="15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sp>
          <p:nvSpPr>
            <p:cNvPr id="67663" name="Line 79">
              <a:extLst>
                <a:ext uri="{FF2B5EF4-FFF2-40B4-BE49-F238E27FC236}">
                  <a16:creationId xmlns:a16="http://schemas.microsoft.com/office/drawing/2014/main" id="{42F8D681-A72B-416A-B1F0-215C61AA3272}"/>
                </a:ext>
              </a:extLst>
            </p:cNvPr>
            <p:cNvSpPr>
              <a:spLocks noChangeShapeType="1"/>
            </p:cNvSpPr>
            <p:nvPr/>
          </p:nvSpPr>
          <p:spPr bwMode="auto">
            <a:xfrm flipH="1">
              <a:off x="1680" y="2223"/>
              <a:ext cx="56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7664" name="Line 80">
              <a:extLst>
                <a:ext uri="{FF2B5EF4-FFF2-40B4-BE49-F238E27FC236}">
                  <a16:creationId xmlns:a16="http://schemas.microsoft.com/office/drawing/2014/main" id="{0C22CDA8-A2EC-4411-BC49-019BBE30469B}"/>
                </a:ext>
              </a:extLst>
            </p:cNvPr>
            <p:cNvSpPr>
              <a:spLocks noChangeShapeType="1"/>
            </p:cNvSpPr>
            <p:nvPr/>
          </p:nvSpPr>
          <p:spPr bwMode="auto">
            <a:xfrm>
              <a:off x="1742" y="1890"/>
              <a:ext cx="0" cy="24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dirty="0"/>
            </a:p>
          </p:txBody>
        </p:sp>
        <p:sp>
          <p:nvSpPr>
            <p:cNvPr id="67665" name="Line 81">
              <a:extLst>
                <a:ext uri="{FF2B5EF4-FFF2-40B4-BE49-F238E27FC236}">
                  <a16:creationId xmlns:a16="http://schemas.microsoft.com/office/drawing/2014/main" id="{DE93AB2B-2F6F-4796-841F-34B8E85DA8C6}"/>
                </a:ext>
              </a:extLst>
            </p:cNvPr>
            <p:cNvSpPr>
              <a:spLocks noChangeShapeType="1"/>
            </p:cNvSpPr>
            <p:nvPr/>
          </p:nvSpPr>
          <p:spPr bwMode="auto">
            <a:xfrm>
              <a:off x="1754" y="1686"/>
              <a:ext cx="20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7666" name="Rectangle 82">
              <a:extLst>
                <a:ext uri="{FF2B5EF4-FFF2-40B4-BE49-F238E27FC236}">
                  <a16:creationId xmlns:a16="http://schemas.microsoft.com/office/drawing/2014/main" id="{0565296D-FCCD-4F4F-9F43-7ABB5B2AE2AD}"/>
                </a:ext>
              </a:extLst>
            </p:cNvPr>
            <p:cNvSpPr>
              <a:spLocks noChangeArrowheads="1"/>
            </p:cNvSpPr>
            <p:nvPr/>
          </p:nvSpPr>
          <p:spPr bwMode="auto">
            <a:xfrm>
              <a:off x="1741" y="1829"/>
              <a:ext cx="223"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nchor="ctr">
              <a:spAutoFit/>
            </a:bodyPr>
            <a:lstStyle/>
            <a:p>
              <a:pPr algn="ctr" eaLnBrk="0" hangingPunct="0"/>
              <a:r>
                <a:rPr lang="en-US" altLang="zh-CN" sz="2600" b="1" i="1" dirty="0">
                  <a:latin typeface="Times New Roman" panose="02020603050405020304" pitchFamily="18" charset="0"/>
                  <a:ea typeface="宋体" panose="02010600030101010101" pitchFamily="2" charset="-122"/>
                </a:rPr>
                <a:t>u</a:t>
              </a:r>
            </a:p>
          </p:txBody>
        </p:sp>
        <p:sp>
          <p:nvSpPr>
            <p:cNvPr id="67667" name="Rectangle 83">
              <a:extLst>
                <a:ext uri="{FF2B5EF4-FFF2-40B4-BE49-F238E27FC236}">
                  <a16:creationId xmlns:a16="http://schemas.microsoft.com/office/drawing/2014/main" id="{CCBAF60D-734C-4FF7-85DF-5CECD120BAD6}"/>
                </a:ext>
              </a:extLst>
            </p:cNvPr>
            <p:cNvSpPr>
              <a:spLocks noChangeArrowheads="1"/>
            </p:cNvSpPr>
            <p:nvPr/>
          </p:nvSpPr>
          <p:spPr bwMode="auto">
            <a:xfrm>
              <a:off x="1976" y="1477"/>
              <a:ext cx="169"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nchor="ctr">
              <a:spAutoFit/>
            </a:bodyPr>
            <a:lstStyle/>
            <a:p>
              <a:pPr algn="ctr" eaLnBrk="0" hangingPunct="0"/>
              <a:r>
                <a:rPr lang="en-US" altLang="zh-CN" sz="2600" b="1" i="1" dirty="0" err="1">
                  <a:latin typeface="Times New Roman" panose="02020603050405020304" pitchFamily="18" charset="0"/>
                  <a:ea typeface="宋体" panose="02010600030101010101" pitchFamily="2" charset="-122"/>
                </a:rPr>
                <a:t>i</a:t>
              </a:r>
              <a:endParaRPr lang="en-US" altLang="zh-CN" sz="2600" b="1" i="1" dirty="0">
                <a:latin typeface="Times New Roman" panose="02020603050405020304" pitchFamily="18" charset="0"/>
                <a:ea typeface="宋体" panose="02010600030101010101" pitchFamily="2" charset="-122"/>
              </a:endParaRPr>
            </a:p>
          </p:txBody>
        </p:sp>
      </p:grpSp>
      <p:grpSp>
        <p:nvGrpSpPr>
          <p:cNvPr id="67682" name="Group 98">
            <a:extLst>
              <a:ext uri="{FF2B5EF4-FFF2-40B4-BE49-F238E27FC236}">
                <a16:creationId xmlns:a16="http://schemas.microsoft.com/office/drawing/2014/main" id="{F7F43E27-6A57-439D-B8C8-3DF206882E11}"/>
              </a:ext>
            </a:extLst>
          </p:cNvPr>
          <p:cNvGrpSpPr>
            <a:grpSpLocks/>
          </p:cNvGrpSpPr>
          <p:nvPr/>
        </p:nvGrpSpPr>
        <p:grpSpPr bwMode="auto">
          <a:xfrm>
            <a:off x="2149741" y="3993094"/>
            <a:ext cx="6689990" cy="2077508"/>
            <a:chOff x="1466" y="1348"/>
            <a:chExt cx="3890" cy="1208"/>
          </a:xfrm>
        </p:grpSpPr>
        <p:sp>
          <p:nvSpPr>
            <p:cNvPr id="67683" name="Freeform 99">
              <a:extLst>
                <a:ext uri="{FF2B5EF4-FFF2-40B4-BE49-F238E27FC236}">
                  <a16:creationId xmlns:a16="http://schemas.microsoft.com/office/drawing/2014/main" id="{BA2ACDD0-23AE-4EFA-BDE2-6877936C8214}"/>
                </a:ext>
              </a:extLst>
            </p:cNvPr>
            <p:cNvSpPr>
              <a:spLocks/>
            </p:cNvSpPr>
            <p:nvPr/>
          </p:nvSpPr>
          <p:spPr bwMode="auto">
            <a:xfrm>
              <a:off x="1816" y="1431"/>
              <a:ext cx="748" cy="561"/>
            </a:xfrm>
            <a:custGeom>
              <a:avLst/>
              <a:gdLst>
                <a:gd name="T0" fmla="*/ 0 w 570"/>
                <a:gd name="T1" fmla="*/ 432 h 433"/>
                <a:gd name="T2" fmla="*/ 48 w 570"/>
                <a:gd name="T3" fmla="*/ 314 h 433"/>
                <a:gd name="T4" fmla="*/ 96 w 570"/>
                <a:gd name="T5" fmla="*/ 212 h 433"/>
                <a:gd name="T6" fmla="*/ 144 w 570"/>
                <a:gd name="T7" fmla="*/ 124 h 433"/>
                <a:gd name="T8" fmla="*/ 192 w 570"/>
                <a:gd name="T9" fmla="*/ 51 h 433"/>
                <a:gd name="T10" fmla="*/ 233 w 570"/>
                <a:gd name="T11" fmla="*/ 14 h 433"/>
                <a:gd name="T12" fmla="*/ 281 w 570"/>
                <a:gd name="T13" fmla="*/ 0 h 433"/>
                <a:gd name="T14" fmla="*/ 329 w 570"/>
                <a:gd name="T15" fmla="*/ 14 h 433"/>
                <a:gd name="T16" fmla="*/ 377 w 570"/>
                <a:gd name="T17" fmla="*/ 51 h 433"/>
                <a:gd name="T18" fmla="*/ 425 w 570"/>
                <a:gd name="T19" fmla="*/ 124 h 433"/>
                <a:gd name="T20" fmla="*/ 473 w 570"/>
                <a:gd name="T21" fmla="*/ 212 h 433"/>
                <a:gd name="T22" fmla="*/ 521 w 570"/>
                <a:gd name="T23" fmla="*/ 322 h 433"/>
                <a:gd name="T24" fmla="*/ 569 w 570"/>
                <a:gd name="T25" fmla="*/ 432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0" h="433">
                  <a:moveTo>
                    <a:pt x="0" y="432"/>
                  </a:moveTo>
                  <a:lnTo>
                    <a:pt x="48" y="314"/>
                  </a:lnTo>
                  <a:lnTo>
                    <a:pt x="96" y="212"/>
                  </a:lnTo>
                  <a:lnTo>
                    <a:pt x="144" y="124"/>
                  </a:lnTo>
                  <a:lnTo>
                    <a:pt x="192" y="51"/>
                  </a:lnTo>
                  <a:lnTo>
                    <a:pt x="233" y="14"/>
                  </a:lnTo>
                  <a:lnTo>
                    <a:pt x="281" y="0"/>
                  </a:lnTo>
                  <a:lnTo>
                    <a:pt x="329" y="14"/>
                  </a:lnTo>
                  <a:lnTo>
                    <a:pt x="377" y="51"/>
                  </a:lnTo>
                  <a:lnTo>
                    <a:pt x="425" y="124"/>
                  </a:lnTo>
                  <a:lnTo>
                    <a:pt x="473" y="212"/>
                  </a:lnTo>
                  <a:lnTo>
                    <a:pt x="521" y="322"/>
                  </a:lnTo>
                  <a:lnTo>
                    <a:pt x="569" y="432"/>
                  </a:lnTo>
                </a:path>
              </a:pathLst>
            </a:custGeom>
            <a:noFill/>
            <a:ln w="38100" cap="rnd"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67684" name="Line 100">
              <a:extLst>
                <a:ext uri="{FF2B5EF4-FFF2-40B4-BE49-F238E27FC236}">
                  <a16:creationId xmlns:a16="http://schemas.microsoft.com/office/drawing/2014/main" id="{D589B747-51C7-43F5-9A85-A99B03BC7D7C}"/>
                </a:ext>
              </a:extLst>
            </p:cNvPr>
            <p:cNvSpPr>
              <a:spLocks noChangeShapeType="1"/>
            </p:cNvSpPr>
            <p:nvPr/>
          </p:nvSpPr>
          <p:spPr bwMode="auto">
            <a:xfrm>
              <a:off x="1731" y="1991"/>
              <a:ext cx="3315" cy="0"/>
            </a:xfrm>
            <a:prstGeom prst="line">
              <a:avLst/>
            </a:prstGeom>
            <a:noFill/>
            <a:ln w="38100">
              <a:solidFill>
                <a:srgbClr val="FF0033"/>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7685" name="Line 101">
              <a:extLst>
                <a:ext uri="{FF2B5EF4-FFF2-40B4-BE49-F238E27FC236}">
                  <a16:creationId xmlns:a16="http://schemas.microsoft.com/office/drawing/2014/main" id="{1BFD76AD-440B-4239-A876-7EB34A51A1C1}"/>
                </a:ext>
              </a:extLst>
            </p:cNvPr>
            <p:cNvSpPr>
              <a:spLocks noChangeShapeType="1"/>
            </p:cNvSpPr>
            <p:nvPr/>
          </p:nvSpPr>
          <p:spPr bwMode="auto">
            <a:xfrm flipV="1">
              <a:off x="1787" y="1489"/>
              <a:ext cx="0" cy="1067"/>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7686" name="Rectangle 102">
              <a:extLst>
                <a:ext uri="{FF2B5EF4-FFF2-40B4-BE49-F238E27FC236}">
                  <a16:creationId xmlns:a16="http://schemas.microsoft.com/office/drawing/2014/main" id="{1C7C9823-4DB6-486D-97A8-CF20ED7C8C33}"/>
                </a:ext>
              </a:extLst>
            </p:cNvPr>
            <p:cNvSpPr>
              <a:spLocks noChangeArrowheads="1"/>
            </p:cNvSpPr>
            <p:nvPr/>
          </p:nvSpPr>
          <p:spPr bwMode="auto">
            <a:xfrm>
              <a:off x="2084" y="1628"/>
              <a:ext cx="226"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nchor="ctr">
              <a:spAutoFit/>
            </a:bodyPr>
            <a:lstStyle/>
            <a:p>
              <a:pPr algn="ctr" eaLnBrk="0" hangingPunct="0"/>
              <a:r>
                <a:rPr lang="en-US" altLang="zh-CN" sz="2600" b="1" dirty="0">
                  <a:latin typeface="Times New Roman" panose="02020603050405020304" pitchFamily="18" charset="0"/>
                  <a:ea typeface="宋体" panose="02010600030101010101" pitchFamily="2" charset="-122"/>
                </a:rPr>
                <a:t>+</a:t>
              </a:r>
            </a:p>
          </p:txBody>
        </p:sp>
        <p:sp>
          <p:nvSpPr>
            <p:cNvPr id="67687" name="Rectangle 103">
              <a:extLst>
                <a:ext uri="{FF2B5EF4-FFF2-40B4-BE49-F238E27FC236}">
                  <a16:creationId xmlns:a16="http://schemas.microsoft.com/office/drawing/2014/main" id="{F611EB4E-3692-42BD-B9F3-5C530F155790}"/>
                </a:ext>
              </a:extLst>
            </p:cNvPr>
            <p:cNvSpPr>
              <a:spLocks noChangeArrowheads="1"/>
            </p:cNvSpPr>
            <p:nvPr/>
          </p:nvSpPr>
          <p:spPr bwMode="auto">
            <a:xfrm>
              <a:off x="1466" y="1348"/>
              <a:ext cx="390"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nchor="ctr">
              <a:spAutoFit/>
            </a:bodyPr>
            <a:lstStyle/>
            <a:p>
              <a:pPr algn="ctr" eaLnBrk="0" hangingPunct="0"/>
              <a:r>
                <a:rPr lang="en-US" altLang="zh-CN" sz="2600" b="1" i="1" dirty="0">
                  <a:latin typeface="Times New Roman" panose="02020603050405020304" pitchFamily="18" charset="0"/>
                  <a:ea typeface="宋体" panose="02010600030101010101" pitchFamily="2" charset="-122"/>
                  <a:cs typeface="Times New Roman" panose="02020603050405020304" pitchFamily="18" charset="0"/>
                </a:rPr>
                <a:t>P</a:t>
              </a:r>
            </a:p>
          </p:txBody>
        </p:sp>
        <p:sp>
          <p:nvSpPr>
            <p:cNvPr id="67688" name="Rectangle 104">
              <a:extLst>
                <a:ext uri="{FF2B5EF4-FFF2-40B4-BE49-F238E27FC236}">
                  <a16:creationId xmlns:a16="http://schemas.microsoft.com/office/drawing/2014/main" id="{FF4608EE-DD72-473A-ACDB-679008CC8A12}"/>
                </a:ext>
              </a:extLst>
            </p:cNvPr>
            <p:cNvSpPr>
              <a:spLocks noChangeArrowheads="1"/>
            </p:cNvSpPr>
            <p:nvPr/>
          </p:nvSpPr>
          <p:spPr bwMode="auto">
            <a:xfrm>
              <a:off x="1776" y="2029"/>
              <a:ext cx="828"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nchor="ctr">
              <a:spAutoFit/>
            </a:bodyPr>
            <a:lstStyle/>
            <a:p>
              <a:pPr algn="ctr" eaLnBrk="0" hangingPunct="0"/>
              <a:r>
                <a:rPr lang="en-US" altLang="zh-CN" sz="2600" b="1" i="1" dirty="0">
                  <a:latin typeface="Times New Roman" panose="02020603050405020304" pitchFamily="18" charset="0"/>
                  <a:ea typeface="宋体" panose="02010600030101010101" pitchFamily="2" charset="-122"/>
                </a:rPr>
                <a:t>P &gt;</a:t>
              </a:r>
              <a:r>
                <a:rPr lang="en-US" altLang="zh-CN" sz="2600" b="1" dirty="0">
                  <a:latin typeface="Times New Roman" panose="02020603050405020304" pitchFamily="18" charset="0"/>
                  <a:ea typeface="宋体" panose="02010600030101010101" pitchFamily="2" charset="-122"/>
                </a:rPr>
                <a:t>0</a:t>
              </a:r>
            </a:p>
          </p:txBody>
        </p:sp>
        <p:graphicFrame>
          <p:nvGraphicFramePr>
            <p:cNvPr id="67689" name="Object 105">
              <a:extLst>
                <a:ext uri="{FF2B5EF4-FFF2-40B4-BE49-F238E27FC236}">
                  <a16:creationId xmlns:a16="http://schemas.microsoft.com/office/drawing/2014/main" id="{BD47586A-C1CD-44AD-A93A-FB0A7D888EA3}"/>
                </a:ext>
              </a:extLst>
            </p:cNvPr>
            <p:cNvGraphicFramePr>
              <a:graphicFrameLocks noChangeAspect="1"/>
            </p:cNvGraphicFramePr>
            <p:nvPr>
              <p:extLst>
                <p:ext uri="{D42A27DB-BD31-4B8C-83A1-F6EECF244321}">
                  <p14:modId xmlns:p14="http://schemas.microsoft.com/office/powerpoint/2010/main" val="1215697208"/>
                </p:ext>
              </p:extLst>
            </p:nvPr>
          </p:nvGraphicFramePr>
          <p:xfrm>
            <a:off x="5040" y="1868"/>
            <a:ext cx="316" cy="227"/>
          </p:xfrm>
          <a:graphic>
            <a:graphicData uri="http://schemas.openxmlformats.org/presentationml/2006/ole">
              <mc:AlternateContent xmlns:mc="http://schemas.openxmlformats.org/markup-compatibility/2006">
                <mc:Choice xmlns:v="urn:schemas-microsoft-com:vml" Requires="v">
                  <p:oleObj spid="_x0000_s293278" name="公式" r:id="rId3" imgW="190440" imgH="152280" progId="Equation.3">
                    <p:embed/>
                  </p:oleObj>
                </mc:Choice>
                <mc:Fallback>
                  <p:oleObj name="公式" r:id="rId3" imgW="190440" imgH="152280" progId="Equation.3">
                    <p:embed/>
                    <p:pic>
                      <p:nvPicPr>
                        <p:cNvPr id="0" name="Object 1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0" y="1868"/>
                          <a:ext cx="316" cy="227"/>
                        </a:xfrm>
                        <a:prstGeom prst="rect">
                          <a:avLst/>
                        </a:prstGeom>
                        <a:noFill/>
                        <a:ln>
                          <a:noFill/>
                        </a:ln>
                        <a:effectLst/>
                      </p:spPr>
                    </p:pic>
                  </p:oleObj>
                </mc:Fallback>
              </mc:AlternateContent>
            </a:graphicData>
          </a:graphic>
        </p:graphicFrame>
      </p:grpSp>
      <p:grpSp>
        <p:nvGrpSpPr>
          <p:cNvPr id="67690" name="Group 106">
            <a:extLst>
              <a:ext uri="{FF2B5EF4-FFF2-40B4-BE49-F238E27FC236}">
                <a16:creationId xmlns:a16="http://schemas.microsoft.com/office/drawing/2014/main" id="{D80D2C3E-F159-4F20-A2FB-7FF7C30DF3CD}"/>
              </a:ext>
            </a:extLst>
          </p:cNvPr>
          <p:cNvGrpSpPr>
            <a:grpSpLocks/>
          </p:cNvGrpSpPr>
          <p:nvPr/>
        </p:nvGrpSpPr>
        <p:grpSpPr bwMode="auto">
          <a:xfrm>
            <a:off x="1482461" y="809758"/>
            <a:ext cx="7859448" cy="2146300"/>
            <a:chOff x="798" y="637"/>
            <a:chExt cx="4570" cy="1248"/>
          </a:xfrm>
        </p:grpSpPr>
        <p:sp>
          <p:nvSpPr>
            <p:cNvPr id="67691" name="Rectangle 107">
              <a:extLst>
                <a:ext uri="{FF2B5EF4-FFF2-40B4-BE49-F238E27FC236}">
                  <a16:creationId xmlns:a16="http://schemas.microsoft.com/office/drawing/2014/main" id="{EE6F3FAA-21E1-4410-B00E-CB9BF8FC7659}"/>
                </a:ext>
              </a:extLst>
            </p:cNvPr>
            <p:cNvSpPr>
              <a:spLocks noChangeArrowheads="1"/>
            </p:cNvSpPr>
            <p:nvPr/>
          </p:nvSpPr>
          <p:spPr bwMode="auto">
            <a:xfrm>
              <a:off x="1655" y="637"/>
              <a:ext cx="223"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nchor="ctr">
              <a:spAutoFit/>
            </a:bodyPr>
            <a:lstStyle/>
            <a:p>
              <a:pPr algn="ctr" eaLnBrk="0" hangingPunct="0"/>
              <a:r>
                <a:rPr lang="en-US" altLang="zh-CN" sz="2600" b="1" i="1" dirty="0">
                  <a:solidFill>
                    <a:schemeClr val="accent1"/>
                  </a:solidFill>
                  <a:latin typeface="Times New Roman" panose="02020603050405020304" pitchFamily="18" charset="0"/>
                  <a:ea typeface="宋体" panose="02010600030101010101" pitchFamily="2" charset="-122"/>
                </a:rPr>
                <a:t>u</a:t>
              </a:r>
            </a:p>
          </p:txBody>
        </p:sp>
        <p:grpSp>
          <p:nvGrpSpPr>
            <p:cNvPr id="67692" name="Group 108">
              <a:extLst>
                <a:ext uri="{FF2B5EF4-FFF2-40B4-BE49-F238E27FC236}">
                  <a16:creationId xmlns:a16="http://schemas.microsoft.com/office/drawing/2014/main" id="{6589E13F-AAA8-4DF0-A501-F12A64E5C161}"/>
                </a:ext>
              </a:extLst>
            </p:cNvPr>
            <p:cNvGrpSpPr>
              <a:grpSpLocks/>
            </p:cNvGrpSpPr>
            <p:nvPr/>
          </p:nvGrpSpPr>
          <p:grpSpPr bwMode="auto">
            <a:xfrm>
              <a:off x="1512" y="947"/>
              <a:ext cx="3049" cy="685"/>
              <a:chOff x="1557" y="2352"/>
              <a:chExt cx="2324" cy="529"/>
            </a:xfrm>
          </p:grpSpPr>
          <p:sp>
            <p:nvSpPr>
              <p:cNvPr id="67693" name="Freeform 109">
                <a:extLst>
                  <a:ext uri="{FF2B5EF4-FFF2-40B4-BE49-F238E27FC236}">
                    <a16:creationId xmlns:a16="http://schemas.microsoft.com/office/drawing/2014/main" id="{5FBD4EB8-BFB1-429E-81FF-1720B7A0C06E}"/>
                  </a:ext>
                </a:extLst>
              </p:cNvPr>
              <p:cNvSpPr>
                <a:spLocks/>
              </p:cNvSpPr>
              <p:nvPr/>
            </p:nvSpPr>
            <p:spPr bwMode="auto">
              <a:xfrm>
                <a:off x="1557" y="2352"/>
                <a:ext cx="1161" cy="265"/>
              </a:xfrm>
              <a:custGeom>
                <a:avLst/>
                <a:gdLst>
                  <a:gd name="T0" fmla="*/ 0 w 1161"/>
                  <a:gd name="T1" fmla="*/ 264 h 265"/>
                  <a:gd name="T2" fmla="*/ 97 w 1161"/>
                  <a:gd name="T3" fmla="*/ 192 h 265"/>
                  <a:gd name="T4" fmla="*/ 194 w 1161"/>
                  <a:gd name="T5" fmla="*/ 129 h 265"/>
                  <a:gd name="T6" fmla="*/ 294 w 1161"/>
                  <a:gd name="T7" fmla="*/ 76 h 265"/>
                  <a:gd name="T8" fmla="*/ 391 w 1161"/>
                  <a:gd name="T9" fmla="*/ 31 h 265"/>
                  <a:gd name="T10" fmla="*/ 473 w 1161"/>
                  <a:gd name="T11" fmla="*/ 8 h 265"/>
                  <a:gd name="T12" fmla="*/ 570 w 1161"/>
                  <a:gd name="T13" fmla="*/ 0 h 265"/>
                  <a:gd name="T14" fmla="*/ 670 w 1161"/>
                  <a:gd name="T15" fmla="*/ 8 h 265"/>
                  <a:gd name="T16" fmla="*/ 767 w 1161"/>
                  <a:gd name="T17" fmla="*/ 31 h 265"/>
                  <a:gd name="T18" fmla="*/ 864 w 1161"/>
                  <a:gd name="T19" fmla="*/ 76 h 265"/>
                  <a:gd name="T20" fmla="*/ 963 w 1161"/>
                  <a:gd name="T21" fmla="*/ 129 h 265"/>
                  <a:gd name="T22" fmla="*/ 1060 w 1161"/>
                  <a:gd name="T23" fmla="*/ 196 h 265"/>
                  <a:gd name="T24" fmla="*/ 1160 w 1161"/>
                  <a:gd name="T25" fmla="*/ 26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1" h="265">
                    <a:moveTo>
                      <a:pt x="0" y="264"/>
                    </a:moveTo>
                    <a:lnTo>
                      <a:pt x="97" y="192"/>
                    </a:lnTo>
                    <a:lnTo>
                      <a:pt x="194" y="129"/>
                    </a:lnTo>
                    <a:lnTo>
                      <a:pt x="294" y="76"/>
                    </a:lnTo>
                    <a:lnTo>
                      <a:pt x="391" y="31"/>
                    </a:lnTo>
                    <a:lnTo>
                      <a:pt x="473" y="8"/>
                    </a:lnTo>
                    <a:lnTo>
                      <a:pt x="570" y="0"/>
                    </a:lnTo>
                    <a:lnTo>
                      <a:pt x="670" y="8"/>
                    </a:lnTo>
                    <a:lnTo>
                      <a:pt x="767" y="31"/>
                    </a:lnTo>
                    <a:lnTo>
                      <a:pt x="864" y="76"/>
                    </a:lnTo>
                    <a:lnTo>
                      <a:pt x="963" y="129"/>
                    </a:lnTo>
                    <a:lnTo>
                      <a:pt x="1060" y="196"/>
                    </a:lnTo>
                    <a:lnTo>
                      <a:pt x="1160" y="264"/>
                    </a:lnTo>
                  </a:path>
                </a:pathLst>
              </a:custGeom>
              <a:noFill/>
              <a:ln w="38100" cap="rnd"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67694" name="Freeform 110">
                <a:extLst>
                  <a:ext uri="{FF2B5EF4-FFF2-40B4-BE49-F238E27FC236}">
                    <a16:creationId xmlns:a16="http://schemas.microsoft.com/office/drawing/2014/main" id="{A5915BE7-7859-405D-8B49-F5EC59CBE3FA}"/>
                  </a:ext>
                </a:extLst>
              </p:cNvPr>
              <p:cNvSpPr>
                <a:spLocks/>
              </p:cNvSpPr>
              <p:nvPr/>
            </p:nvSpPr>
            <p:spPr bwMode="auto">
              <a:xfrm>
                <a:off x="2717" y="2616"/>
                <a:ext cx="1164" cy="265"/>
              </a:xfrm>
              <a:custGeom>
                <a:avLst/>
                <a:gdLst>
                  <a:gd name="T0" fmla="*/ 1163 w 1164"/>
                  <a:gd name="T1" fmla="*/ 0 h 265"/>
                  <a:gd name="T2" fmla="*/ 1063 w 1164"/>
                  <a:gd name="T3" fmla="*/ 71 h 265"/>
                  <a:gd name="T4" fmla="*/ 966 w 1164"/>
                  <a:gd name="T5" fmla="*/ 134 h 265"/>
                  <a:gd name="T6" fmla="*/ 867 w 1164"/>
                  <a:gd name="T7" fmla="*/ 187 h 265"/>
                  <a:gd name="T8" fmla="*/ 770 w 1164"/>
                  <a:gd name="T9" fmla="*/ 232 h 265"/>
                  <a:gd name="T10" fmla="*/ 687 w 1164"/>
                  <a:gd name="T11" fmla="*/ 255 h 265"/>
                  <a:gd name="T12" fmla="*/ 587 w 1164"/>
                  <a:gd name="T13" fmla="*/ 264 h 265"/>
                  <a:gd name="T14" fmla="*/ 490 w 1164"/>
                  <a:gd name="T15" fmla="*/ 255 h 265"/>
                  <a:gd name="T16" fmla="*/ 391 w 1164"/>
                  <a:gd name="T17" fmla="*/ 232 h 265"/>
                  <a:gd name="T18" fmla="*/ 294 w 1164"/>
                  <a:gd name="T19" fmla="*/ 187 h 265"/>
                  <a:gd name="T20" fmla="*/ 194 w 1164"/>
                  <a:gd name="T21" fmla="*/ 134 h 265"/>
                  <a:gd name="T22" fmla="*/ 97 w 1164"/>
                  <a:gd name="T23" fmla="*/ 67 h 265"/>
                  <a:gd name="T24" fmla="*/ 0 w 1164"/>
                  <a:gd name="T25"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4" h="265">
                    <a:moveTo>
                      <a:pt x="1163" y="0"/>
                    </a:moveTo>
                    <a:lnTo>
                      <a:pt x="1063" y="71"/>
                    </a:lnTo>
                    <a:lnTo>
                      <a:pt x="966" y="134"/>
                    </a:lnTo>
                    <a:lnTo>
                      <a:pt x="867" y="187"/>
                    </a:lnTo>
                    <a:lnTo>
                      <a:pt x="770" y="232"/>
                    </a:lnTo>
                    <a:lnTo>
                      <a:pt x="687" y="255"/>
                    </a:lnTo>
                    <a:lnTo>
                      <a:pt x="587" y="264"/>
                    </a:lnTo>
                    <a:lnTo>
                      <a:pt x="490" y="255"/>
                    </a:lnTo>
                    <a:lnTo>
                      <a:pt x="391" y="232"/>
                    </a:lnTo>
                    <a:lnTo>
                      <a:pt x="294" y="187"/>
                    </a:lnTo>
                    <a:lnTo>
                      <a:pt x="194" y="134"/>
                    </a:lnTo>
                    <a:lnTo>
                      <a:pt x="97" y="67"/>
                    </a:lnTo>
                    <a:lnTo>
                      <a:pt x="0" y="0"/>
                    </a:lnTo>
                  </a:path>
                </a:pathLst>
              </a:custGeom>
              <a:noFill/>
              <a:ln w="38100" cap="rnd"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grpSp>
        <p:sp>
          <p:nvSpPr>
            <p:cNvPr id="67695" name="Rectangle 111">
              <a:extLst>
                <a:ext uri="{FF2B5EF4-FFF2-40B4-BE49-F238E27FC236}">
                  <a16:creationId xmlns:a16="http://schemas.microsoft.com/office/drawing/2014/main" id="{209E9409-15A3-4C0A-8524-2700ED90B4FA}"/>
                </a:ext>
              </a:extLst>
            </p:cNvPr>
            <p:cNvSpPr>
              <a:spLocks noChangeArrowheads="1"/>
            </p:cNvSpPr>
            <p:nvPr/>
          </p:nvSpPr>
          <p:spPr bwMode="auto">
            <a:xfrm>
              <a:off x="2613" y="721"/>
              <a:ext cx="169"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nchor="ctr">
              <a:spAutoFit/>
            </a:bodyPr>
            <a:lstStyle/>
            <a:p>
              <a:pPr algn="ctr" eaLnBrk="0" hangingPunct="0"/>
              <a:r>
                <a:rPr lang="en-US" altLang="zh-CN" sz="2600" b="1" i="1" dirty="0" err="1">
                  <a:latin typeface="Times New Roman" panose="02020603050405020304" pitchFamily="18" charset="0"/>
                  <a:ea typeface="宋体" panose="02010600030101010101" pitchFamily="2" charset="-122"/>
                </a:rPr>
                <a:t>i</a:t>
              </a:r>
              <a:endParaRPr lang="en-US" altLang="zh-CN" sz="2600" b="1" i="1" dirty="0">
                <a:latin typeface="Times New Roman" panose="02020603050405020304" pitchFamily="18" charset="0"/>
                <a:ea typeface="宋体" panose="02010600030101010101" pitchFamily="2" charset="-122"/>
              </a:endParaRPr>
            </a:p>
          </p:txBody>
        </p:sp>
        <p:sp>
          <p:nvSpPr>
            <p:cNvPr id="67696" name="Freeform 112">
              <a:extLst>
                <a:ext uri="{FF2B5EF4-FFF2-40B4-BE49-F238E27FC236}">
                  <a16:creationId xmlns:a16="http://schemas.microsoft.com/office/drawing/2014/main" id="{6E63A383-D655-4C58-B8E4-0873EF627AF7}"/>
                </a:ext>
              </a:extLst>
            </p:cNvPr>
            <p:cNvSpPr>
              <a:spLocks/>
            </p:cNvSpPr>
            <p:nvPr/>
          </p:nvSpPr>
          <p:spPr bwMode="auto">
            <a:xfrm>
              <a:off x="2343" y="1289"/>
              <a:ext cx="1474" cy="343"/>
            </a:xfrm>
            <a:custGeom>
              <a:avLst/>
              <a:gdLst>
                <a:gd name="T0" fmla="*/ 1122 w 1123"/>
                <a:gd name="T1" fmla="*/ 0 h 265"/>
                <a:gd name="T2" fmla="*/ 1026 w 1123"/>
                <a:gd name="T3" fmla="*/ 71 h 265"/>
                <a:gd name="T4" fmla="*/ 932 w 1123"/>
                <a:gd name="T5" fmla="*/ 134 h 265"/>
                <a:gd name="T6" fmla="*/ 836 w 1123"/>
                <a:gd name="T7" fmla="*/ 187 h 265"/>
                <a:gd name="T8" fmla="*/ 743 w 1123"/>
                <a:gd name="T9" fmla="*/ 232 h 265"/>
                <a:gd name="T10" fmla="*/ 663 w 1123"/>
                <a:gd name="T11" fmla="*/ 255 h 265"/>
                <a:gd name="T12" fmla="*/ 567 w 1123"/>
                <a:gd name="T13" fmla="*/ 264 h 265"/>
                <a:gd name="T14" fmla="*/ 473 w 1123"/>
                <a:gd name="T15" fmla="*/ 255 h 265"/>
                <a:gd name="T16" fmla="*/ 377 w 1123"/>
                <a:gd name="T17" fmla="*/ 232 h 265"/>
                <a:gd name="T18" fmla="*/ 283 w 1123"/>
                <a:gd name="T19" fmla="*/ 187 h 265"/>
                <a:gd name="T20" fmla="*/ 187 w 1123"/>
                <a:gd name="T21" fmla="*/ 134 h 265"/>
                <a:gd name="T22" fmla="*/ 94 w 1123"/>
                <a:gd name="T23" fmla="*/ 67 h 265"/>
                <a:gd name="T24" fmla="*/ 0 w 1123"/>
                <a:gd name="T25"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3" h="265">
                  <a:moveTo>
                    <a:pt x="1122" y="0"/>
                  </a:moveTo>
                  <a:lnTo>
                    <a:pt x="1026" y="71"/>
                  </a:lnTo>
                  <a:lnTo>
                    <a:pt x="932" y="134"/>
                  </a:lnTo>
                  <a:lnTo>
                    <a:pt x="836" y="187"/>
                  </a:lnTo>
                  <a:lnTo>
                    <a:pt x="743" y="232"/>
                  </a:lnTo>
                  <a:lnTo>
                    <a:pt x="663" y="255"/>
                  </a:lnTo>
                  <a:lnTo>
                    <a:pt x="567" y="264"/>
                  </a:lnTo>
                  <a:lnTo>
                    <a:pt x="473" y="255"/>
                  </a:lnTo>
                  <a:lnTo>
                    <a:pt x="377" y="232"/>
                  </a:lnTo>
                  <a:lnTo>
                    <a:pt x="283" y="187"/>
                  </a:lnTo>
                  <a:lnTo>
                    <a:pt x="187" y="134"/>
                  </a:lnTo>
                  <a:lnTo>
                    <a:pt x="94" y="67"/>
                  </a:lnTo>
                  <a:lnTo>
                    <a:pt x="0" y="0"/>
                  </a:lnTo>
                </a:path>
              </a:pathLst>
            </a:custGeom>
            <a:noFill/>
            <a:ln w="381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67697" name="Line 113">
              <a:extLst>
                <a:ext uri="{FF2B5EF4-FFF2-40B4-BE49-F238E27FC236}">
                  <a16:creationId xmlns:a16="http://schemas.microsoft.com/office/drawing/2014/main" id="{19292820-A4E0-4DFC-8CB8-208399866D6E}"/>
                </a:ext>
              </a:extLst>
            </p:cNvPr>
            <p:cNvSpPr>
              <a:spLocks noChangeShapeType="1"/>
            </p:cNvSpPr>
            <p:nvPr/>
          </p:nvSpPr>
          <p:spPr bwMode="auto">
            <a:xfrm flipV="1">
              <a:off x="1547" y="756"/>
              <a:ext cx="0" cy="112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7698" name="Freeform 114">
              <a:extLst>
                <a:ext uri="{FF2B5EF4-FFF2-40B4-BE49-F238E27FC236}">
                  <a16:creationId xmlns:a16="http://schemas.microsoft.com/office/drawing/2014/main" id="{2B560483-5906-487F-A0EF-17DE640A6A63}"/>
                </a:ext>
              </a:extLst>
            </p:cNvPr>
            <p:cNvSpPr>
              <a:spLocks/>
            </p:cNvSpPr>
            <p:nvPr/>
          </p:nvSpPr>
          <p:spPr bwMode="auto">
            <a:xfrm>
              <a:off x="3792" y="948"/>
              <a:ext cx="1470" cy="343"/>
            </a:xfrm>
            <a:custGeom>
              <a:avLst/>
              <a:gdLst>
                <a:gd name="T0" fmla="*/ 0 w 1120"/>
                <a:gd name="T1" fmla="*/ 264 h 265"/>
                <a:gd name="T2" fmla="*/ 93 w 1120"/>
                <a:gd name="T3" fmla="*/ 192 h 265"/>
                <a:gd name="T4" fmla="*/ 187 w 1120"/>
                <a:gd name="T5" fmla="*/ 129 h 265"/>
                <a:gd name="T6" fmla="*/ 283 w 1120"/>
                <a:gd name="T7" fmla="*/ 76 h 265"/>
                <a:gd name="T8" fmla="*/ 377 w 1120"/>
                <a:gd name="T9" fmla="*/ 31 h 265"/>
                <a:gd name="T10" fmla="*/ 456 w 1120"/>
                <a:gd name="T11" fmla="*/ 8 h 265"/>
                <a:gd name="T12" fmla="*/ 550 w 1120"/>
                <a:gd name="T13" fmla="*/ 0 h 265"/>
                <a:gd name="T14" fmla="*/ 646 w 1120"/>
                <a:gd name="T15" fmla="*/ 8 h 265"/>
                <a:gd name="T16" fmla="*/ 740 w 1120"/>
                <a:gd name="T17" fmla="*/ 31 h 265"/>
                <a:gd name="T18" fmla="*/ 833 w 1120"/>
                <a:gd name="T19" fmla="*/ 76 h 265"/>
                <a:gd name="T20" fmla="*/ 929 w 1120"/>
                <a:gd name="T21" fmla="*/ 129 h 265"/>
                <a:gd name="T22" fmla="*/ 1023 w 1120"/>
                <a:gd name="T23" fmla="*/ 196 h 265"/>
                <a:gd name="T24" fmla="*/ 1119 w 1120"/>
                <a:gd name="T25" fmla="*/ 26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0" h="265">
                  <a:moveTo>
                    <a:pt x="0" y="264"/>
                  </a:moveTo>
                  <a:lnTo>
                    <a:pt x="93" y="192"/>
                  </a:lnTo>
                  <a:lnTo>
                    <a:pt x="187" y="129"/>
                  </a:lnTo>
                  <a:lnTo>
                    <a:pt x="283" y="76"/>
                  </a:lnTo>
                  <a:lnTo>
                    <a:pt x="377" y="31"/>
                  </a:lnTo>
                  <a:lnTo>
                    <a:pt x="456" y="8"/>
                  </a:lnTo>
                  <a:lnTo>
                    <a:pt x="550" y="0"/>
                  </a:lnTo>
                  <a:lnTo>
                    <a:pt x="646" y="8"/>
                  </a:lnTo>
                  <a:lnTo>
                    <a:pt x="740" y="31"/>
                  </a:lnTo>
                  <a:lnTo>
                    <a:pt x="833" y="76"/>
                  </a:lnTo>
                  <a:lnTo>
                    <a:pt x="929" y="129"/>
                  </a:lnTo>
                  <a:lnTo>
                    <a:pt x="1023" y="196"/>
                  </a:lnTo>
                  <a:lnTo>
                    <a:pt x="1119" y="264"/>
                  </a:lnTo>
                </a:path>
              </a:pathLst>
            </a:custGeom>
            <a:noFill/>
            <a:ln w="381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67699" name="Freeform 115">
              <a:extLst>
                <a:ext uri="{FF2B5EF4-FFF2-40B4-BE49-F238E27FC236}">
                  <a16:creationId xmlns:a16="http://schemas.microsoft.com/office/drawing/2014/main" id="{BDF28DCF-3D99-45E9-AEFD-B8D2FF38A5D2}"/>
                </a:ext>
              </a:extLst>
            </p:cNvPr>
            <p:cNvSpPr>
              <a:spLocks/>
            </p:cNvSpPr>
            <p:nvPr/>
          </p:nvSpPr>
          <p:spPr bwMode="auto">
            <a:xfrm>
              <a:off x="948" y="928"/>
              <a:ext cx="659" cy="284"/>
            </a:xfrm>
            <a:custGeom>
              <a:avLst/>
              <a:gdLst>
                <a:gd name="T0" fmla="*/ 0 w 528"/>
                <a:gd name="T1" fmla="*/ 254 h 254"/>
                <a:gd name="T2" fmla="*/ 271 w 528"/>
                <a:gd name="T3" fmla="*/ 98 h 254"/>
                <a:gd name="T4" fmla="*/ 416 w 528"/>
                <a:gd name="T5" fmla="*/ 14 h 254"/>
                <a:gd name="T6" fmla="*/ 528 w 528"/>
                <a:gd name="T7" fmla="*/ 14 h 254"/>
              </a:gdLst>
              <a:ahLst/>
              <a:cxnLst>
                <a:cxn ang="0">
                  <a:pos x="T0" y="T1"/>
                </a:cxn>
                <a:cxn ang="0">
                  <a:pos x="T2" y="T3"/>
                </a:cxn>
                <a:cxn ang="0">
                  <a:pos x="T4" y="T5"/>
                </a:cxn>
                <a:cxn ang="0">
                  <a:pos x="T6" y="T7"/>
                </a:cxn>
              </a:cxnLst>
              <a:rect l="0" t="0" r="r" b="b"/>
              <a:pathLst>
                <a:path w="528" h="254">
                  <a:moveTo>
                    <a:pt x="0" y="254"/>
                  </a:moveTo>
                  <a:cubicBezTo>
                    <a:pt x="101" y="196"/>
                    <a:pt x="202" y="138"/>
                    <a:pt x="271" y="98"/>
                  </a:cubicBezTo>
                  <a:cubicBezTo>
                    <a:pt x="340" y="58"/>
                    <a:pt x="373" y="28"/>
                    <a:pt x="416" y="14"/>
                  </a:cubicBezTo>
                  <a:cubicBezTo>
                    <a:pt x="459" y="0"/>
                    <a:pt x="509" y="16"/>
                    <a:pt x="528" y="14"/>
                  </a:cubicBezTo>
                </a:path>
              </a:pathLst>
            </a:custGeom>
            <a:noFill/>
            <a:ln w="38100" cap="flat" cmpd="sng">
              <a:solidFill>
                <a:schemeClr val="accent1"/>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67700" name="Freeform 116">
              <a:extLst>
                <a:ext uri="{FF2B5EF4-FFF2-40B4-BE49-F238E27FC236}">
                  <a16:creationId xmlns:a16="http://schemas.microsoft.com/office/drawing/2014/main" id="{F0B59B92-AA48-493A-9B09-76E706996FA5}"/>
                </a:ext>
              </a:extLst>
            </p:cNvPr>
            <p:cNvSpPr>
              <a:spLocks/>
            </p:cNvSpPr>
            <p:nvPr/>
          </p:nvSpPr>
          <p:spPr bwMode="auto">
            <a:xfrm>
              <a:off x="1548" y="920"/>
              <a:ext cx="780" cy="364"/>
            </a:xfrm>
            <a:custGeom>
              <a:avLst/>
              <a:gdLst>
                <a:gd name="T0" fmla="*/ 0 w 708"/>
                <a:gd name="T1" fmla="*/ 16 h 460"/>
                <a:gd name="T2" fmla="*/ 156 w 708"/>
                <a:gd name="T3" fmla="*/ 16 h 460"/>
                <a:gd name="T4" fmla="*/ 300 w 708"/>
                <a:gd name="T5" fmla="*/ 112 h 460"/>
                <a:gd name="T6" fmla="*/ 708 w 708"/>
                <a:gd name="T7" fmla="*/ 460 h 460"/>
              </a:gdLst>
              <a:ahLst/>
              <a:cxnLst>
                <a:cxn ang="0">
                  <a:pos x="T0" y="T1"/>
                </a:cxn>
                <a:cxn ang="0">
                  <a:pos x="T2" y="T3"/>
                </a:cxn>
                <a:cxn ang="0">
                  <a:pos x="T4" y="T5"/>
                </a:cxn>
                <a:cxn ang="0">
                  <a:pos x="T6" y="T7"/>
                </a:cxn>
              </a:cxnLst>
              <a:rect l="0" t="0" r="r" b="b"/>
              <a:pathLst>
                <a:path w="708" h="460">
                  <a:moveTo>
                    <a:pt x="0" y="16"/>
                  </a:moveTo>
                  <a:cubicBezTo>
                    <a:pt x="53" y="8"/>
                    <a:pt x="106" y="0"/>
                    <a:pt x="156" y="16"/>
                  </a:cubicBezTo>
                  <a:cubicBezTo>
                    <a:pt x="206" y="32"/>
                    <a:pt x="208" y="38"/>
                    <a:pt x="300" y="112"/>
                  </a:cubicBezTo>
                  <a:cubicBezTo>
                    <a:pt x="392" y="186"/>
                    <a:pt x="640" y="402"/>
                    <a:pt x="708" y="460"/>
                  </a:cubicBezTo>
                </a:path>
              </a:pathLst>
            </a:custGeom>
            <a:noFill/>
            <a:ln w="38100" cap="flat"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67701" name="Rectangle 117">
              <a:extLst>
                <a:ext uri="{FF2B5EF4-FFF2-40B4-BE49-F238E27FC236}">
                  <a16:creationId xmlns:a16="http://schemas.microsoft.com/office/drawing/2014/main" id="{F9906D62-1ED3-4E2E-A6C7-74CE6E7F6BDC}"/>
                </a:ext>
              </a:extLst>
            </p:cNvPr>
            <p:cNvSpPr>
              <a:spLocks noChangeArrowheads="1"/>
            </p:cNvSpPr>
            <p:nvPr/>
          </p:nvSpPr>
          <p:spPr bwMode="auto">
            <a:xfrm>
              <a:off x="4548" y="780"/>
              <a:ext cx="820" cy="564"/>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67702" name="Line 118">
              <a:extLst>
                <a:ext uri="{FF2B5EF4-FFF2-40B4-BE49-F238E27FC236}">
                  <a16:creationId xmlns:a16="http://schemas.microsoft.com/office/drawing/2014/main" id="{669C091B-51FC-4BDC-A989-F0159CE8FFCE}"/>
                </a:ext>
              </a:extLst>
            </p:cNvPr>
            <p:cNvSpPr>
              <a:spLocks noChangeShapeType="1"/>
            </p:cNvSpPr>
            <p:nvPr/>
          </p:nvSpPr>
          <p:spPr bwMode="auto">
            <a:xfrm>
              <a:off x="798" y="1277"/>
              <a:ext cx="4082" cy="12"/>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dirty="0"/>
            </a:p>
          </p:txBody>
        </p:sp>
        <p:graphicFrame>
          <p:nvGraphicFramePr>
            <p:cNvPr id="67703" name="Object 119">
              <a:extLst>
                <a:ext uri="{FF2B5EF4-FFF2-40B4-BE49-F238E27FC236}">
                  <a16:creationId xmlns:a16="http://schemas.microsoft.com/office/drawing/2014/main" id="{4398F245-BA1C-4F3A-BBDD-6E0D05F01892}"/>
                </a:ext>
              </a:extLst>
            </p:cNvPr>
            <p:cNvGraphicFramePr>
              <a:graphicFrameLocks noChangeAspect="1"/>
            </p:cNvGraphicFramePr>
            <p:nvPr>
              <p:extLst>
                <p:ext uri="{D42A27DB-BD31-4B8C-83A1-F6EECF244321}">
                  <p14:modId xmlns:p14="http://schemas.microsoft.com/office/powerpoint/2010/main" val="2101600641"/>
                </p:ext>
              </p:extLst>
            </p:nvPr>
          </p:nvGraphicFramePr>
          <p:xfrm>
            <a:off x="4896" y="1236"/>
            <a:ext cx="312" cy="223"/>
          </p:xfrm>
          <a:graphic>
            <a:graphicData uri="http://schemas.openxmlformats.org/presentationml/2006/ole">
              <mc:AlternateContent xmlns:mc="http://schemas.openxmlformats.org/markup-compatibility/2006">
                <mc:Choice xmlns:v="urn:schemas-microsoft-com:vml" Requires="v">
                  <p:oleObj spid="_x0000_s293279" name="公式" r:id="rId5" imgW="190440" imgH="152280" progId="Equation.3">
                    <p:embed/>
                  </p:oleObj>
                </mc:Choice>
                <mc:Fallback>
                  <p:oleObj name="公式" r:id="rId5" imgW="190440" imgH="152280" progId="Equation.3">
                    <p:embed/>
                    <p:pic>
                      <p:nvPicPr>
                        <p:cNvPr id="0" name="Object 1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6" y="1236"/>
                          <a:ext cx="312" cy="223"/>
                        </a:xfrm>
                        <a:prstGeom prst="rect">
                          <a:avLst/>
                        </a:prstGeom>
                        <a:noFill/>
                        <a:ln>
                          <a:noFill/>
                        </a:ln>
                        <a:effectLst/>
                      </p:spPr>
                    </p:pic>
                  </p:oleObj>
                </mc:Fallback>
              </mc:AlternateContent>
            </a:graphicData>
          </a:graphic>
        </p:graphicFrame>
      </p:grpSp>
      <p:grpSp>
        <p:nvGrpSpPr>
          <p:cNvPr id="120" name="组合 119">
            <a:extLst>
              <a:ext uri="{FF2B5EF4-FFF2-40B4-BE49-F238E27FC236}">
                <a16:creationId xmlns:a16="http://schemas.microsoft.com/office/drawing/2014/main" id="{4863A2E7-6D22-4BB4-9A03-EFAE0C2C0C98}"/>
              </a:ext>
            </a:extLst>
          </p:cNvPr>
          <p:cNvGrpSpPr/>
          <p:nvPr/>
        </p:nvGrpSpPr>
        <p:grpSpPr>
          <a:xfrm>
            <a:off x="495297" y="-135337"/>
            <a:ext cx="1661981" cy="1561194"/>
            <a:chOff x="6704353" y="1201447"/>
            <a:chExt cx="1719263" cy="1966913"/>
          </a:xfrm>
        </p:grpSpPr>
        <p:grpSp>
          <p:nvGrpSpPr>
            <p:cNvPr id="121" name="Group 7">
              <a:extLst>
                <a:ext uri="{FF2B5EF4-FFF2-40B4-BE49-F238E27FC236}">
                  <a16:creationId xmlns:a16="http://schemas.microsoft.com/office/drawing/2014/main" id="{47E5BF38-E5DE-4CAD-8FD0-C125B8508E45}"/>
                </a:ext>
              </a:extLst>
            </p:cNvPr>
            <p:cNvGrpSpPr>
              <a:grpSpLocks/>
            </p:cNvGrpSpPr>
            <p:nvPr/>
          </p:nvGrpSpPr>
          <p:grpSpPr bwMode="auto">
            <a:xfrm>
              <a:off x="6704353" y="1201447"/>
              <a:ext cx="1719263" cy="1966913"/>
              <a:chOff x="708" y="649"/>
              <a:chExt cx="1083" cy="1239"/>
            </a:xfrm>
          </p:grpSpPr>
          <p:sp>
            <p:nvSpPr>
              <p:cNvPr id="126" name="Rectangle 8">
                <a:extLst>
                  <a:ext uri="{FF2B5EF4-FFF2-40B4-BE49-F238E27FC236}">
                    <a16:creationId xmlns:a16="http://schemas.microsoft.com/office/drawing/2014/main" id="{246C4687-E920-45E8-9A85-B6D673BE804A}"/>
                  </a:ext>
                </a:extLst>
              </p:cNvPr>
              <p:cNvSpPr>
                <a:spLocks noChangeArrowheads="1"/>
              </p:cNvSpPr>
              <p:nvPr/>
            </p:nvSpPr>
            <p:spPr bwMode="auto">
              <a:xfrm>
                <a:off x="1125" y="649"/>
                <a:ext cx="190" cy="3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nchor="ctr">
                <a:spAutoFit/>
              </a:bodyPr>
              <a:lstStyle/>
              <a:p>
                <a:pPr algn="ctr" eaLnBrk="0" hangingPunct="0"/>
                <a:r>
                  <a:rPr lang="en-US" altLang="zh-CN" sz="2600" b="1" i="1" dirty="0" err="1">
                    <a:solidFill>
                      <a:srgbClr val="FF0000"/>
                    </a:solidFill>
                    <a:latin typeface="Times New Roman" panose="02020603050405020304" pitchFamily="18" charset="0"/>
                    <a:ea typeface="宋体" panose="02010600030101010101" pitchFamily="2" charset="-122"/>
                  </a:rPr>
                  <a:t>i</a:t>
                </a:r>
                <a:endParaRPr lang="en-US" altLang="zh-CN" sz="2600" b="1" dirty="0">
                  <a:solidFill>
                    <a:srgbClr val="FF0000"/>
                  </a:solidFill>
                  <a:latin typeface="Times New Roman" panose="02020603050405020304" pitchFamily="18" charset="0"/>
                  <a:ea typeface="宋体" panose="02010600030101010101" pitchFamily="2" charset="-122"/>
                </a:endParaRPr>
              </a:p>
            </p:txBody>
          </p:sp>
          <p:sp>
            <p:nvSpPr>
              <p:cNvPr id="127" name="Line 9">
                <a:extLst>
                  <a:ext uri="{FF2B5EF4-FFF2-40B4-BE49-F238E27FC236}">
                    <a16:creationId xmlns:a16="http://schemas.microsoft.com/office/drawing/2014/main" id="{589B289B-0DEA-4BC7-8813-7E187DC807CF}"/>
                  </a:ext>
                </a:extLst>
              </p:cNvPr>
              <p:cNvSpPr>
                <a:spLocks noChangeShapeType="1"/>
              </p:cNvSpPr>
              <p:nvPr/>
            </p:nvSpPr>
            <p:spPr bwMode="auto">
              <a:xfrm>
                <a:off x="733" y="977"/>
                <a:ext cx="709"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28" name="Line 10">
                <a:extLst>
                  <a:ext uri="{FF2B5EF4-FFF2-40B4-BE49-F238E27FC236}">
                    <a16:creationId xmlns:a16="http://schemas.microsoft.com/office/drawing/2014/main" id="{9A63B0CA-38BB-469D-85D9-26C6D21090A2}"/>
                  </a:ext>
                </a:extLst>
              </p:cNvPr>
              <p:cNvSpPr>
                <a:spLocks noChangeShapeType="1"/>
              </p:cNvSpPr>
              <p:nvPr/>
            </p:nvSpPr>
            <p:spPr bwMode="auto">
              <a:xfrm flipH="1">
                <a:off x="708" y="1888"/>
                <a:ext cx="72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dirty="0"/>
              </a:p>
            </p:txBody>
          </p:sp>
          <p:sp>
            <p:nvSpPr>
              <p:cNvPr id="129" name="Line 11">
                <a:extLst>
                  <a:ext uri="{FF2B5EF4-FFF2-40B4-BE49-F238E27FC236}">
                    <a16:creationId xmlns:a16="http://schemas.microsoft.com/office/drawing/2014/main" id="{E54147E7-BF0E-4D0E-83DA-BD7612783BE6}"/>
                  </a:ext>
                </a:extLst>
              </p:cNvPr>
              <p:cNvSpPr>
                <a:spLocks noChangeShapeType="1"/>
              </p:cNvSpPr>
              <p:nvPr/>
            </p:nvSpPr>
            <p:spPr bwMode="auto">
              <a:xfrm>
                <a:off x="804" y="1153"/>
                <a:ext cx="0" cy="50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30" name="Line 12">
                <a:extLst>
                  <a:ext uri="{FF2B5EF4-FFF2-40B4-BE49-F238E27FC236}">
                    <a16:creationId xmlns:a16="http://schemas.microsoft.com/office/drawing/2014/main" id="{7945E2FF-812A-408F-A967-155C8C86A243}"/>
                  </a:ext>
                </a:extLst>
              </p:cNvPr>
              <p:cNvSpPr>
                <a:spLocks noChangeShapeType="1"/>
              </p:cNvSpPr>
              <p:nvPr/>
            </p:nvSpPr>
            <p:spPr bwMode="auto">
              <a:xfrm>
                <a:off x="862" y="878"/>
                <a:ext cx="26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31" name="Rectangle 13">
                <a:extLst>
                  <a:ext uri="{FF2B5EF4-FFF2-40B4-BE49-F238E27FC236}">
                    <a16:creationId xmlns:a16="http://schemas.microsoft.com/office/drawing/2014/main" id="{3946D7A8-F212-4B84-8F23-99FC00F6D45C}"/>
                  </a:ext>
                </a:extLst>
              </p:cNvPr>
              <p:cNvSpPr>
                <a:spLocks noChangeArrowheads="1"/>
              </p:cNvSpPr>
              <p:nvPr/>
            </p:nvSpPr>
            <p:spPr bwMode="auto">
              <a:xfrm>
                <a:off x="819" y="1210"/>
                <a:ext cx="250" cy="3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nchor="ctr">
                <a:spAutoFit/>
              </a:bodyPr>
              <a:lstStyle/>
              <a:p>
                <a:pPr algn="ctr" eaLnBrk="0" hangingPunct="0"/>
                <a:r>
                  <a:rPr lang="en-US" altLang="zh-CN" sz="2600" b="1" i="1" dirty="0">
                    <a:solidFill>
                      <a:srgbClr val="FF0000"/>
                    </a:solidFill>
                    <a:latin typeface="Times New Roman" panose="02020603050405020304" pitchFamily="18" charset="0"/>
                    <a:ea typeface="宋体" panose="02010600030101010101" pitchFamily="2" charset="-122"/>
                  </a:rPr>
                  <a:t>u</a:t>
                </a:r>
                <a:endParaRPr lang="en-US" altLang="zh-CN" sz="2600" b="1" dirty="0">
                  <a:solidFill>
                    <a:srgbClr val="FF0000"/>
                  </a:solidFill>
                  <a:latin typeface="Times New Roman" panose="02020603050405020304" pitchFamily="18" charset="0"/>
                  <a:ea typeface="宋体" panose="02010600030101010101" pitchFamily="2" charset="-122"/>
                </a:endParaRPr>
              </a:p>
            </p:txBody>
          </p:sp>
          <p:sp>
            <p:nvSpPr>
              <p:cNvPr id="132" name="Rectangle 14">
                <a:extLst>
                  <a:ext uri="{FF2B5EF4-FFF2-40B4-BE49-F238E27FC236}">
                    <a16:creationId xmlns:a16="http://schemas.microsoft.com/office/drawing/2014/main" id="{82D99E5E-BC11-4EA9-AD96-E8DE6905E5B1}"/>
                  </a:ext>
                </a:extLst>
              </p:cNvPr>
              <p:cNvSpPr>
                <a:spLocks noChangeArrowheads="1"/>
              </p:cNvSpPr>
              <p:nvPr/>
            </p:nvSpPr>
            <p:spPr bwMode="auto">
              <a:xfrm>
                <a:off x="1529" y="1223"/>
                <a:ext cx="262" cy="3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nchor="ctr">
                <a:spAutoFit/>
              </a:bodyPr>
              <a:lstStyle/>
              <a:p>
                <a:pPr algn="ctr" eaLnBrk="0" hangingPunct="0"/>
                <a:r>
                  <a:rPr lang="en-US" altLang="zh-CN" sz="2600" b="1" i="1" dirty="0">
                    <a:solidFill>
                      <a:srgbClr val="FF0000"/>
                    </a:solidFill>
                    <a:latin typeface="Times New Roman" panose="02020603050405020304" pitchFamily="18" charset="0"/>
                    <a:ea typeface="宋体" panose="02010600030101010101" pitchFamily="2" charset="-122"/>
                  </a:rPr>
                  <a:t>L</a:t>
                </a:r>
                <a:endParaRPr lang="en-US" altLang="zh-CN" sz="2600" b="1" dirty="0">
                  <a:solidFill>
                    <a:srgbClr val="FF0000"/>
                  </a:solidFill>
                  <a:latin typeface="Times New Roman" panose="02020603050405020304" pitchFamily="18" charset="0"/>
                  <a:ea typeface="宋体" panose="02010600030101010101" pitchFamily="2" charset="-122"/>
                </a:endParaRPr>
              </a:p>
            </p:txBody>
          </p:sp>
          <p:sp>
            <p:nvSpPr>
              <p:cNvPr id="133" name="AutoShape 17">
                <a:extLst>
                  <a:ext uri="{FF2B5EF4-FFF2-40B4-BE49-F238E27FC236}">
                    <a16:creationId xmlns:a16="http://schemas.microsoft.com/office/drawing/2014/main" id="{20F0BE99-B652-4537-AA9D-ED836DEBA2D8}"/>
                  </a:ext>
                </a:extLst>
              </p:cNvPr>
              <p:cNvSpPr>
                <a:spLocks noChangeArrowheads="1"/>
              </p:cNvSpPr>
              <p:nvPr/>
            </p:nvSpPr>
            <p:spPr bwMode="auto">
              <a:xfrm flipH="1">
                <a:off x="1429" y="1145"/>
                <a:ext cx="83" cy="139"/>
              </a:xfrm>
              <a:prstGeom prst="moon">
                <a:avLst>
                  <a:gd name="adj" fmla="val 0"/>
                </a:avLst>
              </a:prstGeom>
              <a:solidFill>
                <a:srgbClr val="FFFFFF"/>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dirty="0"/>
              </a:p>
            </p:txBody>
          </p:sp>
          <p:sp>
            <p:nvSpPr>
              <p:cNvPr id="134" name="Line 19">
                <a:extLst>
                  <a:ext uri="{FF2B5EF4-FFF2-40B4-BE49-F238E27FC236}">
                    <a16:creationId xmlns:a16="http://schemas.microsoft.com/office/drawing/2014/main" id="{D16A8F2F-3CBF-45ED-B472-040BF27F44D5}"/>
                  </a:ext>
                </a:extLst>
              </p:cNvPr>
              <p:cNvSpPr>
                <a:spLocks noChangeShapeType="1"/>
              </p:cNvSpPr>
              <p:nvPr/>
            </p:nvSpPr>
            <p:spPr bwMode="auto">
              <a:xfrm>
                <a:off x="1437" y="1708"/>
                <a:ext cx="0" cy="18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35" name="Line 20">
                <a:extLst>
                  <a:ext uri="{FF2B5EF4-FFF2-40B4-BE49-F238E27FC236}">
                    <a16:creationId xmlns:a16="http://schemas.microsoft.com/office/drawing/2014/main" id="{FD8B1D33-EEC6-46E6-A2C4-28B1543B0DA4}"/>
                  </a:ext>
                </a:extLst>
              </p:cNvPr>
              <p:cNvSpPr>
                <a:spLocks noChangeShapeType="1"/>
              </p:cNvSpPr>
              <p:nvPr/>
            </p:nvSpPr>
            <p:spPr bwMode="auto">
              <a:xfrm>
                <a:off x="1436" y="977"/>
                <a:ext cx="0" cy="16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dirty="0"/>
              </a:p>
            </p:txBody>
          </p:sp>
        </p:grpSp>
        <p:sp>
          <p:nvSpPr>
            <p:cNvPr id="122" name="AutoShape 17">
              <a:extLst>
                <a:ext uri="{FF2B5EF4-FFF2-40B4-BE49-F238E27FC236}">
                  <a16:creationId xmlns:a16="http://schemas.microsoft.com/office/drawing/2014/main" id="{9574EB75-7610-4C83-99AF-AE1023229A68}"/>
                </a:ext>
              </a:extLst>
            </p:cNvPr>
            <p:cNvSpPr>
              <a:spLocks noChangeArrowheads="1"/>
            </p:cNvSpPr>
            <p:nvPr/>
          </p:nvSpPr>
          <p:spPr bwMode="auto">
            <a:xfrm flipH="1">
              <a:off x="7860602" y="2200211"/>
              <a:ext cx="131763" cy="220662"/>
            </a:xfrm>
            <a:prstGeom prst="moon">
              <a:avLst>
                <a:gd name="adj" fmla="val 0"/>
              </a:avLst>
            </a:prstGeom>
            <a:solidFill>
              <a:srgbClr val="FFFFFF"/>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dirty="0"/>
            </a:p>
          </p:txBody>
        </p:sp>
        <p:sp>
          <p:nvSpPr>
            <p:cNvPr id="123" name="AutoShape 17">
              <a:extLst>
                <a:ext uri="{FF2B5EF4-FFF2-40B4-BE49-F238E27FC236}">
                  <a16:creationId xmlns:a16="http://schemas.microsoft.com/office/drawing/2014/main" id="{A92F817A-1C5A-492E-90AA-3C44CB9774E9}"/>
                </a:ext>
              </a:extLst>
            </p:cNvPr>
            <p:cNvSpPr>
              <a:spLocks noChangeArrowheads="1"/>
            </p:cNvSpPr>
            <p:nvPr/>
          </p:nvSpPr>
          <p:spPr bwMode="auto">
            <a:xfrm flipH="1">
              <a:off x="7860602" y="2443492"/>
              <a:ext cx="131763" cy="220662"/>
            </a:xfrm>
            <a:prstGeom prst="moon">
              <a:avLst>
                <a:gd name="adj" fmla="val 0"/>
              </a:avLst>
            </a:prstGeom>
            <a:solidFill>
              <a:srgbClr val="FFFFFF"/>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dirty="0"/>
            </a:p>
          </p:txBody>
        </p:sp>
        <p:sp>
          <p:nvSpPr>
            <p:cNvPr id="124" name="AutoShape 17">
              <a:extLst>
                <a:ext uri="{FF2B5EF4-FFF2-40B4-BE49-F238E27FC236}">
                  <a16:creationId xmlns:a16="http://schemas.microsoft.com/office/drawing/2014/main" id="{6E0A061D-2294-4DF2-B4D4-E2A022B73A35}"/>
                </a:ext>
              </a:extLst>
            </p:cNvPr>
            <p:cNvSpPr>
              <a:spLocks noChangeArrowheads="1"/>
            </p:cNvSpPr>
            <p:nvPr/>
          </p:nvSpPr>
          <p:spPr bwMode="auto">
            <a:xfrm flipH="1">
              <a:off x="7860602" y="2674677"/>
              <a:ext cx="131763" cy="220662"/>
            </a:xfrm>
            <a:prstGeom prst="moon">
              <a:avLst>
                <a:gd name="adj" fmla="val 0"/>
              </a:avLst>
            </a:prstGeom>
            <a:solidFill>
              <a:srgbClr val="FFFFFF"/>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dirty="0"/>
            </a:p>
          </p:txBody>
        </p:sp>
        <p:sp>
          <p:nvSpPr>
            <p:cNvPr id="125" name="矩形 124">
              <a:extLst>
                <a:ext uri="{FF2B5EF4-FFF2-40B4-BE49-F238E27FC236}">
                  <a16:creationId xmlns:a16="http://schemas.microsoft.com/office/drawing/2014/main" id="{9BE574EC-50B2-4E3B-A2A3-9A5C6B4EF2DA}"/>
                </a:ext>
              </a:extLst>
            </p:cNvPr>
            <p:cNvSpPr/>
            <p:nvPr/>
          </p:nvSpPr>
          <p:spPr>
            <a:xfrm>
              <a:off x="7665112" y="1822576"/>
              <a:ext cx="158353" cy="11949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50"/>
            </a:p>
          </p:txBody>
        </p:sp>
      </p:grpSp>
      <p:graphicFrame>
        <p:nvGraphicFramePr>
          <p:cNvPr id="136" name="Object 4">
            <a:hlinkClick r:id="" action="ppaction://ole?verb=0"/>
            <a:extLst>
              <a:ext uri="{FF2B5EF4-FFF2-40B4-BE49-F238E27FC236}">
                <a16:creationId xmlns:a16="http://schemas.microsoft.com/office/drawing/2014/main" id="{39C7C19F-6DA6-4CB7-A3EE-F84675D0E606}"/>
              </a:ext>
            </a:extLst>
          </p:cNvPr>
          <p:cNvGraphicFramePr>
            <a:graphicFrameLocks/>
          </p:cNvGraphicFramePr>
          <p:nvPr>
            <p:extLst>
              <p:ext uri="{D42A27DB-BD31-4B8C-83A1-F6EECF244321}">
                <p14:modId xmlns:p14="http://schemas.microsoft.com/office/powerpoint/2010/main" val="2250924924"/>
              </p:ext>
            </p:extLst>
          </p:nvPr>
        </p:nvGraphicFramePr>
        <p:xfrm>
          <a:off x="3461082" y="71196"/>
          <a:ext cx="2890969" cy="574410"/>
        </p:xfrm>
        <a:graphic>
          <a:graphicData uri="http://schemas.openxmlformats.org/presentationml/2006/ole">
            <mc:AlternateContent xmlns:mc="http://schemas.openxmlformats.org/markup-compatibility/2006">
              <mc:Choice xmlns:v="urn:schemas-microsoft-com:vml" Requires="v">
                <p:oleObj spid="_x0000_s293280" name="公式" r:id="rId6" imgW="1002960" imgH="203040" progId="Equation.3">
                  <p:embed/>
                </p:oleObj>
              </mc:Choice>
              <mc:Fallback>
                <p:oleObj name="公式" r:id="rId6" imgW="1002960" imgH="203040" progId="Equation.3">
                  <p:embed/>
                  <p:pic>
                    <p:nvPicPr>
                      <p:cNvPr id="65540" name="Object 4">
                        <a:hlinkClick r:id="" action="ppaction://ole?verb=0"/>
                        <a:extLst>
                          <a:ext uri="{FF2B5EF4-FFF2-40B4-BE49-F238E27FC236}">
                            <a16:creationId xmlns:a16="http://schemas.microsoft.com/office/drawing/2014/main" id="{440ECFBD-DF01-42E3-A884-20B1C17122EE}"/>
                          </a:ext>
                        </a:extLst>
                      </p:cNvPr>
                      <p:cNvPicPr>
                        <a:picLocks noChangeArrowheads="1"/>
                      </p:cNvPicPr>
                      <p:nvPr/>
                    </p:nvPicPr>
                    <p:blipFill>
                      <a:blip r:embed="rId7"/>
                      <a:srcRect/>
                      <a:stretch>
                        <a:fillRect/>
                      </a:stretch>
                    </p:blipFill>
                    <p:spPr bwMode="auto">
                      <a:xfrm>
                        <a:off x="3461082" y="71196"/>
                        <a:ext cx="2890969" cy="574410"/>
                      </a:xfrm>
                      <a:prstGeom prst="rect">
                        <a:avLst/>
                      </a:prstGeom>
                      <a:noFill/>
                      <a:ln w="12700">
                        <a:solidFill>
                          <a:srgbClr val="FF0000"/>
                        </a:solidFill>
                        <a:miter lim="800000"/>
                        <a:headEnd/>
                        <a:tailEnd/>
                      </a:ln>
                      <a:effectLst/>
                    </p:spPr>
                  </p:pic>
                </p:oleObj>
              </mc:Fallback>
            </mc:AlternateContent>
          </a:graphicData>
        </a:graphic>
      </p:graphicFrame>
      <p:sp>
        <p:nvSpPr>
          <p:cNvPr id="2" name="灯片编号占位符 1">
            <a:extLst>
              <a:ext uri="{FF2B5EF4-FFF2-40B4-BE49-F238E27FC236}">
                <a16:creationId xmlns:a16="http://schemas.microsoft.com/office/drawing/2014/main" id="{DD5A54FE-BA54-4AEC-B353-1462598B0DA3}"/>
              </a:ext>
            </a:extLst>
          </p:cNvPr>
          <p:cNvSpPr>
            <a:spLocks noGrp="1"/>
          </p:cNvSpPr>
          <p:nvPr>
            <p:ph type="sldNum" sz="quarter" idx="12"/>
          </p:nvPr>
        </p:nvSpPr>
        <p:spPr/>
        <p:txBody>
          <a:bodyPr/>
          <a:lstStyle/>
          <a:p>
            <a:fld id="{DD7B16FF-69CA-4A0B-BD3A-C4B4E2184A49}" type="slidenum">
              <a:rPr lang="zh-CN" altLang="en-US" smtClean="0"/>
              <a:pPr/>
              <a:t>48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7690"/>
                                        </p:tgtEl>
                                        <p:attrNameLst>
                                          <p:attrName>style.visibility</p:attrName>
                                        </p:attrNameLst>
                                      </p:cBhvr>
                                      <p:to>
                                        <p:strVal val="visible"/>
                                      </p:to>
                                    </p:set>
                                    <p:animEffect transition="in" filter="wipe(left)">
                                      <p:cBhvr>
                                        <p:cTn id="7" dur="500"/>
                                        <p:tgtEl>
                                          <p:spTgt spid="676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67587"/>
                                        </p:tgtEl>
                                        <p:attrNameLst>
                                          <p:attrName>style.visibility</p:attrName>
                                        </p:attrNameLst>
                                      </p:cBhvr>
                                      <p:to>
                                        <p:strVal val="visible"/>
                                      </p:to>
                                    </p:set>
                                    <p:animEffect transition="in" filter="box(out)">
                                      <p:cBhvr>
                                        <p:cTn id="12" dur="500"/>
                                        <p:tgtEl>
                                          <p:spTgt spid="675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67654"/>
                                        </p:tgtEl>
                                        <p:attrNameLst>
                                          <p:attrName>style.visibility</p:attrName>
                                        </p:attrNameLst>
                                      </p:cBhvr>
                                      <p:to>
                                        <p:strVal val="visible"/>
                                      </p:to>
                                    </p:set>
                                    <p:animEffect transition="in" filter="box(in)">
                                      <p:cBhvr>
                                        <p:cTn id="17" dur="500"/>
                                        <p:tgtEl>
                                          <p:spTgt spid="676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7682"/>
                                        </p:tgtEl>
                                        <p:attrNameLst>
                                          <p:attrName>style.visibility</p:attrName>
                                        </p:attrNameLst>
                                      </p:cBhvr>
                                      <p:to>
                                        <p:strVal val="visible"/>
                                      </p:to>
                                    </p:set>
                                    <p:animEffect transition="in" filter="wipe(left)">
                                      <p:cBhvr>
                                        <p:cTn id="22" dur="500"/>
                                        <p:tgtEl>
                                          <p:spTgt spid="676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67612"/>
                                        </p:tgtEl>
                                        <p:attrNameLst>
                                          <p:attrName>style.visibility</p:attrName>
                                        </p:attrNameLst>
                                      </p:cBhvr>
                                      <p:to>
                                        <p:strVal val="visible"/>
                                      </p:to>
                                    </p:set>
                                    <p:animEffect transition="in" filter="blinds(vertical)">
                                      <p:cBhvr>
                                        <p:cTn id="27" dur="500"/>
                                        <p:tgtEl>
                                          <p:spTgt spid="676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nodeType="clickEffect">
                                  <p:stCondLst>
                                    <p:cond delay="0"/>
                                  </p:stCondLst>
                                  <p:childTnLst>
                                    <p:set>
                                      <p:cBhvr>
                                        <p:cTn id="31" dur="1" fill="hold">
                                          <p:stCondLst>
                                            <p:cond delay="0"/>
                                          </p:stCondLst>
                                        </p:cTn>
                                        <p:tgtEl>
                                          <p:spTgt spid="67597"/>
                                        </p:tgtEl>
                                        <p:attrNameLst>
                                          <p:attrName>style.visibility</p:attrName>
                                        </p:attrNameLst>
                                      </p:cBhvr>
                                      <p:to>
                                        <p:strVal val="visible"/>
                                      </p:to>
                                    </p:set>
                                    <p:animEffect transition="in" filter="blinds(vertical)">
                                      <p:cBhvr>
                                        <p:cTn id="32" dur="500"/>
                                        <p:tgtEl>
                                          <p:spTgt spid="6759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67626"/>
                                        </p:tgtEl>
                                        <p:attrNameLst>
                                          <p:attrName>style.visibility</p:attrName>
                                        </p:attrNameLst>
                                      </p:cBhvr>
                                      <p:to>
                                        <p:strVal val="visible"/>
                                      </p:to>
                                    </p:set>
                                    <p:animEffect transition="in" filter="box(out)">
                                      <p:cBhvr>
                                        <p:cTn id="37" dur="500"/>
                                        <p:tgtEl>
                                          <p:spTgt spid="6762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67602"/>
                                        </p:tgtEl>
                                        <p:attrNameLst>
                                          <p:attrName>style.visibility</p:attrName>
                                        </p:attrNameLst>
                                      </p:cBhvr>
                                      <p:to>
                                        <p:strVal val="visible"/>
                                      </p:to>
                                    </p:set>
                                    <p:animEffect transition="in" filter="checkerboard(across)">
                                      <p:cBhvr>
                                        <p:cTn id="42" dur="500"/>
                                        <p:tgtEl>
                                          <p:spTgt spid="6760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67640"/>
                                        </p:tgtEl>
                                        <p:attrNameLst>
                                          <p:attrName>style.visibility</p:attrName>
                                        </p:attrNameLst>
                                      </p:cBhvr>
                                      <p:to>
                                        <p:strVal val="visible"/>
                                      </p:to>
                                    </p:set>
                                    <p:animEffect transition="in" filter="box(in)">
                                      <p:cBhvr>
                                        <p:cTn id="47" dur="500"/>
                                        <p:tgtEl>
                                          <p:spTgt spid="6764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nodeType="clickEffect">
                                  <p:stCondLst>
                                    <p:cond delay="0"/>
                                  </p:stCondLst>
                                  <p:childTnLst>
                                    <p:set>
                                      <p:cBhvr>
                                        <p:cTn id="51" dur="1" fill="hold">
                                          <p:stCondLst>
                                            <p:cond delay="0"/>
                                          </p:stCondLst>
                                        </p:cTn>
                                        <p:tgtEl>
                                          <p:spTgt spid="67606"/>
                                        </p:tgtEl>
                                        <p:attrNameLst>
                                          <p:attrName>style.visibility</p:attrName>
                                        </p:attrNameLst>
                                      </p:cBhvr>
                                      <p:to>
                                        <p:strVal val="visible"/>
                                      </p:to>
                                    </p:set>
                                    <p:animEffect transition="in" filter="box(out)">
                                      <p:cBhvr>
                                        <p:cTn id="52" dur="500"/>
                                        <p:tgtEl>
                                          <p:spTgt spid="6760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5" fill="hold" grpId="0" nodeType="clickEffect">
                                  <p:stCondLst>
                                    <p:cond delay="0"/>
                                  </p:stCondLst>
                                  <p:childTnLst>
                                    <p:set>
                                      <p:cBhvr>
                                        <p:cTn id="56" dur="1" fill="hold">
                                          <p:stCondLst>
                                            <p:cond delay="0"/>
                                          </p:stCondLst>
                                        </p:cTn>
                                        <p:tgtEl>
                                          <p:spTgt spid="67596"/>
                                        </p:tgtEl>
                                        <p:attrNameLst>
                                          <p:attrName>style.visibility</p:attrName>
                                        </p:attrNameLst>
                                      </p:cBhvr>
                                      <p:to>
                                        <p:strVal val="visible"/>
                                      </p:to>
                                    </p:set>
                                    <p:animEffect transition="in" filter="checkerboard(down)">
                                      <p:cBhvr>
                                        <p:cTn id="57" dur="500"/>
                                        <p:tgtEl>
                                          <p:spTgt spid="6759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5" presetClass="entr" presetSubtype="5" fill="hold" grpId="0" nodeType="clickEffect">
                                  <p:stCondLst>
                                    <p:cond delay="0"/>
                                  </p:stCondLst>
                                  <p:childTnLst>
                                    <p:set>
                                      <p:cBhvr>
                                        <p:cTn id="61" dur="1" fill="hold">
                                          <p:stCondLst>
                                            <p:cond delay="0"/>
                                          </p:stCondLst>
                                        </p:cTn>
                                        <p:tgtEl>
                                          <p:spTgt spid="67601"/>
                                        </p:tgtEl>
                                        <p:attrNameLst>
                                          <p:attrName>style.visibility</p:attrName>
                                        </p:attrNameLst>
                                      </p:cBhvr>
                                      <p:to>
                                        <p:strVal val="visible"/>
                                      </p:to>
                                    </p:set>
                                    <p:animEffect transition="in" filter="checkerboard(down)">
                                      <p:cBhvr>
                                        <p:cTn id="62" dur="500"/>
                                        <p:tgtEl>
                                          <p:spTgt spid="6760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5" presetClass="entr" presetSubtype="5" fill="hold" grpId="0" nodeType="clickEffect">
                                  <p:stCondLst>
                                    <p:cond delay="0"/>
                                  </p:stCondLst>
                                  <p:childTnLst>
                                    <p:set>
                                      <p:cBhvr>
                                        <p:cTn id="66" dur="1" fill="hold">
                                          <p:stCondLst>
                                            <p:cond delay="0"/>
                                          </p:stCondLst>
                                        </p:cTn>
                                        <p:tgtEl>
                                          <p:spTgt spid="67610"/>
                                        </p:tgtEl>
                                        <p:attrNameLst>
                                          <p:attrName>style.visibility</p:attrName>
                                        </p:attrNameLst>
                                      </p:cBhvr>
                                      <p:to>
                                        <p:strVal val="visible"/>
                                      </p:to>
                                    </p:set>
                                    <p:animEffect transition="in" filter="checkerboard(down)">
                                      <p:cBhvr>
                                        <p:cTn id="67" dur="500"/>
                                        <p:tgtEl>
                                          <p:spTgt spid="67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6" grpId="0" autoUpdateAnimBg="0"/>
      <p:bldP spid="67601" grpId="0" autoUpdateAnimBg="0"/>
      <p:bldP spid="67610"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3D009A3D-3FBD-4F2F-9F63-898DD93D9A5A}"/>
              </a:ext>
            </a:extLst>
          </p:cNvPr>
          <p:cNvSpPr>
            <a:spLocks noChangeArrowheads="1"/>
          </p:cNvSpPr>
          <p:nvPr/>
        </p:nvSpPr>
        <p:spPr bwMode="auto">
          <a:xfrm>
            <a:off x="737791" y="7162404"/>
            <a:ext cx="206375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8611" name="Rectangle 3">
            <a:extLst>
              <a:ext uri="{FF2B5EF4-FFF2-40B4-BE49-F238E27FC236}">
                <a16:creationId xmlns:a16="http://schemas.microsoft.com/office/drawing/2014/main" id="{F239FEAD-160E-4667-BE5D-4D3815D80444}"/>
              </a:ext>
            </a:extLst>
          </p:cNvPr>
          <p:cNvSpPr>
            <a:spLocks noChangeArrowheads="1"/>
          </p:cNvSpPr>
          <p:nvPr/>
        </p:nvSpPr>
        <p:spPr bwMode="auto">
          <a:xfrm>
            <a:off x="3379391" y="7162404"/>
            <a:ext cx="31369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8612" name="Rectangle 4">
            <a:extLst>
              <a:ext uri="{FF2B5EF4-FFF2-40B4-BE49-F238E27FC236}">
                <a16:creationId xmlns:a16="http://schemas.microsoft.com/office/drawing/2014/main" id="{139FBB54-9436-4BD6-826C-CD0A0F3C17FD}"/>
              </a:ext>
            </a:extLst>
          </p:cNvPr>
          <p:cNvSpPr>
            <a:spLocks noChangeArrowheads="1"/>
          </p:cNvSpPr>
          <p:nvPr/>
        </p:nvSpPr>
        <p:spPr bwMode="auto">
          <a:xfrm>
            <a:off x="1229510" y="880447"/>
            <a:ext cx="4299763" cy="497358"/>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029" tIns="48154" rIns="98029" bIns="48154" anchor="ctr">
            <a:spAutoFit/>
          </a:bodyPr>
          <a:lstStyle/>
          <a:p>
            <a:pPr eaLnBrk="0" hangingPunct="0"/>
            <a:r>
              <a:rPr lang="en-US" altLang="zh-CN" sz="2600" b="1" dirty="0">
                <a:solidFill>
                  <a:srgbClr val="9900CC"/>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600" b="1"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平均功率 </a:t>
            </a:r>
            <a:r>
              <a:rPr lang="en-US" altLang="zh-CN" sz="2600" b="1"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P  </a:t>
            </a:r>
            <a:r>
              <a:rPr lang="zh-CN" altLang="en-US" sz="2600" b="1"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（有功功率）</a:t>
            </a:r>
          </a:p>
        </p:txBody>
      </p:sp>
      <p:graphicFrame>
        <p:nvGraphicFramePr>
          <p:cNvPr id="68613" name="Object 5">
            <a:hlinkClick r:id="" action="ppaction://ole?verb=0"/>
            <a:extLst>
              <a:ext uri="{FF2B5EF4-FFF2-40B4-BE49-F238E27FC236}">
                <a16:creationId xmlns:a16="http://schemas.microsoft.com/office/drawing/2014/main" id="{6847025F-0822-4170-9713-8BF181BE4228}"/>
              </a:ext>
            </a:extLst>
          </p:cNvPr>
          <p:cNvGraphicFramePr>
            <a:graphicFrameLocks/>
          </p:cNvGraphicFramePr>
          <p:nvPr>
            <p:extLst>
              <p:ext uri="{D42A27DB-BD31-4B8C-83A1-F6EECF244321}">
                <p14:modId xmlns:p14="http://schemas.microsoft.com/office/powerpoint/2010/main" val="2977578340"/>
              </p:ext>
            </p:extLst>
          </p:nvPr>
        </p:nvGraphicFramePr>
        <p:xfrm>
          <a:off x="2343927" y="2272014"/>
          <a:ext cx="5207829" cy="2073737"/>
        </p:xfrm>
        <a:graphic>
          <a:graphicData uri="http://schemas.openxmlformats.org/presentationml/2006/ole">
            <mc:AlternateContent xmlns:mc="http://schemas.openxmlformats.org/markup-compatibility/2006">
              <mc:Choice xmlns:v="urn:schemas-microsoft-com:vml" Requires="v">
                <p:oleObj spid="_x0000_s294028" name="公式" r:id="rId4" imgW="1866600" imgH="838080" progId="Equation.3">
                  <p:embed/>
                </p:oleObj>
              </mc:Choice>
              <mc:Fallback>
                <p:oleObj name="公式" r:id="rId4" imgW="1866600" imgH="838080" progId="Equation.3">
                  <p:embed/>
                  <p:pic>
                    <p:nvPicPr>
                      <p:cNvPr id="0" name="Object 5"/>
                      <p:cNvPicPr>
                        <a:picLocks noChangeArrowheads="1"/>
                      </p:cNvPicPr>
                      <p:nvPr/>
                    </p:nvPicPr>
                    <p:blipFill>
                      <a:blip r:embed="rId5"/>
                      <a:srcRect/>
                      <a:stretch>
                        <a:fillRect/>
                      </a:stretch>
                    </p:blipFill>
                    <p:spPr bwMode="auto">
                      <a:xfrm>
                        <a:off x="2343927" y="2272014"/>
                        <a:ext cx="5207829" cy="2073737"/>
                      </a:xfrm>
                      <a:prstGeom prst="rect">
                        <a:avLst/>
                      </a:prstGeom>
                      <a:noFill/>
                      <a:ln w="38100">
                        <a:solidFill>
                          <a:srgbClr val="FF0000"/>
                        </a:solidFill>
                        <a:miter lim="800000"/>
                        <a:headEnd/>
                        <a:tailEnd/>
                      </a:ln>
                      <a:effectLst/>
                    </p:spPr>
                  </p:pic>
                </p:oleObj>
              </mc:Fallback>
            </mc:AlternateContent>
          </a:graphicData>
        </a:graphic>
      </p:graphicFrame>
      <p:sp>
        <p:nvSpPr>
          <p:cNvPr id="68614" name="Rectangle 6">
            <a:extLst>
              <a:ext uri="{FF2B5EF4-FFF2-40B4-BE49-F238E27FC236}">
                <a16:creationId xmlns:a16="http://schemas.microsoft.com/office/drawing/2014/main" id="{67AFD442-C3A2-475D-84F1-7AE9032C59C9}"/>
              </a:ext>
            </a:extLst>
          </p:cNvPr>
          <p:cNvSpPr>
            <a:spLocks noChangeArrowheads="1"/>
          </p:cNvSpPr>
          <p:nvPr/>
        </p:nvSpPr>
        <p:spPr bwMode="auto">
          <a:xfrm>
            <a:off x="1936303" y="4929785"/>
            <a:ext cx="6444059" cy="897468"/>
          </a:xfrm>
          <a:prstGeom prst="rect">
            <a:avLst/>
          </a:prstGeom>
          <a:solidFill>
            <a:schemeClr val="bg2"/>
          </a:solidFill>
          <a:ln>
            <a:solidFill>
              <a:srgbClr val="C00000"/>
            </a:solidFill>
          </a:ln>
          <a:effectLst/>
        </p:spPr>
        <p:txBody>
          <a:bodyPr lIns="98029" tIns="48154" rIns="98029" bIns="48154" anchor="ctr">
            <a:spAutoFit/>
          </a:bodyPr>
          <a:lstStyle/>
          <a:p>
            <a:pPr eaLnBrk="0" hangingPunct="0"/>
            <a:r>
              <a:rPr lang="zh-CN" altLang="en-US" sz="2600" b="1" dirty="0">
                <a:latin typeface="黑体" panose="02010609060101010101" pitchFamily="49" charset="-122"/>
                <a:ea typeface="黑体" panose="02010609060101010101" pitchFamily="49" charset="-122"/>
              </a:rPr>
              <a:t>纯电感不消耗能量，只和电源进行能量交换（能量的吞吐）。</a:t>
            </a:r>
          </a:p>
        </p:txBody>
      </p:sp>
      <p:sp>
        <p:nvSpPr>
          <p:cNvPr id="2" name="灯片编号占位符 1">
            <a:extLst>
              <a:ext uri="{FF2B5EF4-FFF2-40B4-BE49-F238E27FC236}">
                <a16:creationId xmlns:a16="http://schemas.microsoft.com/office/drawing/2014/main" id="{5D7F983C-B7D8-40A7-8C2C-DE5990AF15A0}"/>
              </a:ext>
            </a:extLst>
          </p:cNvPr>
          <p:cNvSpPr>
            <a:spLocks noGrp="1"/>
          </p:cNvSpPr>
          <p:nvPr>
            <p:ph type="sldNum" sz="quarter" idx="12"/>
          </p:nvPr>
        </p:nvSpPr>
        <p:spPr/>
        <p:txBody>
          <a:bodyPr/>
          <a:lstStyle/>
          <a:p>
            <a:fld id="{DD7B16FF-69CA-4A0B-BD3A-C4B4E2184A49}" type="slidenum">
              <a:rPr lang="zh-CN" altLang="en-US" smtClean="0"/>
              <a:pPr/>
              <a:t>49</a:t>
            </a:fld>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68612">
                                            <p:txEl>
                                              <p:pRg st="0" end="0"/>
                                            </p:txEl>
                                          </p:spTgt>
                                        </p:tgtEl>
                                        <p:attrNameLst>
                                          <p:attrName>style.visibility</p:attrName>
                                        </p:attrNameLst>
                                      </p:cBhvr>
                                      <p:to>
                                        <p:strVal val="visible"/>
                                      </p:to>
                                    </p:set>
                                    <p:animEffect transition="in" filter="wipe(up)">
                                      <p:cBhvr>
                                        <p:cTn id="7" dur="75"/>
                                        <p:tgtEl>
                                          <p:spTgt spid="6861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68613"/>
                                        </p:tgtEl>
                                        <p:attrNameLst>
                                          <p:attrName>style.visibility</p:attrName>
                                        </p:attrNameLst>
                                      </p:cBhvr>
                                      <p:to>
                                        <p:strVal val="visible"/>
                                      </p:to>
                                    </p:set>
                                    <p:animEffect transition="in" filter="checkerboard(across)">
                                      <p:cBhvr>
                                        <p:cTn id="12" dur="500"/>
                                        <p:tgtEl>
                                          <p:spTgt spid="686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68614"/>
                                        </p:tgtEl>
                                        <p:attrNameLst>
                                          <p:attrName>style.visibility</p:attrName>
                                        </p:attrNameLst>
                                      </p:cBhvr>
                                      <p:to>
                                        <p:strVal val="visible"/>
                                      </p:to>
                                    </p:set>
                                    <p:anim calcmode="lin" valueType="num">
                                      <p:cBhvr>
                                        <p:cTn id="17" dur="500" fill="hold"/>
                                        <p:tgtEl>
                                          <p:spTgt spid="68614"/>
                                        </p:tgtEl>
                                        <p:attrNameLst>
                                          <p:attrName>ppt_w</p:attrName>
                                        </p:attrNameLst>
                                      </p:cBhvr>
                                      <p:tavLst>
                                        <p:tav tm="0">
                                          <p:val>
                                            <p:fltVal val="0"/>
                                          </p:val>
                                        </p:tav>
                                        <p:tav tm="100000">
                                          <p:val>
                                            <p:strVal val="#ppt_w"/>
                                          </p:val>
                                        </p:tav>
                                      </p:tavLst>
                                    </p:anim>
                                    <p:anim calcmode="lin" valueType="num">
                                      <p:cBhvr>
                                        <p:cTn id="18" dur="500" fill="hold"/>
                                        <p:tgtEl>
                                          <p:spTgt spid="686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build="p" autoUpdateAnimBg="0"/>
      <p:bldP spid="68614"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id="{3003AF5A-66E3-415D-84AA-C91593A091DE}"/>
              </a:ext>
            </a:extLst>
          </p:cNvPr>
          <p:cNvSpPr txBox="1">
            <a:spLocks noChangeArrowheads="1"/>
          </p:cNvSpPr>
          <p:nvPr/>
        </p:nvSpPr>
        <p:spPr bwMode="auto">
          <a:xfrm>
            <a:off x="535361" y="974148"/>
            <a:ext cx="8791575" cy="16889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40000"/>
              </a:lnSpc>
              <a:spcBef>
                <a:spcPct val="0"/>
              </a:spcBef>
            </a:pPr>
            <a:r>
              <a:rPr lang="zh-CN" altLang="en-US" sz="2600" b="1" dirty="0">
                <a:latin typeface="黑体" panose="02010609060101010101" pitchFamily="49" charset="-122"/>
                <a:ea typeface="黑体" panose="02010609060101010101" pitchFamily="49" charset="-122"/>
              </a:rPr>
              <a:t>  如果在电路中电动势的大小与方向均随时间按正弦规律变化，由此产生的电流、电压大小和方向也是正弦的，这样的电路称为正弦交流电路。 </a:t>
            </a:r>
          </a:p>
        </p:txBody>
      </p:sp>
      <p:sp>
        <p:nvSpPr>
          <p:cNvPr id="4102" name="Rectangle 6">
            <a:extLst>
              <a:ext uri="{FF2B5EF4-FFF2-40B4-BE49-F238E27FC236}">
                <a16:creationId xmlns:a16="http://schemas.microsoft.com/office/drawing/2014/main" id="{FC659AC5-2D32-43CC-A6FE-82BF85A42E43}"/>
              </a:ext>
            </a:extLst>
          </p:cNvPr>
          <p:cNvSpPr>
            <a:spLocks noChangeArrowheads="1"/>
          </p:cNvSpPr>
          <p:nvPr/>
        </p:nvSpPr>
        <p:spPr bwMode="auto">
          <a:xfrm>
            <a:off x="655275" y="209550"/>
            <a:ext cx="2531462" cy="559064"/>
          </a:xfrm>
          <a:prstGeom prst="rect">
            <a:avLst/>
          </a:prstGeom>
          <a:gradFill rotWithShape="0">
            <a:gsLst>
              <a:gs pos="0">
                <a:srgbClr val="FFCC66"/>
              </a:gs>
              <a:gs pos="50000">
                <a:srgbClr val="FFFFFF"/>
              </a:gs>
              <a:gs pos="100000">
                <a:srgbClr val="FFCC66"/>
              </a:gs>
            </a:gsLst>
            <a:lin ang="5400000" scaled="1"/>
          </a:gradFill>
          <a:ln>
            <a:noFill/>
          </a:ln>
          <a:effectLst/>
          <a:extLs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zh-CN" altLang="en-US" sz="3033" b="1" dirty="0">
                <a:latin typeface="黑体" panose="02010609060101010101" pitchFamily="49" charset="-122"/>
                <a:ea typeface="黑体" panose="02010609060101010101" pitchFamily="49" charset="-122"/>
              </a:rPr>
              <a:t>正弦交流电路</a:t>
            </a:r>
          </a:p>
        </p:txBody>
      </p:sp>
      <p:sp>
        <p:nvSpPr>
          <p:cNvPr id="4363" name="Rectangle 267">
            <a:extLst>
              <a:ext uri="{FF2B5EF4-FFF2-40B4-BE49-F238E27FC236}">
                <a16:creationId xmlns:a16="http://schemas.microsoft.com/office/drawing/2014/main" id="{50353D78-0807-4943-BEDB-A76E19D4E7FD}"/>
              </a:ext>
            </a:extLst>
          </p:cNvPr>
          <p:cNvSpPr>
            <a:spLocks noChangeArrowheads="1"/>
          </p:cNvSpPr>
          <p:nvPr/>
        </p:nvSpPr>
        <p:spPr bwMode="auto">
          <a:xfrm>
            <a:off x="655877" y="3038922"/>
            <a:ext cx="1358064" cy="559064"/>
          </a:xfrm>
          <a:prstGeom prst="rect">
            <a:avLst/>
          </a:prstGeom>
          <a:gradFill rotWithShape="0">
            <a:gsLst>
              <a:gs pos="0">
                <a:srgbClr val="FFCC66"/>
              </a:gs>
              <a:gs pos="50000">
                <a:srgbClr val="FFFFFF"/>
              </a:gs>
              <a:gs pos="100000">
                <a:srgbClr val="FFCC66"/>
              </a:gs>
            </a:gsLst>
            <a:lin ang="5400000" scaled="1"/>
          </a:gradFill>
          <a:ln>
            <a:noFill/>
          </a:ln>
          <a:effectLst/>
          <a:extLs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zh-CN" altLang="en-US" sz="3033" b="1">
                <a:latin typeface="黑体" panose="02010609060101010101" pitchFamily="49" charset="-122"/>
                <a:ea typeface="黑体" panose="02010609060101010101" pitchFamily="49" charset="-122"/>
              </a:rPr>
              <a:t>正弦量</a:t>
            </a:r>
          </a:p>
        </p:txBody>
      </p:sp>
      <p:sp>
        <p:nvSpPr>
          <p:cNvPr id="4364" name="Text Box 268">
            <a:extLst>
              <a:ext uri="{FF2B5EF4-FFF2-40B4-BE49-F238E27FC236}">
                <a16:creationId xmlns:a16="http://schemas.microsoft.com/office/drawing/2014/main" id="{B30AC1EE-6399-4B7A-94A8-764603F73521}"/>
              </a:ext>
            </a:extLst>
          </p:cNvPr>
          <p:cNvSpPr txBox="1">
            <a:spLocks noChangeArrowheads="1"/>
          </p:cNvSpPr>
          <p:nvPr/>
        </p:nvSpPr>
        <p:spPr bwMode="auto">
          <a:xfrm>
            <a:off x="1000091" y="3927237"/>
            <a:ext cx="278173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600" b="1" dirty="0">
                <a:latin typeface="黑体" panose="02010609060101010101" pitchFamily="49" charset="-122"/>
                <a:ea typeface="黑体" panose="02010609060101010101" pitchFamily="49" charset="-122"/>
              </a:rPr>
              <a:t>正弦电压和电流</a:t>
            </a:r>
          </a:p>
        </p:txBody>
      </p:sp>
      <p:sp>
        <p:nvSpPr>
          <p:cNvPr id="4365" name="Rectangle 269">
            <a:extLst>
              <a:ext uri="{FF2B5EF4-FFF2-40B4-BE49-F238E27FC236}">
                <a16:creationId xmlns:a16="http://schemas.microsoft.com/office/drawing/2014/main" id="{14485383-635B-4AFC-838B-9854A2836906}"/>
              </a:ext>
            </a:extLst>
          </p:cNvPr>
          <p:cNvSpPr>
            <a:spLocks noChangeArrowheads="1"/>
          </p:cNvSpPr>
          <p:nvPr/>
        </p:nvSpPr>
        <p:spPr bwMode="auto">
          <a:xfrm>
            <a:off x="655077" y="4934464"/>
            <a:ext cx="2922595" cy="559064"/>
          </a:xfrm>
          <a:prstGeom prst="rect">
            <a:avLst/>
          </a:prstGeom>
          <a:gradFill rotWithShape="0">
            <a:gsLst>
              <a:gs pos="0">
                <a:srgbClr val="FFCC66"/>
              </a:gs>
              <a:gs pos="50000">
                <a:srgbClr val="FFFFFF"/>
              </a:gs>
              <a:gs pos="100000">
                <a:srgbClr val="FFCC66"/>
              </a:gs>
            </a:gsLst>
            <a:lin ang="5400000" scaled="1"/>
          </a:gradFill>
          <a:ln>
            <a:noFill/>
          </a:ln>
          <a:effectLst/>
          <a:extLs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zh-CN" altLang="en-US" sz="3033" b="1" dirty="0">
                <a:latin typeface="黑体" panose="02010609060101010101" pitchFamily="49" charset="-122"/>
                <a:ea typeface="黑体" panose="02010609060101010101" pitchFamily="49" charset="-122"/>
              </a:rPr>
              <a:t>正弦量的正方向</a:t>
            </a:r>
          </a:p>
        </p:txBody>
      </p:sp>
      <p:sp>
        <p:nvSpPr>
          <p:cNvPr id="4366" name="Text Box 270">
            <a:extLst>
              <a:ext uri="{FF2B5EF4-FFF2-40B4-BE49-F238E27FC236}">
                <a16:creationId xmlns:a16="http://schemas.microsoft.com/office/drawing/2014/main" id="{C64530E1-CF09-48CC-85D3-B33EB4D2336F}"/>
              </a:ext>
            </a:extLst>
          </p:cNvPr>
          <p:cNvSpPr txBox="1">
            <a:spLocks noChangeArrowheads="1"/>
          </p:cNvSpPr>
          <p:nvPr/>
        </p:nvSpPr>
        <p:spPr bwMode="auto">
          <a:xfrm>
            <a:off x="1000090" y="5861806"/>
            <a:ext cx="40707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600" b="1" dirty="0">
                <a:latin typeface="黑体" panose="02010609060101010101" pitchFamily="49" charset="-122"/>
                <a:ea typeface="黑体" panose="02010609060101010101" pitchFamily="49" charset="-122"/>
              </a:rPr>
              <a:t>指正弦量正半周的方向</a:t>
            </a:r>
          </a:p>
        </p:txBody>
      </p:sp>
      <p:grpSp>
        <p:nvGrpSpPr>
          <p:cNvPr id="4398" name="Group 302">
            <a:extLst>
              <a:ext uri="{FF2B5EF4-FFF2-40B4-BE49-F238E27FC236}">
                <a16:creationId xmlns:a16="http://schemas.microsoft.com/office/drawing/2014/main" id="{BF895250-9BF9-4E9F-81ED-92D83BA4383E}"/>
              </a:ext>
            </a:extLst>
          </p:cNvPr>
          <p:cNvGrpSpPr>
            <a:grpSpLocks/>
          </p:cNvGrpSpPr>
          <p:nvPr/>
        </p:nvGrpSpPr>
        <p:grpSpPr bwMode="auto">
          <a:xfrm>
            <a:off x="4938869" y="3136373"/>
            <a:ext cx="3286950" cy="2234837"/>
            <a:chOff x="3356" y="2173"/>
            <a:chExt cx="2129" cy="1438"/>
          </a:xfrm>
        </p:grpSpPr>
        <p:grpSp>
          <p:nvGrpSpPr>
            <p:cNvPr id="4385" name="Group 289">
              <a:extLst>
                <a:ext uri="{FF2B5EF4-FFF2-40B4-BE49-F238E27FC236}">
                  <a16:creationId xmlns:a16="http://schemas.microsoft.com/office/drawing/2014/main" id="{3856A544-514A-4E02-8744-C4A2F2918D08}"/>
                </a:ext>
              </a:extLst>
            </p:cNvPr>
            <p:cNvGrpSpPr>
              <a:grpSpLocks/>
            </p:cNvGrpSpPr>
            <p:nvPr/>
          </p:nvGrpSpPr>
          <p:grpSpPr bwMode="auto">
            <a:xfrm>
              <a:off x="3360" y="2565"/>
              <a:ext cx="1465" cy="1046"/>
              <a:chOff x="3778" y="1068"/>
              <a:chExt cx="1465" cy="1046"/>
            </a:xfrm>
          </p:grpSpPr>
          <p:sp>
            <p:nvSpPr>
              <p:cNvPr id="4386" name="Freeform 290">
                <a:extLst>
                  <a:ext uri="{FF2B5EF4-FFF2-40B4-BE49-F238E27FC236}">
                    <a16:creationId xmlns:a16="http://schemas.microsoft.com/office/drawing/2014/main" id="{32449AE3-C723-4F1A-92A7-0AF5C4D1680C}"/>
                  </a:ext>
                </a:extLst>
              </p:cNvPr>
              <p:cNvSpPr>
                <a:spLocks/>
              </p:cNvSpPr>
              <p:nvPr/>
            </p:nvSpPr>
            <p:spPr bwMode="auto">
              <a:xfrm flipV="1">
                <a:off x="3778" y="1104"/>
                <a:ext cx="492" cy="530"/>
              </a:xfrm>
              <a:custGeom>
                <a:avLst/>
                <a:gdLst>
                  <a:gd name="T0" fmla="*/ 0 w 864"/>
                  <a:gd name="T1" fmla="*/ 0 h 480"/>
                  <a:gd name="T2" fmla="*/ 432 w 864"/>
                  <a:gd name="T3" fmla="*/ 480 h 480"/>
                  <a:gd name="T4" fmla="*/ 864 w 864"/>
                  <a:gd name="T5" fmla="*/ 0 h 480"/>
                </a:gdLst>
                <a:ahLst/>
                <a:cxnLst>
                  <a:cxn ang="0">
                    <a:pos x="T0" y="T1"/>
                  </a:cxn>
                  <a:cxn ang="0">
                    <a:pos x="T2" y="T3"/>
                  </a:cxn>
                  <a:cxn ang="0">
                    <a:pos x="T4" y="T5"/>
                  </a:cxn>
                </a:cxnLst>
                <a:rect l="0" t="0" r="r" b="b"/>
                <a:pathLst>
                  <a:path w="864" h="480">
                    <a:moveTo>
                      <a:pt x="0" y="0"/>
                    </a:moveTo>
                    <a:cubicBezTo>
                      <a:pt x="144" y="240"/>
                      <a:pt x="288" y="480"/>
                      <a:pt x="432" y="480"/>
                    </a:cubicBezTo>
                    <a:cubicBezTo>
                      <a:pt x="576" y="480"/>
                      <a:pt x="720" y="240"/>
                      <a:pt x="864" y="0"/>
                    </a:cubicBezTo>
                  </a:path>
                </a:pathLst>
              </a:custGeom>
              <a:noFill/>
              <a:ln w="38100" cap="flat" cmpd="sng">
                <a:solidFill>
                  <a:srgbClr val="CC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b="1"/>
              </a:p>
            </p:txBody>
          </p:sp>
          <p:sp>
            <p:nvSpPr>
              <p:cNvPr id="4387" name="Freeform 291">
                <a:extLst>
                  <a:ext uri="{FF2B5EF4-FFF2-40B4-BE49-F238E27FC236}">
                    <a16:creationId xmlns:a16="http://schemas.microsoft.com/office/drawing/2014/main" id="{CBBB4A22-C9E9-4049-8779-098C777B0569}"/>
                  </a:ext>
                </a:extLst>
              </p:cNvPr>
              <p:cNvSpPr>
                <a:spLocks/>
              </p:cNvSpPr>
              <p:nvPr/>
            </p:nvSpPr>
            <p:spPr bwMode="auto">
              <a:xfrm flipV="1">
                <a:off x="4751" y="1068"/>
                <a:ext cx="492" cy="530"/>
              </a:xfrm>
              <a:custGeom>
                <a:avLst/>
                <a:gdLst>
                  <a:gd name="T0" fmla="*/ 0 w 864"/>
                  <a:gd name="T1" fmla="*/ 0 h 480"/>
                  <a:gd name="T2" fmla="*/ 432 w 864"/>
                  <a:gd name="T3" fmla="*/ 480 h 480"/>
                  <a:gd name="T4" fmla="*/ 864 w 864"/>
                  <a:gd name="T5" fmla="*/ 0 h 480"/>
                </a:gdLst>
                <a:ahLst/>
                <a:cxnLst>
                  <a:cxn ang="0">
                    <a:pos x="T0" y="T1"/>
                  </a:cxn>
                  <a:cxn ang="0">
                    <a:pos x="T2" y="T3"/>
                  </a:cxn>
                  <a:cxn ang="0">
                    <a:pos x="T4" y="T5"/>
                  </a:cxn>
                </a:cxnLst>
                <a:rect l="0" t="0" r="r" b="b"/>
                <a:pathLst>
                  <a:path w="864" h="480">
                    <a:moveTo>
                      <a:pt x="0" y="0"/>
                    </a:moveTo>
                    <a:cubicBezTo>
                      <a:pt x="144" y="240"/>
                      <a:pt x="288" y="480"/>
                      <a:pt x="432" y="480"/>
                    </a:cubicBezTo>
                    <a:cubicBezTo>
                      <a:pt x="576" y="480"/>
                      <a:pt x="720" y="240"/>
                      <a:pt x="864" y="0"/>
                    </a:cubicBezTo>
                  </a:path>
                </a:pathLst>
              </a:custGeom>
              <a:noFill/>
              <a:ln w="38100" cap="flat" cmpd="sng">
                <a:solidFill>
                  <a:srgbClr val="CC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b="1"/>
              </a:p>
            </p:txBody>
          </p:sp>
          <p:sp>
            <p:nvSpPr>
              <p:cNvPr id="4388" name="Freeform 292">
                <a:extLst>
                  <a:ext uri="{FF2B5EF4-FFF2-40B4-BE49-F238E27FC236}">
                    <a16:creationId xmlns:a16="http://schemas.microsoft.com/office/drawing/2014/main" id="{6423AD05-B216-4338-AF2F-D6487B97753C}"/>
                  </a:ext>
                </a:extLst>
              </p:cNvPr>
              <p:cNvSpPr>
                <a:spLocks/>
              </p:cNvSpPr>
              <p:nvPr/>
            </p:nvSpPr>
            <p:spPr bwMode="auto">
              <a:xfrm>
                <a:off x="4259" y="1584"/>
                <a:ext cx="492" cy="530"/>
              </a:xfrm>
              <a:custGeom>
                <a:avLst/>
                <a:gdLst>
                  <a:gd name="T0" fmla="*/ 0 w 864"/>
                  <a:gd name="T1" fmla="*/ 0 h 480"/>
                  <a:gd name="T2" fmla="*/ 432 w 864"/>
                  <a:gd name="T3" fmla="*/ 480 h 480"/>
                  <a:gd name="T4" fmla="*/ 864 w 864"/>
                  <a:gd name="T5" fmla="*/ 0 h 480"/>
                </a:gdLst>
                <a:ahLst/>
                <a:cxnLst>
                  <a:cxn ang="0">
                    <a:pos x="T0" y="T1"/>
                  </a:cxn>
                  <a:cxn ang="0">
                    <a:pos x="T2" y="T3"/>
                  </a:cxn>
                  <a:cxn ang="0">
                    <a:pos x="T4" y="T5"/>
                  </a:cxn>
                </a:cxnLst>
                <a:rect l="0" t="0" r="r" b="b"/>
                <a:pathLst>
                  <a:path w="864" h="480">
                    <a:moveTo>
                      <a:pt x="0" y="0"/>
                    </a:moveTo>
                    <a:cubicBezTo>
                      <a:pt x="144" y="240"/>
                      <a:pt x="288" y="480"/>
                      <a:pt x="432" y="480"/>
                    </a:cubicBezTo>
                    <a:cubicBezTo>
                      <a:pt x="576" y="480"/>
                      <a:pt x="720" y="240"/>
                      <a:pt x="864" y="0"/>
                    </a:cubicBezTo>
                  </a:path>
                </a:pathLst>
              </a:custGeom>
              <a:noFill/>
              <a:ln w="38100" cap="flat" cmpd="sng">
                <a:solidFill>
                  <a:srgbClr val="CC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b="1"/>
              </a:p>
            </p:txBody>
          </p:sp>
        </p:grpSp>
        <p:sp>
          <p:nvSpPr>
            <p:cNvPr id="4389" name="Text Box 293">
              <a:extLst>
                <a:ext uri="{FF2B5EF4-FFF2-40B4-BE49-F238E27FC236}">
                  <a16:creationId xmlns:a16="http://schemas.microsoft.com/office/drawing/2014/main" id="{915EFACD-2DFF-488D-9A49-D3C491FB6CDE}"/>
                </a:ext>
              </a:extLst>
            </p:cNvPr>
            <p:cNvSpPr txBox="1">
              <a:spLocks noChangeArrowheads="1"/>
            </p:cNvSpPr>
            <p:nvPr/>
          </p:nvSpPr>
          <p:spPr bwMode="auto">
            <a:xfrm>
              <a:off x="3356" y="2173"/>
              <a:ext cx="240"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flatTx/>
            </a:bodyPr>
            <a:lstStyle/>
            <a:p>
              <a:pPr algn="ctr"/>
              <a:r>
                <a:rPr lang="en-US" altLang="zh-CN" sz="2600" b="1" i="1" dirty="0">
                  <a:latin typeface="Times New Roman" panose="02020603050405020304" pitchFamily="18" charset="0"/>
                  <a:ea typeface="楷体_GB2312" pitchFamily="49" charset="-122"/>
                </a:rPr>
                <a:t>u</a:t>
              </a:r>
              <a:endParaRPr lang="en-US" altLang="zh-CN" sz="2600" b="1" dirty="0">
                <a:latin typeface="Times New Roman" panose="02020603050405020304" pitchFamily="18" charset="0"/>
                <a:ea typeface="楷体_GB2312" pitchFamily="49" charset="-122"/>
              </a:endParaRPr>
            </a:p>
          </p:txBody>
        </p:sp>
        <p:grpSp>
          <p:nvGrpSpPr>
            <p:cNvPr id="4397" name="Group 301">
              <a:extLst>
                <a:ext uri="{FF2B5EF4-FFF2-40B4-BE49-F238E27FC236}">
                  <a16:creationId xmlns:a16="http://schemas.microsoft.com/office/drawing/2014/main" id="{5905E7C2-DF3E-4B3E-AEE1-5B154EB57BD6}"/>
                </a:ext>
              </a:extLst>
            </p:cNvPr>
            <p:cNvGrpSpPr>
              <a:grpSpLocks/>
            </p:cNvGrpSpPr>
            <p:nvPr/>
          </p:nvGrpSpPr>
          <p:grpSpPr bwMode="auto">
            <a:xfrm>
              <a:off x="3360" y="2359"/>
              <a:ext cx="1714" cy="1215"/>
              <a:chOff x="3360" y="2359"/>
              <a:chExt cx="1714" cy="1215"/>
            </a:xfrm>
          </p:grpSpPr>
          <p:sp>
            <p:nvSpPr>
              <p:cNvPr id="4391" name="Line 295">
                <a:extLst>
                  <a:ext uri="{FF2B5EF4-FFF2-40B4-BE49-F238E27FC236}">
                    <a16:creationId xmlns:a16="http://schemas.microsoft.com/office/drawing/2014/main" id="{0AFE1B12-6D00-42C7-914F-DF664CC36234}"/>
                  </a:ext>
                </a:extLst>
              </p:cNvPr>
              <p:cNvSpPr>
                <a:spLocks noChangeShapeType="1"/>
              </p:cNvSpPr>
              <p:nvPr/>
            </p:nvSpPr>
            <p:spPr bwMode="auto">
              <a:xfrm flipV="1">
                <a:off x="3360" y="2359"/>
                <a:ext cx="0" cy="1215"/>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b="1"/>
              </a:p>
            </p:txBody>
          </p:sp>
          <p:sp>
            <p:nvSpPr>
              <p:cNvPr id="4392" name="Line 296">
                <a:extLst>
                  <a:ext uri="{FF2B5EF4-FFF2-40B4-BE49-F238E27FC236}">
                    <a16:creationId xmlns:a16="http://schemas.microsoft.com/office/drawing/2014/main" id="{DC1F69B9-C11A-4F27-BF85-247774724341}"/>
                  </a:ext>
                </a:extLst>
              </p:cNvPr>
              <p:cNvSpPr>
                <a:spLocks noChangeShapeType="1"/>
              </p:cNvSpPr>
              <p:nvPr/>
            </p:nvSpPr>
            <p:spPr bwMode="auto">
              <a:xfrm flipV="1">
                <a:off x="3360" y="3096"/>
                <a:ext cx="1714" cy="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b="1"/>
              </a:p>
            </p:txBody>
          </p:sp>
        </p:grpSp>
        <p:sp>
          <p:nvSpPr>
            <p:cNvPr id="4396" name="Rectangle 300">
              <a:extLst>
                <a:ext uri="{FF2B5EF4-FFF2-40B4-BE49-F238E27FC236}">
                  <a16:creationId xmlns:a16="http://schemas.microsoft.com/office/drawing/2014/main" id="{797CC899-5A73-4DC2-8271-2D2C8AE492C4}"/>
                </a:ext>
              </a:extLst>
            </p:cNvPr>
            <p:cNvSpPr>
              <a:spLocks noChangeArrowheads="1"/>
            </p:cNvSpPr>
            <p:nvPr/>
          </p:nvSpPr>
          <p:spPr bwMode="auto">
            <a:xfrm>
              <a:off x="5106" y="2934"/>
              <a:ext cx="379"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spcBef>
                  <a:spcPct val="0"/>
                </a:spcBef>
              </a:pPr>
              <a:r>
                <a:rPr lang="en-US" altLang="zh-CN" sz="26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6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t </a:t>
              </a:r>
              <a:endParaRPr lang="en-US" altLang="zh-CN" sz="2600" b="1" i="1" dirty="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4399" name="AutoShape 303">
            <a:extLst>
              <a:ext uri="{FF2B5EF4-FFF2-40B4-BE49-F238E27FC236}">
                <a16:creationId xmlns:a16="http://schemas.microsoft.com/office/drawing/2014/main" id="{204B1437-2511-49AC-B998-55D97B66703B}"/>
              </a:ext>
            </a:extLst>
          </p:cNvPr>
          <p:cNvSpPr>
            <a:spLocks noChangeArrowheads="1"/>
          </p:cNvSpPr>
          <p:nvPr/>
        </p:nvSpPr>
        <p:spPr bwMode="auto">
          <a:xfrm>
            <a:off x="5823272" y="2855720"/>
            <a:ext cx="3384550" cy="619125"/>
          </a:xfrm>
          <a:prstGeom prst="wedgeRoundRectCallout">
            <a:avLst>
              <a:gd name="adj1" fmla="val -58079"/>
              <a:gd name="adj2" fmla="val 112778"/>
              <a:gd name="adj3" fmla="val 16667"/>
            </a:avLst>
          </a:prstGeom>
          <a:gradFill rotWithShape="0">
            <a:gsLst>
              <a:gs pos="0">
                <a:srgbClr val="FFCC66"/>
              </a:gs>
              <a:gs pos="50000">
                <a:schemeClr val="bg1"/>
              </a:gs>
              <a:gs pos="100000">
                <a:srgbClr val="FFCC66"/>
              </a:gs>
            </a:gsLst>
            <a:lin ang="5400000" scaled="1"/>
          </a:gradFill>
          <a:ln w="127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2167" b="1">
                <a:latin typeface="黑体" panose="02010609060101010101" pitchFamily="49" charset="-122"/>
                <a:ea typeface="黑体" panose="02010609060101010101" pitchFamily="49" charset="-122"/>
              </a:rPr>
              <a:t>实际方向和假设方向一致</a:t>
            </a:r>
          </a:p>
        </p:txBody>
      </p:sp>
      <p:sp>
        <p:nvSpPr>
          <p:cNvPr id="4400" name="AutoShape 304">
            <a:extLst>
              <a:ext uri="{FF2B5EF4-FFF2-40B4-BE49-F238E27FC236}">
                <a16:creationId xmlns:a16="http://schemas.microsoft.com/office/drawing/2014/main" id="{32199372-AC7D-440C-9BE0-8CC59FB56965}"/>
              </a:ext>
            </a:extLst>
          </p:cNvPr>
          <p:cNvSpPr>
            <a:spLocks noChangeArrowheads="1"/>
          </p:cNvSpPr>
          <p:nvPr/>
        </p:nvSpPr>
        <p:spPr bwMode="auto">
          <a:xfrm>
            <a:off x="5856973" y="5636156"/>
            <a:ext cx="3384550" cy="701675"/>
          </a:xfrm>
          <a:prstGeom prst="wedgeRoundRectCallout">
            <a:avLst>
              <a:gd name="adj1" fmla="val -35417"/>
              <a:gd name="adj2" fmla="val -135051"/>
              <a:gd name="adj3" fmla="val 16667"/>
            </a:avLst>
          </a:prstGeom>
          <a:gradFill rotWithShape="0">
            <a:gsLst>
              <a:gs pos="0">
                <a:srgbClr val="FFCC66"/>
              </a:gs>
              <a:gs pos="50000">
                <a:schemeClr val="bg1"/>
              </a:gs>
              <a:gs pos="100000">
                <a:srgbClr val="FFCC66"/>
              </a:gs>
            </a:gsLst>
            <a:lin ang="5400000" scaled="1"/>
          </a:gradFill>
          <a:ln w="127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pPr>
            <a:r>
              <a:rPr lang="zh-CN" altLang="en-US" sz="2167" b="1" dirty="0">
                <a:latin typeface="黑体" panose="02010609060101010101" pitchFamily="49" charset="-122"/>
                <a:ea typeface="黑体" panose="02010609060101010101" pitchFamily="49" charset="-122"/>
              </a:rPr>
              <a:t>实际方向和假设方向相反</a:t>
            </a:r>
          </a:p>
        </p:txBody>
      </p:sp>
      <p:sp>
        <p:nvSpPr>
          <p:cNvPr id="2" name="灯片编号占位符 1">
            <a:extLst>
              <a:ext uri="{FF2B5EF4-FFF2-40B4-BE49-F238E27FC236}">
                <a16:creationId xmlns:a16="http://schemas.microsoft.com/office/drawing/2014/main" id="{23147982-77CA-4734-B3DB-5F6A94553915}"/>
              </a:ext>
            </a:extLst>
          </p:cNvPr>
          <p:cNvSpPr>
            <a:spLocks noGrp="1"/>
          </p:cNvSpPr>
          <p:nvPr>
            <p:ph type="sldNum" sz="quarter" idx="12"/>
          </p:nvPr>
        </p:nvSpPr>
        <p:spPr/>
        <p:txBody>
          <a:bodyPr/>
          <a:lstStyle/>
          <a:p>
            <a:fld id="{DD7B16FF-69CA-4A0B-BD3A-C4B4E2184A49}" type="slidenum">
              <a:rPr lang="zh-CN" altLang="en-US" smtClean="0"/>
              <a:pPr/>
              <a:t>5</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4102"/>
                                        </p:tgtEl>
                                        <p:attrNameLst>
                                          <p:attrName>style.visibility</p:attrName>
                                        </p:attrNameLst>
                                      </p:cBhvr>
                                      <p:to>
                                        <p:strVal val="visible"/>
                                      </p:to>
                                    </p:set>
                                    <p:animEffect transition="in" filter="blinds(vertical)">
                                      <p:cBhvr>
                                        <p:cTn id="7" dur="500"/>
                                        <p:tgtEl>
                                          <p:spTgt spid="41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wipe(left)">
                                      <p:cBhvr>
                                        <p:cTn id="12" dur="500"/>
                                        <p:tgtEl>
                                          <p:spTgt spid="40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4363"/>
                                        </p:tgtEl>
                                        <p:attrNameLst>
                                          <p:attrName>style.visibility</p:attrName>
                                        </p:attrNameLst>
                                      </p:cBhvr>
                                      <p:to>
                                        <p:strVal val="visible"/>
                                      </p:to>
                                    </p:set>
                                    <p:animEffect transition="in" filter="blinds(vertical)">
                                      <p:cBhvr>
                                        <p:cTn id="17" dur="500"/>
                                        <p:tgtEl>
                                          <p:spTgt spid="43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64"/>
                                        </p:tgtEl>
                                        <p:attrNameLst>
                                          <p:attrName>style.visibility</p:attrName>
                                        </p:attrNameLst>
                                      </p:cBhvr>
                                      <p:to>
                                        <p:strVal val="visible"/>
                                      </p:to>
                                    </p:set>
                                    <p:animEffect transition="in" filter="wipe(left)">
                                      <p:cBhvr>
                                        <p:cTn id="22" dur="500"/>
                                        <p:tgtEl>
                                          <p:spTgt spid="43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4365"/>
                                        </p:tgtEl>
                                        <p:attrNameLst>
                                          <p:attrName>style.visibility</p:attrName>
                                        </p:attrNameLst>
                                      </p:cBhvr>
                                      <p:to>
                                        <p:strVal val="visible"/>
                                      </p:to>
                                    </p:set>
                                    <p:animEffect transition="in" filter="blinds(vertical)">
                                      <p:cBhvr>
                                        <p:cTn id="27" dur="500"/>
                                        <p:tgtEl>
                                          <p:spTgt spid="436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366"/>
                                        </p:tgtEl>
                                        <p:attrNameLst>
                                          <p:attrName>style.visibility</p:attrName>
                                        </p:attrNameLst>
                                      </p:cBhvr>
                                      <p:to>
                                        <p:strVal val="visible"/>
                                      </p:to>
                                    </p:set>
                                    <p:animEffect transition="in" filter="wipe(left)">
                                      <p:cBhvr>
                                        <p:cTn id="32" dur="500"/>
                                        <p:tgtEl>
                                          <p:spTgt spid="436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8" fill="hold" nodeType="clickEffect">
                                  <p:stCondLst>
                                    <p:cond delay="0"/>
                                  </p:stCondLst>
                                  <p:childTnLst>
                                    <p:set>
                                      <p:cBhvr>
                                        <p:cTn id="36" dur="1" fill="hold">
                                          <p:stCondLst>
                                            <p:cond delay="0"/>
                                          </p:stCondLst>
                                        </p:cTn>
                                        <p:tgtEl>
                                          <p:spTgt spid="4398"/>
                                        </p:tgtEl>
                                        <p:attrNameLst>
                                          <p:attrName>style.visibility</p:attrName>
                                        </p:attrNameLst>
                                      </p:cBhvr>
                                      <p:to>
                                        <p:strVal val="visible"/>
                                      </p:to>
                                    </p:set>
                                    <p:anim calcmode="lin" valueType="num">
                                      <p:cBhvr>
                                        <p:cTn id="37" dur="500" fill="hold"/>
                                        <p:tgtEl>
                                          <p:spTgt spid="4398"/>
                                        </p:tgtEl>
                                        <p:attrNameLst>
                                          <p:attrName>ppt_x</p:attrName>
                                        </p:attrNameLst>
                                      </p:cBhvr>
                                      <p:tavLst>
                                        <p:tav tm="0">
                                          <p:val>
                                            <p:strVal val="#ppt_x-#ppt_w/2"/>
                                          </p:val>
                                        </p:tav>
                                        <p:tav tm="100000">
                                          <p:val>
                                            <p:strVal val="#ppt_x"/>
                                          </p:val>
                                        </p:tav>
                                      </p:tavLst>
                                    </p:anim>
                                    <p:anim calcmode="lin" valueType="num">
                                      <p:cBhvr>
                                        <p:cTn id="38" dur="500" fill="hold"/>
                                        <p:tgtEl>
                                          <p:spTgt spid="4398"/>
                                        </p:tgtEl>
                                        <p:attrNameLst>
                                          <p:attrName>ppt_y</p:attrName>
                                        </p:attrNameLst>
                                      </p:cBhvr>
                                      <p:tavLst>
                                        <p:tav tm="0">
                                          <p:val>
                                            <p:strVal val="#ppt_y"/>
                                          </p:val>
                                        </p:tav>
                                        <p:tav tm="100000">
                                          <p:val>
                                            <p:strVal val="#ppt_y"/>
                                          </p:val>
                                        </p:tav>
                                      </p:tavLst>
                                    </p:anim>
                                    <p:anim calcmode="lin" valueType="num">
                                      <p:cBhvr>
                                        <p:cTn id="39" dur="500" fill="hold"/>
                                        <p:tgtEl>
                                          <p:spTgt spid="4398"/>
                                        </p:tgtEl>
                                        <p:attrNameLst>
                                          <p:attrName>ppt_w</p:attrName>
                                        </p:attrNameLst>
                                      </p:cBhvr>
                                      <p:tavLst>
                                        <p:tav tm="0">
                                          <p:val>
                                            <p:fltVal val="0"/>
                                          </p:val>
                                        </p:tav>
                                        <p:tav tm="100000">
                                          <p:val>
                                            <p:strVal val="#ppt_w"/>
                                          </p:val>
                                        </p:tav>
                                      </p:tavLst>
                                    </p:anim>
                                    <p:anim calcmode="lin" valueType="num">
                                      <p:cBhvr>
                                        <p:cTn id="40" dur="500" fill="hold"/>
                                        <p:tgtEl>
                                          <p:spTgt spid="4398"/>
                                        </p:tgtEl>
                                        <p:attrNameLst>
                                          <p:attrName>ppt_h</p:attrName>
                                        </p:attrNameLst>
                                      </p:cBhvr>
                                      <p:tavLst>
                                        <p:tav tm="0">
                                          <p:val>
                                            <p:strVal val="#ppt_h"/>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4399"/>
                                        </p:tgtEl>
                                        <p:attrNameLst>
                                          <p:attrName>style.visibility</p:attrName>
                                        </p:attrNameLst>
                                      </p:cBhvr>
                                      <p:to>
                                        <p:strVal val="visible"/>
                                      </p:to>
                                    </p:set>
                                    <p:anim calcmode="lin" valueType="num">
                                      <p:cBhvr additive="base">
                                        <p:cTn id="45" dur="500" fill="hold"/>
                                        <p:tgtEl>
                                          <p:spTgt spid="4399"/>
                                        </p:tgtEl>
                                        <p:attrNameLst>
                                          <p:attrName>ppt_x</p:attrName>
                                        </p:attrNameLst>
                                      </p:cBhvr>
                                      <p:tavLst>
                                        <p:tav tm="0">
                                          <p:val>
                                            <p:strVal val="1+#ppt_w/2"/>
                                          </p:val>
                                        </p:tav>
                                        <p:tav tm="100000">
                                          <p:val>
                                            <p:strVal val="#ppt_x"/>
                                          </p:val>
                                        </p:tav>
                                      </p:tavLst>
                                    </p:anim>
                                    <p:anim calcmode="lin" valueType="num">
                                      <p:cBhvr additive="base">
                                        <p:cTn id="46" dur="500" fill="hold"/>
                                        <p:tgtEl>
                                          <p:spTgt spid="4399"/>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400"/>
                                        </p:tgtEl>
                                        <p:attrNameLst>
                                          <p:attrName>style.visibility</p:attrName>
                                        </p:attrNameLst>
                                      </p:cBhvr>
                                      <p:to>
                                        <p:strVal val="visible"/>
                                      </p:to>
                                    </p:set>
                                    <p:anim calcmode="lin" valueType="num">
                                      <p:cBhvr additive="base">
                                        <p:cTn id="51" dur="500" fill="hold"/>
                                        <p:tgtEl>
                                          <p:spTgt spid="4400"/>
                                        </p:tgtEl>
                                        <p:attrNameLst>
                                          <p:attrName>ppt_x</p:attrName>
                                        </p:attrNameLst>
                                      </p:cBhvr>
                                      <p:tavLst>
                                        <p:tav tm="0">
                                          <p:val>
                                            <p:strVal val="#ppt_x"/>
                                          </p:val>
                                        </p:tav>
                                        <p:tav tm="100000">
                                          <p:val>
                                            <p:strVal val="#ppt_x"/>
                                          </p:val>
                                        </p:tav>
                                      </p:tavLst>
                                    </p:anim>
                                    <p:anim calcmode="lin" valueType="num">
                                      <p:cBhvr additive="base">
                                        <p:cTn id="52" dur="500" fill="hold"/>
                                        <p:tgtEl>
                                          <p:spTgt spid="44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utoUpdateAnimBg="0"/>
      <p:bldP spid="4102" grpId="0" animBg="1" autoUpdateAnimBg="0"/>
      <p:bldP spid="4363" grpId="0" animBg="1" autoUpdateAnimBg="0"/>
      <p:bldP spid="4364" grpId="0" autoUpdateAnimBg="0"/>
      <p:bldP spid="4365" grpId="0" animBg="1" autoUpdateAnimBg="0"/>
      <p:bldP spid="4366" grpId="0" autoUpdateAnimBg="0"/>
      <p:bldP spid="4399" grpId="0" animBg="1" autoUpdateAnimBg="0"/>
      <p:bldP spid="4400"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07F48BE0-54B4-421D-977B-2E8B2A5BCEBF}"/>
              </a:ext>
            </a:extLst>
          </p:cNvPr>
          <p:cNvSpPr>
            <a:spLocks noChangeArrowheads="1"/>
          </p:cNvSpPr>
          <p:nvPr/>
        </p:nvSpPr>
        <p:spPr bwMode="auto">
          <a:xfrm>
            <a:off x="654973" y="466959"/>
            <a:ext cx="2724150" cy="4973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nchor="ctr">
            <a:spAutoFit/>
          </a:bodyPr>
          <a:lstStyle/>
          <a:p>
            <a:pPr eaLnBrk="0" hangingPunct="0"/>
            <a:r>
              <a:rPr lang="zh-CN" altLang="en-US" sz="2600" b="1"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无功功率 </a:t>
            </a:r>
            <a:r>
              <a:rPr lang="en-US" altLang="zh-CN" sz="2600" b="1" i="1"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Q</a:t>
            </a:r>
          </a:p>
        </p:txBody>
      </p:sp>
      <p:graphicFrame>
        <p:nvGraphicFramePr>
          <p:cNvPr id="70659" name="Object 3">
            <a:hlinkClick r:id="" action="ppaction://ole?verb=0"/>
            <a:extLst>
              <a:ext uri="{FF2B5EF4-FFF2-40B4-BE49-F238E27FC236}">
                <a16:creationId xmlns:a16="http://schemas.microsoft.com/office/drawing/2014/main" id="{A5577D5D-C4F5-4232-977C-F9E5D2F9BEC6}"/>
              </a:ext>
            </a:extLst>
          </p:cNvPr>
          <p:cNvGraphicFramePr>
            <a:graphicFrameLocks/>
          </p:cNvGraphicFramePr>
          <p:nvPr>
            <p:extLst>
              <p:ext uri="{D42A27DB-BD31-4B8C-83A1-F6EECF244321}">
                <p14:modId xmlns:p14="http://schemas.microsoft.com/office/powerpoint/2010/main" val="915748663"/>
              </p:ext>
            </p:extLst>
          </p:nvPr>
        </p:nvGraphicFramePr>
        <p:xfrm>
          <a:off x="2738322" y="3673735"/>
          <a:ext cx="4340754" cy="914929"/>
        </p:xfrm>
        <a:graphic>
          <a:graphicData uri="http://schemas.openxmlformats.org/presentationml/2006/ole">
            <mc:AlternateContent xmlns:mc="http://schemas.openxmlformats.org/markup-compatibility/2006">
              <mc:Choice xmlns:v="urn:schemas-microsoft-com:vml" Requires="v">
                <p:oleObj spid="_x0000_s295186" name="公式" r:id="rId3" imgW="1879560" imgH="380880" progId="Equation.3">
                  <p:embed/>
                </p:oleObj>
              </mc:Choice>
              <mc:Fallback>
                <p:oleObj name="公式" r:id="rId3" imgW="1879560" imgH="380880" progId="Equation.3">
                  <p:embed/>
                  <p:pic>
                    <p:nvPicPr>
                      <p:cNvPr id="0" name="Object 3"/>
                      <p:cNvPicPr>
                        <a:picLocks noChangeArrowheads="1"/>
                      </p:cNvPicPr>
                      <p:nvPr/>
                    </p:nvPicPr>
                    <p:blipFill>
                      <a:blip r:embed="rId4"/>
                      <a:srcRect/>
                      <a:stretch>
                        <a:fillRect/>
                      </a:stretch>
                    </p:blipFill>
                    <p:spPr bwMode="auto">
                      <a:xfrm>
                        <a:off x="2738322" y="3673735"/>
                        <a:ext cx="4340754" cy="914929"/>
                      </a:xfrm>
                      <a:prstGeom prst="rect">
                        <a:avLst/>
                      </a:prstGeom>
                      <a:noFill/>
                      <a:ln w="19050">
                        <a:solidFill>
                          <a:srgbClr val="FF0000"/>
                        </a:solidFill>
                        <a:miter lim="800000"/>
                        <a:headEnd/>
                        <a:tailEnd/>
                      </a:ln>
                      <a:effectLst/>
                    </p:spPr>
                  </p:pic>
                </p:oleObj>
              </mc:Fallback>
            </mc:AlternateContent>
          </a:graphicData>
        </a:graphic>
      </p:graphicFrame>
      <p:sp>
        <p:nvSpPr>
          <p:cNvPr id="70660" name="Text Box 4">
            <a:extLst>
              <a:ext uri="{FF2B5EF4-FFF2-40B4-BE49-F238E27FC236}">
                <a16:creationId xmlns:a16="http://schemas.microsoft.com/office/drawing/2014/main" id="{028333C6-51D9-4C45-A6D9-26C9ABD955CD}"/>
              </a:ext>
            </a:extLst>
          </p:cNvPr>
          <p:cNvSpPr txBox="1">
            <a:spLocks noChangeArrowheads="1"/>
          </p:cNvSpPr>
          <p:nvPr/>
        </p:nvSpPr>
        <p:spPr bwMode="auto">
          <a:xfrm>
            <a:off x="2753745" y="5317238"/>
            <a:ext cx="5059398"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Q</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的单位：乏、千乏 </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600" b="1" dirty="0" err="1">
                <a:latin typeface="Times New Roman" panose="02020603050405020304" pitchFamily="18" charset="0"/>
                <a:ea typeface="黑体" panose="02010609060101010101" pitchFamily="49" charset="-122"/>
                <a:cs typeface="Times New Roman" panose="02020603050405020304" pitchFamily="18" charset="0"/>
              </a:rPr>
              <a:t>var</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600" b="1" dirty="0" err="1">
                <a:latin typeface="Times New Roman" panose="02020603050405020304" pitchFamily="18" charset="0"/>
                <a:ea typeface="黑体" panose="02010609060101010101" pitchFamily="49" charset="-122"/>
                <a:cs typeface="Times New Roman" panose="02020603050405020304" pitchFamily="18" charset="0"/>
              </a:rPr>
              <a:t>kvar</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 </a:t>
            </a:r>
          </a:p>
        </p:txBody>
      </p:sp>
      <p:sp>
        <p:nvSpPr>
          <p:cNvPr id="70661" name="Text Box 5">
            <a:extLst>
              <a:ext uri="{FF2B5EF4-FFF2-40B4-BE49-F238E27FC236}">
                <a16:creationId xmlns:a16="http://schemas.microsoft.com/office/drawing/2014/main" id="{90A302C5-6C75-4839-9722-EF832ADE7989}"/>
              </a:ext>
            </a:extLst>
          </p:cNvPr>
          <p:cNvSpPr txBox="1">
            <a:spLocks noChangeArrowheads="1"/>
          </p:cNvSpPr>
          <p:nvPr/>
        </p:nvSpPr>
        <p:spPr bwMode="auto">
          <a:xfrm>
            <a:off x="6253094" y="68528"/>
            <a:ext cx="309700" cy="3924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1950">
                <a:latin typeface="宋体" panose="02010600030101010101" pitchFamily="2" charset="-122"/>
                <a:ea typeface="宋体" panose="02010600030101010101" pitchFamily="2" charset="-122"/>
              </a:rPr>
              <a:t> </a:t>
            </a:r>
          </a:p>
        </p:txBody>
      </p:sp>
      <p:sp>
        <p:nvSpPr>
          <p:cNvPr id="70662" name="Text Box 6">
            <a:extLst>
              <a:ext uri="{FF2B5EF4-FFF2-40B4-BE49-F238E27FC236}">
                <a16:creationId xmlns:a16="http://schemas.microsoft.com/office/drawing/2014/main" id="{A0AD833B-0F8F-43E3-AAF4-7FE9D7A93AEF}"/>
              </a:ext>
            </a:extLst>
          </p:cNvPr>
          <p:cNvSpPr txBox="1">
            <a:spLocks noChangeArrowheads="1"/>
          </p:cNvSpPr>
          <p:nvPr/>
        </p:nvSpPr>
        <p:spPr bwMode="auto">
          <a:xfrm>
            <a:off x="2738323" y="1393226"/>
            <a:ext cx="6064332" cy="892552"/>
          </a:xfrm>
          <a:prstGeom prst="rect">
            <a:avLst/>
          </a:prstGeom>
          <a:noFill/>
          <a:ln w="12700">
            <a:solidFill>
              <a:srgbClr val="C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eaLnBrk="0" hangingPunct="0"/>
            <a:r>
              <a:rPr lang="zh-CN" altLang="en-US" sz="2600" b="1" dirty="0">
                <a:latin typeface="黑体" panose="02010609060101010101" pitchFamily="49" charset="-122"/>
                <a:ea typeface="黑体" panose="02010609060101010101" pitchFamily="49" charset="-122"/>
              </a:rPr>
              <a:t>电感瞬时功率所能达到的最大值。用以衡量电感电路中能量交换的规模。</a:t>
            </a:r>
          </a:p>
        </p:txBody>
      </p:sp>
      <p:graphicFrame>
        <p:nvGraphicFramePr>
          <p:cNvPr id="70663" name="Object 7">
            <a:hlinkClick r:id="" action="ppaction://ole?verb=0"/>
            <a:extLst>
              <a:ext uri="{FF2B5EF4-FFF2-40B4-BE49-F238E27FC236}">
                <a16:creationId xmlns:a16="http://schemas.microsoft.com/office/drawing/2014/main" id="{3BCBF865-ED61-4C0A-ABF2-2621CF547E15}"/>
              </a:ext>
            </a:extLst>
          </p:cNvPr>
          <p:cNvGraphicFramePr>
            <a:graphicFrameLocks/>
          </p:cNvGraphicFramePr>
          <p:nvPr>
            <p:extLst>
              <p:ext uri="{D42A27DB-BD31-4B8C-83A1-F6EECF244321}">
                <p14:modId xmlns:p14="http://schemas.microsoft.com/office/powerpoint/2010/main" val="615766646"/>
              </p:ext>
            </p:extLst>
          </p:nvPr>
        </p:nvGraphicFramePr>
        <p:xfrm>
          <a:off x="2738322" y="2806746"/>
          <a:ext cx="3939546" cy="520115"/>
        </p:xfrm>
        <a:graphic>
          <a:graphicData uri="http://schemas.openxmlformats.org/presentationml/2006/ole">
            <mc:AlternateContent xmlns:mc="http://schemas.openxmlformats.org/markup-compatibility/2006">
              <mc:Choice xmlns:v="urn:schemas-microsoft-com:vml" Requires="v">
                <p:oleObj spid="_x0000_s295187" name="公式" r:id="rId5" imgW="1523880" imgH="203040" progId="Equation.3">
                  <p:embed/>
                </p:oleObj>
              </mc:Choice>
              <mc:Fallback>
                <p:oleObj name="公式" r:id="rId5" imgW="1523880" imgH="203040" progId="Equation.3">
                  <p:embed/>
                  <p:pic>
                    <p:nvPicPr>
                      <p:cNvPr id="0" name="Object 7"/>
                      <p:cNvPicPr>
                        <a:picLocks noChangeArrowheads="1"/>
                      </p:cNvPicPr>
                      <p:nvPr/>
                    </p:nvPicPr>
                    <p:blipFill>
                      <a:blip r:embed="rId6"/>
                      <a:srcRect/>
                      <a:stretch>
                        <a:fillRect/>
                      </a:stretch>
                    </p:blipFill>
                    <p:spPr bwMode="auto">
                      <a:xfrm>
                        <a:off x="2738322" y="2806746"/>
                        <a:ext cx="3939546" cy="520115"/>
                      </a:xfrm>
                      <a:prstGeom prst="rect">
                        <a:avLst/>
                      </a:prstGeom>
                      <a:noFill/>
                      <a:ln>
                        <a:noFill/>
                      </a:ln>
                      <a:effectLst/>
                    </p:spPr>
                  </p:pic>
                </p:oleObj>
              </mc:Fallback>
            </mc:AlternateContent>
          </a:graphicData>
        </a:graphic>
      </p:graphicFrame>
      <p:sp>
        <p:nvSpPr>
          <p:cNvPr id="70925" name="Text Box 269">
            <a:extLst>
              <a:ext uri="{FF2B5EF4-FFF2-40B4-BE49-F238E27FC236}">
                <a16:creationId xmlns:a16="http://schemas.microsoft.com/office/drawing/2014/main" id="{E95DCFE2-E655-44A5-A128-D0BEA63CA1C8}"/>
              </a:ext>
            </a:extLst>
          </p:cNvPr>
          <p:cNvSpPr txBox="1">
            <a:spLocks noChangeArrowheads="1"/>
          </p:cNvSpPr>
          <p:nvPr/>
        </p:nvSpPr>
        <p:spPr bwMode="auto">
          <a:xfrm>
            <a:off x="718589" y="1354790"/>
            <a:ext cx="187801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2600" b="1"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600" b="1"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的定义：</a:t>
            </a:r>
          </a:p>
        </p:txBody>
      </p:sp>
      <p:sp>
        <p:nvSpPr>
          <p:cNvPr id="2" name="灯片编号占位符 1">
            <a:extLst>
              <a:ext uri="{FF2B5EF4-FFF2-40B4-BE49-F238E27FC236}">
                <a16:creationId xmlns:a16="http://schemas.microsoft.com/office/drawing/2014/main" id="{9A9D1E7C-CA9E-4526-8B8A-8D1F621474A5}"/>
              </a:ext>
            </a:extLst>
          </p:cNvPr>
          <p:cNvSpPr>
            <a:spLocks noGrp="1"/>
          </p:cNvSpPr>
          <p:nvPr>
            <p:ph type="sldNum" sz="quarter" idx="12"/>
          </p:nvPr>
        </p:nvSpPr>
        <p:spPr/>
        <p:txBody>
          <a:bodyPr/>
          <a:lstStyle/>
          <a:p>
            <a:fld id="{DD7B16FF-69CA-4A0B-BD3A-C4B4E2184A49}" type="slidenum">
              <a:rPr lang="zh-CN" altLang="en-US" smtClean="0"/>
              <a:pPr/>
              <a:t>50</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70658"/>
                                        </p:tgtEl>
                                        <p:attrNameLst>
                                          <p:attrName>style.visibility</p:attrName>
                                        </p:attrNameLst>
                                      </p:cBhvr>
                                      <p:to>
                                        <p:strVal val="visible"/>
                                      </p:to>
                                    </p:set>
                                    <p:animEffect transition="in" filter="wipe(left)">
                                      <p:cBhvr>
                                        <p:cTn id="7" dur="75"/>
                                        <p:tgtEl>
                                          <p:spTgt spid="706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0925"/>
                                        </p:tgtEl>
                                        <p:attrNameLst>
                                          <p:attrName>style.visibility</p:attrName>
                                        </p:attrNameLst>
                                      </p:cBhvr>
                                      <p:to>
                                        <p:strVal val="visible"/>
                                      </p:to>
                                    </p:set>
                                    <p:animEffect transition="in" filter="wipe(left)">
                                      <p:cBhvr>
                                        <p:cTn id="12" dur="500"/>
                                        <p:tgtEl>
                                          <p:spTgt spid="709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70662"/>
                                        </p:tgtEl>
                                        <p:attrNameLst>
                                          <p:attrName>style.visibility</p:attrName>
                                        </p:attrNameLst>
                                      </p:cBhvr>
                                      <p:to>
                                        <p:strVal val="visible"/>
                                      </p:to>
                                    </p:set>
                                    <p:animEffect transition="in" filter="checkerboard(down)">
                                      <p:cBhvr>
                                        <p:cTn id="17" dur="500"/>
                                        <p:tgtEl>
                                          <p:spTgt spid="706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0663"/>
                                        </p:tgtEl>
                                        <p:attrNameLst>
                                          <p:attrName>style.visibility</p:attrName>
                                        </p:attrNameLst>
                                      </p:cBhvr>
                                      <p:to>
                                        <p:strVal val="visible"/>
                                      </p:to>
                                    </p:set>
                                    <p:animEffect transition="in" filter="wipe(left)">
                                      <p:cBhvr>
                                        <p:cTn id="22" dur="500"/>
                                        <p:tgtEl>
                                          <p:spTgt spid="706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70659"/>
                                        </p:tgtEl>
                                        <p:attrNameLst>
                                          <p:attrName>style.visibility</p:attrName>
                                        </p:attrNameLst>
                                      </p:cBhvr>
                                      <p:to>
                                        <p:strVal val="visible"/>
                                      </p:to>
                                    </p:set>
                                    <p:animEffect transition="in" filter="box(in)">
                                      <p:cBhvr>
                                        <p:cTn id="27" dur="500"/>
                                        <p:tgtEl>
                                          <p:spTgt spid="7065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70660"/>
                                        </p:tgtEl>
                                        <p:attrNameLst>
                                          <p:attrName>style.visibility</p:attrName>
                                        </p:attrNameLst>
                                      </p:cBhvr>
                                      <p:to>
                                        <p:strVal val="visible"/>
                                      </p:to>
                                    </p:set>
                                    <p:animEffect transition="in" filter="box(in)">
                                      <p:cBhvr>
                                        <p:cTn id="32" dur="500"/>
                                        <p:tgtEl>
                                          <p:spTgt spid="70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autoUpdateAnimBg="0"/>
      <p:bldP spid="70660" grpId="0" autoUpdateAnimBg="0"/>
      <p:bldP spid="70662" grpId="0" animBg="1" autoUpdateAnimBg="0"/>
      <p:bldP spid="70925"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a:extLst>
              <a:ext uri="{FF2B5EF4-FFF2-40B4-BE49-F238E27FC236}">
                <a16:creationId xmlns:a16="http://schemas.microsoft.com/office/drawing/2014/main" id="{D48C2B8D-2D4D-49B5-882E-4CBDD93991A8}"/>
              </a:ext>
            </a:extLst>
          </p:cNvPr>
          <p:cNvSpPr>
            <a:spLocks noChangeArrowheads="1"/>
          </p:cNvSpPr>
          <p:nvPr/>
        </p:nvSpPr>
        <p:spPr bwMode="auto">
          <a:xfrm>
            <a:off x="1014695" y="2081950"/>
            <a:ext cx="2643320" cy="497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b="1" i="1" dirty="0">
                <a:ea typeface="黑体" panose="02010609060101010101" pitchFamily="49" charset="-122"/>
                <a:cs typeface="Times New Roman" panose="02020603050405020304" pitchFamily="18" charset="0"/>
              </a:rPr>
              <a:t>u</a:t>
            </a:r>
            <a:r>
              <a:rPr lang="zh-CN" altLang="en-US" sz="2600" b="1" dirty="0">
                <a:ea typeface="黑体" panose="02010609060101010101" pitchFamily="49" charset="-122"/>
                <a:cs typeface="Times New Roman" panose="02020603050405020304" pitchFamily="18" charset="0"/>
              </a:rPr>
              <a:t>，</a:t>
            </a:r>
            <a:r>
              <a:rPr lang="en-US" altLang="zh-CN" sz="2600" b="1" i="1" dirty="0" err="1">
                <a:ea typeface="黑体" panose="02010609060101010101" pitchFamily="49" charset="-122"/>
                <a:cs typeface="Times New Roman" panose="02020603050405020304" pitchFamily="18" charset="0"/>
              </a:rPr>
              <a:t>i</a:t>
            </a:r>
            <a:r>
              <a:rPr lang="zh-CN" altLang="en-US" sz="2600" b="1" dirty="0">
                <a:ea typeface="黑体" panose="02010609060101010101" pitchFamily="49" charset="-122"/>
                <a:cs typeface="Times New Roman" panose="02020603050405020304" pitchFamily="18" charset="0"/>
              </a:rPr>
              <a:t>基本关系式</a:t>
            </a:r>
            <a:r>
              <a:rPr lang="en-US" altLang="zh-CN" sz="2600" b="1" dirty="0">
                <a:ea typeface="黑体" panose="02010609060101010101" pitchFamily="49" charset="-122"/>
                <a:cs typeface="Times New Roman" panose="02020603050405020304" pitchFamily="18" charset="0"/>
              </a:rPr>
              <a:t>:</a:t>
            </a:r>
          </a:p>
        </p:txBody>
      </p:sp>
      <p:graphicFrame>
        <p:nvGraphicFramePr>
          <p:cNvPr id="71684" name="Object 4">
            <a:hlinkClick r:id="" action="ppaction://ole?verb=0"/>
            <a:extLst>
              <a:ext uri="{FF2B5EF4-FFF2-40B4-BE49-F238E27FC236}">
                <a16:creationId xmlns:a16="http://schemas.microsoft.com/office/drawing/2014/main" id="{7F6D95E3-0B2A-46B1-B00D-D36813E0FA94}"/>
              </a:ext>
            </a:extLst>
          </p:cNvPr>
          <p:cNvGraphicFramePr>
            <a:graphicFrameLocks/>
          </p:cNvGraphicFramePr>
          <p:nvPr>
            <p:extLst>
              <p:ext uri="{D42A27DB-BD31-4B8C-83A1-F6EECF244321}">
                <p14:modId xmlns:p14="http://schemas.microsoft.com/office/powerpoint/2010/main" val="3324234055"/>
              </p:ext>
            </p:extLst>
          </p:nvPr>
        </p:nvGraphicFramePr>
        <p:xfrm>
          <a:off x="3893325" y="1840623"/>
          <a:ext cx="1540933" cy="967640"/>
        </p:xfrm>
        <a:graphic>
          <a:graphicData uri="http://schemas.openxmlformats.org/presentationml/2006/ole">
            <mc:AlternateContent xmlns:mc="http://schemas.openxmlformats.org/markup-compatibility/2006">
              <mc:Choice xmlns:v="urn:schemas-microsoft-com:vml" Requires="v">
                <p:oleObj spid="_x0000_s296359" name="公式" r:id="rId4" imgW="685800" imgH="406080" progId="Equation.3">
                  <p:embed/>
                </p:oleObj>
              </mc:Choice>
              <mc:Fallback>
                <p:oleObj name="公式" r:id="rId4" imgW="685800" imgH="406080" progId="Equation.3">
                  <p:embed/>
                  <p:pic>
                    <p:nvPicPr>
                      <p:cNvPr id="0" name="Object 4"/>
                      <p:cNvPicPr>
                        <a:picLocks noChangeArrowheads="1"/>
                      </p:cNvPicPr>
                      <p:nvPr/>
                    </p:nvPicPr>
                    <p:blipFill>
                      <a:blip r:embed="rId5"/>
                      <a:srcRect/>
                      <a:stretch>
                        <a:fillRect/>
                      </a:stretch>
                    </p:blipFill>
                    <p:spPr bwMode="auto">
                      <a:xfrm>
                        <a:off x="3893325" y="1840623"/>
                        <a:ext cx="1540933" cy="967640"/>
                      </a:xfrm>
                      <a:prstGeom prst="rect">
                        <a:avLst/>
                      </a:prstGeom>
                      <a:noFill/>
                      <a:ln w="12700">
                        <a:solidFill>
                          <a:srgbClr val="FF3300"/>
                        </a:solidFill>
                        <a:miter lim="800000"/>
                        <a:headEnd/>
                        <a:tailEnd/>
                      </a:ln>
                      <a:effectLst/>
                    </p:spPr>
                  </p:pic>
                </p:oleObj>
              </mc:Fallback>
            </mc:AlternateContent>
          </a:graphicData>
        </a:graphic>
      </p:graphicFrame>
      <p:grpSp>
        <p:nvGrpSpPr>
          <p:cNvPr id="71685" name="Group 5">
            <a:extLst>
              <a:ext uri="{FF2B5EF4-FFF2-40B4-BE49-F238E27FC236}">
                <a16:creationId xmlns:a16="http://schemas.microsoft.com/office/drawing/2014/main" id="{A0F8CBB8-6197-453B-9748-373A07B5AA91}"/>
              </a:ext>
            </a:extLst>
          </p:cNvPr>
          <p:cNvGrpSpPr>
            <a:grpSpLocks/>
          </p:cNvGrpSpPr>
          <p:nvPr/>
        </p:nvGrpSpPr>
        <p:grpSpPr bwMode="auto">
          <a:xfrm>
            <a:off x="1014695" y="3260572"/>
            <a:ext cx="3233871" cy="512499"/>
            <a:chOff x="892" y="2004"/>
            <a:chExt cx="1878" cy="298"/>
          </a:xfrm>
        </p:grpSpPr>
        <p:sp>
          <p:nvSpPr>
            <p:cNvPr id="71686" name="Rectangle 6">
              <a:extLst>
                <a:ext uri="{FF2B5EF4-FFF2-40B4-BE49-F238E27FC236}">
                  <a16:creationId xmlns:a16="http://schemas.microsoft.com/office/drawing/2014/main" id="{63880880-8271-4FAA-87D1-DF34A5902D0C}"/>
                </a:ext>
              </a:extLst>
            </p:cNvPr>
            <p:cNvSpPr>
              <a:spLocks noChangeArrowheads="1"/>
            </p:cNvSpPr>
            <p:nvPr/>
          </p:nvSpPr>
          <p:spPr bwMode="auto">
            <a:xfrm>
              <a:off x="892" y="2013"/>
              <a:ext cx="648"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sz="2600" b="1" dirty="0">
                  <a:latin typeface="黑体" panose="02010609060101010101" pitchFamily="49" charset="-122"/>
                  <a:ea typeface="黑体" panose="02010609060101010101" pitchFamily="49" charset="-122"/>
                </a:rPr>
                <a:t>设：</a:t>
              </a:r>
            </a:p>
          </p:txBody>
        </p:sp>
        <p:graphicFrame>
          <p:nvGraphicFramePr>
            <p:cNvPr id="71687" name="Object 7">
              <a:hlinkClick r:id="" action="ppaction://ole?verb=0"/>
              <a:extLst>
                <a:ext uri="{FF2B5EF4-FFF2-40B4-BE49-F238E27FC236}">
                  <a16:creationId xmlns:a16="http://schemas.microsoft.com/office/drawing/2014/main" id="{2BD466AD-9D38-44A3-9309-35B60A6C9D57}"/>
                </a:ext>
              </a:extLst>
            </p:cNvPr>
            <p:cNvGraphicFramePr>
              <a:graphicFrameLocks/>
            </p:cNvGraphicFramePr>
            <p:nvPr>
              <p:extLst>
                <p:ext uri="{D42A27DB-BD31-4B8C-83A1-F6EECF244321}">
                  <p14:modId xmlns:p14="http://schemas.microsoft.com/office/powerpoint/2010/main" val="3301585817"/>
                </p:ext>
              </p:extLst>
            </p:nvPr>
          </p:nvGraphicFramePr>
          <p:xfrm>
            <a:off x="1360" y="2004"/>
            <a:ext cx="1410" cy="298"/>
          </p:xfrm>
          <a:graphic>
            <a:graphicData uri="http://schemas.openxmlformats.org/presentationml/2006/ole">
              <mc:AlternateContent xmlns:mc="http://schemas.openxmlformats.org/markup-compatibility/2006">
                <mc:Choice xmlns:v="urn:schemas-microsoft-com:vml" Requires="v">
                  <p:oleObj spid="_x0000_s296360" name="公式" r:id="rId6" imgW="1041120" imgH="241200" progId="Equation.3">
                    <p:embed/>
                  </p:oleObj>
                </mc:Choice>
                <mc:Fallback>
                  <p:oleObj name="公式" r:id="rId6" imgW="1041120" imgH="241200" progId="Equation.3">
                    <p:embed/>
                    <p:pic>
                      <p:nvPicPr>
                        <p:cNvPr id="0" name="Object 7"/>
                        <p:cNvPicPr>
                          <a:picLocks noChangeArrowheads="1"/>
                        </p:cNvPicPr>
                        <p:nvPr/>
                      </p:nvPicPr>
                      <p:blipFill>
                        <a:blip r:embed="rId7"/>
                        <a:srcRect/>
                        <a:stretch>
                          <a:fillRect/>
                        </a:stretch>
                      </p:blipFill>
                      <p:spPr bwMode="auto">
                        <a:xfrm>
                          <a:off x="1360" y="2004"/>
                          <a:ext cx="1410" cy="298"/>
                        </a:xfrm>
                        <a:prstGeom prst="rect">
                          <a:avLst/>
                        </a:prstGeom>
                        <a:noFill/>
                        <a:ln>
                          <a:noFill/>
                        </a:ln>
                        <a:effectLst/>
                      </p:spPr>
                    </p:pic>
                  </p:oleObj>
                </mc:Fallback>
              </mc:AlternateContent>
            </a:graphicData>
          </a:graphic>
        </p:graphicFrame>
      </p:grpSp>
      <p:sp>
        <p:nvSpPr>
          <p:cNvPr id="71688" name="Text Box 8" descr="棚架">
            <a:extLst>
              <a:ext uri="{FF2B5EF4-FFF2-40B4-BE49-F238E27FC236}">
                <a16:creationId xmlns:a16="http://schemas.microsoft.com/office/drawing/2014/main" id="{5DBF146A-C35A-404E-BCD9-56122FD6B3FE}"/>
              </a:ext>
            </a:extLst>
          </p:cNvPr>
          <p:cNvSpPr txBox="1">
            <a:spLocks noChangeArrowheads="1"/>
          </p:cNvSpPr>
          <p:nvPr/>
        </p:nvSpPr>
        <p:spPr bwMode="auto">
          <a:xfrm>
            <a:off x="1877968" y="505556"/>
            <a:ext cx="6086923" cy="625877"/>
          </a:xfrm>
          <a:prstGeom prst="rect">
            <a:avLst/>
          </a:prstGeom>
          <a:noFill/>
          <a:ln>
            <a:noFill/>
          </a:ln>
          <a:effectLst/>
          <a:extLst>
            <a:ext uri="{909E8E84-426E-40DD-AFC4-6F175D3DCCD1}">
              <a14:hiddenFill xmlns:a14="http://schemas.microsoft.com/office/drawing/2010/main">
                <a:pattFill prst="trellis">
                  <a:fgClr>
                    <a:srgbClr val="FFCC66"/>
                  </a:fgClr>
                  <a:bgClr>
                    <a:schemeClr val="bg1"/>
                  </a:bgClr>
                </a:patt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3467" b="1" dirty="0">
                <a:solidFill>
                  <a:srgbClr val="3333FF"/>
                </a:solidFill>
                <a:latin typeface="Times New Roman" panose="02020603050405020304" pitchFamily="18" charset="0"/>
                <a:ea typeface="黑体" panose="02010609060101010101" pitchFamily="49" charset="-122"/>
                <a:cs typeface="Times New Roman" panose="02020603050405020304" pitchFamily="18" charset="0"/>
              </a:rPr>
              <a:t>3.2.3 </a:t>
            </a:r>
            <a:r>
              <a:rPr lang="zh-CN" altLang="en-US" sz="3467" b="1" dirty="0">
                <a:solidFill>
                  <a:srgbClr val="3333FF"/>
                </a:solidFill>
                <a:latin typeface="Times New Roman" panose="02020603050405020304" pitchFamily="18" charset="0"/>
                <a:ea typeface="黑体" panose="02010609060101010101" pitchFamily="49" charset="-122"/>
                <a:cs typeface="Times New Roman" panose="02020603050405020304" pitchFamily="18" charset="0"/>
              </a:rPr>
              <a:t>电容元件的正弦交流电路</a:t>
            </a:r>
          </a:p>
        </p:txBody>
      </p:sp>
      <p:grpSp>
        <p:nvGrpSpPr>
          <p:cNvPr id="71689" name="Group 9">
            <a:extLst>
              <a:ext uri="{FF2B5EF4-FFF2-40B4-BE49-F238E27FC236}">
                <a16:creationId xmlns:a16="http://schemas.microsoft.com/office/drawing/2014/main" id="{AE19B61B-52D4-4043-BEFA-814F6D1B1C83}"/>
              </a:ext>
            </a:extLst>
          </p:cNvPr>
          <p:cNvGrpSpPr>
            <a:grpSpLocks/>
          </p:cNvGrpSpPr>
          <p:nvPr/>
        </p:nvGrpSpPr>
        <p:grpSpPr bwMode="auto">
          <a:xfrm>
            <a:off x="6698699" y="1454792"/>
            <a:ext cx="2127383" cy="2063750"/>
            <a:chOff x="898" y="603"/>
            <a:chExt cx="1237" cy="1200"/>
          </a:xfrm>
        </p:grpSpPr>
        <p:sp>
          <p:nvSpPr>
            <p:cNvPr id="71690" name="Line 10">
              <a:extLst>
                <a:ext uri="{FF2B5EF4-FFF2-40B4-BE49-F238E27FC236}">
                  <a16:creationId xmlns:a16="http://schemas.microsoft.com/office/drawing/2014/main" id="{595F8184-DE74-488D-B66B-23BF0A1154F0}"/>
                </a:ext>
              </a:extLst>
            </p:cNvPr>
            <p:cNvSpPr>
              <a:spLocks noChangeShapeType="1"/>
            </p:cNvSpPr>
            <p:nvPr/>
          </p:nvSpPr>
          <p:spPr bwMode="auto">
            <a:xfrm flipH="1">
              <a:off x="898" y="891"/>
              <a:ext cx="85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p>
          </p:txBody>
        </p:sp>
        <p:sp>
          <p:nvSpPr>
            <p:cNvPr id="71691" name="Line 11">
              <a:extLst>
                <a:ext uri="{FF2B5EF4-FFF2-40B4-BE49-F238E27FC236}">
                  <a16:creationId xmlns:a16="http://schemas.microsoft.com/office/drawing/2014/main" id="{E7E53D8F-A617-4DAC-8A8C-8026935E4B93}"/>
                </a:ext>
              </a:extLst>
            </p:cNvPr>
            <p:cNvSpPr>
              <a:spLocks noChangeShapeType="1"/>
            </p:cNvSpPr>
            <p:nvPr/>
          </p:nvSpPr>
          <p:spPr bwMode="auto">
            <a:xfrm flipH="1">
              <a:off x="898" y="1802"/>
              <a:ext cx="85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p>
          </p:txBody>
        </p:sp>
        <p:sp>
          <p:nvSpPr>
            <p:cNvPr id="71692" name="Line 12">
              <a:extLst>
                <a:ext uri="{FF2B5EF4-FFF2-40B4-BE49-F238E27FC236}">
                  <a16:creationId xmlns:a16="http://schemas.microsoft.com/office/drawing/2014/main" id="{1B84638F-85FF-4B2A-A747-FD7A8ED0A005}"/>
                </a:ext>
              </a:extLst>
            </p:cNvPr>
            <p:cNvSpPr>
              <a:spLocks noChangeShapeType="1"/>
            </p:cNvSpPr>
            <p:nvPr/>
          </p:nvSpPr>
          <p:spPr bwMode="auto">
            <a:xfrm>
              <a:off x="903" y="1167"/>
              <a:ext cx="0" cy="41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p>
          </p:txBody>
        </p:sp>
        <p:grpSp>
          <p:nvGrpSpPr>
            <p:cNvPr id="71693" name="Group 13">
              <a:extLst>
                <a:ext uri="{FF2B5EF4-FFF2-40B4-BE49-F238E27FC236}">
                  <a16:creationId xmlns:a16="http://schemas.microsoft.com/office/drawing/2014/main" id="{A2844446-DBDF-40C6-A7C6-3BB169AE4A33}"/>
                </a:ext>
              </a:extLst>
            </p:cNvPr>
            <p:cNvGrpSpPr>
              <a:grpSpLocks/>
            </p:cNvGrpSpPr>
            <p:nvPr/>
          </p:nvGrpSpPr>
          <p:grpSpPr bwMode="auto">
            <a:xfrm>
              <a:off x="1606" y="877"/>
              <a:ext cx="302" cy="926"/>
              <a:chOff x="917" y="1197"/>
              <a:chExt cx="183" cy="467"/>
            </a:xfrm>
          </p:grpSpPr>
          <p:sp>
            <p:nvSpPr>
              <p:cNvPr id="71694" name="Line 14">
                <a:extLst>
                  <a:ext uri="{FF2B5EF4-FFF2-40B4-BE49-F238E27FC236}">
                    <a16:creationId xmlns:a16="http://schemas.microsoft.com/office/drawing/2014/main" id="{101F7022-9C15-4404-827D-85B242778271}"/>
                  </a:ext>
                </a:extLst>
              </p:cNvPr>
              <p:cNvSpPr>
                <a:spLocks noChangeShapeType="1"/>
              </p:cNvSpPr>
              <p:nvPr/>
            </p:nvSpPr>
            <p:spPr bwMode="auto">
              <a:xfrm>
                <a:off x="917" y="1454"/>
                <a:ext cx="18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p>
            </p:txBody>
          </p:sp>
          <p:sp>
            <p:nvSpPr>
              <p:cNvPr id="71695" name="Line 15">
                <a:extLst>
                  <a:ext uri="{FF2B5EF4-FFF2-40B4-BE49-F238E27FC236}">
                    <a16:creationId xmlns:a16="http://schemas.microsoft.com/office/drawing/2014/main" id="{A5E4B74F-E04F-4FA0-BA30-3FE28D3B3E7E}"/>
                  </a:ext>
                </a:extLst>
              </p:cNvPr>
              <p:cNvSpPr>
                <a:spLocks noChangeShapeType="1"/>
              </p:cNvSpPr>
              <p:nvPr/>
            </p:nvSpPr>
            <p:spPr bwMode="auto">
              <a:xfrm flipV="1">
                <a:off x="1008" y="1197"/>
                <a:ext cx="0" cy="2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p>
            </p:txBody>
          </p:sp>
          <p:sp>
            <p:nvSpPr>
              <p:cNvPr id="71696" name="Line 16">
                <a:extLst>
                  <a:ext uri="{FF2B5EF4-FFF2-40B4-BE49-F238E27FC236}">
                    <a16:creationId xmlns:a16="http://schemas.microsoft.com/office/drawing/2014/main" id="{573651ED-8AB9-423E-B745-FA5DA17734FB}"/>
                  </a:ext>
                </a:extLst>
              </p:cNvPr>
              <p:cNvSpPr>
                <a:spLocks noChangeShapeType="1"/>
              </p:cNvSpPr>
              <p:nvPr/>
            </p:nvSpPr>
            <p:spPr bwMode="auto">
              <a:xfrm flipV="1">
                <a:off x="1008" y="1451"/>
                <a:ext cx="0" cy="2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p>
            </p:txBody>
          </p:sp>
          <p:sp>
            <p:nvSpPr>
              <p:cNvPr id="71697" name="Line 17">
                <a:extLst>
                  <a:ext uri="{FF2B5EF4-FFF2-40B4-BE49-F238E27FC236}">
                    <a16:creationId xmlns:a16="http://schemas.microsoft.com/office/drawing/2014/main" id="{B2027EAE-F6DC-4A8A-B3D1-CF835DA46860}"/>
                  </a:ext>
                </a:extLst>
              </p:cNvPr>
              <p:cNvSpPr>
                <a:spLocks noChangeShapeType="1"/>
              </p:cNvSpPr>
              <p:nvPr/>
            </p:nvSpPr>
            <p:spPr bwMode="auto">
              <a:xfrm>
                <a:off x="917" y="1406"/>
                <a:ext cx="18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p>
            </p:txBody>
          </p:sp>
        </p:grpSp>
        <p:sp>
          <p:nvSpPr>
            <p:cNvPr id="71698" name="Line 18">
              <a:extLst>
                <a:ext uri="{FF2B5EF4-FFF2-40B4-BE49-F238E27FC236}">
                  <a16:creationId xmlns:a16="http://schemas.microsoft.com/office/drawing/2014/main" id="{F236B5E6-BBE3-444D-BC7C-3BB6FCA83764}"/>
                </a:ext>
              </a:extLst>
            </p:cNvPr>
            <p:cNvSpPr>
              <a:spLocks noChangeShapeType="1"/>
            </p:cNvSpPr>
            <p:nvPr/>
          </p:nvSpPr>
          <p:spPr bwMode="auto">
            <a:xfrm>
              <a:off x="1051" y="776"/>
              <a:ext cx="303"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p>
          </p:txBody>
        </p:sp>
        <p:sp>
          <p:nvSpPr>
            <p:cNvPr id="71699" name="Rectangle 19">
              <a:extLst>
                <a:ext uri="{FF2B5EF4-FFF2-40B4-BE49-F238E27FC236}">
                  <a16:creationId xmlns:a16="http://schemas.microsoft.com/office/drawing/2014/main" id="{F0A06538-5DDF-4AA3-BB0A-22B181C81537}"/>
                </a:ext>
              </a:extLst>
            </p:cNvPr>
            <p:cNvSpPr>
              <a:spLocks noChangeArrowheads="1"/>
            </p:cNvSpPr>
            <p:nvPr/>
          </p:nvSpPr>
          <p:spPr bwMode="auto">
            <a:xfrm>
              <a:off x="908" y="1190"/>
              <a:ext cx="223"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nchor="ctr">
              <a:spAutoFit/>
            </a:bodyPr>
            <a:lstStyle/>
            <a:p>
              <a:pPr algn="ctr" eaLnBrk="0" hangingPunct="0"/>
              <a:r>
                <a:rPr lang="en-US" altLang="zh-CN" sz="2600" b="1" i="1">
                  <a:solidFill>
                    <a:srgbClr val="FF0000"/>
                  </a:solidFill>
                  <a:latin typeface="Times New Roman" panose="02020603050405020304" pitchFamily="18" charset="0"/>
                  <a:ea typeface="宋体" panose="02010600030101010101" pitchFamily="2" charset="-122"/>
                </a:rPr>
                <a:t>u</a:t>
              </a:r>
              <a:endParaRPr lang="en-US" altLang="zh-CN" sz="2600" b="1">
                <a:latin typeface="Times New Roman" panose="02020603050405020304" pitchFamily="18" charset="0"/>
                <a:ea typeface="宋体" panose="02010600030101010101" pitchFamily="2" charset="-122"/>
              </a:endParaRPr>
            </a:p>
          </p:txBody>
        </p:sp>
        <p:sp>
          <p:nvSpPr>
            <p:cNvPr id="71700" name="Rectangle 20">
              <a:extLst>
                <a:ext uri="{FF2B5EF4-FFF2-40B4-BE49-F238E27FC236}">
                  <a16:creationId xmlns:a16="http://schemas.microsoft.com/office/drawing/2014/main" id="{9B79BBD6-B7C6-45B9-A1F2-C28A47EFA04D}"/>
                </a:ext>
              </a:extLst>
            </p:cNvPr>
            <p:cNvSpPr>
              <a:spLocks noChangeArrowheads="1"/>
            </p:cNvSpPr>
            <p:nvPr/>
          </p:nvSpPr>
          <p:spPr bwMode="auto">
            <a:xfrm>
              <a:off x="1354" y="603"/>
              <a:ext cx="169"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nchor="ctr">
              <a:spAutoFit/>
            </a:bodyPr>
            <a:lstStyle/>
            <a:p>
              <a:pPr algn="ctr" eaLnBrk="0" hangingPunct="0"/>
              <a:r>
                <a:rPr lang="en-US" altLang="zh-CN" sz="2600" b="1" i="1" dirty="0" err="1">
                  <a:solidFill>
                    <a:srgbClr val="FF0000"/>
                  </a:solidFill>
                  <a:latin typeface="Times New Roman" panose="02020603050405020304" pitchFamily="18" charset="0"/>
                  <a:ea typeface="宋体" panose="02010600030101010101" pitchFamily="2" charset="-122"/>
                </a:rPr>
                <a:t>i</a:t>
              </a:r>
              <a:endParaRPr lang="en-US" altLang="zh-CN" sz="2600" b="1" dirty="0">
                <a:latin typeface="Times New Roman" panose="02020603050405020304" pitchFamily="18" charset="0"/>
                <a:ea typeface="宋体" panose="02010600030101010101" pitchFamily="2" charset="-122"/>
              </a:endParaRPr>
            </a:p>
          </p:txBody>
        </p:sp>
        <p:sp>
          <p:nvSpPr>
            <p:cNvPr id="71701" name="Text Box 21">
              <a:extLst>
                <a:ext uri="{FF2B5EF4-FFF2-40B4-BE49-F238E27FC236}">
                  <a16:creationId xmlns:a16="http://schemas.microsoft.com/office/drawing/2014/main" id="{D93863C7-C913-4F98-B800-D9ECFF2564CC}"/>
                </a:ext>
              </a:extLst>
            </p:cNvPr>
            <p:cNvSpPr txBox="1">
              <a:spLocks noChangeArrowheads="1"/>
            </p:cNvSpPr>
            <p:nvPr/>
          </p:nvSpPr>
          <p:spPr bwMode="auto">
            <a:xfrm>
              <a:off x="1898" y="1146"/>
              <a:ext cx="237"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2600" b="1" i="1">
                  <a:solidFill>
                    <a:srgbClr val="FF0000"/>
                  </a:solidFill>
                  <a:latin typeface="Times New Roman" panose="02020603050405020304" pitchFamily="18" charset="0"/>
                  <a:ea typeface="宋体" panose="02010600030101010101" pitchFamily="2" charset="-122"/>
                </a:rPr>
                <a:t>C</a:t>
              </a:r>
              <a:endParaRPr lang="en-US" altLang="zh-CN" sz="2600" b="1">
                <a:solidFill>
                  <a:srgbClr val="FF0000"/>
                </a:solidFill>
                <a:latin typeface="Times New Roman" panose="02020603050405020304" pitchFamily="18" charset="0"/>
                <a:ea typeface="宋体" panose="02010600030101010101" pitchFamily="2" charset="-122"/>
              </a:endParaRPr>
            </a:p>
          </p:txBody>
        </p:sp>
      </p:grpSp>
      <p:graphicFrame>
        <p:nvGraphicFramePr>
          <p:cNvPr id="71703" name="Object 23">
            <a:hlinkClick r:id="" action="ppaction://ole?verb=0"/>
            <a:extLst>
              <a:ext uri="{FF2B5EF4-FFF2-40B4-BE49-F238E27FC236}">
                <a16:creationId xmlns:a16="http://schemas.microsoft.com/office/drawing/2014/main" id="{E8F4D79F-EFA1-46D2-9C87-E078F8D5618D}"/>
              </a:ext>
            </a:extLst>
          </p:cNvPr>
          <p:cNvGraphicFramePr>
            <a:graphicFrameLocks/>
          </p:cNvGraphicFramePr>
          <p:nvPr>
            <p:extLst>
              <p:ext uri="{D42A27DB-BD31-4B8C-83A1-F6EECF244321}">
                <p14:modId xmlns:p14="http://schemas.microsoft.com/office/powerpoint/2010/main" val="4276445869"/>
              </p:ext>
            </p:extLst>
          </p:nvPr>
        </p:nvGraphicFramePr>
        <p:xfrm>
          <a:off x="2349699" y="4542369"/>
          <a:ext cx="5321035" cy="1736990"/>
        </p:xfrm>
        <a:graphic>
          <a:graphicData uri="http://schemas.openxmlformats.org/presentationml/2006/ole">
            <mc:AlternateContent xmlns:mc="http://schemas.openxmlformats.org/markup-compatibility/2006">
              <mc:Choice xmlns:v="urn:schemas-microsoft-com:vml" Requires="v">
                <p:oleObj spid="_x0000_s296361" name="公式" r:id="rId8" imgW="1942920" imgH="685800" progId="Equation.3">
                  <p:embed/>
                </p:oleObj>
              </mc:Choice>
              <mc:Fallback>
                <p:oleObj name="公式" r:id="rId8" imgW="1942920" imgH="685800" progId="Equation.3">
                  <p:embed/>
                  <p:pic>
                    <p:nvPicPr>
                      <p:cNvPr id="0" name="Object 23"/>
                      <p:cNvPicPr>
                        <a:picLocks noChangeArrowheads="1"/>
                      </p:cNvPicPr>
                      <p:nvPr/>
                    </p:nvPicPr>
                    <p:blipFill>
                      <a:blip r:embed="rId9"/>
                      <a:srcRect/>
                      <a:stretch>
                        <a:fillRect/>
                      </a:stretch>
                    </p:blipFill>
                    <p:spPr bwMode="auto">
                      <a:xfrm>
                        <a:off x="2349699" y="4542369"/>
                        <a:ext cx="5321035" cy="1736990"/>
                      </a:xfrm>
                      <a:prstGeom prst="rect">
                        <a:avLst/>
                      </a:prstGeom>
                      <a:noFill/>
                      <a:ln w="12700">
                        <a:solidFill>
                          <a:srgbClr val="FF0000"/>
                        </a:solidFill>
                        <a:miter lim="800000"/>
                        <a:headEnd/>
                        <a:tailEnd/>
                      </a:ln>
                      <a:effectLst/>
                    </p:spPr>
                  </p:pic>
                </p:oleObj>
              </mc:Fallback>
            </mc:AlternateContent>
          </a:graphicData>
        </a:graphic>
      </p:graphicFrame>
      <p:sp>
        <p:nvSpPr>
          <p:cNvPr id="71704" name="Text Box 24">
            <a:extLst>
              <a:ext uri="{FF2B5EF4-FFF2-40B4-BE49-F238E27FC236}">
                <a16:creationId xmlns:a16="http://schemas.microsoft.com/office/drawing/2014/main" id="{43B8F1AC-25A8-4C35-9FAE-AE267ECBC7FA}"/>
              </a:ext>
            </a:extLst>
          </p:cNvPr>
          <p:cNvSpPr txBox="1">
            <a:spLocks noChangeArrowheads="1"/>
          </p:cNvSpPr>
          <p:nvPr/>
        </p:nvSpPr>
        <p:spPr bwMode="auto">
          <a:xfrm>
            <a:off x="1022523" y="4469816"/>
            <a:ext cx="854721"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zh-CN" altLang="en-US" sz="2600" b="1" dirty="0">
                <a:latin typeface="黑体" panose="02010609060101010101" pitchFamily="49" charset="-122"/>
                <a:ea typeface="黑体" panose="02010609060101010101" pitchFamily="49" charset="-122"/>
              </a:rPr>
              <a:t>则：</a:t>
            </a:r>
          </a:p>
        </p:txBody>
      </p:sp>
      <p:sp>
        <p:nvSpPr>
          <p:cNvPr id="2" name="灯片编号占位符 1">
            <a:extLst>
              <a:ext uri="{FF2B5EF4-FFF2-40B4-BE49-F238E27FC236}">
                <a16:creationId xmlns:a16="http://schemas.microsoft.com/office/drawing/2014/main" id="{CC616BD7-265E-4160-A3C0-83DCBD890EFF}"/>
              </a:ext>
            </a:extLst>
          </p:cNvPr>
          <p:cNvSpPr>
            <a:spLocks noGrp="1"/>
          </p:cNvSpPr>
          <p:nvPr>
            <p:ph type="sldNum" sz="quarter" idx="12"/>
          </p:nvPr>
        </p:nvSpPr>
        <p:spPr/>
        <p:txBody>
          <a:bodyPr/>
          <a:lstStyle/>
          <a:p>
            <a:fld id="{DD7B16FF-69CA-4A0B-BD3A-C4B4E2184A49}" type="slidenum">
              <a:rPr lang="zh-CN" altLang="en-US" smtClean="0"/>
              <a:pPr/>
              <a:t>51</a:t>
            </a:fld>
            <a:endParaRPr lang="zh-CN" altLang="en-US" dirty="0"/>
          </a:p>
        </p:txBody>
      </p:sp>
      <p:sp>
        <p:nvSpPr>
          <p:cNvPr id="23" name="动作按钮: 转到开头 22">
            <a:hlinkClick r:id="rId10" action="ppaction://hlinksldjump" highlightClick="1"/>
            <a:extLst>
              <a:ext uri="{FF2B5EF4-FFF2-40B4-BE49-F238E27FC236}">
                <a16:creationId xmlns:a16="http://schemas.microsoft.com/office/drawing/2014/main" id="{32627FF7-72F5-42E7-8F6B-7BFF70A70556}"/>
              </a:ext>
            </a:extLst>
          </p:cNvPr>
          <p:cNvSpPr/>
          <p:nvPr/>
        </p:nvSpPr>
        <p:spPr bwMode="auto">
          <a:xfrm>
            <a:off x="9153151" y="6523685"/>
            <a:ext cx="468052" cy="468052"/>
          </a:xfrm>
          <a:prstGeom prst="actionButtonBeginning">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fontAlgn="base">
              <a:spcBef>
                <a:spcPct val="0"/>
              </a:spcBef>
              <a:spcAft>
                <a:spcPct val="0"/>
              </a:spcAft>
            </a:pPr>
            <a:endParaRPr lang="zh-CN" altLang="en-US" sz="1950" b="1">
              <a:latin typeface="Arial" panose="020B0604020202020204" pitchFamily="34" charset="0"/>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1689"/>
                                        </p:tgtEl>
                                        <p:attrNameLst>
                                          <p:attrName>style.visibility</p:attrName>
                                        </p:attrNameLst>
                                      </p:cBhvr>
                                      <p:to>
                                        <p:strVal val="visible"/>
                                      </p:to>
                                    </p:set>
                                    <p:animEffect transition="in" filter="wipe(left)">
                                      <p:cBhvr>
                                        <p:cTn id="7" dur="500"/>
                                        <p:tgtEl>
                                          <p:spTgt spid="716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683"/>
                                        </p:tgtEl>
                                        <p:attrNameLst>
                                          <p:attrName>style.visibility</p:attrName>
                                        </p:attrNameLst>
                                      </p:cBhvr>
                                      <p:to>
                                        <p:strVal val="visible"/>
                                      </p:to>
                                    </p:set>
                                    <p:animEffect transition="in" filter="wipe(left)">
                                      <p:cBhvr>
                                        <p:cTn id="12" dur="500"/>
                                        <p:tgtEl>
                                          <p:spTgt spid="716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1684"/>
                                        </p:tgtEl>
                                        <p:attrNameLst>
                                          <p:attrName>style.visibility</p:attrName>
                                        </p:attrNameLst>
                                      </p:cBhvr>
                                      <p:to>
                                        <p:strVal val="visible"/>
                                      </p:to>
                                    </p:set>
                                    <p:animEffect transition="in" filter="wipe(left)">
                                      <p:cBhvr>
                                        <p:cTn id="17" dur="500"/>
                                        <p:tgtEl>
                                          <p:spTgt spid="716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1685"/>
                                        </p:tgtEl>
                                        <p:attrNameLst>
                                          <p:attrName>style.visibility</p:attrName>
                                        </p:attrNameLst>
                                      </p:cBhvr>
                                      <p:to>
                                        <p:strVal val="visible"/>
                                      </p:to>
                                    </p:set>
                                    <p:animEffect transition="in" filter="wipe(left)">
                                      <p:cBhvr>
                                        <p:cTn id="22" dur="500"/>
                                        <p:tgtEl>
                                          <p:spTgt spid="7168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71704"/>
                                        </p:tgtEl>
                                        <p:attrNameLst>
                                          <p:attrName>style.visibility</p:attrName>
                                        </p:attrNameLst>
                                      </p:cBhvr>
                                      <p:to>
                                        <p:strVal val="visible"/>
                                      </p:to>
                                    </p:set>
                                    <p:anim calcmode="lin" valueType="num">
                                      <p:cBhvr additive="base">
                                        <p:cTn id="27" dur="500" fill="hold"/>
                                        <p:tgtEl>
                                          <p:spTgt spid="71704"/>
                                        </p:tgtEl>
                                        <p:attrNameLst>
                                          <p:attrName>ppt_x</p:attrName>
                                        </p:attrNameLst>
                                      </p:cBhvr>
                                      <p:tavLst>
                                        <p:tav tm="0">
                                          <p:val>
                                            <p:strVal val="0-#ppt_w/2"/>
                                          </p:val>
                                        </p:tav>
                                        <p:tav tm="100000">
                                          <p:val>
                                            <p:strVal val="#ppt_x"/>
                                          </p:val>
                                        </p:tav>
                                      </p:tavLst>
                                    </p:anim>
                                    <p:anim calcmode="lin" valueType="num">
                                      <p:cBhvr additive="base">
                                        <p:cTn id="28" dur="500" fill="hold"/>
                                        <p:tgtEl>
                                          <p:spTgt spid="71704"/>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5" fill="hold" nodeType="clickEffect">
                                  <p:stCondLst>
                                    <p:cond delay="0"/>
                                  </p:stCondLst>
                                  <p:childTnLst>
                                    <p:set>
                                      <p:cBhvr>
                                        <p:cTn id="32" dur="1" fill="hold">
                                          <p:stCondLst>
                                            <p:cond delay="0"/>
                                          </p:stCondLst>
                                        </p:cTn>
                                        <p:tgtEl>
                                          <p:spTgt spid="71703"/>
                                        </p:tgtEl>
                                        <p:attrNameLst>
                                          <p:attrName>style.visibility</p:attrName>
                                        </p:attrNameLst>
                                      </p:cBhvr>
                                      <p:to>
                                        <p:strVal val="visible"/>
                                      </p:to>
                                    </p:set>
                                    <p:animEffect transition="in" filter="checkerboard(down)">
                                      <p:cBhvr>
                                        <p:cTn id="33" dur="500"/>
                                        <p:tgtEl>
                                          <p:spTgt spid="71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autoUpdateAnimBg="0"/>
      <p:bldP spid="71704"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732" name="Object 4">
            <a:hlinkClick r:id="" action="ppaction://ole?verb=0"/>
            <a:extLst>
              <a:ext uri="{FF2B5EF4-FFF2-40B4-BE49-F238E27FC236}">
                <a16:creationId xmlns:a16="http://schemas.microsoft.com/office/drawing/2014/main" id="{00D83555-73A9-4BB1-8A33-CF47B65E9ABF}"/>
              </a:ext>
            </a:extLst>
          </p:cNvPr>
          <p:cNvGraphicFramePr>
            <a:graphicFrameLocks/>
          </p:cNvGraphicFramePr>
          <p:nvPr>
            <p:extLst>
              <p:ext uri="{D42A27DB-BD31-4B8C-83A1-F6EECF244321}">
                <p14:modId xmlns:p14="http://schemas.microsoft.com/office/powerpoint/2010/main" val="1718586981"/>
              </p:ext>
            </p:extLst>
          </p:nvPr>
        </p:nvGraphicFramePr>
        <p:xfrm>
          <a:off x="1609725" y="1444773"/>
          <a:ext cx="3634093" cy="560651"/>
        </p:xfrm>
        <a:graphic>
          <a:graphicData uri="http://schemas.openxmlformats.org/presentationml/2006/ole">
            <mc:AlternateContent xmlns:mc="http://schemas.openxmlformats.org/markup-compatibility/2006">
              <mc:Choice xmlns:v="urn:schemas-microsoft-com:vml" Requires="v">
                <p:oleObj spid="_x0000_s297701" name="公式" r:id="rId3" imgW="1625400" imgH="241200" progId="Equation.3">
                  <p:embed/>
                </p:oleObj>
              </mc:Choice>
              <mc:Fallback>
                <p:oleObj name="公式" r:id="rId3" imgW="1625400" imgH="241200"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9725" y="1444773"/>
                        <a:ext cx="3634093" cy="560651"/>
                      </a:xfrm>
                      <a:prstGeom prst="rect">
                        <a:avLst/>
                      </a:prstGeom>
                      <a:noFill/>
                      <a:ln>
                        <a:noFill/>
                      </a:ln>
                      <a:effectLst/>
                    </p:spPr>
                  </p:pic>
                </p:oleObj>
              </mc:Fallback>
            </mc:AlternateContent>
          </a:graphicData>
        </a:graphic>
      </p:graphicFrame>
      <p:graphicFrame>
        <p:nvGraphicFramePr>
          <p:cNvPr id="73733" name="Object 5">
            <a:hlinkClick r:id="" action="ppaction://ole?verb=0"/>
            <a:extLst>
              <a:ext uri="{FF2B5EF4-FFF2-40B4-BE49-F238E27FC236}">
                <a16:creationId xmlns:a16="http://schemas.microsoft.com/office/drawing/2014/main" id="{4DAC6AC6-44AD-42FA-88B0-05EA10AC7E9D}"/>
              </a:ext>
            </a:extLst>
          </p:cNvPr>
          <p:cNvGraphicFramePr>
            <a:graphicFrameLocks/>
          </p:cNvGraphicFramePr>
          <p:nvPr>
            <p:extLst>
              <p:ext uri="{D42A27DB-BD31-4B8C-83A1-F6EECF244321}">
                <p14:modId xmlns:p14="http://schemas.microsoft.com/office/powerpoint/2010/main" val="3157431348"/>
              </p:ext>
            </p:extLst>
          </p:nvPr>
        </p:nvGraphicFramePr>
        <p:xfrm>
          <a:off x="1639025" y="776597"/>
          <a:ext cx="2570284" cy="550332"/>
        </p:xfrm>
        <a:graphic>
          <a:graphicData uri="http://schemas.openxmlformats.org/presentationml/2006/ole">
            <mc:AlternateContent xmlns:mc="http://schemas.openxmlformats.org/markup-compatibility/2006">
              <mc:Choice xmlns:v="urn:schemas-microsoft-com:vml" Requires="v">
                <p:oleObj spid="_x0000_s297702" name="公式" r:id="rId5" imgW="952200" imgH="241200" progId="Equation.3">
                  <p:embed/>
                </p:oleObj>
              </mc:Choice>
              <mc:Fallback>
                <p:oleObj name="公式" r:id="rId5" imgW="952200" imgH="241200" progId="Equation.3">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9025" y="776597"/>
                        <a:ext cx="2570284" cy="550332"/>
                      </a:xfrm>
                      <a:prstGeom prst="rect">
                        <a:avLst/>
                      </a:prstGeom>
                      <a:noFill/>
                      <a:ln>
                        <a:noFill/>
                      </a:ln>
                      <a:effectLst/>
                    </p:spPr>
                  </p:pic>
                </p:oleObj>
              </mc:Fallback>
            </mc:AlternateContent>
          </a:graphicData>
        </a:graphic>
      </p:graphicFrame>
      <p:sp>
        <p:nvSpPr>
          <p:cNvPr id="73734" name="AutoShape 6">
            <a:extLst>
              <a:ext uri="{FF2B5EF4-FFF2-40B4-BE49-F238E27FC236}">
                <a16:creationId xmlns:a16="http://schemas.microsoft.com/office/drawing/2014/main" id="{F767361C-E975-42DB-BE3B-C87BE22DECA3}"/>
              </a:ext>
            </a:extLst>
          </p:cNvPr>
          <p:cNvSpPr>
            <a:spLocks/>
          </p:cNvSpPr>
          <p:nvPr/>
        </p:nvSpPr>
        <p:spPr bwMode="auto">
          <a:xfrm>
            <a:off x="1279525" y="1006669"/>
            <a:ext cx="163381" cy="832379"/>
          </a:xfrm>
          <a:prstGeom prst="leftBrace">
            <a:avLst>
              <a:gd name="adj1" fmla="val 42456"/>
              <a:gd name="adj2" fmla="val 50000"/>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73735" name="Rectangle 7">
            <a:extLst>
              <a:ext uri="{FF2B5EF4-FFF2-40B4-BE49-F238E27FC236}">
                <a16:creationId xmlns:a16="http://schemas.microsoft.com/office/drawing/2014/main" id="{4D2791ED-5900-43BE-B2C9-C70DCF5D1B29}"/>
              </a:ext>
            </a:extLst>
          </p:cNvPr>
          <p:cNvSpPr>
            <a:spLocks noChangeArrowheads="1"/>
          </p:cNvSpPr>
          <p:nvPr/>
        </p:nvSpPr>
        <p:spPr bwMode="auto">
          <a:xfrm>
            <a:off x="653521" y="15904"/>
            <a:ext cx="5468938" cy="4973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nchor="ctr">
            <a:spAutoFit/>
          </a:bodyPr>
          <a:lstStyle/>
          <a:p>
            <a:pPr eaLnBrk="0" hangingPunct="0"/>
            <a:r>
              <a:rPr lang="zh-CN" altLang="en-US" sz="2600" b="1" dirty="0">
                <a:latin typeface="黑体" panose="02010609060101010101" pitchFamily="49" charset="-122"/>
                <a:ea typeface="黑体" panose="02010609060101010101" pitchFamily="49" charset="-122"/>
              </a:rPr>
              <a:t>电容电路中电流、电压的关系</a:t>
            </a:r>
          </a:p>
        </p:txBody>
      </p:sp>
      <p:sp>
        <p:nvSpPr>
          <p:cNvPr id="73736" name="Line 8">
            <a:extLst>
              <a:ext uri="{FF2B5EF4-FFF2-40B4-BE49-F238E27FC236}">
                <a16:creationId xmlns:a16="http://schemas.microsoft.com/office/drawing/2014/main" id="{2FE070EC-7AA4-40C4-8D85-00586CA02132}"/>
              </a:ext>
            </a:extLst>
          </p:cNvPr>
          <p:cNvSpPr>
            <a:spLocks noChangeShapeType="1"/>
          </p:cNvSpPr>
          <p:nvPr/>
        </p:nvSpPr>
        <p:spPr bwMode="auto">
          <a:xfrm>
            <a:off x="464344" y="2281040"/>
            <a:ext cx="8863806" cy="12039"/>
          </a:xfrm>
          <a:prstGeom prst="line">
            <a:avLst/>
          </a:prstGeom>
          <a:noFill/>
          <a:ln w="12700">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nvGrpSpPr>
          <p:cNvPr id="73737" name="Group 9">
            <a:extLst>
              <a:ext uri="{FF2B5EF4-FFF2-40B4-BE49-F238E27FC236}">
                <a16:creationId xmlns:a16="http://schemas.microsoft.com/office/drawing/2014/main" id="{FCAFBE2F-B1DD-455D-AC99-34317D58C606}"/>
              </a:ext>
            </a:extLst>
          </p:cNvPr>
          <p:cNvGrpSpPr>
            <a:grpSpLocks/>
          </p:cNvGrpSpPr>
          <p:nvPr/>
        </p:nvGrpSpPr>
        <p:grpSpPr bwMode="auto">
          <a:xfrm>
            <a:off x="1097557" y="4126973"/>
            <a:ext cx="4764750" cy="2638024"/>
            <a:chOff x="792" y="1795"/>
            <a:chExt cx="3390" cy="1706"/>
          </a:xfrm>
        </p:grpSpPr>
        <p:sp>
          <p:nvSpPr>
            <p:cNvPr id="73738" name="Freeform 10">
              <a:extLst>
                <a:ext uri="{FF2B5EF4-FFF2-40B4-BE49-F238E27FC236}">
                  <a16:creationId xmlns:a16="http://schemas.microsoft.com/office/drawing/2014/main" id="{7D587D06-2622-42F7-989B-ED505B1F9C0C}"/>
                </a:ext>
              </a:extLst>
            </p:cNvPr>
            <p:cNvSpPr>
              <a:spLocks/>
            </p:cNvSpPr>
            <p:nvPr/>
          </p:nvSpPr>
          <p:spPr bwMode="auto">
            <a:xfrm>
              <a:off x="1518" y="2208"/>
              <a:ext cx="744" cy="547"/>
            </a:xfrm>
            <a:custGeom>
              <a:avLst/>
              <a:gdLst>
                <a:gd name="T0" fmla="*/ 0 w 424"/>
                <a:gd name="T1" fmla="*/ 216 h 217"/>
                <a:gd name="T2" fmla="*/ 35 w 424"/>
                <a:gd name="T3" fmla="*/ 157 h 217"/>
                <a:gd name="T4" fmla="*/ 71 w 424"/>
                <a:gd name="T5" fmla="*/ 106 h 217"/>
                <a:gd name="T6" fmla="*/ 107 w 424"/>
                <a:gd name="T7" fmla="*/ 62 h 217"/>
                <a:gd name="T8" fmla="*/ 142 w 424"/>
                <a:gd name="T9" fmla="*/ 25 h 217"/>
                <a:gd name="T10" fmla="*/ 173 w 424"/>
                <a:gd name="T11" fmla="*/ 7 h 217"/>
                <a:gd name="T12" fmla="*/ 208 w 424"/>
                <a:gd name="T13" fmla="*/ 0 h 217"/>
                <a:gd name="T14" fmla="*/ 244 w 424"/>
                <a:gd name="T15" fmla="*/ 7 h 217"/>
                <a:gd name="T16" fmla="*/ 280 w 424"/>
                <a:gd name="T17" fmla="*/ 25 h 217"/>
                <a:gd name="T18" fmla="*/ 315 w 424"/>
                <a:gd name="T19" fmla="*/ 62 h 217"/>
                <a:gd name="T20" fmla="*/ 351 w 424"/>
                <a:gd name="T21" fmla="*/ 106 h 217"/>
                <a:gd name="T22" fmla="*/ 387 w 424"/>
                <a:gd name="T23" fmla="*/ 160 h 217"/>
                <a:gd name="T24" fmla="*/ 423 w 42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4" h="217">
                  <a:moveTo>
                    <a:pt x="0" y="216"/>
                  </a:moveTo>
                  <a:lnTo>
                    <a:pt x="35" y="157"/>
                  </a:lnTo>
                  <a:lnTo>
                    <a:pt x="71" y="106"/>
                  </a:lnTo>
                  <a:lnTo>
                    <a:pt x="107" y="62"/>
                  </a:lnTo>
                  <a:lnTo>
                    <a:pt x="142" y="25"/>
                  </a:lnTo>
                  <a:lnTo>
                    <a:pt x="173" y="7"/>
                  </a:lnTo>
                  <a:lnTo>
                    <a:pt x="208" y="0"/>
                  </a:lnTo>
                  <a:lnTo>
                    <a:pt x="244" y="7"/>
                  </a:lnTo>
                  <a:lnTo>
                    <a:pt x="280" y="25"/>
                  </a:lnTo>
                  <a:lnTo>
                    <a:pt x="315" y="62"/>
                  </a:lnTo>
                  <a:lnTo>
                    <a:pt x="351" y="106"/>
                  </a:lnTo>
                  <a:lnTo>
                    <a:pt x="387" y="160"/>
                  </a:lnTo>
                  <a:lnTo>
                    <a:pt x="423" y="216"/>
                  </a:lnTo>
                </a:path>
              </a:pathLst>
            </a:custGeom>
            <a:noFill/>
            <a:ln w="38100" cap="rnd"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73739" name="Freeform 11">
              <a:extLst>
                <a:ext uri="{FF2B5EF4-FFF2-40B4-BE49-F238E27FC236}">
                  <a16:creationId xmlns:a16="http://schemas.microsoft.com/office/drawing/2014/main" id="{52AB6BCB-38C6-4868-B6C1-B453B409FC68}"/>
                </a:ext>
              </a:extLst>
            </p:cNvPr>
            <p:cNvSpPr>
              <a:spLocks/>
            </p:cNvSpPr>
            <p:nvPr/>
          </p:nvSpPr>
          <p:spPr bwMode="auto">
            <a:xfrm>
              <a:off x="1155" y="2389"/>
              <a:ext cx="759" cy="350"/>
            </a:xfrm>
            <a:custGeom>
              <a:avLst/>
              <a:gdLst>
                <a:gd name="T0" fmla="*/ 0 w 408"/>
                <a:gd name="T1" fmla="*/ 360 h 361"/>
                <a:gd name="T2" fmla="*/ 34 w 408"/>
                <a:gd name="T3" fmla="*/ 262 h 361"/>
                <a:gd name="T4" fmla="*/ 68 w 408"/>
                <a:gd name="T5" fmla="*/ 176 h 361"/>
                <a:gd name="T6" fmla="*/ 103 w 408"/>
                <a:gd name="T7" fmla="*/ 104 h 361"/>
                <a:gd name="T8" fmla="*/ 137 w 408"/>
                <a:gd name="T9" fmla="*/ 42 h 361"/>
                <a:gd name="T10" fmla="*/ 166 w 408"/>
                <a:gd name="T11" fmla="*/ 11 h 361"/>
                <a:gd name="T12" fmla="*/ 200 w 408"/>
                <a:gd name="T13" fmla="*/ 0 h 361"/>
                <a:gd name="T14" fmla="*/ 235 w 408"/>
                <a:gd name="T15" fmla="*/ 11 h 361"/>
                <a:gd name="T16" fmla="*/ 269 w 408"/>
                <a:gd name="T17" fmla="*/ 42 h 361"/>
                <a:gd name="T18" fmla="*/ 303 w 408"/>
                <a:gd name="T19" fmla="*/ 104 h 361"/>
                <a:gd name="T20" fmla="*/ 338 w 408"/>
                <a:gd name="T21" fmla="*/ 176 h 361"/>
                <a:gd name="T22" fmla="*/ 372 w 408"/>
                <a:gd name="T23" fmla="*/ 267 h 361"/>
                <a:gd name="T24" fmla="*/ 407 w 408"/>
                <a:gd name="T25" fmla="*/ 3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8" h="361">
                  <a:moveTo>
                    <a:pt x="0" y="360"/>
                  </a:moveTo>
                  <a:lnTo>
                    <a:pt x="34" y="262"/>
                  </a:lnTo>
                  <a:lnTo>
                    <a:pt x="68" y="176"/>
                  </a:lnTo>
                  <a:lnTo>
                    <a:pt x="103" y="104"/>
                  </a:lnTo>
                  <a:lnTo>
                    <a:pt x="137" y="42"/>
                  </a:lnTo>
                  <a:lnTo>
                    <a:pt x="166" y="11"/>
                  </a:lnTo>
                  <a:lnTo>
                    <a:pt x="200" y="0"/>
                  </a:lnTo>
                  <a:lnTo>
                    <a:pt x="235" y="11"/>
                  </a:lnTo>
                  <a:lnTo>
                    <a:pt x="269" y="42"/>
                  </a:lnTo>
                  <a:lnTo>
                    <a:pt x="303" y="104"/>
                  </a:lnTo>
                  <a:lnTo>
                    <a:pt x="338" y="176"/>
                  </a:lnTo>
                  <a:lnTo>
                    <a:pt x="372" y="267"/>
                  </a:lnTo>
                  <a:lnTo>
                    <a:pt x="407" y="360"/>
                  </a:lnTo>
                </a:path>
              </a:pathLst>
            </a:custGeom>
            <a:noFill/>
            <a:ln w="38100" cap="rnd"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73740" name="Freeform 12">
              <a:extLst>
                <a:ext uri="{FF2B5EF4-FFF2-40B4-BE49-F238E27FC236}">
                  <a16:creationId xmlns:a16="http://schemas.microsoft.com/office/drawing/2014/main" id="{CCFD3AFC-201C-4134-8A07-23DB376A04AE}"/>
                </a:ext>
              </a:extLst>
            </p:cNvPr>
            <p:cNvSpPr>
              <a:spLocks/>
            </p:cNvSpPr>
            <p:nvPr/>
          </p:nvSpPr>
          <p:spPr bwMode="auto">
            <a:xfrm>
              <a:off x="1912" y="2761"/>
              <a:ext cx="761" cy="362"/>
            </a:xfrm>
            <a:custGeom>
              <a:avLst/>
              <a:gdLst>
                <a:gd name="T0" fmla="*/ 408 w 409"/>
                <a:gd name="T1" fmla="*/ 0 h 361"/>
                <a:gd name="T2" fmla="*/ 373 w 409"/>
                <a:gd name="T3" fmla="*/ 97 h 361"/>
                <a:gd name="T4" fmla="*/ 339 w 409"/>
                <a:gd name="T5" fmla="*/ 183 h 361"/>
                <a:gd name="T6" fmla="*/ 304 w 409"/>
                <a:gd name="T7" fmla="*/ 255 h 361"/>
                <a:gd name="T8" fmla="*/ 270 w 409"/>
                <a:gd name="T9" fmla="*/ 316 h 361"/>
                <a:gd name="T10" fmla="*/ 241 w 409"/>
                <a:gd name="T11" fmla="*/ 347 h 361"/>
                <a:gd name="T12" fmla="*/ 206 w 409"/>
                <a:gd name="T13" fmla="*/ 360 h 361"/>
                <a:gd name="T14" fmla="*/ 172 w 409"/>
                <a:gd name="T15" fmla="*/ 347 h 361"/>
                <a:gd name="T16" fmla="*/ 137 w 409"/>
                <a:gd name="T17" fmla="*/ 316 h 361"/>
                <a:gd name="T18" fmla="*/ 103 w 409"/>
                <a:gd name="T19" fmla="*/ 255 h 361"/>
                <a:gd name="T20" fmla="*/ 68 w 409"/>
                <a:gd name="T21" fmla="*/ 183 h 361"/>
                <a:gd name="T22" fmla="*/ 34 w 409"/>
                <a:gd name="T23" fmla="*/ 91 h 361"/>
                <a:gd name="T24" fmla="*/ 0 w 409"/>
                <a:gd name="T25" fmla="*/ 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9" h="361">
                  <a:moveTo>
                    <a:pt x="408" y="0"/>
                  </a:moveTo>
                  <a:lnTo>
                    <a:pt x="373" y="97"/>
                  </a:lnTo>
                  <a:lnTo>
                    <a:pt x="339" y="183"/>
                  </a:lnTo>
                  <a:lnTo>
                    <a:pt x="304" y="255"/>
                  </a:lnTo>
                  <a:lnTo>
                    <a:pt x="270" y="316"/>
                  </a:lnTo>
                  <a:lnTo>
                    <a:pt x="241" y="347"/>
                  </a:lnTo>
                  <a:lnTo>
                    <a:pt x="206" y="360"/>
                  </a:lnTo>
                  <a:lnTo>
                    <a:pt x="172" y="347"/>
                  </a:lnTo>
                  <a:lnTo>
                    <a:pt x="137" y="316"/>
                  </a:lnTo>
                  <a:lnTo>
                    <a:pt x="103" y="255"/>
                  </a:lnTo>
                  <a:lnTo>
                    <a:pt x="68" y="183"/>
                  </a:lnTo>
                  <a:lnTo>
                    <a:pt x="34" y="91"/>
                  </a:lnTo>
                  <a:lnTo>
                    <a:pt x="0" y="0"/>
                  </a:lnTo>
                </a:path>
              </a:pathLst>
            </a:custGeom>
            <a:noFill/>
            <a:ln w="38100" cap="rnd"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73741" name="Line 13">
              <a:extLst>
                <a:ext uri="{FF2B5EF4-FFF2-40B4-BE49-F238E27FC236}">
                  <a16:creationId xmlns:a16="http://schemas.microsoft.com/office/drawing/2014/main" id="{05BEA34D-8F59-4AE3-88F0-59395C7C2845}"/>
                </a:ext>
              </a:extLst>
            </p:cNvPr>
            <p:cNvSpPr>
              <a:spLocks noChangeShapeType="1"/>
            </p:cNvSpPr>
            <p:nvPr/>
          </p:nvSpPr>
          <p:spPr bwMode="auto">
            <a:xfrm flipV="1">
              <a:off x="1512" y="1881"/>
              <a:ext cx="0" cy="1620"/>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dirty="0"/>
            </a:p>
          </p:txBody>
        </p:sp>
        <p:sp>
          <p:nvSpPr>
            <p:cNvPr id="73742" name="Freeform 14">
              <a:extLst>
                <a:ext uri="{FF2B5EF4-FFF2-40B4-BE49-F238E27FC236}">
                  <a16:creationId xmlns:a16="http://schemas.microsoft.com/office/drawing/2014/main" id="{75840628-E280-460C-BB21-C7C1A5DCB69B}"/>
                </a:ext>
              </a:extLst>
            </p:cNvPr>
            <p:cNvSpPr>
              <a:spLocks/>
            </p:cNvSpPr>
            <p:nvPr/>
          </p:nvSpPr>
          <p:spPr bwMode="auto">
            <a:xfrm>
              <a:off x="2237" y="2730"/>
              <a:ext cx="791" cy="528"/>
            </a:xfrm>
            <a:custGeom>
              <a:avLst/>
              <a:gdLst>
                <a:gd name="T0" fmla="*/ 424 w 425"/>
                <a:gd name="T1" fmla="*/ 0 h 217"/>
                <a:gd name="T2" fmla="*/ 388 w 425"/>
                <a:gd name="T3" fmla="*/ 58 h 217"/>
                <a:gd name="T4" fmla="*/ 352 w 425"/>
                <a:gd name="T5" fmla="*/ 110 h 217"/>
                <a:gd name="T6" fmla="*/ 316 w 425"/>
                <a:gd name="T7" fmla="*/ 153 h 217"/>
                <a:gd name="T8" fmla="*/ 281 w 425"/>
                <a:gd name="T9" fmla="*/ 190 h 217"/>
                <a:gd name="T10" fmla="*/ 250 w 425"/>
                <a:gd name="T11" fmla="*/ 209 h 217"/>
                <a:gd name="T12" fmla="*/ 214 w 425"/>
                <a:gd name="T13" fmla="*/ 216 h 217"/>
                <a:gd name="T14" fmla="*/ 179 w 425"/>
                <a:gd name="T15" fmla="*/ 209 h 217"/>
                <a:gd name="T16" fmla="*/ 142 w 425"/>
                <a:gd name="T17" fmla="*/ 190 h 217"/>
                <a:gd name="T18" fmla="*/ 107 w 425"/>
                <a:gd name="T19" fmla="*/ 153 h 217"/>
                <a:gd name="T20" fmla="*/ 71 w 425"/>
                <a:gd name="T21" fmla="*/ 110 h 217"/>
                <a:gd name="T22" fmla="*/ 35 w 425"/>
                <a:gd name="T23" fmla="*/ 55 h 217"/>
                <a:gd name="T24" fmla="*/ 0 w 425"/>
                <a:gd name="T25"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 h="217">
                  <a:moveTo>
                    <a:pt x="424" y="0"/>
                  </a:moveTo>
                  <a:lnTo>
                    <a:pt x="388" y="58"/>
                  </a:lnTo>
                  <a:lnTo>
                    <a:pt x="352" y="110"/>
                  </a:lnTo>
                  <a:lnTo>
                    <a:pt x="316" y="153"/>
                  </a:lnTo>
                  <a:lnTo>
                    <a:pt x="281" y="190"/>
                  </a:lnTo>
                  <a:lnTo>
                    <a:pt x="250" y="209"/>
                  </a:lnTo>
                  <a:lnTo>
                    <a:pt x="214" y="216"/>
                  </a:lnTo>
                  <a:lnTo>
                    <a:pt x="179" y="209"/>
                  </a:lnTo>
                  <a:lnTo>
                    <a:pt x="142" y="190"/>
                  </a:lnTo>
                  <a:lnTo>
                    <a:pt x="107" y="153"/>
                  </a:lnTo>
                  <a:lnTo>
                    <a:pt x="71" y="110"/>
                  </a:lnTo>
                  <a:lnTo>
                    <a:pt x="35" y="55"/>
                  </a:lnTo>
                  <a:lnTo>
                    <a:pt x="0" y="0"/>
                  </a:lnTo>
                </a:path>
              </a:pathLst>
            </a:custGeom>
            <a:noFill/>
            <a:ln w="38100" cap="rnd"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73743" name="Line 15">
              <a:extLst>
                <a:ext uri="{FF2B5EF4-FFF2-40B4-BE49-F238E27FC236}">
                  <a16:creationId xmlns:a16="http://schemas.microsoft.com/office/drawing/2014/main" id="{5EBE105B-E0D3-41CA-AA50-4429C9CB2E01}"/>
                </a:ext>
              </a:extLst>
            </p:cNvPr>
            <p:cNvSpPr>
              <a:spLocks noChangeShapeType="1"/>
            </p:cNvSpPr>
            <p:nvPr/>
          </p:nvSpPr>
          <p:spPr bwMode="auto">
            <a:xfrm>
              <a:off x="985" y="2737"/>
              <a:ext cx="2945" cy="1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73744" name="Line 16">
              <a:extLst>
                <a:ext uri="{FF2B5EF4-FFF2-40B4-BE49-F238E27FC236}">
                  <a16:creationId xmlns:a16="http://schemas.microsoft.com/office/drawing/2014/main" id="{90902150-B242-47F2-ADDD-38EA7966DD17}"/>
                </a:ext>
              </a:extLst>
            </p:cNvPr>
            <p:cNvSpPr>
              <a:spLocks noChangeShapeType="1"/>
            </p:cNvSpPr>
            <p:nvPr/>
          </p:nvSpPr>
          <p:spPr bwMode="auto">
            <a:xfrm flipV="1">
              <a:off x="1900" y="1992"/>
              <a:ext cx="252" cy="203"/>
            </a:xfrm>
            <a:prstGeom prst="line">
              <a:avLst/>
            </a:prstGeom>
            <a:noFill/>
            <a:ln w="28575">
              <a:solidFill>
                <a:srgbClr val="FF00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73745" name="Line 17">
              <a:extLst>
                <a:ext uri="{FF2B5EF4-FFF2-40B4-BE49-F238E27FC236}">
                  <a16:creationId xmlns:a16="http://schemas.microsoft.com/office/drawing/2014/main" id="{EF690EAC-461C-4513-AAD6-557B7577124A}"/>
                </a:ext>
              </a:extLst>
            </p:cNvPr>
            <p:cNvSpPr>
              <a:spLocks noChangeShapeType="1"/>
            </p:cNvSpPr>
            <p:nvPr/>
          </p:nvSpPr>
          <p:spPr bwMode="auto">
            <a:xfrm flipH="1" flipV="1">
              <a:off x="2661" y="2190"/>
              <a:ext cx="250" cy="204"/>
            </a:xfrm>
            <a:prstGeom prst="line">
              <a:avLst/>
            </a:prstGeom>
            <a:noFill/>
            <a:ln w="28575">
              <a:solidFill>
                <a:srgbClr val="0000FF"/>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73746" name="Rectangle 18">
              <a:extLst>
                <a:ext uri="{FF2B5EF4-FFF2-40B4-BE49-F238E27FC236}">
                  <a16:creationId xmlns:a16="http://schemas.microsoft.com/office/drawing/2014/main" id="{DE069FF5-B8B2-499F-B918-3CB1AB705F4B}"/>
                </a:ext>
              </a:extLst>
            </p:cNvPr>
            <p:cNvSpPr>
              <a:spLocks noChangeArrowheads="1"/>
            </p:cNvSpPr>
            <p:nvPr/>
          </p:nvSpPr>
          <p:spPr bwMode="auto">
            <a:xfrm>
              <a:off x="2747" y="1982"/>
              <a:ext cx="207"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nchor="ctr">
              <a:spAutoFit/>
            </a:bodyPr>
            <a:lstStyle/>
            <a:p>
              <a:pPr algn="ctr" eaLnBrk="0" hangingPunct="0"/>
              <a:r>
                <a:rPr lang="en-US" altLang="zh-CN" sz="2600" b="1" i="1" dirty="0" err="1">
                  <a:latin typeface="Times New Roman" panose="02020603050405020304" pitchFamily="18" charset="0"/>
                  <a:ea typeface="宋体" panose="02010600030101010101" pitchFamily="2" charset="-122"/>
                </a:rPr>
                <a:t>i</a:t>
              </a:r>
              <a:endParaRPr lang="en-US" altLang="zh-CN" sz="2600" b="1" i="1" dirty="0">
                <a:latin typeface="Times New Roman" panose="02020603050405020304" pitchFamily="18" charset="0"/>
                <a:ea typeface="宋体" panose="02010600030101010101" pitchFamily="2" charset="-122"/>
              </a:endParaRPr>
            </a:p>
          </p:txBody>
        </p:sp>
        <p:sp>
          <p:nvSpPr>
            <p:cNvPr id="73747" name="Rectangle 19">
              <a:extLst>
                <a:ext uri="{FF2B5EF4-FFF2-40B4-BE49-F238E27FC236}">
                  <a16:creationId xmlns:a16="http://schemas.microsoft.com/office/drawing/2014/main" id="{B17AAFBC-AE28-4D57-8950-844AEAA67418}"/>
                </a:ext>
              </a:extLst>
            </p:cNvPr>
            <p:cNvSpPr>
              <a:spLocks noChangeArrowheads="1"/>
            </p:cNvSpPr>
            <p:nvPr/>
          </p:nvSpPr>
          <p:spPr bwMode="auto">
            <a:xfrm>
              <a:off x="2137" y="1795"/>
              <a:ext cx="273"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nchor="ctr">
              <a:spAutoFit/>
            </a:bodyPr>
            <a:lstStyle/>
            <a:p>
              <a:pPr algn="ctr" eaLnBrk="0" hangingPunct="0"/>
              <a:r>
                <a:rPr lang="en-US" altLang="zh-CN" sz="2600" b="1" i="1" dirty="0">
                  <a:solidFill>
                    <a:srgbClr val="FF0000"/>
                  </a:solidFill>
                  <a:latin typeface="Times New Roman" panose="02020603050405020304" pitchFamily="18" charset="0"/>
                  <a:ea typeface="宋体" panose="02010600030101010101" pitchFamily="2" charset="-122"/>
                </a:rPr>
                <a:t>u</a:t>
              </a:r>
            </a:p>
          </p:txBody>
        </p:sp>
        <p:sp>
          <p:nvSpPr>
            <p:cNvPr id="73748" name="Line 20">
              <a:extLst>
                <a:ext uri="{FF2B5EF4-FFF2-40B4-BE49-F238E27FC236}">
                  <a16:creationId xmlns:a16="http://schemas.microsoft.com/office/drawing/2014/main" id="{E207CC1C-0DFE-4406-B9BE-119888485D96}"/>
                </a:ext>
              </a:extLst>
            </p:cNvPr>
            <p:cNvSpPr>
              <a:spLocks noChangeShapeType="1"/>
            </p:cNvSpPr>
            <p:nvPr/>
          </p:nvSpPr>
          <p:spPr bwMode="auto">
            <a:xfrm>
              <a:off x="1155" y="2747"/>
              <a:ext cx="0" cy="455"/>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73749" name="Line 21">
              <a:extLst>
                <a:ext uri="{FF2B5EF4-FFF2-40B4-BE49-F238E27FC236}">
                  <a16:creationId xmlns:a16="http://schemas.microsoft.com/office/drawing/2014/main" id="{F215C9FB-250C-407C-A3A9-5365C35D5823}"/>
                </a:ext>
              </a:extLst>
            </p:cNvPr>
            <p:cNvSpPr>
              <a:spLocks noChangeShapeType="1"/>
            </p:cNvSpPr>
            <p:nvPr/>
          </p:nvSpPr>
          <p:spPr bwMode="auto">
            <a:xfrm flipH="1">
              <a:off x="792" y="2926"/>
              <a:ext cx="37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73750" name="Line 22">
              <a:extLst>
                <a:ext uri="{FF2B5EF4-FFF2-40B4-BE49-F238E27FC236}">
                  <a16:creationId xmlns:a16="http://schemas.microsoft.com/office/drawing/2014/main" id="{2725B4CD-C5AA-40EC-8DC8-1C6693E05325}"/>
                </a:ext>
              </a:extLst>
            </p:cNvPr>
            <p:cNvSpPr>
              <a:spLocks noChangeShapeType="1"/>
            </p:cNvSpPr>
            <p:nvPr/>
          </p:nvSpPr>
          <p:spPr bwMode="auto">
            <a:xfrm>
              <a:off x="1522" y="2926"/>
              <a:ext cx="34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73751" name="Object 23">
              <a:extLst>
                <a:ext uri="{FF2B5EF4-FFF2-40B4-BE49-F238E27FC236}">
                  <a16:creationId xmlns:a16="http://schemas.microsoft.com/office/drawing/2014/main" id="{36ED9204-9FDE-4207-9C69-5BDABD513DE4}"/>
                </a:ext>
              </a:extLst>
            </p:cNvPr>
            <p:cNvGraphicFramePr>
              <a:graphicFrameLocks noChangeAspect="1"/>
            </p:cNvGraphicFramePr>
            <p:nvPr>
              <p:extLst>
                <p:ext uri="{D42A27DB-BD31-4B8C-83A1-F6EECF244321}">
                  <p14:modId xmlns:p14="http://schemas.microsoft.com/office/powerpoint/2010/main" val="2694249262"/>
                </p:ext>
              </p:extLst>
            </p:nvPr>
          </p:nvGraphicFramePr>
          <p:xfrm>
            <a:off x="3835" y="2730"/>
            <a:ext cx="347" cy="227"/>
          </p:xfrm>
          <a:graphic>
            <a:graphicData uri="http://schemas.openxmlformats.org/presentationml/2006/ole">
              <mc:AlternateContent xmlns:mc="http://schemas.openxmlformats.org/markup-compatibility/2006">
                <mc:Choice xmlns:v="urn:schemas-microsoft-com:vml" Requires="v">
                  <p:oleObj spid="_x0000_s297703" name="公式" r:id="rId7" imgW="190440" imgH="152280" progId="Equation.3">
                    <p:embed/>
                  </p:oleObj>
                </mc:Choice>
                <mc:Fallback>
                  <p:oleObj name="公式" r:id="rId7" imgW="190440" imgH="152280" progId="Equation.3">
                    <p:embed/>
                    <p:pic>
                      <p:nvPicPr>
                        <p:cNvPr id="0" name="Object 23"/>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35" y="2730"/>
                          <a:ext cx="347" cy="227"/>
                        </a:xfrm>
                        <a:prstGeom prst="rect">
                          <a:avLst/>
                        </a:prstGeom>
                        <a:noFill/>
                        <a:ln>
                          <a:noFill/>
                        </a:ln>
                        <a:effectLst/>
                      </p:spPr>
                    </p:pic>
                  </p:oleObj>
                </mc:Fallback>
              </mc:AlternateContent>
            </a:graphicData>
          </a:graphic>
        </p:graphicFrame>
        <p:graphicFrame>
          <p:nvGraphicFramePr>
            <p:cNvPr id="73752" name="Object 24">
              <a:extLst>
                <a:ext uri="{FF2B5EF4-FFF2-40B4-BE49-F238E27FC236}">
                  <a16:creationId xmlns:a16="http://schemas.microsoft.com/office/drawing/2014/main" id="{D0CC4CD1-8933-4AA7-95E6-3FF30B241257}"/>
                </a:ext>
              </a:extLst>
            </p:cNvPr>
            <p:cNvGraphicFramePr>
              <a:graphicFrameLocks noChangeAspect="1"/>
            </p:cNvGraphicFramePr>
            <p:nvPr>
              <p:extLst>
                <p:ext uri="{D42A27DB-BD31-4B8C-83A1-F6EECF244321}">
                  <p14:modId xmlns:p14="http://schemas.microsoft.com/office/powerpoint/2010/main" val="3532766683"/>
                </p:ext>
              </p:extLst>
            </p:nvPr>
          </p:nvGraphicFramePr>
          <p:xfrm>
            <a:off x="1198" y="2911"/>
            <a:ext cx="303" cy="211"/>
          </p:xfrm>
          <a:graphic>
            <a:graphicData uri="http://schemas.openxmlformats.org/presentationml/2006/ole">
              <mc:AlternateContent xmlns:mc="http://schemas.openxmlformats.org/markup-compatibility/2006">
                <mc:Choice xmlns:v="urn:schemas-microsoft-com:vml" Requires="v">
                  <p:oleObj spid="_x0000_s297704" name="公式" r:id="rId9" imgW="253800" imgH="177480" progId="Equation.3">
                    <p:embed/>
                  </p:oleObj>
                </mc:Choice>
                <mc:Fallback>
                  <p:oleObj name="公式" r:id="rId9" imgW="253800" imgH="177480" progId="Equation.3">
                    <p:embed/>
                    <p:pic>
                      <p:nvPicPr>
                        <p:cNvPr id="0" name="Object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98" y="2911"/>
                          <a:ext cx="303" cy="211"/>
                        </a:xfrm>
                        <a:prstGeom prst="rect">
                          <a:avLst/>
                        </a:prstGeom>
                        <a:noFill/>
                        <a:ln>
                          <a:noFill/>
                        </a:ln>
                        <a:effectLst/>
                      </p:spPr>
                    </p:pic>
                  </p:oleObj>
                </mc:Fallback>
              </mc:AlternateContent>
            </a:graphicData>
          </a:graphic>
        </p:graphicFrame>
        <p:sp>
          <p:nvSpPr>
            <p:cNvPr id="73753" name="Freeform 25">
              <a:extLst>
                <a:ext uri="{FF2B5EF4-FFF2-40B4-BE49-F238E27FC236}">
                  <a16:creationId xmlns:a16="http://schemas.microsoft.com/office/drawing/2014/main" id="{1E07EC01-7F42-4A36-BC1B-BA183FB660BB}"/>
                </a:ext>
              </a:extLst>
            </p:cNvPr>
            <p:cNvSpPr>
              <a:spLocks/>
            </p:cNvSpPr>
            <p:nvPr/>
          </p:nvSpPr>
          <p:spPr bwMode="auto">
            <a:xfrm>
              <a:off x="3028" y="2272"/>
              <a:ext cx="789" cy="475"/>
            </a:xfrm>
            <a:custGeom>
              <a:avLst/>
              <a:gdLst>
                <a:gd name="T0" fmla="*/ 0 w 424"/>
                <a:gd name="T1" fmla="*/ 216 h 217"/>
                <a:gd name="T2" fmla="*/ 35 w 424"/>
                <a:gd name="T3" fmla="*/ 157 h 217"/>
                <a:gd name="T4" fmla="*/ 71 w 424"/>
                <a:gd name="T5" fmla="*/ 106 h 217"/>
                <a:gd name="T6" fmla="*/ 107 w 424"/>
                <a:gd name="T7" fmla="*/ 62 h 217"/>
                <a:gd name="T8" fmla="*/ 142 w 424"/>
                <a:gd name="T9" fmla="*/ 25 h 217"/>
                <a:gd name="T10" fmla="*/ 173 w 424"/>
                <a:gd name="T11" fmla="*/ 7 h 217"/>
                <a:gd name="T12" fmla="*/ 208 w 424"/>
                <a:gd name="T13" fmla="*/ 0 h 217"/>
                <a:gd name="T14" fmla="*/ 244 w 424"/>
                <a:gd name="T15" fmla="*/ 7 h 217"/>
                <a:gd name="T16" fmla="*/ 280 w 424"/>
                <a:gd name="T17" fmla="*/ 25 h 217"/>
                <a:gd name="T18" fmla="*/ 315 w 424"/>
                <a:gd name="T19" fmla="*/ 62 h 217"/>
                <a:gd name="T20" fmla="*/ 351 w 424"/>
                <a:gd name="T21" fmla="*/ 106 h 217"/>
                <a:gd name="T22" fmla="*/ 387 w 424"/>
                <a:gd name="T23" fmla="*/ 160 h 217"/>
                <a:gd name="T24" fmla="*/ 423 w 42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4" h="217">
                  <a:moveTo>
                    <a:pt x="0" y="216"/>
                  </a:moveTo>
                  <a:lnTo>
                    <a:pt x="35" y="157"/>
                  </a:lnTo>
                  <a:lnTo>
                    <a:pt x="71" y="106"/>
                  </a:lnTo>
                  <a:lnTo>
                    <a:pt x="107" y="62"/>
                  </a:lnTo>
                  <a:lnTo>
                    <a:pt x="142" y="25"/>
                  </a:lnTo>
                  <a:lnTo>
                    <a:pt x="173" y="7"/>
                  </a:lnTo>
                  <a:lnTo>
                    <a:pt x="208" y="0"/>
                  </a:lnTo>
                  <a:lnTo>
                    <a:pt x="244" y="7"/>
                  </a:lnTo>
                  <a:lnTo>
                    <a:pt x="280" y="25"/>
                  </a:lnTo>
                  <a:lnTo>
                    <a:pt x="315" y="62"/>
                  </a:lnTo>
                  <a:lnTo>
                    <a:pt x="351" y="106"/>
                  </a:lnTo>
                  <a:lnTo>
                    <a:pt x="387" y="160"/>
                  </a:lnTo>
                  <a:lnTo>
                    <a:pt x="423" y="216"/>
                  </a:lnTo>
                </a:path>
              </a:pathLst>
            </a:custGeom>
            <a:noFill/>
            <a:ln w="38100" cap="rnd"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73754" name="Freeform 26">
              <a:extLst>
                <a:ext uri="{FF2B5EF4-FFF2-40B4-BE49-F238E27FC236}">
                  <a16:creationId xmlns:a16="http://schemas.microsoft.com/office/drawing/2014/main" id="{D4119BA3-DE20-4246-8E6D-987E7A086F78}"/>
                </a:ext>
              </a:extLst>
            </p:cNvPr>
            <p:cNvSpPr>
              <a:spLocks/>
            </p:cNvSpPr>
            <p:nvPr/>
          </p:nvSpPr>
          <p:spPr bwMode="auto">
            <a:xfrm>
              <a:off x="2663" y="2376"/>
              <a:ext cx="759" cy="386"/>
            </a:xfrm>
            <a:custGeom>
              <a:avLst/>
              <a:gdLst>
                <a:gd name="T0" fmla="*/ 0 w 408"/>
                <a:gd name="T1" fmla="*/ 360 h 361"/>
                <a:gd name="T2" fmla="*/ 34 w 408"/>
                <a:gd name="T3" fmla="*/ 262 h 361"/>
                <a:gd name="T4" fmla="*/ 68 w 408"/>
                <a:gd name="T5" fmla="*/ 176 h 361"/>
                <a:gd name="T6" fmla="*/ 103 w 408"/>
                <a:gd name="T7" fmla="*/ 104 h 361"/>
                <a:gd name="T8" fmla="*/ 137 w 408"/>
                <a:gd name="T9" fmla="*/ 42 h 361"/>
                <a:gd name="T10" fmla="*/ 166 w 408"/>
                <a:gd name="T11" fmla="*/ 11 h 361"/>
                <a:gd name="T12" fmla="*/ 200 w 408"/>
                <a:gd name="T13" fmla="*/ 0 h 361"/>
                <a:gd name="T14" fmla="*/ 235 w 408"/>
                <a:gd name="T15" fmla="*/ 11 h 361"/>
                <a:gd name="T16" fmla="*/ 269 w 408"/>
                <a:gd name="T17" fmla="*/ 42 h 361"/>
                <a:gd name="T18" fmla="*/ 303 w 408"/>
                <a:gd name="T19" fmla="*/ 104 h 361"/>
                <a:gd name="T20" fmla="*/ 338 w 408"/>
                <a:gd name="T21" fmla="*/ 176 h 361"/>
                <a:gd name="T22" fmla="*/ 372 w 408"/>
                <a:gd name="T23" fmla="*/ 267 h 361"/>
                <a:gd name="T24" fmla="*/ 407 w 408"/>
                <a:gd name="T25" fmla="*/ 36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8" h="361">
                  <a:moveTo>
                    <a:pt x="0" y="360"/>
                  </a:moveTo>
                  <a:lnTo>
                    <a:pt x="34" y="262"/>
                  </a:lnTo>
                  <a:lnTo>
                    <a:pt x="68" y="176"/>
                  </a:lnTo>
                  <a:lnTo>
                    <a:pt x="103" y="104"/>
                  </a:lnTo>
                  <a:lnTo>
                    <a:pt x="137" y="42"/>
                  </a:lnTo>
                  <a:lnTo>
                    <a:pt x="166" y="11"/>
                  </a:lnTo>
                  <a:lnTo>
                    <a:pt x="200" y="0"/>
                  </a:lnTo>
                  <a:lnTo>
                    <a:pt x="235" y="11"/>
                  </a:lnTo>
                  <a:lnTo>
                    <a:pt x="269" y="42"/>
                  </a:lnTo>
                  <a:lnTo>
                    <a:pt x="303" y="104"/>
                  </a:lnTo>
                  <a:lnTo>
                    <a:pt x="338" y="176"/>
                  </a:lnTo>
                  <a:lnTo>
                    <a:pt x="372" y="267"/>
                  </a:lnTo>
                  <a:lnTo>
                    <a:pt x="407" y="360"/>
                  </a:lnTo>
                </a:path>
              </a:pathLst>
            </a:custGeom>
            <a:noFill/>
            <a:ln w="38100" cap="rnd"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73755" name="Line 27">
              <a:extLst>
                <a:ext uri="{FF2B5EF4-FFF2-40B4-BE49-F238E27FC236}">
                  <a16:creationId xmlns:a16="http://schemas.microsoft.com/office/drawing/2014/main" id="{1FC5DE52-7ECF-4A23-976E-53BD1E95B069}"/>
                </a:ext>
              </a:extLst>
            </p:cNvPr>
            <p:cNvSpPr>
              <a:spLocks noChangeShapeType="1"/>
            </p:cNvSpPr>
            <p:nvPr/>
          </p:nvSpPr>
          <p:spPr bwMode="auto">
            <a:xfrm>
              <a:off x="1128" y="2556"/>
              <a:ext cx="192" cy="144"/>
            </a:xfrm>
            <a:prstGeom prst="line">
              <a:avLst/>
            </a:prstGeom>
            <a:noFill/>
            <a:ln w="889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73756" name="Line 28">
              <a:extLst>
                <a:ext uri="{FF2B5EF4-FFF2-40B4-BE49-F238E27FC236}">
                  <a16:creationId xmlns:a16="http://schemas.microsoft.com/office/drawing/2014/main" id="{C668942C-F1F4-40B5-973A-949E8566F42C}"/>
                </a:ext>
              </a:extLst>
            </p:cNvPr>
            <p:cNvSpPr>
              <a:spLocks noChangeShapeType="1"/>
            </p:cNvSpPr>
            <p:nvPr/>
          </p:nvSpPr>
          <p:spPr bwMode="auto">
            <a:xfrm>
              <a:off x="1272" y="2124"/>
              <a:ext cx="192" cy="144"/>
            </a:xfrm>
            <a:prstGeom prst="line">
              <a:avLst/>
            </a:prstGeom>
            <a:noFill/>
            <a:ln w="889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73757" name="Line 29">
              <a:extLst>
                <a:ext uri="{FF2B5EF4-FFF2-40B4-BE49-F238E27FC236}">
                  <a16:creationId xmlns:a16="http://schemas.microsoft.com/office/drawing/2014/main" id="{DF8799A6-46D1-4CB6-BFDC-25742C7954F2}"/>
                </a:ext>
              </a:extLst>
            </p:cNvPr>
            <p:cNvSpPr>
              <a:spLocks noChangeShapeType="1"/>
            </p:cNvSpPr>
            <p:nvPr/>
          </p:nvSpPr>
          <p:spPr bwMode="auto">
            <a:xfrm>
              <a:off x="1224" y="2268"/>
              <a:ext cx="192" cy="144"/>
            </a:xfrm>
            <a:prstGeom prst="line">
              <a:avLst/>
            </a:prstGeom>
            <a:noFill/>
            <a:ln w="889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73758" name="Line 30">
              <a:extLst>
                <a:ext uri="{FF2B5EF4-FFF2-40B4-BE49-F238E27FC236}">
                  <a16:creationId xmlns:a16="http://schemas.microsoft.com/office/drawing/2014/main" id="{9A4C5781-A446-43CE-9B61-87F27D6EAE00}"/>
                </a:ext>
              </a:extLst>
            </p:cNvPr>
            <p:cNvSpPr>
              <a:spLocks noChangeShapeType="1"/>
            </p:cNvSpPr>
            <p:nvPr/>
          </p:nvSpPr>
          <p:spPr bwMode="auto">
            <a:xfrm>
              <a:off x="1176" y="2412"/>
              <a:ext cx="192" cy="144"/>
            </a:xfrm>
            <a:prstGeom prst="line">
              <a:avLst/>
            </a:prstGeom>
            <a:noFill/>
            <a:ln w="889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sp>
        <p:nvSpPr>
          <p:cNvPr id="73777" name="Text Box 49">
            <a:extLst>
              <a:ext uri="{FF2B5EF4-FFF2-40B4-BE49-F238E27FC236}">
                <a16:creationId xmlns:a16="http://schemas.microsoft.com/office/drawing/2014/main" id="{4418C58F-1B1B-4CD7-AFC1-2BD432C9F96E}"/>
              </a:ext>
            </a:extLst>
          </p:cNvPr>
          <p:cNvSpPr txBox="1">
            <a:spLocks noChangeArrowheads="1"/>
          </p:cNvSpPr>
          <p:nvPr/>
        </p:nvSpPr>
        <p:spPr bwMode="auto">
          <a:xfrm>
            <a:off x="655976" y="2534708"/>
            <a:ext cx="1941557" cy="496546"/>
          </a:xfrm>
          <a:prstGeom prst="rect">
            <a:avLst/>
          </a:prstGeom>
          <a:gradFill rotWithShape="0">
            <a:gsLst>
              <a:gs pos="0">
                <a:srgbClr val="FF9900"/>
              </a:gs>
              <a:gs pos="50000">
                <a:srgbClr val="FFFFFF"/>
              </a:gs>
              <a:gs pos="100000">
                <a:srgbClr val="FF9900"/>
              </a:gs>
            </a:gsLst>
            <a:lin ang="5400000" scaled="1"/>
          </a:gradFill>
          <a:ln>
            <a:noFill/>
          </a:ln>
          <a:effectLst/>
          <a:extLst>
            <a:ext uri="{91240B29-F687-4F45-9708-019B960494DF}">
              <a14:hiddenLine xmlns:a14="http://schemas.microsoft.com/office/drawing/2010/main" w="9525">
                <a:solidFill>
                  <a:srgbClr val="33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lnSpc>
                <a:spcPct val="110000"/>
              </a:lnSpc>
            </a:pP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1.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频率关系</a:t>
            </a:r>
          </a:p>
        </p:txBody>
      </p:sp>
      <p:sp>
        <p:nvSpPr>
          <p:cNvPr id="73778" name="Text Box 50">
            <a:extLst>
              <a:ext uri="{FF2B5EF4-FFF2-40B4-BE49-F238E27FC236}">
                <a16:creationId xmlns:a16="http://schemas.microsoft.com/office/drawing/2014/main" id="{BFFBCB2D-35E6-43DC-BE66-DB92A878301E}"/>
              </a:ext>
            </a:extLst>
          </p:cNvPr>
          <p:cNvSpPr txBox="1">
            <a:spLocks noChangeArrowheads="1"/>
          </p:cNvSpPr>
          <p:nvPr/>
        </p:nvSpPr>
        <p:spPr bwMode="auto">
          <a:xfrm>
            <a:off x="668139" y="3305170"/>
            <a:ext cx="1994099" cy="492443"/>
          </a:xfrm>
          <a:prstGeom prst="rect">
            <a:avLst/>
          </a:prstGeom>
          <a:gradFill rotWithShape="0">
            <a:gsLst>
              <a:gs pos="0">
                <a:srgbClr val="FF9900"/>
              </a:gs>
              <a:gs pos="50000">
                <a:srgbClr val="FFFFFF"/>
              </a:gs>
              <a:gs pos="100000">
                <a:srgbClr val="FF9900"/>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eaLnBrk="0" hangingPunct="0"/>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2.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相位关系</a:t>
            </a:r>
          </a:p>
        </p:txBody>
      </p:sp>
      <p:sp>
        <p:nvSpPr>
          <p:cNvPr id="73779" name="Text Box 51">
            <a:extLst>
              <a:ext uri="{FF2B5EF4-FFF2-40B4-BE49-F238E27FC236}">
                <a16:creationId xmlns:a16="http://schemas.microsoft.com/office/drawing/2014/main" id="{F0212A84-84A6-4BEB-80F4-243EBA7E841F}"/>
              </a:ext>
            </a:extLst>
          </p:cNvPr>
          <p:cNvSpPr txBox="1">
            <a:spLocks noChangeArrowheads="1"/>
          </p:cNvSpPr>
          <p:nvPr/>
        </p:nvSpPr>
        <p:spPr bwMode="auto">
          <a:xfrm>
            <a:off x="3040592" y="2542981"/>
            <a:ext cx="586105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电感元件上电压、电流</a:t>
            </a:r>
            <a:r>
              <a:rPr lang="zh-CN" altLang="en-US" sz="2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同频率</a:t>
            </a:r>
            <a:endParaRPr lang="zh-CN" altLang="en-US" sz="26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3780" name="Text Box 52">
            <a:extLst>
              <a:ext uri="{FF2B5EF4-FFF2-40B4-BE49-F238E27FC236}">
                <a16:creationId xmlns:a16="http://schemas.microsoft.com/office/drawing/2014/main" id="{08034A05-BA6D-40E2-A257-DA9CA17CA434}"/>
              </a:ext>
            </a:extLst>
          </p:cNvPr>
          <p:cNvSpPr txBox="1">
            <a:spLocks noChangeArrowheads="1"/>
          </p:cNvSpPr>
          <p:nvPr/>
        </p:nvSpPr>
        <p:spPr bwMode="auto">
          <a:xfrm>
            <a:off x="3219449" y="3325426"/>
            <a:ext cx="28067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dirty="0" err="1">
                <a:latin typeface="Times New Roman" panose="02020603050405020304" pitchFamily="18" charset="0"/>
                <a:ea typeface="黑体" panose="02010609060101010101" pitchFamily="49" charset="-122"/>
                <a:cs typeface="Times New Roman" panose="02020603050405020304" pitchFamily="18" charset="0"/>
              </a:rPr>
              <a:t>i</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领先 </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u</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 90</a:t>
            </a:r>
            <a:r>
              <a:rPr lang="en-US" altLang="zh-CN" sz="2600" b="1" baseline="40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a:t>
            </a:r>
          </a:p>
        </p:txBody>
      </p:sp>
      <p:grpSp>
        <p:nvGrpSpPr>
          <p:cNvPr id="73805" name="Group 77">
            <a:extLst>
              <a:ext uri="{FF2B5EF4-FFF2-40B4-BE49-F238E27FC236}">
                <a16:creationId xmlns:a16="http://schemas.microsoft.com/office/drawing/2014/main" id="{8AAB8EBE-41A0-4789-BFF7-5C728513543F}"/>
              </a:ext>
            </a:extLst>
          </p:cNvPr>
          <p:cNvGrpSpPr>
            <a:grpSpLocks/>
          </p:cNvGrpSpPr>
          <p:nvPr/>
        </p:nvGrpSpPr>
        <p:grpSpPr bwMode="auto">
          <a:xfrm>
            <a:off x="7386526" y="5871104"/>
            <a:ext cx="171979" cy="153062"/>
            <a:chOff x="4399" y="3580"/>
            <a:chExt cx="100" cy="89"/>
          </a:xfrm>
        </p:grpSpPr>
        <p:sp>
          <p:nvSpPr>
            <p:cNvPr id="73783" name="Line 55">
              <a:extLst>
                <a:ext uri="{FF2B5EF4-FFF2-40B4-BE49-F238E27FC236}">
                  <a16:creationId xmlns:a16="http://schemas.microsoft.com/office/drawing/2014/main" id="{7B46E3BE-4A19-40C2-8482-C4DE28B606C3}"/>
                </a:ext>
              </a:extLst>
            </p:cNvPr>
            <p:cNvSpPr>
              <a:spLocks noChangeShapeType="1"/>
            </p:cNvSpPr>
            <p:nvPr/>
          </p:nvSpPr>
          <p:spPr bwMode="auto">
            <a:xfrm>
              <a:off x="4399" y="3580"/>
              <a:ext cx="1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73784" name="Line 56">
              <a:extLst>
                <a:ext uri="{FF2B5EF4-FFF2-40B4-BE49-F238E27FC236}">
                  <a16:creationId xmlns:a16="http://schemas.microsoft.com/office/drawing/2014/main" id="{4E51B3CE-CCDD-4B09-8D9A-26393B844A20}"/>
                </a:ext>
              </a:extLst>
            </p:cNvPr>
            <p:cNvSpPr>
              <a:spLocks noChangeShapeType="1"/>
            </p:cNvSpPr>
            <p:nvPr/>
          </p:nvSpPr>
          <p:spPr bwMode="auto">
            <a:xfrm>
              <a:off x="4491" y="3585"/>
              <a:ext cx="0" cy="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dirty="0"/>
            </a:p>
          </p:txBody>
        </p:sp>
      </p:grpSp>
      <p:grpSp>
        <p:nvGrpSpPr>
          <p:cNvPr id="4" name="组合 3">
            <a:extLst>
              <a:ext uri="{FF2B5EF4-FFF2-40B4-BE49-F238E27FC236}">
                <a16:creationId xmlns:a16="http://schemas.microsoft.com/office/drawing/2014/main" id="{89089B62-E6BC-41F3-8808-10862A67FB7F}"/>
              </a:ext>
            </a:extLst>
          </p:cNvPr>
          <p:cNvGrpSpPr/>
          <p:nvPr/>
        </p:nvGrpSpPr>
        <p:grpSpPr>
          <a:xfrm>
            <a:off x="7386506" y="5852665"/>
            <a:ext cx="1790960" cy="580967"/>
            <a:chOff x="6818313" y="5666231"/>
            <a:chExt cx="1653194" cy="536277"/>
          </a:xfrm>
        </p:grpSpPr>
        <p:sp>
          <p:nvSpPr>
            <p:cNvPr id="73799" name="Rectangle 71">
              <a:extLst>
                <a:ext uri="{FF2B5EF4-FFF2-40B4-BE49-F238E27FC236}">
                  <a16:creationId xmlns:a16="http://schemas.microsoft.com/office/drawing/2014/main" id="{9DACAAD6-556C-4F9C-B131-D4EFA75CE11D}"/>
                </a:ext>
              </a:extLst>
            </p:cNvPr>
            <p:cNvSpPr>
              <a:spLocks noChangeArrowheads="1"/>
            </p:cNvSpPr>
            <p:nvPr/>
          </p:nvSpPr>
          <p:spPr bwMode="auto">
            <a:xfrm>
              <a:off x="7533501" y="5833176"/>
              <a:ext cx="2219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600" b="1" i="1" dirty="0">
                  <a:solidFill>
                    <a:srgbClr val="000000"/>
                  </a:solidFill>
                  <a:latin typeface="Times New Roman" panose="02020603050405020304" pitchFamily="18" charset="0"/>
                  <a:ea typeface="宋体" panose="02010600030101010101" pitchFamily="2" charset="-122"/>
                </a:rPr>
                <a:t>U</a:t>
              </a:r>
              <a:endParaRPr lang="en-US" altLang="zh-CN" sz="2600" b="1" dirty="0">
                <a:latin typeface="Times New Roman" panose="02020603050405020304" pitchFamily="18" charset="0"/>
                <a:ea typeface="宋体" panose="02010600030101010101" pitchFamily="2" charset="-122"/>
              </a:endParaRPr>
            </a:p>
          </p:txBody>
        </p:sp>
        <p:grpSp>
          <p:nvGrpSpPr>
            <p:cNvPr id="2" name="组合 1">
              <a:extLst>
                <a:ext uri="{FF2B5EF4-FFF2-40B4-BE49-F238E27FC236}">
                  <a16:creationId xmlns:a16="http://schemas.microsoft.com/office/drawing/2014/main" id="{4D3AB6A7-3686-416E-A5FE-8E6BF76A18B9}"/>
                </a:ext>
              </a:extLst>
            </p:cNvPr>
            <p:cNvGrpSpPr/>
            <p:nvPr/>
          </p:nvGrpSpPr>
          <p:grpSpPr>
            <a:xfrm>
              <a:off x="6818313" y="5666231"/>
              <a:ext cx="1653194" cy="338368"/>
              <a:chOff x="6818313" y="5666231"/>
              <a:chExt cx="1653194" cy="338368"/>
            </a:xfrm>
          </p:grpSpPr>
          <p:sp>
            <p:nvSpPr>
              <p:cNvPr id="73781" name="Line 53">
                <a:extLst>
                  <a:ext uri="{FF2B5EF4-FFF2-40B4-BE49-F238E27FC236}">
                    <a16:creationId xmlns:a16="http://schemas.microsoft.com/office/drawing/2014/main" id="{05E614AD-D3C3-4BC4-8CA3-58EB0AF38C2C}"/>
                  </a:ext>
                </a:extLst>
              </p:cNvPr>
              <p:cNvSpPr>
                <a:spLocks noChangeShapeType="1"/>
              </p:cNvSpPr>
              <p:nvPr/>
            </p:nvSpPr>
            <p:spPr bwMode="auto">
              <a:xfrm>
                <a:off x="6818313" y="5829300"/>
                <a:ext cx="1293812"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52" name="Object 4">
                <a:hlinkClick r:id="" action="ppaction://ole?verb=0"/>
                <a:extLst>
                  <a:ext uri="{FF2B5EF4-FFF2-40B4-BE49-F238E27FC236}">
                    <a16:creationId xmlns:a16="http://schemas.microsoft.com/office/drawing/2014/main" id="{ADBC5FDB-77FB-48A2-93F6-A1FBD9EA23DD}"/>
                  </a:ext>
                </a:extLst>
              </p:cNvPr>
              <p:cNvGraphicFramePr>
                <a:graphicFrameLocks/>
              </p:cNvGraphicFramePr>
              <p:nvPr>
                <p:extLst>
                  <p:ext uri="{D42A27DB-BD31-4B8C-83A1-F6EECF244321}">
                    <p14:modId xmlns:p14="http://schemas.microsoft.com/office/powerpoint/2010/main" val="505844202"/>
                  </p:ext>
                </p:extLst>
              </p:nvPr>
            </p:nvGraphicFramePr>
            <p:xfrm>
              <a:off x="8167395" y="5666231"/>
              <a:ext cx="304112" cy="338368"/>
            </p:xfrm>
            <a:graphic>
              <a:graphicData uri="http://schemas.openxmlformats.org/presentationml/2006/ole">
                <mc:AlternateContent xmlns:mc="http://schemas.openxmlformats.org/markup-compatibility/2006">
                  <mc:Choice xmlns:v="urn:schemas-microsoft-com:vml" Requires="v">
                    <p:oleObj spid="_x0000_s297705" name="公式" r:id="rId11" imgW="164880" imgH="203040" progId="Equation.3">
                      <p:embed/>
                    </p:oleObj>
                  </mc:Choice>
                  <mc:Fallback>
                    <p:oleObj name="公式" r:id="rId11" imgW="164880" imgH="203040" progId="Equation.3">
                      <p:embed/>
                      <p:pic>
                        <p:nvPicPr>
                          <p:cNvPr id="71684" name="Object 4">
                            <a:hlinkClick r:id="" action="ppaction://ole?verb=0"/>
                            <a:extLst>
                              <a:ext uri="{FF2B5EF4-FFF2-40B4-BE49-F238E27FC236}">
                                <a16:creationId xmlns:a16="http://schemas.microsoft.com/office/drawing/2014/main" id="{7F6D95E3-0B2A-46B1-B00D-D36813E0FA94}"/>
                              </a:ext>
                            </a:extLst>
                          </p:cNvPr>
                          <p:cNvPicPr>
                            <a:picLocks noChangeArrowheads="1"/>
                          </p:cNvPicPr>
                          <p:nvPr/>
                        </p:nvPicPr>
                        <p:blipFill>
                          <a:blip r:embed="rId12"/>
                          <a:srcRect/>
                          <a:stretch>
                            <a:fillRect/>
                          </a:stretch>
                        </p:blipFill>
                        <p:spPr bwMode="auto">
                          <a:xfrm>
                            <a:off x="8167395" y="5666231"/>
                            <a:ext cx="304112" cy="338368"/>
                          </a:xfrm>
                          <a:prstGeom prst="rect">
                            <a:avLst/>
                          </a:prstGeom>
                          <a:noFill/>
                          <a:ln w="12700">
                            <a:noFill/>
                            <a:miter lim="800000"/>
                            <a:headEnd/>
                            <a:tailEnd/>
                          </a:ln>
                          <a:effectLst/>
                        </p:spPr>
                      </p:pic>
                    </p:oleObj>
                  </mc:Fallback>
                </mc:AlternateContent>
              </a:graphicData>
            </a:graphic>
          </p:graphicFrame>
        </p:grpSp>
      </p:grpSp>
      <p:grpSp>
        <p:nvGrpSpPr>
          <p:cNvPr id="5" name="组合 4">
            <a:extLst>
              <a:ext uri="{FF2B5EF4-FFF2-40B4-BE49-F238E27FC236}">
                <a16:creationId xmlns:a16="http://schemas.microsoft.com/office/drawing/2014/main" id="{F4435F5E-F9FD-4A40-9469-AD98544B2711}"/>
              </a:ext>
            </a:extLst>
          </p:cNvPr>
          <p:cNvGrpSpPr/>
          <p:nvPr/>
        </p:nvGrpSpPr>
        <p:grpSpPr>
          <a:xfrm>
            <a:off x="6527121" y="4291753"/>
            <a:ext cx="1031364" cy="1744451"/>
            <a:chOff x="6025035" y="4225388"/>
            <a:chExt cx="952028" cy="1610262"/>
          </a:xfrm>
        </p:grpSpPr>
        <p:sp>
          <p:nvSpPr>
            <p:cNvPr id="73801" name="Rectangle 73">
              <a:extLst>
                <a:ext uri="{FF2B5EF4-FFF2-40B4-BE49-F238E27FC236}">
                  <a16:creationId xmlns:a16="http://schemas.microsoft.com/office/drawing/2014/main" id="{5673B647-A813-4FFD-9158-CA2F9914E114}"/>
                </a:ext>
              </a:extLst>
            </p:cNvPr>
            <p:cNvSpPr>
              <a:spLocks noChangeArrowheads="1"/>
            </p:cNvSpPr>
            <p:nvPr/>
          </p:nvSpPr>
          <p:spPr bwMode="auto">
            <a:xfrm>
              <a:off x="6025035" y="5167543"/>
              <a:ext cx="7413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spcBef>
                  <a:spcPct val="0"/>
                </a:spcBef>
              </a:pPr>
              <a:r>
                <a:rPr lang="en-US" altLang="zh-CN" sz="2600" b="1" i="1" dirty="0" err="1">
                  <a:solidFill>
                    <a:srgbClr val="000000"/>
                  </a:solidFill>
                  <a:latin typeface="Times New Roman" panose="02020603050405020304" pitchFamily="18" charset="0"/>
                  <a:ea typeface="宋体" panose="02010600030101010101" pitchFamily="2" charset="-122"/>
                </a:rPr>
                <a:t>U</a:t>
              </a:r>
              <a:r>
                <a:rPr lang="en-US" altLang="zh-CN" sz="2600" b="1" i="1" dirty="0" err="1">
                  <a:solidFill>
                    <a:srgbClr val="000000"/>
                  </a:solidFill>
                  <a:latin typeface="Symbol" panose="05050102010706020507" pitchFamily="18" charset="2"/>
                  <a:ea typeface="宋体" panose="02010600030101010101" pitchFamily="2" charset="-122"/>
                </a:rPr>
                <a:t>w</a:t>
              </a:r>
              <a:r>
                <a:rPr lang="en-US" altLang="zh-CN" sz="2600" b="1" i="1" dirty="0" err="1">
                  <a:solidFill>
                    <a:srgbClr val="000000"/>
                  </a:solidFill>
                  <a:latin typeface="Times New Roman" panose="02020603050405020304" pitchFamily="18" charset="0"/>
                  <a:ea typeface="宋体" panose="02010600030101010101" pitchFamily="2" charset="-122"/>
                </a:rPr>
                <a:t>C</a:t>
              </a:r>
              <a:endParaRPr lang="en-US" altLang="zh-CN" sz="2600" b="1" dirty="0">
                <a:latin typeface="Times New Roman" panose="02020603050405020304" pitchFamily="18" charset="0"/>
                <a:ea typeface="宋体" panose="02010600030101010101" pitchFamily="2" charset="-122"/>
              </a:endParaRPr>
            </a:p>
          </p:txBody>
        </p:sp>
        <p:grpSp>
          <p:nvGrpSpPr>
            <p:cNvPr id="3" name="组合 2">
              <a:extLst>
                <a:ext uri="{FF2B5EF4-FFF2-40B4-BE49-F238E27FC236}">
                  <a16:creationId xmlns:a16="http://schemas.microsoft.com/office/drawing/2014/main" id="{4EE37941-C95C-4C7C-A03D-F4B9A8E8A0E8}"/>
                </a:ext>
              </a:extLst>
            </p:cNvPr>
            <p:cNvGrpSpPr/>
            <p:nvPr/>
          </p:nvGrpSpPr>
          <p:grpSpPr>
            <a:xfrm>
              <a:off x="6742113" y="4225388"/>
              <a:ext cx="234950" cy="1610262"/>
              <a:chOff x="6742113" y="4225388"/>
              <a:chExt cx="234950" cy="1610262"/>
            </a:xfrm>
          </p:grpSpPr>
          <p:sp>
            <p:nvSpPr>
              <p:cNvPr id="73782" name="Line 54">
                <a:extLst>
                  <a:ext uri="{FF2B5EF4-FFF2-40B4-BE49-F238E27FC236}">
                    <a16:creationId xmlns:a16="http://schemas.microsoft.com/office/drawing/2014/main" id="{E7D2F479-A9F2-4D9F-9839-46A3DB4F3AD3}"/>
                  </a:ext>
                </a:extLst>
              </p:cNvPr>
              <p:cNvSpPr>
                <a:spLocks noChangeShapeType="1"/>
              </p:cNvSpPr>
              <p:nvPr/>
            </p:nvSpPr>
            <p:spPr bwMode="auto">
              <a:xfrm flipV="1">
                <a:off x="6810375" y="4583113"/>
                <a:ext cx="0" cy="1252537"/>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53" name="Object 4">
                <a:hlinkClick r:id="" action="ppaction://ole?verb=0"/>
                <a:extLst>
                  <a:ext uri="{FF2B5EF4-FFF2-40B4-BE49-F238E27FC236}">
                    <a16:creationId xmlns:a16="http://schemas.microsoft.com/office/drawing/2014/main" id="{79EF9306-7933-4DDA-AB1D-2F9B1A88DDC1}"/>
                  </a:ext>
                </a:extLst>
              </p:cNvPr>
              <p:cNvGraphicFramePr>
                <a:graphicFrameLocks/>
              </p:cNvGraphicFramePr>
              <p:nvPr>
                <p:extLst>
                  <p:ext uri="{D42A27DB-BD31-4B8C-83A1-F6EECF244321}">
                    <p14:modId xmlns:p14="http://schemas.microsoft.com/office/powerpoint/2010/main" val="471277233"/>
                  </p:ext>
                </p:extLst>
              </p:nvPr>
            </p:nvGraphicFramePr>
            <p:xfrm>
              <a:off x="6742113" y="4225388"/>
              <a:ext cx="234950" cy="317500"/>
            </p:xfrm>
            <a:graphic>
              <a:graphicData uri="http://schemas.openxmlformats.org/presentationml/2006/ole">
                <mc:AlternateContent xmlns:mc="http://schemas.openxmlformats.org/markup-compatibility/2006">
                  <mc:Choice xmlns:v="urn:schemas-microsoft-com:vml" Requires="v">
                    <p:oleObj spid="_x0000_s297706" name="公式" r:id="rId13" imgW="126720" imgH="190440" progId="Equation.3">
                      <p:embed/>
                    </p:oleObj>
                  </mc:Choice>
                  <mc:Fallback>
                    <p:oleObj name="公式" r:id="rId13" imgW="126720" imgH="190440" progId="Equation.3">
                      <p:embed/>
                      <p:pic>
                        <p:nvPicPr>
                          <p:cNvPr id="52" name="Object 4">
                            <a:hlinkClick r:id="" action="ppaction://ole?verb=0"/>
                            <a:extLst>
                              <a:ext uri="{FF2B5EF4-FFF2-40B4-BE49-F238E27FC236}">
                                <a16:creationId xmlns:a16="http://schemas.microsoft.com/office/drawing/2014/main" id="{ADBC5FDB-77FB-48A2-93F6-A1FBD9EA23DD}"/>
                              </a:ext>
                            </a:extLst>
                          </p:cNvPr>
                          <p:cNvPicPr>
                            <a:picLocks noChangeArrowheads="1"/>
                          </p:cNvPicPr>
                          <p:nvPr/>
                        </p:nvPicPr>
                        <p:blipFill>
                          <a:blip r:embed="rId14"/>
                          <a:srcRect/>
                          <a:stretch>
                            <a:fillRect/>
                          </a:stretch>
                        </p:blipFill>
                        <p:spPr bwMode="auto">
                          <a:xfrm>
                            <a:off x="6742113" y="4225388"/>
                            <a:ext cx="234950" cy="317500"/>
                          </a:xfrm>
                          <a:prstGeom prst="rect">
                            <a:avLst/>
                          </a:prstGeom>
                          <a:noFill/>
                          <a:ln w="12700">
                            <a:noFill/>
                            <a:miter lim="800000"/>
                            <a:headEnd/>
                            <a:tailEnd/>
                          </a:ln>
                          <a:effectLst/>
                        </p:spPr>
                      </p:pic>
                    </p:oleObj>
                  </mc:Fallback>
                </mc:AlternateContent>
              </a:graphicData>
            </a:graphic>
          </p:graphicFrame>
        </p:grpSp>
      </p:grpSp>
      <p:sp>
        <p:nvSpPr>
          <p:cNvPr id="6" name="灯片编号占位符 5">
            <a:extLst>
              <a:ext uri="{FF2B5EF4-FFF2-40B4-BE49-F238E27FC236}">
                <a16:creationId xmlns:a16="http://schemas.microsoft.com/office/drawing/2014/main" id="{CE5B0269-B699-4E39-93FF-A355140C5863}"/>
              </a:ext>
            </a:extLst>
          </p:cNvPr>
          <p:cNvSpPr>
            <a:spLocks noGrp="1"/>
          </p:cNvSpPr>
          <p:nvPr>
            <p:ph type="sldNum" sz="quarter" idx="12"/>
          </p:nvPr>
        </p:nvSpPr>
        <p:spPr/>
        <p:txBody>
          <a:bodyPr/>
          <a:lstStyle/>
          <a:p>
            <a:fld id="{DD7B16FF-69CA-4A0B-BD3A-C4B4E2184A49}" type="slidenum">
              <a:rPr lang="zh-CN" altLang="en-US" smtClean="0"/>
              <a:pPr/>
              <a:t>52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3733"/>
                                        </p:tgtEl>
                                        <p:attrNameLst>
                                          <p:attrName>style.visibility</p:attrName>
                                        </p:attrNameLst>
                                      </p:cBhvr>
                                      <p:to>
                                        <p:strVal val="visible"/>
                                      </p:to>
                                    </p:set>
                                    <p:animEffect transition="in" filter="wipe(left)">
                                      <p:cBhvr>
                                        <p:cTn id="7" dur="500"/>
                                        <p:tgtEl>
                                          <p:spTgt spid="737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3732"/>
                                        </p:tgtEl>
                                        <p:attrNameLst>
                                          <p:attrName>style.visibility</p:attrName>
                                        </p:attrNameLst>
                                      </p:cBhvr>
                                      <p:to>
                                        <p:strVal val="visible"/>
                                      </p:to>
                                    </p:set>
                                    <p:animEffect transition="in" filter="wipe(left)">
                                      <p:cBhvr>
                                        <p:cTn id="12" dur="500"/>
                                        <p:tgtEl>
                                          <p:spTgt spid="737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 fill="hold" nodeType="clickEffect">
                                  <p:stCondLst>
                                    <p:cond delay="0"/>
                                  </p:stCondLst>
                                  <p:childTnLst>
                                    <p:set>
                                      <p:cBhvr>
                                        <p:cTn id="16" dur="1" fill="hold">
                                          <p:stCondLst>
                                            <p:cond delay="0"/>
                                          </p:stCondLst>
                                        </p:cTn>
                                        <p:tgtEl>
                                          <p:spTgt spid="73734"/>
                                        </p:tgtEl>
                                        <p:attrNameLst>
                                          <p:attrName>style.visibility</p:attrName>
                                        </p:attrNameLst>
                                      </p:cBhvr>
                                      <p:to>
                                        <p:strVal val="visible"/>
                                      </p:to>
                                    </p:set>
                                    <p:anim calcmode="lin" valueType="num">
                                      <p:cBhvr>
                                        <p:cTn id="17" dur="500" fill="hold"/>
                                        <p:tgtEl>
                                          <p:spTgt spid="73734"/>
                                        </p:tgtEl>
                                        <p:attrNameLst>
                                          <p:attrName>ppt_x</p:attrName>
                                        </p:attrNameLst>
                                      </p:cBhvr>
                                      <p:tavLst>
                                        <p:tav tm="0">
                                          <p:val>
                                            <p:strVal val="#ppt_x"/>
                                          </p:val>
                                        </p:tav>
                                        <p:tav tm="100000">
                                          <p:val>
                                            <p:strVal val="#ppt_x"/>
                                          </p:val>
                                        </p:tav>
                                      </p:tavLst>
                                    </p:anim>
                                    <p:anim calcmode="lin" valueType="num">
                                      <p:cBhvr>
                                        <p:cTn id="18" dur="500" fill="hold"/>
                                        <p:tgtEl>
                                          <p:spTgt spid="73734"/>
                                        </p:tgtEl>
                                        <p:attrNameLst>
                                          <p:attrName>ppt_y</p:attrName>
                                        </p:attrNameLst>
                                      </p:cBhvr>
                                      <p:tavLst>
                                        <p:tav tm="0">
                                          <p:val>
                                            <p:strVal val="#ppt_y-#ppt_h/2"/>
                                          </p:val>
                                        </p:tav>
                                        <p:tav tm="100000">
                                          <p:val>
                                            <p:strVal val="#ppt_y"/>
                                          </p:val>
                                        </p:tav>
                                      </p:tavLst>
                                    </p:anim>
                                    <p:anim calcmode="lin" valueType="num">
                                      <p:cBhvr>
                                        <p:cTn id="19" dur="500" fill="hold"/>
                                        <p:tgtEl>
                                          <p:spTgt spid="73734"/>
                                        </p:tgtEl>
                                        <p:attrNameLst>
                                          <p:attrName>ppt_w</p:attrName>
                                        </p:attrNameLst>
                                      </p:cBhvr>
                                      <p:tavLst>
                                        <p:tav tm="0">
                                          <p:val>
                                            <p:strVal val="#ppt_w"/>
                                          </p:val>
                                        </p:tav>
                                        <p:tav tm="100000">
                                          <p:val>
                                            <p:strVal val="#ppt_w"/>
                                          </p:val>
                                        </p:tav>
                                      </p:tavLst>
                                    </p:anim>
                                    <p:anim calcmode="lin" valueType="num">
                                      <p:cBhvr>
                                        <p:cTn id="20" dur="500" fill="hold"/>
                                        <p:tgtEl>
                                          <p:spTgt spid="73734"/>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2" fill="hold" nodeType="clickEffect">
                                  <p:stCondLst>
                                    <p:cond delay="0"/>
                                  </p:stCondLst>
                                  <p:childTnLst>
                                    <p:set>
                                      <p:cBhvr>
                                        <p:cTn id="24" dur="1" fill="hold">
                                          <p:stCondLst>
                                            <p:cond delay="0"/>
                                          </p:stCondLst>
                                        </p:cTn>
                                        <p:tgtEl>
                                          <p:spTgt spid="73736"/>
                                        </p:tgtEl>
                                        <p:attrNameLst>
                                          <p:attrName>style.visibility</p:attrName>
                                        </p:attrNameLst>
                                      </p:cBhvr>
                                      <p:to>
                                        <p:strVal val="visible"/>
                                      </p:to>
                                    </p:set>
                                    <p:animEffect transition="in" filter="wipe(right)">
                                      <p:cBhvr>
                                        <p:cTn id="25" dur="500"/>
                                        <p:tgtEl>
                                          <p:spTgt spid="7373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5" fill="hold" grpId="0" nodeType="clickEffect">
                                  <p:stCondLst>
                                    <p:cond delay="0"/>
                                  </p:stCondLst>
                                  <p:childTnLst>
                                    <p:set>
                                      <p:cBhvr>
                                        <p:cTn id="29" dur="1" fill="hold">
                                          <p:stCondLst>
                                            <p:cond delay="0"/>
                                          </p:stCondLst>
                                        </p:cTn>
                                        <p:tgtEl>
                                          <p:spTgt spid="73777"/>
                                        </p:tgtEl>
                                        <p:attrNameLst>
                                          <p:attrName>style.visibility</p:attrName>
                                        </p:attrNameLst>
                                      </p:cBhvr>
                                      <p:to>
                                        <p:strVal val="visible"/>
                                      </p:to>
                                    </p:set>
                                    <p:animEffect transition="in" filter="blinds(vertical)">
                                      <p:cBhvr>
                                        <p:cTn id="30" dur="500"/>
                                        <p:tgtEl>
                                          <p:spTgt spid="7377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iterate type="lt">
                                    <p:tmPct val="100000"/>
                                  </p:iterate>
                                  <p:childTnLst>
                                    <p:set>
                                      <p:cBhvr>
                                        <p:cTn id="34" dur="1" fill="hold">
                                          <p:stCondLst>
                                            <p:cond delay="0"/>
                                          </p:stCondLst>
                                        </p:cTn>
                                        <p:tgtEl>
                                          <p:spTgt spid="73779">
                                            <p:txEl>
                                              <p:pRg st="0" end="0"/>
                                            </p:txEl>
                                          </p:spTgt>
                                        </p:tgtEl>
                                        <p:attrNameLst>
                                          <p:attrName>style.visibility</p:attrName>
                                        </p:attrNameLst>
                                      </p:cBhvr>
                                      <p:to>
                                        <p:strVal val="visible"/>
                                      </p:to>
                                    </p:set>
                                    <p:animEffect transition="in" filter="wipe(up)">
                                      <p:cBhvr>
                                        <p:cTn id="35" dur="75"/>
                                        <p:tgtEl>
                                          <p:spTgt spid="73779">
                                            <p:txEl>
                                              <p:pRg st="0" end="0"/>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5" fill="hold" grpId="0" nodeType="clickEffect">
                                  <p:stCondLst>
                                    <p:cond delay="0"/>
                                  </p:stCondLst>
                                  <p:childTnLst>
                                    <p:set>
                                      <p:cBhvr>
                                        <p:cTn id="39" dur="1" fill="hold">
                                          <p:stCondLst>
                                            <p:cond delay="0"/>
                                          </p:stCondLst>
                                        </p:cTn>
                                        <p:tgtEl>
                                          <p:spTgt spid="73778"/>
                                        </p:tgtEl>
                                        <p:attrNameLst>
                                          <p:attrName>style.visibility</p:attrName>
                                        </p:attrNameLst>
                                      </p:cBhvr>
                                      <p:to>
                                        <p:strVal val="visible"/>
                                      </p:to>
                                    </p:set>
                                    <p:animEffect transition="in" filter="blinds(vertical)">
                                      <p:cBhvr>
                                        <p:cTn id="40" dur="500"/>
                                        <p:tgtEl>
                                          <p:spTgt spid="7377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iterate type="lt">
                                    <p:tmPct val="100000"/>
                                  </p:iterate>
                                  <p:childTnLst>
                                    <p:set>
                                      <p:cBhvr>
                                        <p:cTn id="44" dur="1" fill="hold">
                                          <p:stCondLst>
                                            <p:cond delay="0"/>
                                          </p:stCondLst>
                                        </p:cTn>
                                        <p:tgtEl>
                                          <p:spTgt spid="73780">
                                            <p:txEl>
                                              <p:pRg st="0" end="0"/>
                                            </p:txEl>
                                          </p:spTgt>
                                        </p:tgtEl>
                                        <p:attrNameLst>
                                          <p:attrName>style.visibility</p:attrName>
                                        </p:attrNameLst>
                                      </p:cBhvr>
                                      <p:to>
                                        <p:strVal val="visible"/>
                                      </p:to>
                                    </p:set>
                                    <p:animEffect transition="in" filter="wipe(up)">
                                      <p:cBhvr>
                                        <p:cTn id="45" dur="75"/>
                                        <p:tgtEl>
                                          <p:spTgt spid="73780">
                                            <p:txEl>
                                              <p:pRg st="0" end="0"/>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73737"/>
                                        </p:tgtEl>
                                        <p:attrNameLst>
                                          <p:attrName>style.visibility</p:attrName>
                                        </p:attrNameLst>
                                      </p:cBhvr>
                                      <p:to>
                                        <p:strVal val="visible"/>
                                      </p:to>
                                    </p:set>
                                    <p:animEffect transition="in" filter="wipe(left)">
                                      <p:cBhvr>
                                        <p:cTn id="50" dur="500"/>
                                        <p:tgtEl>
                                          <p:spTgt spid="7373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wipe(left)">
                                      <p:cBhvr>
                                        <p:cTn id="55" dur="500"/>
                                        <p:tgtEl>
                                          <p:spTgt spid="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wipe(down)">
                                      <p:cBhvr>
                                        <p:cTn id="60" dur="500"/>
                                        <p:tgtEl>
                                          <p:spTgt spid="5"/>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73805"/>
                                        </p:tgtEl>
                                        <p:attrNameLst>
                                          <p:attrName>style.visibility</p:attrName>
                                        </p:attrNameLst>
                                      </p:cBhvr>
                                      <p:to>
                                        <p:strVal val="visible"/>
                                      </p:to>
                                    </p:set>
                                    <p:animEffect transition="in" filter="dissolve">
                                      <p:cBhvr>
                                        <p:cTn id="65" dur="500"/>
                                        <p:tgtEl>
                                          <p:spTgt spid="73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77" grpId="0" animBg="1" autoUpdateAnimBg="0"/>
      <p:bldP spid="73778" grpId="0" animBg="1" autoUpdateAnimBg="0"/>
      <p:bldP spid="73779" grpId="0" build="p" autoUpdateAnimBg="0"/>
      <p:bldP spid="73780"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a:extLst>
              <a:ext uri="{FF2B5EF4-FFF2-40B4-BE49-F238E27FC236}">
                <a16:creationId xmlns:a16="http://schemas.microsoft.com/office/drawing/2014/main" id="{DCA54052-6A83-47B3-968E-773976838EF5}"/>
              </a:ext>
            </a:extLst>
          </p:cNvPr>
          <p:cNvSpPr>
            <a:spLocks noChangeArrowheads="1"/>
          </p:cNvSpPr>
          <p:nvPr/>
        </p:nvSpPr>
        <p:spPr bwMode="auto">
          <a:xfrm>
            <a:off x="917769" y="2606929"/>
            <a:ext cx="1987952" cy="497358"/>
          </a:xfrm>
          <a:prstGeom prst="rect">
            <a:avLst/>
          </a:prstGeom>
          <a:gradFill rotWithShape="0">
            <a:gsLst>
              <a:gs pos="0">
                <a:srgbClr val="FF9900"/>
              </a:gs>
              <a:gs pos="50000">
                <a:srgbClr val="FFFFFF"/>
              </a:gs>
              <a:gs pos="100000">
                <a:srgbClr val="FF9900"/>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b="1" dirty="0">
                <a:ea typeface="黑体" panose="02010609060101010101" pitchFamily="49" charset="-122"/>
                <a:cs typeface="Times New Roman" panose="02020603050405020304" pitchFamily="18" charset="0"/>
              </a:rPr>
              <a:t>3. </a:t>
            </a:r>
            <a:r>
              <a:rPr lang="zh-CN" altLang="en-US" sz="2600" b="1" dirty="0">
                <a:ea typeface="黑体" panose="02010609060101010101" pitchFamily="49" charset="-122"/>
                <a:cs typeface="Times New Roman" panose="02020603050405020304" pitchFamily="18" charset="0"/>
              </a:rPr>
              <a:t>大小关系</a:t>
            </a:r>
          </a:p>
        </p:txBody>
      </p:sp>
      <p:sp>
        <p:nvSpPr>
          <p:cNvPr id="74756" name="Rectangle 4">
            <a:extLst>
              <a:ext uri="{FF2B5EF4-FFF2-40B4-BE49-F238E27FC236}">
                <a16:creationId xmlns:a16="http://schemas.microsoft.com/office/drawing/2014/main" id="{14EFCAEA-47EB-49E2-9241-3DB31FEB7F03}"/>
              </a:ext>
            </a:extLst>
          </p:cNvPr>
          <p:cNvSpPr>
            <a:spLocks noChangeArrowheads="1"/>
          </p:cNvSpPr>
          <p:nvPr/>
        </p:nvSpPr>
        <p:spPr bwMode="auto">
          <a:xfrm>
            <a:off x="5276478" y="2658754"/>
            <a:ext cx="588169" cy="497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sz="2600" b="1" dirty="0">
                <a:solidFill>
                  <a:srgbClr val="0000FF"/>
                </a:solidFill>
                <a:latin typeface="黑体" panose="02010609060101010101" pitchFamily="49" charset="-122"/>
                <a:ea typeface="黑体" panose="02010609060101010101" pitchFamily="49" charset="-122"/>
              </a:rPr>
              <a:t>或</a:t>
            </a:r>
          </a:p>
        </p:txBody>
      </p:sp>
      <p:graphicFrame>
        <p:nvGraphicFramePr>
          <p:cNvPr id="74757" name="Object 5">
            <a:hlinkClick r:id="" action="ppaction://ole?verb=0"/>
            <a:extLst>
              <a:ext uri="{FF2B5EF4-FFF2-40B4-BE49-F238E27FC236}">
                <a16:creationId xmlns:a16="http://schemas.microsoft.com/office/drawing/2014/main" id="{190E164E-D6D2-4BB4-B696-05183CAA7F72}"/>
              </a:ext>
            </a:extLst>
          </p:cNvPr>
          <p:cNvGraphicFramePr>
            <a:graphicFrameLocks/>
          </p:cNvGraphicFramePr>
          <p:nvPr>
            <p:extLst>
              <p:ext uri="{D42A27DB-BD31-4B8C-83A1-F6EECF244321}">
                <p14:modId xmlns:p14="http://schemas.microsoft.com/office/powerpoint/2010/main" val="3719076638"/>
              </p:ext>
            </p:extLst>
          </p:nvPr>
        </p:nvGraphicFramePr>
        <p:xfrm>
          <a:off x="3270538" y="2614249"/>
          <a:ext cx="1857187" cy="529001"/>
        </p:xfrm>
        <a:graphic>
          <a:graphicData uri="http://schemas.openxmlformats.org/presentationml/2006/ole">
            <mc:AlternateContent xmlns:mc="http://schemas.openxmlformats.org/markup-compatibility/2006">
              <mc:Choice xmlns:v="urn:schemas-microsoft-com:vml" Requires="v">
                <p:oleObj spid="_x0000_s298800" name="公式" r:id="rId3" imgW="888840" imgH="190440" progId="Equation.3">
                  <p:embed/>
                </p:oleObj>
              </mc:Choice>
              <mc:Fallback>
                <p:oleObj name="公式" r:id="rId3" imgW="888840" imgH="190440" progId="Equation.3">
                  <p:embed/>
                  <p:pic>
                    <p:nvPicPr>
                      <p:cNvPr id="0" name="Object 5"/>
                      <p:cNvPicPr>
                        <a:picLocks noChangeArrowheads="1"/>
                      </p:cNvPicPr>
                      <p:nvPr/>
                    </p:nvPicPr>
                    <p:blipFill>
                      <a:blip r:embed="rId4"/>
                      <a:srcRect/>
                      <a:stretch>
                        <a:fillRect/>
                      </a:stretch>
                    </p:blipFill>
                    <p:spPr bwMode="auto">
                      <a:xfrm>
                        <a:off x="3270538" y="2614249"/>
                        <a:ext cx="1857187" cy="529001"/>
                      </a:xfrm>
                      <a:prstGeom prst="rect">
                        <a:avLst/>
                      </a:prstGeom>
                      <a:noFill/>
                      <a:ln w="12700">
                        <a:solidFill>
                          <a:srgbClr val="FF3300"/>
                        </a:solidFill>
                        <a:miter lim="800000"/>
                        <a:headEnd/>
                        <a:tailEnd/>
                      </a:ln>
                      <a:effectLst/>
                    </p:spPr>
                  </p:pic>
                </p:oleObj>
              </mc:Fallback>
            </mc:AlternateContent>
          </a:graphicData>
        </a:graphic>
      </p:graphicFrame>
      <p:graphicFrame>
        <p:nvGraphicFramePr>
          <p:cNvPr id="74758" name="Object 6">
            <a:hlinkClick r:id="" action="ppaction://ole?verb=0"/>
            <a:extLst>
              <a:ext uri="{FF2B5EF4-FFF2-40B4-BE49-F238E27FC236}">
                <a16:creationId xmlns:a16="http://schemas.microsoft.com/office/drawing/2014/main" id="{EDCEA517-3E3C-4C82-B1F8-55342B6F9D6E}"/>
              </a:ext>
            </a:extLst>
          </p:cNvPr>
          <p:cNvGraphicFramePr>
            <a:graphicFrameLocks/>
          </p:cNvGraphicFramePr>
          <p:nvPr>
            <p:extLst>
              <p:ext uri="{D42A27DB-BD31-4B8C-83A1-F6EECF244321}">
                <p14:modId xmlns:p14="http://schemas.microsoft.com/office/powerpoint/2010/main" val="3244060443"/>
              </p:ext>
            </p:extLst>
          </p:nvPr>
        </p:nvGraphicFramePr>
        <p:xfrm>
          <a:off x="5946440" y="2463194"/>
          <a:ext cx="2242356" cy="1012958"/>
        </p:xfrm>
        <a:graphic>
          <a:graphicData uri="http://schemas.openxmlformats.org/presentationml/2006/ole">
            <mc:AlternateContent xmlns:mc="http://schemas.openxmlformats.org/markup-compatibility/2006">
              <mc:Choice xmlns:v="urn:schemas-microsoft-com:vml" Requires="v">
                <p:oleObj spid="_x0000_s298801" name="公式" r:id="rId5" imgW="749160" imgH="406080" progId="Equation.3">
                  <p:embed/>
                </p:oleObj>
              </mc:Choice>
              <mc:Fallback>
                <p:oleObj name="公式" r:id="rId5" imgW="749160" imgH="406080" progId="Equation.3">
                  <p:embed/>
                  <p:pic>
                    <p:nvPicPr>
                      <p:cNvPr id="0" name="Object 6"/>
                      <p:cNvPicPr>
                        <a:picLocks noChangeArrowheads="1"/>
                      </p:cNvPicPr>
                      <p:nvPr/>
                    </p:nvPicPr>
                    <p:blipFill>
                      <a:blip r:embed="rId6"/>
                      <a:srcRect/>
                      <a:stretch>
                        <a:fillRect/>
                      </a:stretch>
                    </p:blipFill>
                    <p:spPr bwMode="auto">
                      <a:xfrm>
                        <a:off x="5946440" y="2463194"/>
                        <a:ext cx="2242356" cy="1012958"/>
                      </a:xfrm>
                      <a:prstGeom prst="rect">
                        <a:avLst/>
                      </a:prstGeom>
                      <a:noFill/>
                      <a:ln w="12700">
                        <a:solidFill>
                          <a:srgbClr val="FF3300"/>
                        </a:solidFill>
                        <a:miter lim="800000"/>
                        <a:headEnd/>
                        <a:tailEnd/>
                      </a:ln>
                      <a:effectLst/>
                    </p:spPr>
                  </p:pic>
                </p:oleObj>
              </mc:Fallback>
            </mc:AlternateContent>
          </a:graphicData>
        </a:graphic>
      </p:graphicFrame>
      <p:sp>
        <p:nvSpPr>
          <p:cNvPr id="74762" name="Text Box 10">
            <a:extLst>
              <a:ext uri="{FF2B5EF4-FFF2-40B4-BE49-F238E27FC236}">
                <a16:creationId xmlns:a16="http://schemas.microsoft.com/office/drawing/2014/main" id="{E02AE53B-976A-4C3F-BE5A-154D4099C2EA}"/>
              </a:ext>
            </a:extLst>
          </p:cNvPr>
          <p:cNvSpPr txBox="1">
            <a:spLocks noChangeArrowheads="1"/>
          </p:cNvSpPr>
          <p:nvPr/>
        </p:nvSpPr>
        <p:spPr bwMode="auto">
          <a:xfrm>
            <a:off x="1630281" y="4089193"/>
            <a:ext cx="2524748"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ctr" eaLnBrk="0" hangingPunct="0"/>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定义</a:t>
            </a:r>
            <a:r>
              <a:rPr lang="zh-CN" altLang="en-US" sz="2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容抗（</a:t>
            </a:r>
            <a:r>
              <a:rPr lang="en-US" altLang="zh-CN" sz="2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Ω</a:t>
            </a:r>
            <a:r>
              <a:rPr lang="zh-CN" altLang="en-US" sz="2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6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4766" name="Line 14">
            <a:extLst>
              <a:ext uri="{FF2B5EF4-FFF2-40B4-BE49-F238E27FC236}">
                <a16:creationId xmlns:a16="http://schemas.microsoft.com/office/drawing/2014/main" id="{866FC209-B192-4CF9-B7B5-556DFDC98FED}"/>
              </a:ext>
            </a:extLst>
          </p:cNvPr>
          <p:cNvSpPr>
            <a:spLocks noChangeShapeType="1"/>
          </p:cNvSpPr>
          <p:nvPr/>
        </p:nvSpPr>
        <p:spPr bwMode="auto">
          <a:xfrm>
            <a:off x="818778" y="2127384"/>
            <a:ext cx="8915400" cy="0"/>
          </a:xfrm>
          <a:prstGeom prst="line">
            <a:avLst/>
          </a:prstGeom>
          <a:noFill/>
          <a:ln w="12700">
            <a:solidFill>
              <a:srgbClr val="FF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74769" name="Text Box 17">
            <a:extLst>
              <a:ext uri="{FF2B5EF4-FFF2-40B4-BE49-F238E27FC236}">
                <a16:creationId xmlns:a16="http://schemas.microsoft.com/office/drawing/2014/main" id="{12B2ED76-3242-405D-8D92-E8CB24243488}"/>
              </a:ext>
            </a:extLst>
          </p:cNvPr>
          <p:cNvSpPr txBox="1">
            <a:spLocks noChangeArrowheads="1"/>
          </p:cNvSpPr>
          <p:nvPr/>
        </p:nvSpPr>
        <p:spPr bwMode="auto">
          <a:xfrm>
            <a:off x="1972630" y="5722266"/>
            <a:ext cx="854721"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zh-CN" altLang="en-US" sz="2600" b="1" dirty="0">
                <a:latin typeface="黑体" panose="02010609060101010101" pitchFamily="49" charset="-122"/>
                <a:ea typeface="黑体" panose="02010609060101010101" pitchFamily="49" charset="-122"/>
              </a:rPr>
              <a:t>则：</a:t>
            </a:r>
          </a:p>
        </p:txBody>
      </p:sp>
      <p:sp>
        <p:nvSpPr>
          <p:cNvPr id="74770" name="Line 18">
            <a:extLst>
              <a:ext uri="{FF2B5EF4-FFF2-40B4-BE49-F238E27FC236}">
                <a16:creationId xmlns:a16="http://schemas.microsoft.com/office/drawing/2014/main" id="{7B685B82-FAD8-484A-9BD2-BB8713CE8F71}"/>
              </a:ext>
            </a:extLst>
          </p:cNvPr>
          <p:cNvSpPr>
            <a:spLocks noChangeShapeType="1"/>
          </p:cNvSpPr>
          <p:nvPr/>
        </p:nvSpPr>
        <p:spPr bwMode="auto">
          <a:xfrm>
            <a:off x="4052314" y="1784663"/>
            <a:ext cx="969963"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aphicFrame>
        <p:nvGraphicFramePr>
          <p:cNvPr id="75040" name="Object 288">
            <a:extLst>
              <a:ext uri="{FF2B5EF4-FFF2-40B4-BE49-F238E27FC236}">
                <a16:creationId xmlns:a16="http://schemas.microsoft.com/office/drawing/2014/main" id="{711446EC-F27B-4380-A7BE-760510F52447}"/>
              </a:ext>
            </a:extLst>
          </p:cNvPr>
          <p:cNvGraphicFramePr>
            <a:graphicFrameLocks noChangeAspect="1"/>
          </p:cNvGraphicFramePr>
          <p:nvPr>
            <p:extLst>
              <p:ext uri="{D42A27DB-BD31-4B8C-83A1-F6EECF244321}">
                <p14:modId xmlns:p14="http://schemas.microsoft.com/office/powerpoint/2010/main" val="1808223358"/>
              </p:ext>
            </p:extLst>
          </p:nvPr>
        </p:nvGraphicFramePr>
        <p:xfrm>
          <a:off x="4159447" y="3941052"/>
          <a:ext cx="3523911" cy="1060687"/>
        </p:xfrm>
        <a:graphic>
          <a:graphicData uri="http://schemas.openxmlformats.org/presentationml/2006/ole">
            <mc:AlternateContent xmlns:mc="http://schemas.openxmlformats.org/markup-compatibility/2006">
              <mc:Choice xmlns:v="urn:schemas-microsoft-com:vml" Requires="v">
                <p:oleObj spid="_x0000_s298802" name="公式" r:id="rId7" imgW="1333440" imgH="431640" progId="Equation.3">
                  <p:embed/>
                </p:oleObj>
              </mc:Choice>
              <mc:Fallback>
                <p:oleObj name="公式" r:id="rId7" imgW="1333440" imgH="431640" progId="Equation.3">
                  <p:embed/>
                  <p:pic>
                    <p:nvPicPr>
                      <p:cNvPr id="0" name="Object 288"/>
                      <p:cNvPicPr>
                        <a:picLocks noChangeAspect="1" noChangeArrowheads="1"/>
                      </p:cNvPicPr>
                      <p:nvPr/>
                    </p:nvPicPr>
                    <p:blipFill>
                      <a:blip r:embed="rId8"/>
                      <a:srcRect/>
                      <a:stretch>
                        <a:fillRect/>
                      </a:stretch>
                    </p:blipFill>
                    <p:spPr bwMode="auto">
                      <a:xfrm>
                        <a:off x="4159447" y="3941052"/>
                        <a:ext cx="3523911" cy="1060687"/>
                      </a:xfrm>
                      <a:prstGeom prst="rect">
                        <a:avLst/>
                      </a:prstGeom>
                      <a:noFill/>
                      <a:ln>
                        <a:solidFill>
                          <a:srgbClr val="C00000"/>
                        </a:solidFill>
                      </a:ln>
                      <a:effectLst/>
                    </p:spPr>
                  </p:pic>
                </p:oleObj>
              </mc:Fallback>
            </mc:AlternateContent>
          </a:graphicData>
        </a:graphic>
      </p:graphicFrame>
      <p:grpSp>
        <p:nvGrpSpPr>
          <p:cNvPr id="2" name="组合 1">
            <a:extLst>
              <a:ext uri="{FF2B5EF4-FFF2-40B4-BE49-F238E27FC236}">
                <a16:creationId xmlns:a16="http://schemas.microsoft.com/office/drawing/2014/main" id="{DA3C3BDF-B2A5-4345-854F-EFCFFB39F0F5}"/>
              </a:ext>
            </a:extLst>
          </p:cNvPr>
          <p:cNvGrpSpPr/>
          <p:nvPr/>
        </p:nvGrpSpPr>
        <p:grpSpPr>
          <a:xfrm>
            <a:off x="2892654" y="555835"/>
            <a:ext cx="3964293" cy="1228828"/>
            <a:chOff x="2212945" y="412336"/>
            <a:chExt cx="3659347" cy="1134303"/>
          </a:xfrm>
        </p:grpSpPr>
        <p:graphicFrame>
          <p:nvGraphicFramePr>
            <p:cNvPr id="19" name="Object 4">
              <a:hlinkClick r:id="" action="ppaction://ole?verb=0"/>
              <a:extLst>
                <a:ext uri="{FF2B5EF4-FFF2-40B4-BE49-F238E27FC236}">
                  <a16:creationId xmlns:a16="http://schemas.microsoft.com/office/drawing/2014/main" id="{E3F644B7-B466-41F0-AEFB-B1B25034E5E7}"/>
                </a:ext>
              </a:extLst>
            </p:cNvPr>
            <p:cNvGraphicFramePr>
              <a:graphicFrameLocks/>
            </p:cNvGraphicFramePr>
            <p:nvPr>
              <p:extLst>
                <p:ext uri="{D42A27DB-BD31-4B8C-83A1-F6EECF244321}">
                  <p14:modId xmlns:p14="http://schemas.microsoft.com/office/powerpoint/2010/main" val="42213948"/>
                </p:ext>
              </p:extLst>
            </p:nvPr>
          </p:nvGraphicFramePr>
          <p:xfrm>
            <a:off x="2517745" y="1029115"/>
            <a:ext cx="3354547" cy="517524"/>
          </p:xfrm>
          <a:graphic>
            <a:graphicData uri="http://schemas.openxmlformats.org/presentationml/2006/ole">
              <mc:AlternateContent xmlns:mc="http://schemas.openxmlformats.org/markup-compatibility/2006">
                <mc:Choice xmlns:v="urn:schemas-microsoft-com:vml" Requires="v">
                  <p:oleObj spid="_x0000_s298803" name="公式" r:id="rId9" imgW="1625400" imgH="241200" progId="Equation.3">
                    <p:embed/>
                  </p:oleObj>
                </mc:Choice>
                <mc:Fallback>
                  <p:oleObj name="公式" r:id="rId9" imgW="1625400" imgH="241200" progId="Equation.3">
                    <p:embed/>
                    <p:pic>
                      <p:nvPicPr>
                        <p:cNvPr id="73732" name="Object 4">
                          <a:hlinkClick r:id="" action="ppaction://ole?verb=0"/>
                          <a:extLst>
                            <a:ext uri="{FF2B5EF4-FFF2-40B4-BE49-F238E27FC236}">
                              <a16:creationId xmlns:a16="http://schemas.microsoft.com/office/drawing/2014/main" id="{00D83555-73A9-4BB1-8A33-CF47B65E9ABF}"/>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7745" y="1029115"/>
                          <a:ext cx="3354547" cy="517524"/>
                        </a:xfrm>
                        <a:prstGeom prst="rect">
                          <a:avLst/>
                        </a:prstGeom>
                        <a:noFill/>
                        <a:ln>
                          <a:noFill/>
                        </a:ln>
                        <a:effectLst/>
                      </p:spPr>
                    </p:pic>
                  </p:oleObj>
                </mc:Fallback>
              </mc:AlternateContent>
            </a:graphicData>
          </a:graphic>
        </p:graphicFrame>
        <p:graphicFrame>
          <p:nvGraphicFramePr>
            <p:cNvPr id="20" name="Object 5">
              <a:hlinkClick r:id="" action="ppaction://ole?verb=0"/>
              <a:extLst>
                <a:ext uri="{FF2B5EF4-FFF2-40B4-BE49-F238E27FC236}">
                  <a16:creationId xmlns:a16="http://schemas.microsoft.com/office/drawing/2014/main" id="{6C274DAC-CD67-404D-8E0C-8F14BA5DA0F1}"/>
                </a:ext>
              </a:extLst>
            </p:cNvPr>
            <p:cNvGraphicFramePr>
              <a:graphicFrameLocks/>
            </p:cNvGraphicFramePr>
            <p:nvPr>
              <p:extLst>
                <p:ext uri="{D42A27DB-BD31-4B8C-83A1-F6EECF244321}">
                  <p14:modId xmlns:p14="http://schemas.microsoft.com/office/powerpoint/2010/main" val="2175913048"/>
                </p:ext>
              </p:extLst>
            </p:nvPr>
          </p:nvGraphicFramePr>
          <p:xfrm>
            <a:off x="2544791" y="412336"/>
            <a:ext cx="2372570" cy="507999"/>
          </p:xfrm>
          <a:graphic>
            <a:graphicData uri="http://schemas.openxmlformats.org/presentationml/2006/ole">
              <mc:AlternateContent xmlns:mc="http://schemas.openxmlformats.org/markup-compatibility/2006">
                <mc:Choice xmlns:v="urn:schemas-microsoft-com:vml" Requires="v">
                  <p:oleObj spid="_x0000_s298804" name="公式" r:id="rId11" imgW="952200" imgH="241200" progId="Equation.3">
                    <p:embed/>
                  </p:oleObj>
                </mc:Choice>
                <mc:Fallback>
                  <p:oleObj name="公式" r:id="rId11" imgW="952200" imgH="241200" progId="Equation.3">
                    <p:embed/>
                    <p:pic>
                      <p:nvPicPr>
                        <p:cNvPr id="73733" name="Object 5">
                          <a:hlinkClick r:id="" action="ppaction://ole?verb=0"/>
                          <a:extLst>
                            <a:ext uri="{FF2B5EF4-FFF2-40B4-BE49-F238E27FC236}">
                              <a16:creationId xmlns:a16="http://schemas.microsoft.com/office/drawing/2014/main" id="{4DAC6AC6-44AD-42FA-88B0-05EA10AC7E9D}"/>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44791" y="412336"/>
                          <a:ext cx="2372570" cy="507999"/>
                        </a:xfrm>
                        <a:prstGeom prst="rect">
                          <a:avLst/>
                        </a:prstGeom>
                        <a:noFill/>
                        <a:ln>
                          <a:noFill/>
                        </a:ln>
                        <a:effectLst/>
                      </p:spPr>
                    </p:pic>
                  </p:oleObj>
                </mc:Fallback>
              </mc:AlternateContent>
            </a:graphicData>
          </a:graphic>
        </p:graphicFrame>
        <p:sp>
          <p:nvSpPr>
            <p:cNvPr id="21" name="AutoShape 6">
              <a:extLst>
                <a:ext uri="{FF2B5EF4-FFF2-40B4-BE49-F238E27FC236}">
                  <a16:creationId xmlns:a16="http://schemas.microsoft.com/office/drawing/2014/main" id="{A0292868-7AA7-487D-A09F-EC84D26933FB}"/>
                </a:ext>
              </a:extLst>
            </p:cNvPr>
            <p:cNvSpPr>
              <a:spLocks/>
            </p:cNvSpPr>
            <p:nvPr/>
          </p:nvSpPr>
          <p:spPr bwMode="auto">
            <a:xfrm>
              <a:off x="2212945" y="624711"/>
              <a:ext cx="150813" cy="768350"/>
            </a:xfrm>
            <a:prstGeom prst="leftBrace">
              <a:avLst>
                <a:gd name="adj1" fmla="val 42456"/>
                <a:gd name="adj2" fmla="val 50000"/>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graphicFrame>
        <p:nvGraphicFramePr>
          <p:cNvPr id="23" name="Object 16">
            <a:hlinkClick r:id="" action="ppaction://ole?verb=0"/>
            <a:extLst>
              <a:ext uri="{FF2B5EF4-FFF2-40B4-BE49-F238E27FC236}">
                <a16:creationId xmlns:a16="http://schemas.microsoft.com/office/drawing/2014/main" id="{1121B054-2E5D-473C-8FEB-1DABA4C3088A}"/>
              </a:ext>
            </a:extLst>
          </p:cNvPr>
          <p:cNvGraphicFramePr>
            <a:graphicFrameLocks/>
          </p:cNvGraphicFramePr>
          <p:nvPr>
            <p:extLst>
              <p:ext uri="{D42A27DB-BD31-4B8C-83A1-F6EECF244321}">
                <p14:modId xmlns:p14="http://schemas.microsoft.com/office/powerpoint/2010/main" val="657450153"/>
              </p:ext>
            </p:extLst>
          </p:nvPr>
        </p:nvGraphicFramePr>
        <p:xfrm>
          <a:off x="3211382" y="5662749"/>
          <a:ext cx="1896131" cy="619172"/>
        </p:xfrm>
        <a:graphic>
          <a:graphicData uri="http://schemas.openxmlformats.org/presentationml/2006/ole">
            <mc:AlternateContent xmlns:mc="http://schemas.openxmlformats.org/markup-compatibility/2006">
              <mc:Choice xmlns:v="urn:schemas-microsoft-com:vml" Requires="v">
                <p:oleObj spid="_x0000_s298805" name="公式" r:id="rId13" imgW="660240" imgH="241200" progId="Equation.3">
                  <p:embed/>
                </p:oleObj>
              </mc:Choice>
              <mc:Fallback>
                <p:oleObj name="公式" r:id="rId13" imgW="660240" imgH="241200" progId="Equation.3">
                  <p:embed/>
                  <p:pic>
                    <p:nvPicPr>
                      <p:cNvPr id="74768" name="Object 16">
                        <a:hlinkClick r:id="" action="ppaction://ole?verb=0"/>
                        <a:extLst>
                          <a:ext uri="{FF2B5EF4-FFF2-40B4-BE49-F238E27FC236}">
                            <a16:creationId xmlns:a16="http://schemas.microsoft.com/office/drawing/2014/main" id="{571336D3-7182-4D60-8B3E-E792F47DFDE9}"/>
                          </a:ext>
                        </a:extLst>
                      </p:cNvPr>
                      <p:cNvPicPr>
                        <a:picLocks noChangeArrowheads="1"/>
                      </p:cNvPicPr>
                      <p:nvPr/>
                    </p:nvPicPr>
                    <p:blipFill>
                      <a:blip r:embed="rId14"/>
                      <a:srcRect/>
                      <a:stretch>
                        <a:fillRect/>
                      </a:stretch>
                    </p:blipFill>
                    <p:spPr bwMode="auto">
                      <a:xfrm>
                        <a:off x="3211382" y="5662749"/>
                        <a:ext cx="1896131" cy="619172"/>
                      </a:xfrm>
                      <a:prstGeom prst="rect">
                        <a:avLst/>
                      </a:prstGeom>
                      <a:noFill/>
                      <a:ln w="12700">
                        <a:solidFill>
                          <a:srgbClr val="FF0000"/>
                        </a:solidFill>
                        <a:miter lim="800000"/>
                        <a:headEnd/>
                        <a:tailEnd/>
                      </a:ln>
                      <a:effectLst/>
                    </p:spPr>
                  </p:pic>
                </p:oleObj>
              </mc:Fallback>
            </mc:AlternateContent>
          </a:graphicData>
        </a:graphic>
      </p:graphicFrame>
      <p:sp>
        <p:nvSpPr>
          <p:cNvPr id="3" name="灯片编号占位符 2">
            <a:extLst>
              <a:ext uri="{FF2B5EF4-FFF2-40B4-BE49-F238E27FC236}">
                <a16:creationId xmlns:a16="http://schemas.microsoft.com/office/drawing/2014/main" id="{4C9A8905-11F8-4DB7-BA61-31CE9296605C}"/>
              </a:ext>
            </a:extLst>
          </p:cNvPr>
          <p:cNvSpPr>
            <a:spLocks noGrp="1"/>
          </p:cNvSpPr>
          <p:nvPr>
            <p:ph type="sldNum" sz="quarter" idx="12"/>
          </p:nvPr>
        </p:nvSpPr>
        <p:spPr/>
        <p:txBody>
          <a:bodyPr/>
          <a:lstStyle/>
          <a:p>
            <a:fld id="{DD7B16FF-69CA-4A0B-BD3A-C4B4E2184A49}" type="slidenum">
              <a:rPr lang="zh-CN" altLang="en-US" smtClean="0"/>
              <a:pPr/>
              <a:t>53</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74755"/>
                                        </p:tgtEl>
                                        <p:attrNameLst>
                                          <p:attrName>style.visibility</p:attrName>
                                        </p:attrNameLst>
                                      </p:cBhvr>
                                      <p:to>
                                        <p:strVal val="visible"/>
                                      </p:to>
                                    </p:set>
                                    <p:animEffect transition="in" filter="blinds(vertical)">
                                      <p:cBhvr>
                                        <p:cTn id="7" dur="500"/>
                                        <p:tgtEl>
                                          <p:spTgt spid="747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74757"/>
                                        </p:tgtEl>
                                        <p:attrNameLst>
                                          <p:attrName>style.visibility</p:attrName>
                                        </p:attrNameLst>
                                      </p:cBhvr>
                                      <p:to>
                                        <p:strVal val="visible"/>
                                      </p:to>
                                    </p:set>
                                    <p:anim calcmode="lin" valueType="num">
                                      <p:cBhvr>
                                        <p:cTn id="12" dur="500" fill="hold"/>
                                        <p:tgtEl>
                                          <p:spTgt spid="74757"/>
                                        </p:tgtEl>
                                        <p:attrNameLst>
                                          <p:attrName>ppt_w</p:attrName>
                                        </p:attrNameLst>
                                      </p:cBhvr>
                                      <p:tavLst>
                                        <p:tav tm="0">
                                          <p:val>
                                            <p:fltVal val="0"/>
                                          </p:val>
                                        </p:tav>
                                        <p:tav tm="100000">
                                          <p:val>
                                            <p:strVal val="#ppt_w"/>
                                          </p:val>
                                        </p:tav>
                                      </p:tavLst>
                                    </p:anim>
                                    <p:anim calcmode="lin" valueType="num">
                                      <p:cBhvr>
                                        <p:cTn id="13" dur="500" fill="hold"/>
                                        <p:tgtEl>
                                          <p:spTgt spid="74757"/>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74756"/>
                                        </p:tgtEl>
                                        <p:attrNameLst>
                                          <p:attrName>style.visibility</p:attrName>
                                        </p:attrNameLst>
                                      </p:cBhvr>
                                      <p:to>
                                        <p:strVal val="visible"/>
                                      </p:to>
                                    </p:set>
                                    <p:animEffect transition="in" filter="dissolve">
                                      <p:cBhvr>
                                        <p:cTn id="18" dur="500"/>
                                        <p:tgtEl>
                                          <p:spTgt spid="7475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74758"/>
                                        </p:tgtEl>
                                        <p:attrNameLst>
                                          <p:attrName>style.visibility</p:attrName>
                                        </p:attrNameLst>
                                      </p:cBhvr>
                                      <p:to>
                                        <p:strVal val="visible"/>
                                      </p:to>
                                    </p:set>
                                    <p:animEffect transition="in" filter="wipe(left)">
                                      <p:cBhvr>
                                        <p:cTn id="23" dur="500"/>
                                        <p:tgtEl>
                                          <p:spTgt spid="7475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74762">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5040"/>
                                        </p:tgtEl>
                                        <p:attrNameLst>
                                          <p:attrName>style.visibility</p:attrName>
                                        </p:attrNameLst>
                                      </p:cBhvr>
                                      <p:to>
                                        <p:strVal val="visible"/>
                                      </p:to>
                                    </p:set>
                                    <p:animEffect transition="in" filter="wipe(left)">
                                      <p:cBhvr>
                                        <p:cTn id="32" dur="500"/>
                                        <p:tgtEl>
                                          <p:spTgt spid="7504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4769"/>
                                        </p:tgtEl>
                                        <p:attrNameLst>
                                          <p:attrName>style.visibility</p:attrName>
                                        </p:attrNameLst>
                                      </p:cBhvr>
                                      <p:to>
                                        <p:strVal val="visible"/>
                                      </p:to>
                                    </p:set>
                                    <p:animEffect transition="in" filter="fade">
                                      <p:cBhvr>
                                        <p:cTn id="37" dur="500"/>
                                        <p:tgtEl>
                                          <p:spTgt spid="74769"/>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randombar(horizontal)">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animBg="1" autoUpdateAnimBg="0"/>
      <p:bldP spid="74756" grpId="0" autoUpdateAnimBg="0"/>
      <p:bldP spid="74762" grpId="0" build="p" autoUpdateAnimBg="0"/>
      <p:bldP spid="7476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026">
            <a:extLst>
              <a:ext uri="{FF2B5EF4-FFF2-40B4-BE49-F238E27FC236}">
                <a16:creationId xmlns:a16="http://schemas.microsoft.com/office/drawing/2014/main" id="{9FF6AB55-0BD5-44A1-BA5B-E0E87ADBE7D7}"/>
              </a:ext>
            </a:extLst>
          </p:cNvPr>
          <p:cNvSpPr>
            <a:spLocks noChangeArrowheads="1"/>
          </p:cNvSpPr>
          <p:nvPr/>
        </p:nvSpPr>
        <p:spPr bwMode="auto">
          <a:xfrm>
            <a:off x="1332728" y="5272885"/>
            <a:ext cx="7691728" cy="1063732"/>
          </a:xfrm>
          <a:prstGeom prst="rect">
            <a:avLst/>
          </a:prstGeom>
          <a:solidFill>
            <a:schemeClr val="bg2"/>
          </a:solidFill>
          <a:ln>
            <a:solidFill>
              <a:srgbClr val="C00000"/>
            </a:solidFill>
          </a:ln>
          <a:effectLst/>
        </p:spPr>
        <p:txBody>
          <a:bodyPr wrap="square" lIns="98029" tIns="48154" rIns="98029" bIns="48154" anchor="ctr">
            <a:spAutoFit/>
          </a:bodyPr>
          <a:lstStyle/>
          <a:p>
            <a:pPr eaLnBrk="0" hangingPunct="0">
              <a:lnSpc>
                <a:spcPct val="130000"/>
              </a:lnSpc>
              <a:spcBef>
                <a:spcPct val="0"/>
              </a:spcBef>
            </a:pPr>
            <a:r>
              <a:rPr lang="zh-CN" altLang="en-US" sz="2600" b="1" dirty="0">
                <a:latin typeface="黑体" panose="02010609060101010101" pitchFamily="49" charset="-122"/>
                <a:ea typeface="黑体" panose="02010609060101010101" pitchFamily="49" charset="-122"/>
              </a:rPr>
              <a:t>容抗是频率的函数， 表示电容电路中电压、电流有效值之间的关系，且只对正弦波有效。</a:t>
            </a:r>
          </a:p>
        </p:txBody>
      </p:sp>
      <p:grpSp>
        <p:nvGrpSpPr>
          <p:cNvPr id="100361" name="Group 1033">
            <a:extLst>
              <a:ext uri="{FF2B5EF4-FFF2-40B4-BE49-F238E27FC236}">
                <a16:creationId xmlns:a16="http://schemas.microsoft.com/office/drawing/2014/main" id="{3F6F931E-1F05-40DF-AAB2-9EAAD62F5143}"/>
              </a:ext>
            </a:extLst>
          </p:cNvPr>
          <p:cNvGrpSpPr>
            <a:grpSpLocks/>
          </p:cNvGrpSpPr>
          <p:nvPr/>
        </p:nvGrpSpPr>
        <p:grpSpPr bwMode="auto">
          <a:xfrm>
            <a:off x="3945203" y="3286746"/>
            <a:ext cx="2146300" cy="1370760"/>
            <a:chOff x="2083" y="2949"/>
            <a:chExt cx="1248" cy="881"/>
          </a:xfrm>
        </p:grpSpPr>
        <p:sp>
          <p:nvSpPr>
            <p:cNvPr id="100362" name="Text Box 1034">
              <a:extLst>
                <a:ext uri="{FF2B5EF4-FFF2-40B4-BE49-F238E27FC236}">
                  <a16:creationId xmlns:a16="http://schemas.microsoft.com/office/drawing/2014/main" id="{D79D515B-4507-4D01-A02C-6E899FF9F924}"/>
                </a:ext>
              </a:extLst>
            </p:cNvPr>
            <p:cNvSpPr txBox="1">
              <a:spLocks noChangeArrowheads="1"/>
            </p:cNvSpPr>
            <p:nvPr/>
          </p:nvSpPr>
          <p:spPr bwMode="auto">
            <a:xfrm>
              <a:off x="2083" y="2949"/>
              <a:ext cx="1248"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0" hangingPunct="0">
                <a:lnSpc>
                  <a:spcPct val="70000"/>
                </a:lnSpc>
              </a:pPr>
              <a:r>
                <a:rPr lang="en-US" altLang="zh-CN" sz="2600" b="1" i="1" dirty="0">
                  <a:solidFill>
                    <a:srgbClr val="FF0000"/>
                  </a:solidFill>
                  <a:latin typeface="宋体" panose="02010600030101010101" pitchFamily="2" charset="-122"/>
                  <a:ea typeface="宋体" panose="02010600030101010101" pitchFamily="2" charset="-122"/>
                </a:rPr>
                <a:t>ω</a:t>
              </a:r>
              <a:r>
                <a:rPr lang="en-US" altLang="zh-CN" sz="2600" b="1" dirty="0">
                  <a:solidFill>
                    <a:srgbClr val="FF0000"/>
                  </a:solidFill>
                  <a:latin typeface="Times New Roman" panose="02020603050405020304" pitchFamily="18" charset="0"/>
                  <a:ea typeface="宋体" panose="02010600030101010101" pitchFamily="2" charset="-122"/>
                </a:rPr>
                <a:t> = 0 </a:t>
              </a:r>
              <a:r>
                <a:rPr lang="zh-CN" altLang="en-US" sz="2600" b="1" dirty="0">
                  <a:solidFill>
                    <a:srgbClr val="FF0000"/>
                  </a:solidFill>
                  <a:latin typeface="宋体" panose="02010600030101010101" pitchFamily="2" charset="-122"/>
                  <a:ea typeface="宋体" panose="02010600030101010101" pitchFamily="2" charset="-122"/>
                </a:rPr>
                <a:t>时</a:t>
              </a:r>
              <a:endParaRPr lang="zh-CN" altLang="en-US" sz="2600" b="1" dirty="0">
                <a:solidFill>
                  <a:srgbClr val="FF0000"/>
                </a:solidFill>
                <a:latin typeface="Times New Roman" panose="02020603050405020304" pitchFamily="18" charset="0"/>
                <a:ea typeface="宋体" panose="02010600030101010101" pitchFamily="2" charset="-122"/>
              </a:endParaRPr>
            </a:p>
          </p:txBody>
        </p:sp>
        <p:sp>
          <p:nvSpPr>
            <p:cNvPr id="100363" name="Text Box 1035">
              <a:extLst>
                <a:ext uri="{FF2B5EF4-FFF2-40B4-BE49-F238E27FC236}">
                  <a16:creationId xmlns:a16="http://schemas.microsoft.com/office/drawing/2014/main" id="{005297A9-FD87-42D4-80E3-24E510D84002}"/>
                </a:ext>
              </a:extLst>
            </p:cNvPr>
            <p:cNvSpPr txBox="1">
              <a:spLocks noChangeArrowheads="1"/>
            </p:cNvSpPr>
            <p:nvPr/>
          </p:nvSpPr>
          <p:spPr bwMode="auto">
            <a:xfrm>
              <a:off x="2348" y="3514"/>
              <a:ext cx="653"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2600" b="1" i="1" dirty="0">
                  <a:solidFill>
                    <a:srgbClr val="FF0000"/>
                  </a:solidFill>
                  <a:latin typeface="Times New Roman" panose="02020603050405020304" pitchFamily="18" charset="0"/>
                  <a:ea typeface="宋体" panose="02010600030101010101" pitchFamily="2" charset="-122"/>
                </a:rPr>
                <a:t>X</a:t>
              </a:r>
              <a:r>
                <a:rPr lang="en-US" altLang="zh-CN" sz="2600" b="1" i="1" baseline="-25000" dirty="0">
                  <a:solidFill>
                    <a:srgbClr val="FF0000"/>
                  </a:solidFill>
                  <a:latin typeface="Times New Roman" panose="02020603050405020304" pitchFamily="18" charset="0"/>
                  <a:ea typeface="宋体" panose="02010600030101010101" pitchFamily="2" charset="-122"/>
                </a:rPr>
                <a:t>C </a:t>
              </a:r>
              <a:r>
                <a:rPr lang="en-US" altLang="zh-CN" sz="2600" b="1" dirty="0">
                  <a:solidFill>
                    <a:srgbClr val="FF0000"/>
                  </a:solidFill>
                  <a:latin typeface="Times New Roman" panose="02020603050405020304" pitchFamily="18" charset="0"/>
                  <a:ea typeface="宋体" panose="02010600030101010101" pitchFamily="2" charset="-122"/>
                </a:rPr>
                <a:t>= </a:t>
              </a:r>
              <a:r>
                <a:rPr lang="en-US" altLang="zh-CN" sz="26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600" b="1" dirty="0">
                <a:solidFill>
                  <a:srgbClr val="FF0000"/>
                </a:solidFill>
                <a:latin typeface="Times New Roman" panose="02020603050405020304" pitchFamily="18" charset="0"/>
                <a:ea typeface="宋体" panose="02010600030101010101" pitchFamily="2" charset="-122"/>
              </a:endParaRPr>
            </a:p>
          </p:txBody>
        </p:sp>
        <p:sp>
          <p:nvSpPr>
            <p:cNvPr id="100364" name="AutoShape 1036">
              <a:extLst>
                <a:ext uri="{FF2B5EF4-FFF2-40B4-BE49-F238E27FC236}">
                  <a16:creationId xmlns:a16="http://schemas.microsoft.com/office/drawing/2014/main" id="{7D2840A4-AC92-4965-90FA-1C9B32996101}"/>
                </a:ext>
              </a:extLst>
            </p:cNvPr>
            <p:cNvSpPr>
              <a:spLocks noChangeArrowheads="1"/>
            </p:cNvSpPr>
            <p:nvPr/>
          </p:nvSpPr>
          <p:spPr bwMode="auto">
            <a:xfrm>
              <a:off x="2436" y="3252"/>
              <a:ext cx="841" cy="268"/>
            </a:xfrm>
            <a:prstGeom prst="rightArrow">
              <a:avLst>
                <a:gd name="adj1" fmla="val 50000"/>
                <a:gd name="adj2" fmla="val 136364"/>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grpSp>
        <p:nvGrpSpPr>
          <p:cNvPr id="100398" name="Group 1070">
            <a:extLst>
              <a:ext uri="{FF2B5EF4-FFF2-40B4-BE49-F238E27FC236}">
                <a16:creationId xmlns:a16="http://schemas.microsoft.com/office/drawing/2014/main" id="{7D987DB5-A6C7-43C2-B1AB-E46735C0C982}"/>
              </a:ext>
            </a:extLst>
          </p:cNvPr>
          <p:cNvGrpSpPr>
            <a:grpSpLocks/>
          </p:cNvGrpSpPr>
          <p:nvPr/>
        </p:nvGrpSpPr>
        <p:grpSpPr bwMode="auto">
          <a:xfrm>
            <a:off x="6493936" y="2472796"/>
            <a:ext cx="1711191" cy="2091267"/>
            <a:chOff x="4025" y="452"/>
            <a:chExt cx="995" cy="1216"/>
          </a:xfrm>
        </p:grpSpPr>
        <p:sp>
          <p:nvSpPr>
            <p:cNvPr id="100385" name="Rectangle 1057">
              <a:extLst>
                <a:ext uri="{FF2B5EF4-FFF2-40B4-BE49-F238E27FC236}">
                  <a16:creationId xmlns:a16="http://schemas.microsoft.com/office/drawing/2014/main" id="{B7594CA9-88B5-4421-B621-E12B49073D5D}"/>
                </a:ext>
              </a:extLst>
            </p:cNvPr>
            <p:cNvSpPr>
              <a:spLocks noChangeArrowheads="1"/>
            </p:cNvSpPr>
            <p:nvPr/>
          </p:nvSpPr>
          <p:spPr bwMode="auto">
            <a:xfrm>
              <a:off x="4375" y="1032"/>
              <a:ext cx="233"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nchor="ctr">
              <a:spAutoFit/>
            </a:bodyPr>
            <a:lstStyle/>
            <a:p>
              <a:pPr algn="ctr" eaLnBrk="0" hangingPunct="0"/>
              <a:r>
                <a:rPr lang="en-US" altLang="zh-CN" sz="2600" i="1" dirty="0">
                  <a:latin typeface="Times New Roman" panose="02020603050405020304" pitchFamily="18" charset="0"/>
                  <a:ea typeface="宋体" panose="02010600030101010101" pitchFamily="2" charset="-122"/>
                </a:rPr>
                <a:t>E</a:t>
              </a:r>
              <a:endParaRPr lang="en-US" altLang="zh-CN" sz="2600" dirty="0">
                <a:latin typeface="Times New Roman" panose="02020603050405020304" pitchFamily="18" charset="0"/>
                <a:ea typeface="宋体" panose="02010600030101010101" pitchFamily="2" charset="-122"/>
              </a:endParaRPr>
            </a:p>
          </p:txBody>
        </p:sp>
        <p:sp>
          <p:nvSpPr>
            <p:cNvPr id="100386" name="Rectangle 1058">
              <a:extLst>
                <a:ext uri="{FF2B5EF4-FFF2-40B4-BE49-F238E27FC236}">
                  <a16:creationId xmlns:a16="http://schemas.microsoft.com/office/drawing/2014/main" id="{2E856ACC-B845-40C1-BAA7-3A29DA413F6D}"/>
                </a:ext>
              </a:extLst>
            </p:cNvPr>
            <p:cNvSpPr>
              <a:spLocks noChangeArrowheads="1"/>
            </p:cNvSpPr>
            <p:nvPr/>
          </p:nvSpPr>
          <p:spPr bwMode="auto">
            <a:xfrm>
              <a:off x="4036" y="872"/>
              <a:ext cx="224"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nchor="ctr">
              <a:spAutoFit/>
            </a:bodyPr>
            <a:lstStyle/>
            <a:p>
              <a:pPr algn="ctr" eaLnBrk="0" hangingPunct="0"/>
              <a:r>
                <a:rPr lang="en-US" altLang="zh-CN" sz="2600">
                  <a:latin typeface="Times New Roman" panose="02020603050405020304" pitchFamily="18" charset="0"/>
                  <a:ea typeface="宋体" panose="02010600030101010101" pitchFamily="2" charset="-122"/>
                </a:rPr>
                <a:t>+</a:t>
              </a:r>
            </a:p>
          </p:txBody>
        </p:sp>
        <p:sp>
          <p:nvSpPr>
            <p:cNvPr id="100387" name="Text Box 1059">
              <a:extLst>
                <a:ext uri="{FF2B5EF4-FFF2-40B4-BE49-F238E27FC236}">
                  <a16:creationId xmlns:a16="http://schemas.microsoft.com/office/drawing/2014/main" id="{8D73C07C-EE9E-495F-90CB-636E65B46F75}"/>
                </a:ext>
              </a:extLst>
            </p:cNvPr>
            <p:cNvSpPr txBox="1">
              <a:spLocks noChangeArrowheads="1"/>
            </p:cNvSpPr>
            <p:nvPr/>
          </p:nvSpPr>
          <p:spPr bwMode="auto">
            <a:xfrm>
              <a:off x="4025" y="1149"/>
              <a:ext cx="204"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2600">
                  <a:latin typeface="Times New Roman" panose="02020603050405020304" pitchFamily="18" charset="0"/>
                  <a:ea typeface="宋体" panose="02010600030101010101" pitchFamily="2" charset="-122"/>
                </a:rPr>
                <a:t>_</a:t>
              </a:r>
            </a:p>
          </p:txBody>
        </p:sp>
        <p:sp>
          <p:nvSpPr>
            <p:cNvPr id="100388" name="Oval 1060">
              <a:extLst>
                <a:ext uri="{FF2B5EF4-FFF2-40B4-BE49-F238E27FC236}">
                  <a16:creationId xmlns:a16="http://schemas.microsoft.com/office/drawing/2014/main" id="{08CB3C63-CD80-41F2-A496-A689F2BED041}"/>
                </a:ext>
              </a:extLst>
            </p:cNvPr>
            <p:cNvSpPr>
              <a:spLocks noChangeArrowheads="1"/>
            </p:cNvSpPr>
            <p:nvPr/>
          </p:nvSpPr>
          <p:spPr bwMode="auto">
            <a:xfrm>
              <a:off x="4103" y="1073"/>
              <a:ext cx="262" cy="238"/>
            </a:xfrm>
            <a:prstGeom prst="ellipse">
              <a:avLst/>
            </a:prstGeom>
            <a:solidFill>
              <a:srgbClr val="FFFFFF"/>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00389" name="Line 1061">
              <a:extLst>
                <a:ext uri="{FF2B5EF4-FFF2-40B4-BE49-F238E27FC236}">
                  <a16:creationId xmlns:a16="http://schemas.microsoft.com/office/drawing/2014/main" id="{49D2D698-6888-4B55-8D7B-0F48340A40D0}"/>
                </a:ext>
              </a:extLst>
            </p:cNvPr>
            <p:cNvSpPr>
              <a:spLocks noChangeShapeType="1"/>
            </p:cNvSpPr>
            <p:nvPr/>
          </p:nvSpPr>
          <p:spPr bwMode="auto">
            <a:xfrm>
              <a:off x="4233" y="776"/>
              <a:ext cx="0" cy="8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00390" name="Line 1062">
              <a:extLst>
                <a:ext uri="{FF2B5EF4-FFF2-40B4-BE49-F238E27FC236}">
                  <a16:creationId xmlns:a16="http://schemas.microsoft.com/office/drawing/2014/main" id="{DF6B5FDB-6F8F-4561-92F3-3914F24BA23D}"/>
                </a:ext>
              </a:extLst>
            </p:cNvPr>
            <p:cNvSpPr>
              <a:spLocks noChangeShapeType="1"/>
            </p:cNvSpPr>
            <p:nvPr/>
          </p:nvSpPr>
          <p:spPr bwMode="auto">
            <a:xfrm>
              <a:off x="4233" y="776"/>
              <a:ext cx="787"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00391" name="Line 1063">
              <a:extLst>
                <a:ext uri="{FF2B5EF4-FFF2-40B4-BE49-F238E27FC236}">
                  <a16:creationId xmlns:a16="http://schemas.microsoft.com/office/drawing/2014/main" id="{8771A0A1-4151-417A-AF83-A40FF6220E1D}"/>
                </a:ext>
              </a:extLst>
            </p:cNvPr>
            <p:cNvSpPr>
              <a:spLocks noChangeShapeType="1"/>
            </p:cNvSpPr>
            <p:nvPr/>
          </p:nvSpPr>
          <p:spPr bwMode="auto">
            <a:xfrm>
              <a:off x="4233" y="1668"/>
              <a:ext cx="787"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00392" name="Rectangle 1064">
              <a:extLst>
                <a:ext uri="{FF2B5EF4-FFF2-40B4-BE49-F238E27FC236}">
                  <a16:creationId xmlns:a16="http://schemas.microsoft.com/office/drawing/2014/main" id="{727E06AB-B669-4087-B7F1-4CF46C35DB22}"/>
                </a:ext>
              </a:extLst>
            </p:cNvPr>
            <p:cNvSpPr>
              <a:spLocks noChangeArrowheads="1"/>
            </p:cNvSpPr>
            <p:nvPr/>
          </p:nvSpPr>
          <p:spPr bwMode="auto">
            <a:xfrm>
              <a:off x="4430" y="716"/>
              <a:ext cx="328" cy="119"/>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00394" name="Rectangle 1066">
              <a:extLst>
                <a:ext uri="{FF2B5EF4-FFF2-40B4-BE49-F238E27FC236}">
                  <a16:creationId xmlns:a16="http://schemas.microsoft.com/office/drawing/2014/main" id="{725F46F9-D5E4-4C68-8A3C-37D1656CF7EE}"/>
                </a:ext>
              </a:extLst>
            </p:cNvPr>
            <p:cNvSpPr>
              <a:spLocks noChangeArrowheads="1"/>
            </p:cNvSpPr>
            <p:nvPr/>
          </p:nvSpPr>
          <p:spPr bwMode="auto">
            <a:xfrm>
              <a:off x="4477" y="452"/>
              <a:ext cx="226"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600" i="1" dirty="0">
                  <a:latin typeface="Times New Roman" panose="02020603050405020304" pitchFamily="18" charset="0"/>
                  <a:ea typeface="宋体" panose="02010600030101010101" pitchFamily="2" charset="-122"/>
                </a:rPr>
                <a:t>R</a:t>
              </a:r>
            </a:p>
          </p:txBody>
        </p:sp>
      </p:grpSp>
      <p:grpSp>
        <p:nvGrpSpPr>
          <p:cNvPr id="100397" name="Group 1069">
            <a:extLst>
              <a:ext uri="{FF2B5EF4-FFF2-40B4-BE49-F238E27FC236}">
                <a16:creationId xmlns:a16="http://schemas.microsoft.com/office/drawing/2014/main" id="{A84C18F2-C744-4968-BF76-0C541CF5F0E0}"/>
              </a:ext>
            </a:extLst>
          </p:cNvPr>
          <p:cNvGrpSpPr>
            <a:grpSpLocks/>
          </p:cNvGrpSpPr>
          <p:nvPr/>
        </p:nvGrpSpPr>
        <p:grpSpPr bwMode="auto">
          <a:xfrm>
            <a:off x="1669918" y="2472797"/>
            <a:ext cx="2154900" cy="2101585"/>
            <a:chOff x="671" y="488"/>
            <a:chExt cx="1253" cy="1222"/>
          </a:xfrm>
        </p:grpSpPr>
        <p:sp>
          <p:nvSpPr>
            <p:cNvPr id="100366" name="Rectangle 1038">
              <a:extLst>
                <a:ext uri="{FF2B5EF4-FFF2-40B4-BE49-F238E27FC236}">
                  <a16:creationId xmlns:a16="http://schemas.microsoft.com/office/drawing/2014/main" id="{95E19A97-5923-4BF3-A0D5-0506B4B80AF7}"/>
                </a:ext>
              </a:extLst>
            </p:cNvPr>
            <p:cNvSpPr>
              <a:spLocks noChangeArrowheads="1"/>
            </p:cNvSpPr>
            <p:nvPr/>
          </p:nvSpPr>
          <p:spPr bwMode="auto">
            <a:xfrm>
              <a:off x="671" y="1049"/>
              <a:ext cx="201"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nchor="ctr">
              <a:spAutoFit/>
            </a:bodyPr>
            <a:lstStyle/>
            <a:p>
              <a:pPr algn="ctr" eaLnBrk="0" hangingPunct="0"/>
              <a:r>
                <a:rPr lang="en-US" altLang="zh-CN" sz="2600" i="1" dirty="0">
                  <a:latin typeface="Times New Roman" panose="02020603050405020304" pitchFamily="18" charset="0"/>
                  <a:ea typeface="宋体" panose="02010600030101010101" pitchFamily="2" charset="-122"/>
                </a:rPr>
                <a:t>e</a:t>
              </a:r>
              <a:endParaRPr lang="en-US" altLang="zh-CN" sz="2600" dirty="0">
                <a:latin typeface="Times New Roman" panose="02020603050405020304" pitchFamily="18" charset="0"/>
                <a:ea typeface="宋体" panose="02010600030101010101" pitchFamily="2" charset="-122"/>
              </a:endParaRPr>
            </a:p>
          </p:txBody>
        </p:sp>
        <p:sp>
          <p:nvSpPr>
            <p:cNvPr id="100367" name="Rectangle 1039">
              <a:extLst>
                <a:ext uri="{FF2B5EF4-FFF2-40B4-BE49-F238E27FC236}">
                  <a16:creationId xmlns:a16="http://schemas.microsoft.com/office/drawing/2014/main" id="{D5AF411C-5492-400C-9F36-C59DA184CFAE}"/>
                </a:ext>
              </a:extLst>
            </p:cNvPr>
            <p:cNvSpPr>
              <a:spLocks noChangeArrowheads="1"/>
            </p:cNvSpPr>
            <p:nvPr/>
          </p:nvSpPr>
          <p:spPr bwMode="auto">
            <a:xfrm>
              <a:off x="816" y="877"/>
              <a:ext cx="224"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nchor="ctr">
              <a:spAutoFit/>
            </a:bodyPr>
            <a:lstStyle/>
            <a:p>
              <a:pPr algn="ctr" eaLnBrk="0" hangingPunct="0"/>
              <a:r>
                <a:rPr lang="en-US" altLang="zh-CN" sz="2600">
                  <a:latin typeface="Times New Roman" panose="02020603050405020304" pitchFamily="18" charset="0"/>
                  <a:ea typeface="宋体" panose="02010600030101010101" pitchFamily="2" charset="-122"/>
                </a:rPr>
                <a:t>+</a:t>
              </a:r>
            </a:p>
          </p:txBody>
        </p:sp>
        <p:sp>
          <p:nvSpPr>
            <p:cNvPr id="100368" name="Text Box 1040">
              <a:extLst>
                <a:ext uri="{FF2B5EF4-FFF2-40B4-BE49-F238E27FC236}">
                  <a16:creationId xmlns:a16="http://schemas.microsoft.com/office/drawing/2014/main" id="{483A5047-B941-4AFD-AE5B-EC908B264397}"/>
                </a:ext>
              </a:extLst>
            </p:cNvPr>
            <p:cNvSpPr txBox="1">
              <a:spLocks noChangeArrowheads="1"/>
            </p:cNvSpPr>
            <p:nvPr/>
          </p:nvSpPr>
          <p:spPr bwMode="auto">
            <a:xfrm>
              <a:off x="791" y="1150"/>
              <a:ext cx="204"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2600">
                  <a:latin typeface="Times New Roman" panose="02020603050405020304" pitchFamily="18" charset="0"/>
                  <a:ea typeface="宋体" panose="02010600030101010101" pitchFamily="2" charset="-122"/>
                </a:rPr>
                <a:t>_</a:t>
              </a:r>
            </a:p>
          </p:txBody>
        </p:sp>
        <p:sp>
          <p:nvSpPr>
            <p:cNvPr id="100370" name="Oval 1042">
              <a:extLst>
                <a:ext uri="{FF2B5EF4-FFF2-40B4-BE49-F238E27FC236}">
                  <a16:creationId xmlns:a16="http://schemas.microsoft.com/office/drawing/2014/main" id="{539D5CD2-9D3F-4FB4-A49A-1DEB7CADF593}"/>
                </a:ext>
              </a:extLst>
            </p:cNvPr>
            <p:cNvSpPr>
              <a:spLocks noChangeArrowheads="1"/>
            </p:cNvSpPr>
            <p:nvPr/>
          </p:nvSpPr>
          <p:spPr bwMode="auto">
            <a:xfrm>
              <a:off x="892" y="1103"/>
              <a:ext cx="268" cy="243"/>
            </a:xfrm>
            <a:prstGeom prst="ellipse">
              <a:avLst/>
            </a:prstGeom>
            <a:solidFill>
              <a:srgbClr val="FF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a:p>
          </p:txBody>
        </p:sp>
        <p:sp>
          <p:nvSpPr>
            <p:cNvPr id="100371" name="Line 1043">
              <a:extLst>
                <a:ext uri="{FF2B5EF4-FFF2-40B4-BE49-F238E27FC236}">
                  <a16:creationId xmlns:a16="http://schemas.microsoft.com/office/drawing/2014/main" id="{6E343994-58BA-4380-B629-6EE3470B6BC2}"/>
                </a:ext>
              </a:extLst>
            </p:cNvPr>
            <p:cNvSpPr>
              <a:spLocks noChangeShapeType="1"/>
            </p:cNvSpPr>
            <p:nvPr/>
          </p:nvSpPr>
          <p:spPr bwMode="auto">
            <a:xfrm>
              <a:off x="1026" y="799"/>
              <a:ext cx="0" cy="91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a:p>
          </p:txBody>
        </p:sp>
        <p:sp>
          <p:nvSpPr>
            <p:cNvPr id="100372" name="Line 1044">
              <a:extLst>
                <a:ext uri="{FF2B5EF4-FFF2-40B4-BE49-F238E27FC236}">
                  <a16:creationId xmlns:a16="http://schemas.microsoft.com/office/drawing/2014/main" id="{569DF35A-49A2-429F-B86E-7F51ED37FC61}"/>
                </a:ext>
              </a:extLst>
            </p:cNvPr>
            <p:cNvSpPr>
              <a:spLocks noChangeShapeType="1"/>
            </p:cNvSpPr>
            <p:nvPr/>
          </p:nvSpPr>
          <p:spPr bwMode="auto">
            <a:xfrm>
              <a:off x="1026" y="799"/>
              <a:ext cx="80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a:p>
          </p:txBody>
        </p:sp>
        <p:sp>
          <p:nvSpPr>
            <p:cNvPr id="100373" name="Line 1045">
              <a:extLst>
                <a:ext uri="{FF2B5EF4-FFF2-40B4-BE49-F238E27FC236}">
                  <a16:creationId xmlns:a16="http://schemas.microsoft.com/office/drawing/2014/main" id="{C793AA43-7C39-4117-AE76-B240CA379FFD}"/>
                </a:ext>
              </a:extLst>
            </p:cNvPr>
            <p:cNvSpPr>
              <a:spLocks noChangeShapeType="1"/>
            </p:cNvSpPr>
            <p:nvPr/>
          </p:nvSpPr>
          <p:spPr bwMode="auto">
            <a:xfrm>
              <a:off x="1026" y="1710"/>
              <a:ext cx="80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a:p>
          </p:txBody>
        </p:sp>
        <p:sp>
          <p:nvSpPr>
            <p:cNvPr id="100374" name="Rectangle 1046">
              <a:extLst>
                <a:ext uri="{FF2B5EF4-FFF2-40B4-BE49-F238E27FC236}">
                  <a16:creationId xmlns:a16="http://schemas.microsoft.com/office/drawing/2014/main" id="{6AA83279-837A-4EA7-87E8-5BA7CBAC6276}"/>
                </a:ext>
              </a:extLst>
            </p:cNvPr>
            <p:cNvSpPr>
              <a:spLocks noChangeArrowheads="1"/>
            </p:cNvSpPr>
            <p:nvPr/>
          </p:nvSpPr>
          <p:spPr bwMode="auto">
            <a:xfrm>
              <a:off x="1227" y="738"/>
              <a:ext cx="334" cy="122"/>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a:p>
          </p:txBody>
        </p:sp>
        <p:sp>
          <p:nvSpPr>
            <p:cNvPr id="100379" name="Line 1051">
              <a:extLst>
                <a:ext uri="{FF2B5EF4-FFF2-40B4-BE49-F238E27FC236}">
                  <a16:creationId xmlns:a16="http://schemas.microsoft.com/office/drawing/2014/main" id="{B986A551-04C5-4D1D-A94A-4A4830B9CA44}"/>
                </a:ext>
              </a:extLst>
            </p:cNvPr>
            <p:cNvSpPr>
              <a:spLocks noChangeShapeType="1"/>
            </p:cNvSpPr>
            <p:nvPr/>
          </p:nvSpPr>
          <p:spPr bwMode="auto">
            <a:xfrm flipV="1">
              <a:off x="1829" y="799"/>
              <a:ext cx="0" cy="3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a:p>
          </p:txBody>
        </p:sp>
        <p:sp>
          <p:nvSpPr>
            <p:cNvPr id="100380" name="Line 1052">
              <a:extLst>
                <a:ext uri="{FF2B5EF4-FFF2-40B4-BE49-F238E27FC236}">
                  <a16:creationId xmlns:a16="http://schemas.microsoft.com/office/drawing/2014/main" id="{6D111FD1-9CB2-48EA-824B-3B43C83DEC21}"/>
                </a:ext>
              </a:extLst>
            </p:cNvPr>
            <p:cNvSpPr>
              <a:spLocks noChangeShapeType="1"/>
            </p:cNvSpPr>
            <p:nvPr/>
          </p:nvSpPr>
          <p:spPr bwMode="auto">
            <a:xfrm flipV="1">
              <a:off x="1829" y="1222"/>
              <a:ext cx="0" cy="4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a:p>
          </p:txBody>
        </p:sp>
        <p:sp>
          <p:nvSpPr>
            <p:cNvPr id="100381" name="Text Box 1053">
              <a:extLst>
                <a:ext uri="{FF2B5EF4-FFF2-40B4-BE49-F238E27FC236}">
                  <a16:creationId xmlns:a16="http://schemas.microsoft.com/office/drawing/2014/main" id="{05B4B797-338E-4489-8C64-CF46875AA0D6}"/>
                </a:ext>
              </a:extLst>
            </p:cNvPr>
            <p:cNvSpPr txBox="1">
              <a:spLocks noChangeArrowheads="1"/>
            </p:cNvSpPr>
            <p:nvPr/>
          </p:nvSpPr>
          <p:spPr bwMode="auto">
            <a:xfrm>
              <a:off x="1526" y="1042"/>
              <a:ext cx="237"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2600" i="1" dirty="0">
                  <a:latin typeface="Times New Roman" panose="02020603050405020304" pitchFamily="18" charset="0"/>
                  <a:ea typeface="宋体" panose="02010600030101010101" pitchFamily="2" charset="-122"/>
                </a:rPr>
                <a:t>C</a:t>
              </a:r>
              <a:endParaRPr lang="en-US" altLang="zh-CN" sz="2600" dirty="0">
                <a:latin typeface="Times New Roman" panose="02020603050405020304" pitchFamily="18" charset="0"/>
                <a:ea typeface="宋体" panose="02010600030101010101" pitchFamily="2" charset="-122"/>
              </a:endParaRPr>
            </a:p>
          </p:txBody>
        </p:sp>
        <p:sp>
          <p:nvSpPr>
            <p:cNvPr id="100382" name="Text Box 1054">
              <a:extLst>
                <a:ext uri="{FF2B5EF4-FFF2-40B4-BE49-F238E27FC236}">
                  <a16:creationId xmlns:a16="http://schemas.microsoft.com/office/drawing/2014/main" id="{A22A1C8D-DBB7-477F-B1A5-B1F3C6C42EB3}"/>
                </a:ext>
              </a:extLst>
            </p:cNvPr>
            <p:cNvSpPr txBox="1">
              <a:spLocks noChangeArrowheads="1"/>
            </p:cNvSpPr>
            <p:nvPr/>
          </p:nvSpPr>
          <p:spPr bwMode="auto">
            <a:xfrm>
              <a:off x="1282" y="488"/>
              <a:ext cx="226"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2600" i="1">
                  <a:latin typeface="Times New Roman" panose="02020603050405020304" pitchFamily="18" charset="0"/>
                  <a:ea typeface="宋体" panose="02010600030101010101" pitchFamily="2" charset="-122"/>
                </a:rPr>
                <a:t>R</a:t>
              </a:r>
              <a:endParaRPr lang="en-US" altLang="zh-CN" sz="2600">
                <a:latin typeface="Times New Roman" panose="02020603050405020304" pitchFamily="18" charset="0"/>
                <a:ea typeface="宋体" panose="02010600030101010101" pitchFamily="2" charset="-122"/>
              </a:endParaRPr>
            </a:p>
          </p:txBody>
        </p:sp>
        <p:sp>
          <p:nvSpPr>
            <p:cNvPr id="100395" name="Line 1067">
              <a:extLst>
                <a:ext uri="{FF2B5EF4-FFF2-40B4-BE49-F238E27FC236}">
                  <a16:creationId xmlns:a16="http://schemas.microsoft.com/office/drawing/2014/main" id="{14F81B3A-B659-42F0-ACE2-0B98E662FE9C}"/>
                </a:ext>
              </a:extLst>
            </p:cNvPr>
            <p:cNvSpPr>
              <a:spLocks noChangeShapeType="1"/>
            </p:cNvSpPr>
            <p:nvPr/>
          </p:nvSpPr>
          <p:spPr bwMode="auto">
            <a:xfrm>
              <a:off x="1736" y="1136"/>
              <a:ext cx="1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a:p>
          </p:txBody>
        </p:sp>
        <p:sp>
          <p:nvSpPr>
            <p:cNvPr id="100396" name="Line 1068">
              <a:extLst>
                <a:ext uri="{FF2B5EF4-FFF2-40B4-BE49-F238E27FC236}">
                  <a16:creationId xmlns:a16="http://schemas.microsoft.com/office/drawing/2014/main" id="{08634007-58CD-4D2D-AD48-C1281088F825}"/>
                </a:ext>
              </a:extLst>
            </p:cNvPr>
            <p:cNvSpPr>
              <a:spLocks noChangeShapeType="1"/>
            </p:cNvSpPr>
            <p:nvPr/>
          </p:nvSpPr>
          <p:spPr bwMode="auto">
            <a:xfrm>
              <a:off x="1732" y="1220"/>
              <a:ext cx="1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a:p>
          </p:txBody>
        </p:sp>
      </p:grpSp>
      <p:grpSp>
        <p:nvGrpSpPr>
          <p:cNvPr id="2" name="组合 1">
            <a:extLst>
              <a:ext uri="{FF2B5EF4-FFF2-40B4-BE49-F238E27FC236}">
                <a16:creationId xmlns:a16="http://schemas.microsoft.com/office/drawing/2014/main" id="{385308C0-D01D-4642-BA8E-62DEBE5B1D37}"/>
              </a:ext>
            </a:extLst>
          </p:cNvPr>
          <p:cNvGrpSpPr/>
          <p:nvPr/>
        </p:nvGrpSpPr>
        <p:grpSpPr>
          <a:xfrm>
            <a:off x="3765873" y="315000"/>
            <a:ext cx="3155818" cy="2220227"/>
            <a:chOff x="3486151" y="647724"/>
            <a:chExt cx="2913063" cy="2049440"/>
          </a:xfrm>
        </p:grpSpPr>
        <p:grpSp>
          <p:nvGrpSpPr>
            <p:cNvPr id="100673" name="Group 1345">
              <a:extLst>
                <a:ext uri="{FF2B5EF4-FFF2-40B4-BE49-F238E27FC236}">
                  <a16:creationId xmlns:a16="http://schemas.microsoft.com/office/drawing/2014/main" id="{998916B2-7B3E-48DB-B0AA-D506A63E6117}"/>
                </a:ext>
              </a:extLst>
            </p:cNvPr>
            <p:cNvGrpSpPr>
              <a:grpSpLocks/>
            </p:cNvGrpSpPr>
            <p:nvPr/>
          </p:nvGrpSpPr>
          <p:grpSpPr bwMode="auto">
            <a:xfrm>
              <a:off x="3486151" y="801688"/>
              <a:ext cx="2913063" cy="1895476"/>
              <a:chOff x="2196" y="505"/>
              <a:chExt cx="1835" cy="1194"/>
            </a:xfrm>
          </p:grpSpPr>
          <p:grpSp>
            <p:nvGrpSpPr>
              <p:cNvPr id="100659" name="Group 1331">
                <a:extLst>
                  <a:ext uri="{FF2B5EF4-FFF2-40B4-BE49-F238E27FC236}">
                    <a16:creationId xmlns:a16="http://schemas.microsoft.com/office/drawing/2014/main" id="{48D23B8C-3BE1-42EF-9143-F1DE2CDC5403}"/>
                  </a:ext>
                </a:extLst>
              </p:cNvPr>
              <p:cNvGrpSpPr>
                <a:grpSpLocks/>
              </p:cNvGrpSpPr>
              <p:nvPr/>
            </p:nvGrpSpPr>
            <p:grpSpPr bwMode="auto">
              <a:xfrm>
                <a:off x="2196" y="505"/>
                <a:ext cx="1493" cy="1074"/>
                <a:chOff x="2547" y="767"/>
                <a:chExt cx="765" cy="680"/>
              </a:xfrm>
            </p:grpSpPr>
            <p:sp>
              <p:nvSpPr>
                <p:cNvPr id="100660" name="Line 1332">
                  <a:extLst>
                    <a:ext uri="{FF2B5EF4-FFF2-40B4-BE49-F238E27FC236}">
                      <a16:creationId xmlns:a16="http://schemas.microsoft.com/office/drawing/2014/main" id="{04BE532D-7EBB-40D9-B429-5A97C124A804}"/>
                    </a:ext>
                  </a:extLst>
                </p:cNvPr>
                <p:cNvSpPr>
                  <a:spLocks noChangeShapeType="1"/>
                </p:cNvSpPr>
                <p:nvPr/>
              </p:nvSpPr>
              <p:spPr bwMode="auto">
                <a:xfrm flipV="1">
                  <a:off x="2551" y="1440"/>
                  <a:ext cx="761" cy="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00661" name="Line 1333">
                  <a:extLst>
                    <a:ext uri="{FF2B5EF4-FFF2-40B4-BE49-F238E27FC236}">
                      <a16:creationId xmlns:a16="http://schemas.microsoft.com/office/drawing/2014/main" id="{E1C594D5-FC9E-458F-B431-CA138A27A27B}"/>
                    </a:ext>
                  </a:extLst>
                </p:cNvPr>
                <p:cNvSpPr>
                  <a:spLocks noChangeShapeType="1"/>
                </p:cNvSpPr>
                <p:nvPr/>
              </p:nvSpPr>
              <p:spPr bwMode="auto">
                <a:xfrm flipV="1">
                  <a:off x="2547" y="767"/>
                  <a:ext cx="0" cy="68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00662" name="Arc 1334">
                  <a:extLst>
                    <a:ext uri="{FF2B5EF4-FFF2-40B4-BE49-F238E27FC236}">
                      <a16:creationId xmlns:a16="http://schemas.microsoft.com/office/drawing/2014/main" id="{F11B1B36-9026-4FA9-B09B-24B75C6374D7}"/>
                    </a:ext>
                  </a:extLst>
                </p:cNvPr>
                <p:cNvSpPr>
                  <a:spLocks/>
                </p:cNvSpPr>
                <p:nvPr/>
              </p:nvSpPr>
              <p:spPr bwMode="auto">
                <a:xfrm rot="16200000">
                  <a:off x="2592" y="912"/>
                  <a:ext cx="476" cy="476"/>
                </a:xfrm>
                <a:custGeom>
                  <a:avLst/>
                  <a:gdLst>
                    <a:gd name="G0" fmla="+- 21600 0 0"/>
                    <a:gd name="G1" fmla="+- 21595 0 0"/>
                    <a:gd name="G2" fmla="+- 21600 0 0"/>
                    <a:gd name="T0" fmla="*/ 0 w 21600"/>
                    <a:gd name="T1" fmla="*/ 21595 h 21595"/>
                    <a:gd name="T2" fmla="*/ 21139 w 21600"/>
                    <a:gd name="T3" fmla="*/ 0 h 21595"/>
                    <a:gd name="T4" fmla="*/ 21600 w 21600"/>
                    <a:gd name="T5" fmla="*/ 21595 h 21595"/>
                  </a:gdLst>
                  <a:ahLst/>
                  <a:cxnLst>
                    <a:cxn ang="0">
                      <a:pos x="T0" y="T1"/>
                    </a:cxn>
                    <a:cxn ang="0">
                      <a:pos x="T2" y="T3"/>
                    </a:cxn>
                    <a:cxn ang="0">
                      <a:pos x="T4" y="T5"/>
                    </a:cxn>
                  </a:cxnLst>
                  <a:rect l="0" t="0" r="r" b="b"/>
                  <a:pathLst>
                    <a:path w="21600" h="21595" fill="none" extrusionOk="0">
                      <a:moveTo>
                        <a:pt x="0" y="21594"/>
                      </a:moveTo>
                      <a:cubicBezTo>
                        <a:pt x="0" y="9845"/>
                        <a:pt x="9391" y="250"/>
                        <a:pt x="21138" y="-1"/>
                      </a:cubicBezTo>
                    </a:path>
                    <a:path w="21600" h="21595" stroke="0" extrusionOk="0">
                      <a:moveTo>
                        <a:pt x="0" y="21594"/>
                      </a:moveTo>
                      <a:cubicBezTo>
                        <a:pt x="0" y="9845"/>
                        <a:pt x="9391" y="250"/>
                        <a:pt x="21138" y="-1"/>
                      </a:cubicBezTo>
                      <a:lnTo>
                        <a:pt x="21600" y="21595"/>
                      </a:lnTo>
                      <a:close/>
                    </a:path>
                  </a:pathLst>
                </a:custGeom>
                <a:noFill/>
                <a:ln w="381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sp>
            <p:nvSpPr>
              <p:cNvPr id="100663" name="Rectangle 1335">
                <a:extLst>
                  <a:ext uri="{FF2B5EF4-FFF2-40B4-BE49-F238E27FC236}">
                    <a16:creationId xmlns:a16="http://schemas.microsoft.com/office/drawing/2014/main" id="{35B8E7DF-523C-41E9-A854-525D95AE53E6}"/>
                  </a:ext>
                </a:extLst>
              </p:cNvPr>
              <p:cNvSpPr>
                <a:spLocks noChangeArrowheads="1"/>
              </p:cNvSpPr>
              <p:nvPr/>
            </p:nvSpPr>
            <p:spPr bwMode="auto">
              <a:xfrm>
                <a:off x="3679" y="1410"/>
                <a:ext cx="352"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i="1" dirty="0"/>
                  <a:t>ω</a:t>
                </a:r>
                <a:endParaRPr lang="en-US" altLang="zh-CN" sz="2600" dirty="0"/>
              </a:p>
            </p:txBody>
          </p:sp>
        </p:grpSp>
        <p:graphicFrame>
          <p:nvGraphicFramePr>
            <p:cNvPr id="46" name="Object 288">
              <a:extLst>
                <a:ext uri="{FF2B5EF4-FFF2-40B4-BE49-F238E27FC236}">
                  <a16:creationId xmlns:a16="http://schemas.microsoft.com/office/drawing/2014/main" id="{8EE1C66D-983F-45CE-9360-3320098E1389}"/>
                </a:ext>
              </a:extLst>
            </p:cNvPr>
            <p:cNvGraphicFramePr>
              <a:graphicFrameLocks noChangeAspect="1"/>
            </p:cNvGraphicFramePr>
            <p:nvPr>
              <p:extLst>
                <p:ext uri="{D42A27DB-BD31-4B8C-83A1-F6EECF244321}">
                  <p14:modId xmlns:p14="http://schemas.microsoft.com/office/powerpoint/2010/main" val="1089714368"/>
                </p:ext>
              </p:extLst>
            </p:nvPr>
          </p:nvGraphicFramePr>
          <p:xfrm>
            <a:off x="3774921" y="647724"/>
            <a:ext cx="1464821" cy="739410"/>
          </p:xfrm>
          <a:graphic>
            <a:graphicData uri="http://schemas.openxmlformats.org/presentationml/2006/ole">
              <mc:AlternateContent xmlns:mc="http://schemas.openxmlformats.org/markup-compatibility/2006">
                <mc:Choice xmlns:v="urn:schemas-microsoft-com:vml" Requires="v">
                  <p:oleObj spid="_x0000_s356449" name="公式" r:id="rId3" imgW="749160" imgH="406080" progId="Equation.3">
                    <p:embed/>
                  </p:oleObj>
                </mc:Choice>
                <mc:Fallback>
                  <p:oleObj name="公式" r:id="rId3" imgW="749160" imgH="406080" progId="Equation.3">
                    <p:embed/>
                    <p:pic>
                      <p:nvPicPr>
                        <p:cNvPr id="75040" name="Object 288">
                          <a:extLst>
                            <a:ext uri="{FF2B5EF4-FFF2-40B4-BE49-F238E27FC236}">
                              <a16:creationId xmlns:a16="http://schemas.microsoft.com/office/drawing/2014/main" id="{711446EC-F27B-4380-A7BE-760510F52447}"/>
                            </a:ext>
                          </a:extLst>
                        </p:cNvPr>
                        <p:cNvPicPr>
                          <a:picLocks noChangeAspect="1" noChangeArrowheads="1"/>
                        </p:cNvPicPr>
                        <p:nvPr/>
                      </p:nvPicPr>
                      <p:blipFill>
                        <a:blip r:embed="rId4"/>
                        <a:srcRect/>
                        <a:stretch>
                          <a:fillRect/>
                        </a:stretch>
                      </p:blipFill>
                      <p:spPr bwMode="auto">
                        <a:xfrm>
                          <a:off x="3774921" y="647724"/>
                          <a:ext cx="1464821" cy="739410"/>
                        </a:xfrm>
                        <a:prstGeom prst="rect">
                          <a:avLst/>
                        </a:prstGeom>
                        <a:noFill/>
                        <a:ln>
                          <a:noFill/>
                        </a:ln>
                        <a:effectLst/>
                      </p:spPr>
                    </p:pic>
                  </p:oleObj>
                </mc:Fallback>
              </mc:AlternateContent>
            </a:graphicData>
          </a:graphic>
        </p:graphicFrame>
      </p:grpSp>
      <p:sp>
        <p:nvSpPr>
          <p:cNvPr id="3" name="灯片编号占位符 2">
            <a:extLst>
              <a:ext uri="{FF2B5EF4-FFF2-40B4-BE49-F238E27FC236}">
                <a16:creationId xmlns:a16="http://schemas.microsoft.com/office/drawing/2014/main" id="{9C3C7950-6C3B-4629-8275-03CE4BA61DC7}"/>
              </a:ext>
            </a:extLst>
          </p:cNvPr>
          <p:cNvSpPr>
            <a:spLocks noGrp="1"/>
          </p:cNvSpPr>
          <p:nvPr>
            <p:ph type="sldNum" sz="quarter" idx="12"/>
          </p:nvPr>
        </p:nvSpPr>
        <p:spPr/>
        <p:txBody>
          <a:bodyPr/>
          <a:lstStyle/>
          <a:p>
            <a:fld id="{DD7B16FF-69CA-4A0B-BD3A-C4B4E2184A49}" type="slidenum">
              <a:rPr lang="zh-CN" altLang="en-US" smtClean="0"/>
              <a:pPr/>
              <a:t>54</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0397"/>
                                        </p:tgtEl>
                                        <p:attrNameLst>
                                          <p:attrName>style.visibility</p:attrName>
                                        </p:attrNameLst>
                                      </p:cBhvr>
                                      <p:to>
                                        <p:strVal val="visible"/>
                                      </p:to>
                                    </p:set>
                                    <p:animEffect transition="in" filter="wipe(left)">
                                      <p:cBhvr>
                                        <p:cTn id="7" dur="500"/>
                                        <p:tgtEl>
                                          <p:spTgt spid="1003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100361"/>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00398"/>
                                        </p:tgtEl>
                                        <p:attrNameLst>
                                          <p:attrName>style.visibility</p:attrName>
                                        </p:attrNameLst>
                                      </p:cBhvr>
                                      <p:to>
                                        <p:strVal val="visible"/>
                                      </p:to>
                                    </p:set>
                                    <p:animEffect transition="in" filter="wipe(left)">
                                      <p:cBhvr>
                                        <p:cTn id="16" dur="500"/>
                                        <p:tgtEl>
                                          <p:spTgt spid="10039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3" presetClass="entr" presetSubtype="16" fill="hold" grpId="0" nodeType="clickEffect">
                                  <p:stCondLst>
                                    <p:cond delay="0"/>
                                  </p:stCondLst>
                                  <p:childTnLst>
                                    <p:set>
                                      <p:cBhvr>
                                        <p:cTn id="20" dur="1" fill="hold">
                                          <p:stCondLst>
                                            <p:cond delay="0"/>
                                          </p:stCondLst>
                                        </p:cTn>
                                        <p:tgtEl>
                                          <p:spTgt spid="100354"/>
                                        </p:tgtEl>
                                        <p:attrNameLst>
                                          <p:attrName>style.visibility</p:attrName>
                                        </p:attrNameLst>
                                      </p:cBhvr>
                                      <p:to>
                                        <p:strVal val="visible"/>
                                      </p:to>
                                    </p:set>
                                    <p:anim calcmode="lin" valueType="num">
                                      <p:cBhvr>
                                        <p:cTn id="21" dur="500" fill="hold"/>
                                        <p:tgtEl>
                                          <p:spTgt spid="100354"/>
                                        </p:tgtEl>
                                        <p:attrNameLst>
                                          <p:attrName>ppt_w</p:attrName>
                                        </p:attrNameLst>
                                      </p:cBhvr>
                                      <p:tavLst>
                                        <p:tav tm="0">
                                          <p:val>
                                            <p:fltVal val="0"/>
                                          </p:val>
                                        </p:tav>
                                        <p:tav tm="100000">
                                          <p:val>
                                            <p:strVal val="#ppt_w"/>
                                          </p:val>
                                        </p:tav>
                                      </p:tavLst>
                                    </p:anim>
                                    <p:anim calcmode="lin" valueType="num">
                                      <p:cBhvr>
                                        <p:cTn id="22" dur="500" fill="hold"/>
                                        <p:tgtEl>
                                          <p:spTgt spid="10035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4"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a:extLst>
              <a:ext uri="{FF2B5EF4-FFF2-40B4-BE49-F238E27FC236}">
                <a16:creationId xmlns:a16="http://schemas.microsoft.com/office/drawing/2014/main" id="{D42CDA2F-F19F-46AB-9EAC-04CB87569DDD}"/>
              </a:ext>
            </a:extLst>
          </p:cNvPr>
          <p:cNvSpPr>
            <a:spLocks noChangeArrowheads="1"/>
          </p:cNvSpPr>
          <p:nvPr/>
        </p:nvSpPr>
        <p:spPr bwMode="auto">
          <a:xfrm>
            <a:off x="648557" y="145988"/>
            <a:ext cx="2192736" cy="497358"/>
          </a:xfrm>
          <a:prstGeom prst="rect">
            <a:avLst/>
          </a:prstGeom>
          <a:gradFill rotWithShape="0">
            <a:gsLst>
              <a:gs pos="0">
                <a:srgbClr val="FF9900"/>
              </a:gs>
              <a:gs pos="50000">
                <a:srgbClr val="FFFFFF"/>
              </a:gs>
              <a:gs pos="100000">
                <a:srgbClr val="FF9900"/>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b="1" dirty="0">
                <a:ea typeface="黑体" panose="02010609060101010101" pitchFamily="49" charset="-122"/>
                <a:cs typeface="Times New Roman" panose="02020603050405020304" pitchFamily="18" charset="0"/>
              </a:rPr>
              <a:t>4. </a:t>
            </a:r>
            <a:r>
              <a:rPr lang="zh-CN" altLang="en-US" sz="2600" b="1" dirty="0">
                <a:ea typeface="黑体" panose="02010609060101010101" pitchFamily="49" charset="-122"/>
                <a:cs typeface="Times New Roman" panose="02020603050405020304" pitchFamily="18" charset="0"/>
              </a:rPr>
              <a:t>相量关系</a:t>
            </a:r>
          </a:p>
        </p:txBody>
      </p:sp>
      <p:grpSp>
        <p:nvGrpSpPr>
          <p:cNvPr id="75876" name="Group 100">
            <a:extLst>
              <a:ext uri="{FF2B5EF4-FFF2-40B4-BE49-F238E27FC236}">
                <a16:creationId xmlns:a16="http://schemas.microsoft.com/office/drawing/2014/main" id="{FD8FB528-9B0E-4613-B69B-26B48E3D22E5}"/>
              </a:ext>
            </a:extLst>
          </p:cNvPr>
          <p:cNvGrpSpPr>
            <a:grpSpLocks/>
          </p:cNvGrpSpPr>
          <p:nvPr/>
        </p:nvGrpSpPr>
        <p:grpSpPr bwMode="auto">
          <a:xfrm>
            <a:off x="7476234" y="3955236"/>
            <a:ext cx="201216" cy="213254"/>
            <a:chOff x="4474" y="2521"/>
            <a:chExt cx="117" cy="124"/>
          </a:xfrm>
        </p:grpSpPr>
        <p:sp>
          <p:nvSpPr>
            <p:cNvPr id="75786" name="Line 10">
              <a:extLst>
                <a:ext uri="{FF2B5EF4-FFF2-40B4-BE49-F238E27FC236}">
                  <a16:creationId xmlns:a16="http://schemas.microsoft.com/office/drawing/2014/main" id="{153DC62A-38D1-4E56-AA55-165AD98DBA37}"/>
                </a:ext>
              </a:extLst>
            </p:cNvPr>
            <p:cNvSpPr>
              <a:spLocks noChangeShapeType="1"/>
            </p:cNvSpPr>
            <p:nvPr/>
          </p:nvSpPr>
          <p:spPr bwMode="auto">
            <a:xfrm>
              <a:off x="4474" y="2521"/>
              <a:ext cx="112"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75787" name="Line 11">
              <a:extLst>
                <a:ext uri="{FF2B5EF4-FFF2-40B4-BE49-F238E27FC236}">
                  <a16:creationId xmlns:a16="http://schemas.microsoft.com/office/drawing/2014/main" id="{C3ABF497-B89E-4C8B-9EAC-8A3ACB0F2BEB}"/>
                </a:ext>
              </a:extLst>
            </p:cNvPr>
            <p:cNvSpPr>
              <a:spLocks noChangeShapeType="1"/>
            </p:cNvSpPr>
            <p:nvPr/>
          </p:nvSpPr>
          <p:spPr bwMode="auto">
            <a:xfrm>
              <a:off x="4591" y="2528"/>
              <a:ext cx="0" cy="117"/>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grpSp>
        <p:nvGrpSpPr>
          <p:cNvPr id="94" name="组合 93">
            <a:extLst>
              <a:ext uri="{FF2B5EF4-FFF2-40B4-BE49-F238E27FC236}">
                <a16:creationId xmlns:a16="http://schemas.microsoft.com/office/drawing/2014/main" id="{FE86508E-AA5D-41CE-B385-2C0D20712F82}"/>
              </a:ext>
            </a:extLst>
          </p:cNvPr>
          <p:cNvGrpSpPr/>
          <p:nvPr/>
        </p:nvGrpSpPr>
        <p:grpSpPr>
          <a:xfrm>
            <a:off x="1241912" y="852093"/>
            <a:ext cx="3964293" cy="1228828"/>
            <a:chOff x="2212945" y="412336"/>
            <a:chExt cx="3659347" cy="1134303"/>
          </a:xfrm>
        </p:grpSpPr>
        <p:graphicFrame>
          <p:nvGraphicFramePr>
            <p:cNvPr id="95" name="Object 4">
              <a:hlinkClick r:id="" action="ppaction://ole?verb=0"/>
              <a:extLst>
                <a:ext uri="{FF2B5EF4-FFF2-40B4-BE49-F238E27FC236}">
                  <a16:creationId xmlns:a16="http://schemas.microsoft.com/office/drawing/2014/main" id="{9C390EC8-6D08-4BD8-9C37-43F29B1AA619}"/>
                </a:ext>
              </a:extLst>
            </p:cNvPr>
            <p:cNvGraphicFramePr>
              <a:graphicFrameLocks/>
            </p:cNvGraphicFramePr>
            <p:nvPr>
              <p:extLst>
                <p:ext uri="{D42A27DB-BD31-4B8C-83A1-F6EECF244321}">
                  <p14:modId xmlns:p14="http://schemas.microsoft.com/office/powerpoint/2010/main" val="636481774"/>
                </p:ext>
              </p:extLst>
            </p:nvPr>
          </p:nvGraphicFramePr>
          <p:xfrm>
            <a:off x="2517745" y="1029115"/>
            <a:ext cx="3354547" cy="517524"/>
          </p:xfrm>
          <a:graphic>
            <a:graphicData uri="http://schemas.openxmlformats.org/presentationml/2006/ole">
              <mc:AlternateContent xmlns:mc="http://schemas.openxmlformats.org/markup-compatibility/2006">
                <mc:Choice xmlns:v="urn:schemas-microsoft-com:vml" Requires="v">
                  <p:oleObj spid="_x0000_s299755" name="公式" r:id="rId3" imgW="1625400" imgH="241200" progId="Equation.3">
                    <p:embed/>
                  </p:oleObj>
                </mc:Choice>
                <mc:Fallback>
                  <p:oleObj name="公式" r:id="rId3" imgW="1625400" imgH="241200" progId="Equation.3">
                    <p:embed/>
                    <p:pic>
                      <p:nvPicPr>
                        <p:cNvPr id="19" name="Object 4">
                          <a:hlinkClick r:id="" action="ppaction://ole?verb=0"/>
                          <a:extLst>
                            <a:ext uri="{FF2B5EF4-FFF2-40B4-BE49-F238E27FC236}">
                              <a16:creationId xmlns:a16="http://schemas.microsoft.com/office/drawing/2014/main" id="{E3F644B7-B466-41F0-AEFB-B1B25034E5E7}"/>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7745" y="1029115"/>
                          <a:ext cx="3354547" cy="517524"/>
                        </a:xfrm>
                        <a:prstGeom prst="rect">
                          <a:avLst/>
                        </a:prstGeom>
                        <a:noFill/>
                        <a:ln>
                          <a:noFill/>
                        </a:ln>
                        <a:effectLst/>
                      </p:spPr>
                    </p:pic>
                  </p:oleObj>
                </mc:Fallback>
              </mc:AlternateContent>
            </a:graphicData>
          </a:graphic>
        </p:graphicFrame>
        <p:graphicFrame>
          <p:nvGraphicFramePr>
            <p:cNvPr id="96" name="Object 5">
              <a:hlinkClick r:id="" action="ppaction://ole?verb=0"/>
              <a:extLst>
                <a:ext uri="{FF2B5EF4-FFF2-40B4-BE49-F238E27FC236}">
                  <a16:creationId xmlns:a16="http://schemas.microsoft.com/office/drawing/2014/main" id="{5FF1D590-D80E-42D6-B544-04DCBF4C49C0}"/>
                </a:ext>
              </a:extLst>
            </p:cNvPr>
            <p:cNvGraphicFramePr>
              <a:graphicFrameLocks/>
            </p:cNvGraphicFramePr>
            <p:nvPr>
              <p:extLst>
                <p:ext uri="{D42A27DB-BD31-4B8C-83A1-F6EECF244321}">
                  <p14:modId xmlns:p14="http://schemas.microsoft.com/office/powerpoint/2010/main" val="3010038159"/>
                </p:ext>
              </p:extLst>
            </p:nvPr>
          </p:nvGraphicFramePr>
          <p:xfrm>
            <a:off x="2544791" y="412336"/>
            <a:ext cx="2372570" cy="507999"/>
          </p:xfrm>
          <a:graphic>
            <a:graphicData uri="http://schemas.openxmlformats.org/presentationml/2006/ole">
              <mc:AlternateContent xmlns:mc="http://schemas.openxmlformats.org/markup-compatibility/2006">
                <mc:Choice xmlns:v="urn:schemas-microsoft-com:vml" Requires="v">
                  <p:oleObj spid="_x0000_s299756" name="公式" r:id="rId5" imgW="952200" imgH="241200" progId="Equation.3">
                    <p:embed/>
                  </p:oleObj>
                </mc:Choice>
                <mc:Fallback>
                  <p:oleObj name="公式" r:id="rId5" imgW="952200" imgH="241200" progId="Equation.3">
                    <p:embed/>
                    <p:pic>
                      <p:nvPicPr>
                        <p:cNvPr id="20" name="Object 5">
                          <a:hlinkClick r:id="" action="ppaction://ole?verb=0"/>
                          <a:extLst>
                            <a:ext uri="{FF2B5EF4-FFF2-40B4-BE49-F238E27FC236}">
                              <a16:creationId xmlns:a16="http://schemas.microsoft.com/office/drawing/2014/main" id="{6C274DAC-CD67-404D-8E0C-8F14BA5DA0F1}"/>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4791" y="412336"/>
                          <a:ext cx="2372570" cy="507999"/>
                        </a:xfrm>
                        <a:prstGeom prst="rect">
                          <a:avLst/>
                        </a:prstGeom>
                        <a:noFill/>
                        <a:ln>
                          <a:noFill/>
                        </a:ln>
                        <a:effectLst/>
                      </p:spPr>
                    </p:pic>
                  </p:oleObj>
                </mc:Fallback>
              </mc:AlternateContent>
            </a:graphicData>
          </a:graphic>
        </p:graphicFrame>
        <p:sp>
          <p:nvSpPr>
            <p:cNvPr id="97" name="AutoShape 6">
              <a:extLst>
                <a:ext uri="{FF2B5EF4-FFF2-40B4-BE49-F238E27FC236}">
                  <a16:creationId xmlns:a16="http://schemas.microsoft.com/office/drawing/2014/main" id="{40EFA45B-944D-4096-B5C7-9849A438823A}"/>
                </a:ext>
              </a:extLst>
            </p:cNvPr>
            <p:cNvSpPr>
              <a:spLocks/>
            </p:cNvSpPr>
            <p:nvPr/>
          </p:nvSpPr>
          <p:spPr bwMode="auto">
            <a:xfrm>
              <a:off x="2212945" y="624711"/>
              <a:ext cx="150813" cy="768350"/>
            </a:xfrm>
            <a:prstGeom prst="leftBrace">
              <a:avLst>
                <a:gd name="adj1" fmla="val 42456"/>
                <a:gd name="adj2" fmla="val 50000"/>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grpSp>
        <p:nvGrpSpPr>
          <p:cNvPr id="5" name="组合 4">
            <a:extLst>
              <a:ext uri="{FF2B5EF4-FFF2-40B4-BE49-F238E27FC236}">
                <a16:creationId xmlns:a16="http://schemas.microsoft.com/office/drawing/2014/main" id="{D6FC3486-8C7D-45B3-A687-98F32802C577}"/>
              </a:ext>
            </a:extLst>
          </p:cNvPr>
          <p:cNvGrpSpPr/>
          <p:nvPr/>
        </p:nvGrpSpPr>
        <p:grpSpPr>
          <a:xfrm>
            <a:off x="1002159" y="2454764"/>
            <a:ext cx="4759680" cy="1036708"/>
            <a:chOff x="925069" y="2529705"/>
            <a:chExt cx="4393551" cy="956961"/>
          </a:xfrm>
        </p:grpSpPr>
        <p:sp>
          <p:nvSpPr>
            <p:cNvPr id="75781" name="Rectangle 5">
              <a:extLst>
                <a:ext uri="{FF2B5EF4-FFF2-40B4-BE49-F238E27FC236}">
                  <a16:creationId xmlns:a16="http://schemas.microsoft.com/office/drawing/2014/main" id="{005FB5BC-7618-4744-B7D5-02DEB4EF17A0}"/>
                </a:ext>
              </a:extLst>
            </p:cNvPr>
            <p:cNvSpPr>
              <a:spLocks noChangeArrowheads="1"/>
            </p:cNvSpPr>
            <p:nvPr/>
          </p:nvSpPr>
          <p:spPr bwMode="auto">
            <a:xfrm>
              <a:off x="925069" y="2535558"/>
              <a:ext cx="101917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sz="2600" b="1" dirty="0">
                  <a:latin typeface="黑体" panose="02010609060101010101" pitchFamily="49" charset="-122"/>
                  <a:ea typeface="黑体" panose="02010609060101010101" pitchFamily="49" charset="-122"/>
                </a:rPr>
                <a:t>设：</a:t>
              </a:r>
            </a:p>
          </p:txBody>
        </p:sp>
        <p:graphicFrame>
          <p:nvGraphicFramePr>
            <p:cNvPr id="2" name="对象 1">
              <a:extLst>
                <a:ext uri="{FF2B5EF4-FFF2-40B4-BE49-F238E27FC236}">
                  <a16:creationId xmlns:a16="http://schemas.microsoft.com/office/drawing/2014/main" id="{F18F69F4-B6FF-47A3-8D90-6FEB25AE796C}"/>
                </a:ext>
              </a:extLst>
            </p:cNvPr>
            <p:cNvGraphicFramePr>
              <a:graphicFrameLocks noChangeAspect="1"/>
            </p:cNvGraphicFramePr>
            <p:nvPr>
              <p:extLst>
                <p:ext uri="{D42A27DB-BD31-4B8C-83A1-F6EECF244321}">
                  <p14:modId xmlns:p14="http://schemas.microsoft.com/office/powerpoint/2010/main" val="114025470"/>
                </p:ext>
              </p:extLst>
            </p:nvPr>
          </p:nvGraphicFramePr>
          <p:xfrm>
            <a:off x="1631506" y="2529705"/>
            <a:ext cx="3687114" cy="956961"/>
          </p:xfrm>
          <a:graphic>
            <a:graphicData uri="http://schemas.openxmlformats.org/presentationml/2006/ole">
              <mc:AlternateContent xmlns:mc="http://schemas.openxmlformats.org/markup-compatibility/2006">
                <mc:Choice xmlns:v="urn:schemas-microsoft-com:vml" Requires="v">
                  <p:oleObj spid="_x0000_s299757" name="公式" r:id="rId7" imgW="1663560" imgH="431640" progId="Equation.3">
                    <p:embed/>
                  </p:oleObj>
                </mc:Choice>
                <mc:Fallback>
                  <p:oleObj name="公式" r:id="rId7" imgW="1663560" imgH="431640" progId="Equation.3">
                    <p:embed/>
                    <p:pic>
                      <p:nvPicPr>
                        <p:cNvPr id="0" name=""/>
                        <p:cNvPicPr/>
                        <p:nvPr/>
                      </p:nvPicPr>
                      <p:blipFill>
                        <a:blip r:embed="rId8"/>
                        <a:stretch>
                          <a:fillRect/>
                        </a:stretch>
                      </p:blipFill>
                      <p:spPr>
                        <a:xfrm>
                          <a:off x="1631506" y="2529705"/>
                          <a:ext cx="3687114" cy="956961"/>
                        </a:xfrm>
                        <a:prstGeom prst="rect">
                          <a:avLst/>
                        </a:prstGeom>
                      </p:spPr>
                    </p:pic>
                  </p:oleObj>
                </mc:Fallback>
              </mc:AlternateContent>
            </a:graphicData>
          </a:graphic>
        </p:graphicFrame>
      </p:grpSp>
      <p:grpSp>
        <p:nvGrpSpPr>
          <p:cNvPr id="6" name="组合 5">
            <a:extLst>
              <a:ext uri="{FF2B5EF4-FFF2-40B4-BE49-F238E27FC236}">
                <a16:creationId xmlns:a16="http://schemas.microsoft.com/office/drawing/2014/main" id="{D451C101-4F2A-44CE-AC68-95969738798A}"/>
              </a:ext>
            </a:extLst>
          </p:cNvPr>
          <p:cNvGrpSpPr/>
          <p:nvPr/>
        </p:nvGrpSpPr>
        <p:grpSpPr>
          <a:xfrm>
            <a:off x="983573" y="3967275"/>
            <a:ext cx="3953204" cy="1012265"/>
            <a:chOff x="916558" y="3878714"/>
            <a:chExt cx="3649111" cy="934398"/>
          </a:xfrm>
        </p:grpSpPr>
        <p:sp>
          <p:nvSpPr>
            <p:cNvPr id="75796" name="Text Box 20">
              <a:extLst>
                <a:ext uri="{FF2B5EF4-FFF2-40B4-BE49-F238E27FC236}">
                  <a16:creationId xmlns:a16="http://schemas.microsoft.com/office/drawing/2014/main" id="{D2F3B713-2129-4D66-964A-7F4D2E01710B}"/>
                </a:ext>
              </a:extLst>
            </p:cNvPr>
            <p:cNvSpPr txBox="1">
              <a:spLocks noChangeArrowheads="1"/>
            </p:cNvSpPr>
            <p:nvPr/>
          </p:nvSpPr>
          <p:spPr bwMode="auto">
            <a:xfrm>
              <a:off x="916558" y="4055746"/>
              <a:ext cx="896937" cy="45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eaLnBrk="0" hangingPunct="0"/>
              <a:r>
                <a:rPr lang="zh-CN" altLang="en-US" sz="2600" b="1" dirty="0">
                  <a:latin typeface="黑体" panose="02010609060101010101" pitchFamily="49" charset="-122"/>
                  <a:ea typeface="黑体" panose="02010609060101010101" pitchFamily="49" charset="-122"/>
                </a:rPr>
                <a:t>则：</a:t>
              </a:r>
            </a:p>
          </p:txBody>
        </p:sp>
        <p:graphicFrame>
          <p:nvGraphicFramePr>
            <p:cNvPr id="99" name="对象 98">
              <a:extLst>
                <a:ext uri="{FF2B5EF4-FFF2-40B4-BE49-F238E27FC236}">
                  <a16:creationId xmlns:a16="http://schemas.microsoft.com/office/drawing/2014/main" id="{92DC2371-63A8-4732-AFB1-F6ECB711D243}"/>
                </a:ext>
              </a:extLst>
            </p:cNvPr>
            <p:cNvGraphicFramePr>
              <a:graphicFrameLocks noChangeAspect="1"/>
            </p:cNvGraphicFramePr>
            <p:nvPr>
              <p:extLst>
                <p:ext uri="{D42A27DB-BD31-4B8C-83A1-F6EECF244321}">
                  <p14:modId xmlns:p14="http://schemas.microsoft.com/office/powerpoint/2010/main" val="1274124213"/>
                </p:ext>
              </p:extLst>
            </p:nvPr>
          </p:nvGraphicFramePr>
          <p:xfrm>
            <a:off x="1737341" y="3878714"/>
            <a:ext cx="2828328" cy="934398"/>
          </p:xfrm>
          <a:graphic>
            <a:graphicData uri="http://schemas.openxmlformats.org/presentationml/2006/ole">
              <mc:AlternateContent xmlns:mc="http://schemas.openxmlformats.org/markup-compatibility/2006">
                <mc:Choice xmlns:v="urn:schemas-microsoft-com:vml" Requires="v">
                  <p:oleObj spid="_x0000_s299758" name="公式" r:id="rId9" imgW="1269720" imgH="419040" progId="Equation.3">
                    <p:embed/>
                  </p:oleObj>
                </mc:Choice>
                <mc:Fallback>
                  <p:oleObj name="公式" r:id="rId9" imgW="1269720" imgH="419040" progId="Equation.3">
                    <p:embed/>
                    <p:pic>
                      <p:nvPicPr>
                        <p:cNvPr id="2" name="对象 1">
                          <a:extLst>
                            <a:ext uri="{FF2B5EF4-FFF2-40B4-BE49-F238E27FC236}">
                              <a16:creationId xmlns:a16="http://schemas.microsoft.com/office/drawing/2014/main" id="{F18F69F4-B6FF-47A3-8D90-6FEB25AE796C}"/>
                            </a:ext>
                          </a:extLst>
                        </p:cNvPr>
                        <p:cNvPicPr/>
                        <p:nvPr/>
                      </p:nvPicPr>
                      <p:blipFill>
                        <a:blip r:embed="rId10"/>
                        <a:stretch>
                          <a:fillRect/>
                        </a:stretch>
                      </p:blipFill>
                      <p:spPr>
                        <a:xfrm>
                          <a:off x="1737341" y="3878714"/>
                          <a:ext cx="2828328" cy="934398"/>
                        </a:xfrm>
                        <a:prstGeom prst="rect">
                          <a:avLst/>
                        </a:prstGeom>
                      </p:spPr>
                    </p:pic>
                  </p:oleObj>
                </mc:Fallback>
              </mc:AlternateContent>
            </a:graphicData>
          </a:graphic>
        </p:graphicFrame>
      </p:grpSp>
      <p:graphicFrame>
        <p:nvGraphicFramePr>
          <p:cNvPr id="100" name="对象 99">
            <a:extLst>
              <a:ext uri="{FF2B5EF4-FFF2-40B4-BE49-F238E27FC236}">
                <a16:creationId xmlns:a16="http://schemas.microsoft.com/office/drawing/2014/main" id="{E8DD71BD-CC72-4D87-9D26-FC3E0717CE72}"/>
              </a:ext>
            </a:extLst>
          </p:cNvPr>
          <p:cNvGraphicFramePr>
            <a:graphicFrameLocks noChangeAspect="1"/>
          </p:cNvGraphicFramePr>
          <p:nvPr>
            <p:extLst>
              <p:ext uri="{D42A27DB-BD31-4B8C-83A1-F6EECF244321}">
                <p14:modId xmlns:p14="http://schemas.microsoft.com/office/powerpoint/2010/main" val="1666556066"/>
              </p:ext>
            </p:extLst>
          </p:nvPr>
        </p:nvGraphicFramePr>
        <p:xfrm>
          <a:off x="1893590" y="5461861"/>
          <a:ext cx="6484584" cy="1035941"/>
        </p:xfrm>
        <a:graphic>
          <a:graphicData uri="http://schemas.openxmlformats.org/presentationml/2006/ole">
            <mc:AlternateContent xmlns:mc="http://schemas.openxmlformats.org/markup-compatibility/2006">
              <mc:Choice xmlns:v="urn:schemas-microsoft-com:vml" Requires="v">
                <p:oleObj spid="_x0000_s299759" name="公式" r:id="rId11" imgW="2705040" imgH="431640" progId="Equation.3">
                  <p:embed/>
                </p:oleObj>
              </mc:Choice>
              <mc:Fallback>
                <p:oleObj name="公式" r:id="rId11" imgW="2705040" imgH="431640" progId="Equation.3">
                  <p:embed/>
                  <p:pic>
                    <p:nvPicPr>
                      <p:cNvPr id="99" name="对象 98">
                        <a:extLst>
                          <a:ext uri="{FF2B5EF4-FFF2-40B4-BE49-F238E27FC236}">
                            <a16:creationId xmlns:a16="http://schemas.microsoft.com/office/drawing/2014/main" id="{92DC2371-63A8-4732-AFB1-F6ECB711D243}"/>
                          </a:ext>
                        </a:extLst>
                      </p:cNvPr>
                      <p:cNvPicPr/>
                      <p:nvPr/>
                    </p:nvPicPr>
                    <p:blipFill>
                      <a:blip r:embed="rId12"/>
                      <a:stretch>
                        <a:fillRect/>
                      </a:stretch>
                    </p:blipFill>
                    <p:spPr>
                      <a:xfrm>
                        <a:off x="1893590" y="5461861"/>
                        <a:ext cx="6484584" cy="1035941"/>
                      </a:xfrm>
                      <a:prstGeom prst="rect">
                        <a:avLst/>
                      </a:prstGeom>
                      <a:ln>
                        <a:solidFill>
                          <a:srgbClr val="C00000"/>
                        </a:solidFill>
                      </a:ln>
                    </p:spPr>
                  </p:pic>
                </p:oleObj>
              </mc:Fallback>
            </mc:AlternateContent>
          </a:graphicData>
        </a:graphic>
      </p:graphicFrame>
      <p:grpSp>
        <p:nvGrpSpPr>
          <p:cNvPr id="3" name="组合 2">
            <a:extLst>
              <a:ext uri="{FF2B5EF4-FFF2-40B4-BE49-F238E27FC236}">
                <a16:creationId xmlns:a16="http://schemas.microsoft.com/office/drawing/2014/main" id="{939F0C2E-8F89-4293-B051-CE409E82DB98}"/>
              </a:ext>
            </a:extLst>
          </p:cNvPr>
          <p:cNvGrpSpPr/>
          <p:nvPr/>
        </p:nvGrpSpPr>
        <p:grpSpPr>
          <a:xfrm>
            <a:off x="7476234" y="3996403"/>
            <a:ext cx="1648306" cy="425920"/>
            <a:chOff x="6901139" y="3952756"/>
            <a:chExt cx="1521513" cy="393157"/>
          </a:xfrm>
        </p:grpSpPr>
        <p:sp>
          <p:nvSpPr>
            <p:cNvPr id="75789" name="Line 13">
              <a:extLst>
                <a:ext uri="{FF2B5EF4-FFF2-40B4-BE49-F238E27FC236}">
                  <a16:creationId xmlns:a16="http://schemas.microsoft.com/office/drawing/2014/main" id="{7A3F8C8D-1502-4A78-8821-21617736952B}"/>
                </a:ext>
              </a:extLst>
            </p:cNvPr>
            <p:cNvSpPr>
              <a:spLocks noChangeShapeType="1"/>
            </p:cNvSpPr>
            <p:nvPr/>
          </p:nvSpPr>
          <p:spPr bwMode="auto">
            <a:xfrm>
              <a:off x="6901139" y="4121131"/>
              <a:ext cx="1165225" cy="476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102" name="对象 101">
              <a:extLst>
                <a:ext uri="{FF2B5EF4-FFF2-40B4-BE49-F238E27FC236}">
                  <a16:creationId xmlns:a16="http://schemas.microsoft.com/office/drawing/2014/main" id="{ADFCA4EC-967B-4AF5-9241-8E348A8AC2BE}"/>
                </a:ext>
              </a:extLst>
            </p:cNvPr>
            <p:cNvGraphicFramePr>
              <a:graphicFrameLocks noChangeAspect="1"/>
            </p:cNvGraphicFramePr>
            <p:nvPr>
              <p:extLst>
                <p:ext uri="{D42A27DB-BD31-4B8C-83A1-F6EECF244321}">
                  <p14:modId xmlns:p14="http://schemas.microsoft.com/office/powerpoint/2010/main" val="1339623523"/>
                </p:ext>
              </p:extLst>
            </p:nvPr>
          </p:nvGraphicFramePr>
          <p:xfrm>
            <a:off x="8103773" y="3952756"/>
            <a:ext cx="318879" cy="393157"/>
          </p:xfrm>
          <a:graphic>
            <a:graphicData uri="http://schemas.openxmlformats.org/presentationml/2006/ole">
              <mc:AlternateContent xmlns:mc="http://schemas.openxmlformats.org/markup-compatibility/2006">
                <mc:Choice xmlns:v="urn:schemas-microsoft-com:vml" Requires="v">
                  <p:oleObj spid="_x0000_s299760" name="公式" r:id="rId13" imgW="164880" imgH="203040" progId="Equation.3">
                    <p:embed/>
                  </p:oleObj>
                </mc:Choice>
                <mc:Fallback>
                  <p:oleObj name="公式" r:id="rId13" imgW="164880" imgH="203040" progId="Equation.3">
                    <p:embed/>
                    <p:pic>
                      <p:nvPicPr>
                        <p:cNvPr id="99" name="对象 98">
                          <a:extLst>
                            <a:ext uri="{FF2B5EF4-FFF2-40B4-BE49-F238E27FC236}">
                              <a16:creationId xmlns:a16="http://schemas.microsoft.com/office/drawing/2014/main" id="{92DC2371-63A8-4732-AFB1-F6ECB711D243}"/>
                            </a:ext>
                          </a:extLst>
                        </p:cNvPr>
                        <p:cNvPicPr/>
                        <p:nvPr/>
                      </p:nvPicPr>
                      <p:blipFill>
                        <a:blip r:embed="rId14"/>
                        <a:stretch>
                          <a:fillRect/>
                        </a:stretch>
                      </p:blipFill>
                      <p:spPr>
                        <a:xfrm>
                          <a:off x="8103773" y="3952756"/>
                          <a:ext cx="318879" cy="393157"/>
                        </a:xfrm>
                        <a:prstGeom prst="rect">
                          <a:avLst/>
                        </a:prstGeom>
                      </p:spPr>
                    </p:pic>
                  </p:oleObj>
                </mc:Fallback>
              </mc:AlternateContent>
            </a:graphicData>
          </a:graphic>
        </p:graphicFrame>
      </p:grpSp>
      <p:grpSp>
        <p:nvGrpSpPr>
          <p:cNvPr id="4" name="组合 3">
            <a:extLst>
              <a:ext uri="{FF2B5EF4-FFF2-40B4-BE49-F238E27FC236}">
                <a16:creationId xmlns:a16="http://schemas.microsoft.com/office/drawing/2014/main" id="{9C533122-5919-47AE-B2C5-6236787D75D2}"/>
              </a:ext>
            </a:extLst>
          </p:cNvPr>
          <p:cNvGrpSpPr/>
          <p:nvPr/>
        </p:nvGrpSpPr>
        <p:grpSpPr>
          <a:xfrm>
            <a:off x="7371327" y="2359269"/>
            <a:ext cx="266567" cy="1848776"/>
            <a:chOff x="6804302" y="2441556"/>
            <a:chExt cx="246062" cy="1706562"/>
          </a:xfrm>
        </p:grpSpPr>
        <p:sp>
          <p:nvSpPr>
            <p:cNvPr id="75785" name="Line 9">
              <a:extLst>
                <a:ext uri="{FF2B5EF4-FFF2-40B4-BE49-F238E27FC236}">
                  <a16:creationId xmlns:a16="http://schemas.microsoft.com/office/drawing/2014/main" id="{42A6BCC6-4E2A-42B2-AACA-828B853A2F8F}"/>
                </a:ext>
              </a:extLst>
            </p:cNvPr>
            <p:cNvSpPr>
              <a:spLocks noChangeShapeType="1"/>
            </p:cNvSpPr>
            <p:nvPr/>
          </p:nvSpPr>
          <p:spPr bwMode="auto">
            <a:xfrm flipV="1">
              <a:off x="6890027" y="2860656"/>
              <a:ext cx="0" cy="1287462"/>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103" name="对象 102">
              <a:extLst>
                <a:ext uri="{FF2B5EF4-FFF2-40B4-BE49-F238E27FC236}">
                  <a16:creationId xmlns:a16="http://schemas.microsoft.com/office/drawing/2014/main" id="{13620EA5-7082-4B64-A1F9-6F325C6323E7}"/>
                </a:ext>
              </a:extLst>
            </p:cNvPr>
            <p:cNvGraphicFramePr>
              <a:graphicFrameLocks noChangeAspect="1"/>
            </p:cNvGraphicFramePr>
            <p:nvPr>
              <p:extLst>
                <p:ext uri="{D42A27DB-BD31-4B8C-83A1-F6EECF244321}">
                  <p14:modId xmlns:p14="http://schemas.microsoft.com/office/powerpoint/2010/main" val="3734195629"/>
                </p:ext>
              </p:extLst>
            </p:nvPr>
          </p:nvGraphicFramePr>
          <p:xfrm>
            <a:off x="6804302" y="2441556"/>
            <a:ext cx="246062" cy="368300"/>
          </p:xfrm>
          <a:graphic>
            <a:graphicData uri="http://schemas.openxmlformats.org/presentationml/2006/ole">
              <mc:AlternateContent xmlns:mc="http://schemas.openxmlformats.org/markup-compatibility/2006">
                <mc:Choice xmlns:v="urn:schemas-microsoft-com:vml" Requires="v">
                  <p:oleObj spid="_x0000_s299761" name="公式" r:id="rId15" imgW="126720" imgH="190440" progId="Equation.3">
                    <p:embed/>
                  </p:oleObj>
                </mc:Choice>
                <mc:Fallback>
                  <p:oleObj name="公式" r:id="rId15" imgW="126720" imgH="190440" progId="Equation.3">
                    <p:embed/>
                    <p:pic>
                      <p:nvPicPr>
                        <p:cNvPr id="102" name="对象 101">
                          <a:extLst>
                            <a:ext uri="{FF2B5EF4-FFF2-40B4-BE49-F238E27FC236}">
                              <a16:creationId xmlns:a16="http://schemas.microsoft.com/office/drawing/2014/main" id="{ADFCA4EC-967B-4AF5-9241-8E348A8AC2BE}"/>
                            </a:ext>
                          </a:extLst>
                        </p:cNvPr>
                        <p:cNvPicPr/>
                        <p:nvPr/>
                      </p:nvPicPr>
                      <p:blipFill>
                        <a:blip r:embed="rId16"/>
                        <a:stretch>
                          <a:fillRect/>
                        </a:stretch>
                      </p:blipFill>
                      <p:spPr>
                        <a:xfrm>
                          <a:off x="6804302" y="2441556"/>
                          <a:ext cx="246062" cy="368300"/>
                        </a:xfrm>
                        <a:prstGeom prst="rect">
                          <a:avLst/>
                        </a:prstGeom>
                      </p:spPr>
                    </p:pic>
                  </p:oleObj>
                </mc:Fallback>
              </mc:AlternateContent>
            </a:graphicData>
          </a:graphic>
        </p:graphicFrame>
      </p:grpSp>
      <p:sp>
        <p:nvSpPr>
          <p:cNvPr id="7" name="灯片编号占位符 6">
            <a:extLst>
              <a:ext uri="{FF2B5EF4-FFF2-40B4-BE49-F238E27FC236}">
                <a16:creationId xmlns:a16="http://schemas.microsoft.com/office/drawing/2014/main" id="{AB3C59F4-F605-411A-A40D-3281FDFAE8B2}"/>
              </a:ext>
            </a:extLst>
          </p:cNvPr>
          <p:cNvSpPr>
            <a:spLocks noGrp="1"/>
          </p:cNvSpPr>
          <p:nvPr>
            <p:ph type="sldNum" sz="quarter" idx="12"/>
          </p:nvPr>
        </p:nvSpPr>
        <p:spPr/>
        <p:txBody>
          <a:bodyPr/>
          <a:lstStyle/>
          <a:p>
            <a:fld id="{DD7B16FF-69CA-4A0B-BD3A-C4B4E2184A49}" type="slidenum">
              <a:rPr lang="zh-CN" altLang="en-US" smtClean="0"/>
              <a:pPr/>
              <a:t>55</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75779"/>
                                        </p:tgtEl>
                                        <p:attrNameLst>
                                          <p:attrName>style.visibility</p:attrName>
                                        </p:attrNameLst>
                                      </p:cBhvr>
                                      <p:to>
                                        <p:strVal val="visible"/>
                                      </p:to>
                                    </p:set>
                                    <p:animEffect transition="in" filter="blinds(vertical)">
                                      <p:cBhvr>
                                        <p:cTn id="7" dur="500"/>
                                        <p:tgtEl>
                                          <p:spTgt spid="757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94"/>
                                        </p:tgtEl>
                                        <p:attrNameLst>
                                          <p:attrName>style.visibility</p:attrName>
                                        </p:attrNameLst>
                                      </p:cBhvr>
                                      <p:to>
                                        <p:strVal val="visible"/>
                                      </p:to>
                                    </p:set>
                                    <p:animEffect transition="in" filter="randombar(horizontal)">
                                      <p:cBhvr>
                                        <p:cTn id="12" dur="500"/>
                                        <p:tgtEl>
                                          <p:spTgt spid="9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75876"/>
                                        </p:tgtEl>
                                        <p:attrNameLst>
                                          <p:attrName>style.visibility</p:attrName>
                                        </p:attrNameLst>
                                      </p:cBhvr>
                                      <p:to>
                                        <p:strVal val="visible"/>
                                      </p:to>
                                    </p:set>
                                    <p:animEffect transition="in" filter="dissolve">
                                      <p:cBhvr>
                                        <p:cTn id="32" dur="500"/>
                                        <p:tgtEl>
                                          <p:spTgt spid="7587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100"/>
                                        </p:tgtEl>
                                        <p:attrNameLst>
                                          <p:attrName>style.visibility</p:attrName>
                                        </p:attrNameLst>
                                      </p:cBhvr>
                                      <p:to>
                                        <p:strVal val="visible"/>
                                      </p:to>
                                    </p:set>
                                    <p:animEffect transition="in" filter="randombar(horizontal)">
                                      <p:cBhvr>
                                        <p:cTn id="42"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26061C0D-1AE2-429B-93D6-554B911348B5}"/>
              </a:ext>
            </a:extLst>
          </p:cNvPr>
          <p:cNvSpPr>
            <a:spLocks noChangeArrowheads="1"/>
          </p:cNvSpPr>
          <p:nvPr/>
        </p:nvSpPr>
        <p:spPr bwMode="auto">
          <a:xfrm>
            <a:off x="564904" y="151313"/>
            <a:ext cx="1532807" cy="497358"/>
          </a:xfrm>
          <a:prstGeom prst="rect">
            <a:avLst/>
          </a:prstGeom>
          <a:gradFill rotWithShape="0">
            <a:gsLst>
              <a:gs pos="0">
                <a:srgbClr val="FF9900"/>
              </a:gs>
              <a:gs pos="50000">
                <a:schemeClr val="bg1"/>
              </a:gs>
              <a:gs pos="100000">
                <a:srgbClr val="FF9900"/>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a:ea typeface="黑体" panose="02010609060101010101" pitchFamily="49" charset="-122"/>
                <a:cs typeface="Times New Roman" panose="02020603050405020304" pitchFamily="18" charset="0"/>
              </a:rPr>
              <a:t>5</a:t>
            </a:r>
            <a:r>
              <a:rPr lang="zh-CN" altLang="en-US" sz="2600" b="1">
                <a:ea typeface="黑体" panose="02010609060101010101" pitchFamily="49" charset="-122"/>
                <a:cs typeface="Times New Roman" panose="02020603050405020304" pitchFamily="18" charset="0"/>
              </a:rPr>
              <a:t>、功率</a:t>
            </a:r>
          </a:p>
        </p:txBody>
      </p:sp>
      <p:grpSp>
        <p:nvGrpSpPr>
          <p:cNvPr id="78851" name="Group 3">
            <a:extLst>
              <a:ext uri="{FF2B5EF4-FFF2-40B4-BE49-F238E27FC236}">
                <a16:creationId xmlns:a16="http://schemas.microsoft.com/office/drawing/2014/main" id="{11142768-ADF1-4B6F-8CEF-29D6D56A7440}"/>
              </a:ext>
            </a:extLst>
          </p:cNvPr>
          <p:cNvGrpSpPr>
            <a:grpSpLocks/>
          </p:cNvGrpSpPr>
          <p:nvPr/>
        </p:nvGrpSpPr>
        <p:grpSpPr bwMode="auto">
          <a:xfrm>
            <a:off x="1602349" y="1892546"/>
            <a:ext cx="6676495" cy="1914836"/>
            <a:chOff x="648" y="1344"/>
            <a:chExt cx="3566" cy="1183"/>
          </a:xfrm>
        </p:grpSpPr>
        <p:grpSp>
          <p:nvGrpSpPr>
            <p:cNvPr id="78852" name="Group 4">
              <a:extLst>
                <a:ext uri="{FF2B5EF4-FFF2-40B4-BE49-F238E27FC236}">
                  <a16:creationId xmlns:a16="http://schemas.microsoft.com/office/drawing/2014/main" id="{7AE3F72D-74CD-433A-AD09-78ADC59455D5}"/>
                </a:ext>
              </a:extLst>
            </p:cNvPr>
            <p:cNvGrpSpPr>
              <a:grpSpLocks/>
            </p:cNvGrpSpPr>
            <p:nvPr/>
          </p:nvGrpSpPr>
          <p:grpSpPr bwMode="auto">
            <a:xfrm>
              <a:off x="648" y="1344"/>
              <a:ext cx="941" cy="1164"/>
              <a:chOff x="768" y="744"/>
              <a:chExt cx="941" cy="1164"/>
            </a:xfrm>
          </p:grpSpPr>
          <p:grpSp>
            <p:nvGrpSpPr>
              <p:cNvPr id="78853" name="Group 5">
                <a:extLst>
                  <a:ext uri="{FF2B5EF4-FFF2-40B4-BE49-F238E27FC236}">
                    <a16:creationId xmlns:a16="http://schemas.microsoft.com/office/drawing/2014/main" id="{BA3A1075-4578-4EF9-9E97-66DF975A2DC2}"/>
                  </a:ext>
                </a:extLst>
              </p:cNvPr>
              <p:cNvGrpSpPr>
                <a:grpSpLocks/>
              </p:cNvGrpSpPr>
              <p:nvPr/>
            </p:nvGrpSpPr>
            <p:grpSpPr bwMode="auto">
              <a:xfrm>
                <a:off x="1434" y="1089"/>
                <a:ext cx="275" cy="819"/>
                <a:chOff x="1173" y="1135"/>
                <a:chExt cx="149" cy="467"/>
              </a:xfrm>
            </p:grpSpPr>
            <p:sp>
              <p:nvSpPr>
                <p:cNvPr id="78854" name="Line 6">
                  <a:extLst>
                    <a:ext uri="{FF2B5EF4-FFF2-40B4-BE49-F238E27FC236}">
                      <a16:creationId xmlns:a16="http://schemas.microsoft.com/office/drawing/2014/main" id="{5AE1876A-B2E2-4251-AA99-BDADDEC5AD62}"/>
                    </a:ext>
                  </a:extLst>
                </p:cNvPr>
                <p:cNvSpPr>
                  <a:spLocks noChangeShapeType="1"/>
                </p:cNvSpPr>
                <p:nvPr/>
              </p:nvSpPr>
              <p:spPr bwMode="auto">
                <a:xfrm>
                  <a:off x="1173" y="1392"/>
                  <a:ext cx="149"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78855" name="Line 7">
                  <a:extLst>
                    <a:ext uri="{FF2B5EF4-FFF2-40B4-BE49-F238E27FC236}">
                      <a16:creationId xmlns:a16="http://schemas.microsoft.com/office/drawing/2014/main" id="{3A80C23D-89F8-45B1-9DC0-F6A64621C174}"/>
                    </a:ext>
                  </a:extLst>
                </p:cNvPr>
                <p:cNvSpPr>
                  <a:spLocks noChangeShapeType="1"/>
                </p:cNvSpPr>
                <p:nvPr/>
              </p:nvSpPr>
              <p:spPr bwMode="auto">
                <a:xfrm flipV="1">
                  <a:off x="1248" y="1135"/>
                  <a:ext cx="0" cy="213"/>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78856" name="Line 8">
                  <a:extLst>
                    <a:ext uri="{FF2B5EF4-FFF2-40B4-BE49-F238E27FC236}">
                      <a16:creationId xmlns:a16="http://schemas.microsoft.com/office/drawing/2014/main" id="{B8292389-01B8-4ACB-991A-AE6981D4CD3A}"/>
                    </a:ext>
                  </a:extLst>
                </p:cNvPr>
                <p:cNvSpPr>
                  <a:spLocks noChangeShapeType="1"/>
                </p:cNvSpPr>
                <p:nvPr/>
              </p:nvSpPr>
              <p:spPr bwMode="auto">
                <a:xfrm flipV="1">
                  <a:off x="1248" y="1389"/>
                  <a:ext cx="0" cy="213"/>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78857" name="Line 9">
                  <a:extLst>
                    <a:ext uri="{FF2B5EF4-FFF2-40B4-BE49-F238E27FC236}">
                      <a16:creationId xmlns:a16="http://schemas.microsoft.com/office/drawing/2014/main" id="{23E7386B-1BAA-4904-87CC-FB15A538DA6E}"/>
                    </a:ext>
                  </a:extLst>
                </p:cNvPr>
                <p:cNvSpPr>
                  <a:spLocks noChangeShapeType="1"/>
                </p:cNvSpPr>
                <p:nvPr/>
              </p:nvSpPr>
              <p:spPr bwMode="auto">
                <a:xfrm>
                  <a:off x="1175" y="1344"/>
                  <a:ext cx="143"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sp>
            <p:nvSpPr>
              <p:cNvPr id="78858" name="Line 10">
                <a:extLst>
                  <a:ext uri="{FF2B5EF4-FFF2-40B4-BE49-F238E27FC236}">
                    <a16:creationId xmlns:a16="http://schemas.microsoft.com/office/drawing/2014/main" id="{D9C9D580-0925-45B0-AB18-D89570DB3BE9}"/>
                  </a:ext>
                </a:extLst>
              </p:cNvPr>
              <p:cNvSpPr>
                <a:spLocks noChangeShapeType="1"/>
              </p:cNvSpPr>
              <p:nvPr/>
            </p:nvSpPr>
            <p:spPr bwMode="auto">
              <a:xfrm flipH="1">
                <a:off x="768" y="1095"/>
                <a:ext cx="81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78859" name="Line 11">
                <a:extLst>
                  <a:ext uri="{FF2B5EF4-FFF2-40B4-BE49-F238E27FC236}">
                    <a16:creationId xmlns:a16="http://schemas.microsoft.com/office/drawing/2014/main" id="{C9BBA1AB-842F-4790-B1F4-07C835A9FE3F}"/>
                  </a:ext>
                </a:extLst>
              </p:cNvPr>
              <p:cNvSpPr>
                <a:spLocks noChangeShapeType="1"/>
              </p:cNvSpPr>
              <p:nvPr/>
            </p:nvSpPr>
            <p:spPr bwMode="auto">
              <a:xfrm flipH="1">
                <a:off x="768" y="1901"/>
                <a:ext cx="81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78860" name="Line 12">
                <a:extLst>
                  <a:ext uri="{FF2B5EF4-FFF2-40B4-BE49-F238E27FC236}">
                    <a16:creationId xmlns:a16="http://schemas.microsoft.com/office/drawing/2014/main" id="{D7366691-415F-4A3B-8C45-C345E4419186}"/>
                  </a:ext>
                </a:extLst>
              </p:cNvPr>
              <p:cNvSpPr>
                <a:spLocks noChangeShapeType="1"/>
              </p:cNvSpPr>
              <p:nvPr/>
            </p:nvSpPr>
            <p:spPr bwMode="auto">
              <a:xfrm>
                <a:off x="776" y="1294"/>
                <a:ext cx="0" cy="40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78861" name="Line 13">
                <a:extLst>
                  <a:ext uri="{FF2B5EF4-FFF2-40B4-BE49-F238E27FC236}">
                    <a16:creationId xmlns:a16="http://schemas.microsoft.com/office/drawing/2014/main" id="{7461EA1C-BFA5-4D5F-A3D6-B9F0CAB525F9}"/>
                  </a:ext>
                </a:extLst>
              </p:cNvPr>
              <p:cNvSpPr>
                <a:spLocks noChangeShapeType="1"/>
              </p:cNvSpPr>
              <p:nvPr/>
            </p:nvSpPr>
            <p:spPr bwMode="auto">
              <a:xfrm>
                <a:off x="843" y="989"/>
                <a:ext cx="33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78862" name="Rectangle 14">
                <a:extLst>
                  <a:ext uri="{FF2B5EF4-FFF2-40B4-BE49-F238E27FC236}">
                    <a16:creationId xmlns:a16="http://schemas.microsoft.com/office/drawing/2014/main" id="{ED5F793F-CCD2-41AE-B6CB-CA2CA1474C3F}"/>
                  </a:ext>
                </a:extLst>
              </p:cNvPr>
              <p:cNvSpPr>
                <a:spLocks noChangeArrowheads="1"/>
              </p:cNvSpPr>
              <p:nvPr/>
            </p:nvSpPr>
            <p:spPr bwMode="auto">
              <a:xfrm>
                <a:off x="792" y="1285"/>
                <a:ext cx="366"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b="1" i="1" dirty="0"/>
                  <a:t>u</a:t>
                </a:r>
                <a:endParaRPr lang="en-US" altLang="zh-CN" sz="2600" b="1" dirty="0"/>
              </a:p>
            </p:txBody>
          </p:sp>
          <p:sp>
            <p:nvSpPr>
              <p:cNvPr id="78863" name="Rectangle 15">
                <a:extLst>
                  <a:ext uri="{FF2B5EF4-FFF2-40B4-BE49-F238E27FC236}">
                    <a16:creationId xmlns:a16="http://schemas.microsoft.com/office/drawing/2014/main" id="{6B39AAE8-AA0C-4AF3-B8AD-75343CD7AF75}"/>
                  </a:ext>
                </a:extLst>
              </p:cNvPr>
              <p:cNvSpPr>
                <a:spLocks noChangeArrowheads="1"/>
              </p:cNvSpPr>
              <p:nvPr/>
            </p:nvSpPr>
            <p:spPr bwMode="auto">
              <a:xfrm>
                <a:off x="1216" y="744"/>
                <a:ext cx="366"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b="1" i="1" dirty="0" err="1"/>
                  <a:t>i</a:t>
                </a:r>
                <a:endParaRPr lang="en-US" altLang="zh-CN" sz="2600" b="1" dirty="0"/>
              </a:p>
            </p:txBody>
          </p:sp>
        </p:grpSp>
        <p:graphicFrame>
          <p:nvGraphicFramePr>
            <p:cNvPr id="78864" name="Object 16">
              <a:hlinkClick r:id="" action="ppaction://ole?verb=0"/>
              <a:extLst>
                <a:ext uri="{FF2B5EF4-FFF2-40B4-BE49-F238E27FC236}">
                  <a16:creationId xmlns:a16="http://schemas.microsoft.com/office/drawing/2014/main" id="{54097DB5-D4F7-4083-B56C-01FF29C17AF5}"/>
                </a:ext>
              </a:extLst>
            </p:cNvPr>
            <p:cNvGraphicFramePr>
              <a:graphicFrameLocks/>
            </p:cNvGraphicFramePr>
            <p:nvPr>
              <p:extLst>
                <p:ext uri="{D42A27DB-BD31-4B8C-83A1-F6EECF244321}">
                  <p14:modId xmlns:p14="http://schemas.microsoft.com/office/powerpoint/2010/main" val="3335984720"/>
                </p:ext>
              </p:extLst>
            </p:nvPr>
          </p:nvGraphicFramePr>
          <p:xfrm>
            <a:off x="2003" y="1598"/>
            <a:ext cx="2211" cy="929"/>
          </p:xfrm>
          <a:graphic>
            <a:graphicData uri="http://schemas.openxmlformats.org/presentationml/2006/ole">
              <mc:AlternateContent xmlns:mc="http://schemas.openxmlformats.org/markup-compatibility/2006">
                <mc:Choice xmlns:v="urn:schemas-microsoft-com:vml" Requires="v">
                  <p:oleObj spid="_x0000_s300306" name="公式" r:id="rId3" imgW="1346040" imgH="507960" progId="Equation.3">
                    <p:embed/>
                  </p:oleObj>
                </mc:Choice>
                <mc:Fallback>
                  <p:oleObj name="公式" r:id="rId3" imgW="1346040" imgH="507960" progId="Equation.3">
                    <p:embed/>
                    <p:pic>
                      <p:nvPicPr>
                        <p:cNvPr id="0" name="Object 1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3" y="1598"/>
                          <a:ext cx="2211" cy="929"/>
                        </a:xfrm>
                        <a:prstGeom prst="rect">
                          <a:avLst/>
                        </a:prstGeom>
                        <a:noFill/>
                        <a:ln>
                          <a:noFill/>
                        </a:ln>
                        <a:effectLst/>
                      </p:spPr>
                    </p:pic>
                  </p:oleObj>
                </mc:Fallback>
              </mc:AlternateContent>
            </a:graphicData>
          </a:graphic>
        </p:graphicFrame>
      </p:grpSp>
      <p:sp>
        <p:nvSpPr>
          <p:cNvPr id="78866" name="Rectangle 18">
            <a:extLst>
              <a:ext uri="{FF2B5EF4-FFF2-40B4-BE49-F238E27FC236}">
                <a16:creationId xmlns:a16="http://schemas.microsoft.com/office/drawing/2014/main" id="{5E9D49AC-0C28-45D8-9805-3C85260A8250}"/>
              </a:ext>
            </a:extLst>
          </p:cNvPr>
          <p:cNvSpPr>
            <a:spLocks noChangeArrowheads="1"/>
          </p:cNvSpPr>
          <p:nvPr/>
        </p:nvSpPr>
        <p:spPr bwMode="auto">
          <a:xfrm>
            <a:off x="836052" y="1102793"/>
            <a:ext cx="2008717" cy="497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sz="2600" b="1" dirty="0">
                <a:solidFill>
                  <a:srgbClr val="FF0000"/>
                </a:solidFill>
                <a:ea typeface="黑体" panose="02010609060101010101" pitchFamily="49" charset="-122"/>
                <a:cs typeface="Times New Roman" panose="02020603050405020304" pitchFamily="18" charset="0"/>
              </a:rPr>
              <a:t>瞬时功率  </a:t>
            </a:r>
            <a:r>
              <a:rPr lang="en-US" altLang="zh-CN" sz="2600" b="1" i="1" dirty="0">
                <a:solidFill>
                  <a:srgbClr val="FF0000"/>
                </a:solidFill>
                <a:ea typeface="黑体" panose="02010609060101010101" pitchFamily="49" charset="-122"/>
                <a:cs typeface="Times New Roman" panose="02020603050405020304" pitchFamily="18" charset="0"/>
              </a:rPr>
              <a:t>p</a:t>
            </a:r>
            <a:endParaRPr lang="en-US" altLang="zh-CN" sz="2600" b="1" dirty="0">
              <a:solidFill>
                <a:srgbClr val="FF0000"/>
              </a:solidFill>
              <a:ea typeface="黑体" panose="02010609060101010101" pitchFamily="49" charset="-122"/>
              <a:cs typeface="Times New Roman" panose="02020603050405020304" pitchFamily="18" charset="0"/>
            </a:endParaRPr>
          </a:p>
        </p:txBody>
      </p:sp>
      <p:sp>
        <p:nvSpPr>
          <p:cNvPr id="78867" name="Line 19">
            <a:extLst>
              <a:ext uri="{FF2B5EF4-FFF2-40B4-BE49-F238E27FC236}">
                <a16:creationId xmlns:a16="http://schemas.microsoft.com/office/drawing/2014/main" id="{E35C6A4B-6BCF-4F2A-9453-640FED2692DF}"/>
              </a:ext>
            </a:extLst>
          </p:cNvPr>
          <p:cNvSpPr>
            <a:spLocks noChangeShapeType="1"/>
          </p:cNvSpPr>
          <p:nvPr/>
        </p:nvSpPr>
        <p:spPr bwMode="auto">
          <a:xfrm flipV="1">
            <a:off x="459180" y="4438336"/>
            <a:ext cx="8927438" cy="13758"/>
          </a:xfrm>
          <a:prstGeom prst="line">
            <a:avLst/>
          </a:prstGeom>
          <a:noFill/>
          <a:ln w="38100">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aphicFrame>
        <p:nvGraphicFramePr>
          <p:cNvPr id="2" name="对象 1">
            <a:extLst>
              <a:ext uri="{FF2B5EF4-FFF2-40B4-BE49-F238E27FC236}">
                <a16:creationId xmlns:a16="http://schemas.microsoft.com/office/drawing/2014/main" id="{5F22E34F-A1E2-4558-949E-33116E6F17AF}"/>
              </a:ext>
            </a:extLst>
          </p:cNvPr>
          <p:cNvGraphicFramePr>
            <a:graphicFrameLocks noChangeAspect="1"/>
          </p:cNvGraphicFramePr>
          <p:nvPr>
            <p:extLst>
              <p:ext uri="{D42A27DB-BD31-4B8C-83A1-F6EECF244321}">
                <p14:modId xmlns:p14="http://schemas.microsoft.com/office/powerpoint/2010/main" val="1015418004"/>
              </p:ext>
            </p:extLst>
          </p:nvPr>
        </p:nvGraphicFramePr>
        <p:xfrm>
          <a:off x="1602350" y="5083050"/>
          <a:ext cx="6641098" cy="788809"/>
        </p:xfrm>
        <a:graphic>
          <a:graphicData uri="http://schemas.openxmlformats.org/presentationml/2006/ole">
            <mc:AlternateContent xmlns:mc="http://schemas.openxmlformats.org/markup-compatibility/2006">
              <mc:Choice xmlns:v="urn:schemas-microsoft-com:vml" Requires="v">
                <p:oleObj spid="_x0000_s300307" name="公式" r:id="rId5" imgW="1612800" imgH="203040" progId="Equation.3">
                  <p:embed/>
                </p:oleObj>
              </mc:Choice>
              <mc:Fallback>
                <p:oleObj name="公式" r:id="rId5" imgW="1612800" imgH="203040" progId="Equation.3">
                  <p:embed/>
                  <p:pic>
                    <p:nvPicPr>
                      <p:cNvPr id="0" name=""/>
                      <p:cNvPicPr/>
                      <p:nvPr/>
                    </p:nvPicPr>
                    <p:blipFill>
                      <a:blip r:embed="rId6"/>
                      <a:stretch>
                        <a:fillRect/>
                      </a:stretch>
                    </p:blipFill>
                    <p:spPr>
                      <a:xfrm>
                        <a:off x="1602350" y="5083050"/>
                        <a:ext cx="6641098" cy="788809"/>
                      </a:xfrm>
                      <a:prstGeom prst="rect">
                        <a:avLst/>
                      </a:prstGeom>
                    </p:spPr>
                  </p:pic>
                </p:oleObj>
              </mc:Fallback>
            </mc:AlternateContent>
          </a:graphicData>
        </a:graphic>
      </p:graphicFrame>
      <p:sp>
        <p:nvSpPr>
          <p:cNvPr id="3" name="灯片编号占位符 2">
            <a:extLst>
              <a:ext uri="{FF2B5EF4-FFF2-40B4-BE49-F238E27FC236}">
                <a16:creationId xmlns:a16="http://schemas.microsoft.com/office/drawing/2014/main" id="{95DD451D-3BBC-4B73-B89F-4A1D6E266646}"/>
              </a:ext>
            </a:extLst>
          </p:cNvPr>
          <p:cNvSpPr>
            <a:spLocks noGrp="1"/>
          </p:cNvSpPr>
          <p:nvPr>
            <p:ph type="sldNum" sz="quarter" idx="12"/>
          </p:nvPr>
        </p:nvSpPr>
        <p:spPr/>
        <p:txBody>
          <a:bodyPr/>
          <a:lstStyle/>
          <a:p>
            <a:fld id="{DD7B16FF-69CA-4A0B-BD3A-C4B4E2184A49}" type="slidenum">
              <a:rPr lang="zh-CN" altLang="en-US" smtClean="0"/>
              <a:pPr/>
              <a:t>56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8850"/>
                                        </p:tgtEl>
                                        <p:attrNameLst>
                                          <p:attrName>style.visibility</p:attrName>
                                        </p:attrNameLst>
                                      </p:cBhvr>
                                      <p:to>
                                        <p:strVal val="visible"/>
                                      </p:to>
                                    </p:set>
                                    <p:anim calcmode="lin" valueType="num">
                                      <p:cBhvr additive="base">
                                        <p:cTn id="7" dur="500" fill="hold"/>
                                        <p:tgtEl>
                                          <p:spTgt spid="78850"/>
                                        </p:tgtEl>
                                        <p:attrNameLst>
                                          <p:attrName>ppt_x</p:attrName>
                                        </p:attrNameLst>
                                      </p:cBhvr>
                                      <p:tavLst>
                                        <p:tav tm="0">
                                          <p:val>
                                            <p:strVal val="0-#ppt_w/2"/>
                                          </p:val>
                                        </p:tav>
                                        <p:tav tm="100000">
                                          <p:val>
                                            <p:strVal val="#ppt_x"/>
                                          </p:val>
                                        </p:tav>
                                      </p:tavLst>
                                    </p:anim>
                                    <p:anim calcmode="lin" valueType="num">
                                      <p:cBhvr additive="base">
                                        <p:cTn id="8" dur="500" fill="hold"/>
                                        <p:tgtEl>
                                          <p:spTgt spid="7885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8866">
                                            <p:txEl>
                                              <p:pRg st="0" end="0"/>
                                            </p:txEl>
                                          </p:spTgt>
                                        </p:tgtEl>
                                        <p:attrNameLst>
                                          <p:attrName>style.visibility</p:attrName>
                                        </p:attrNameLst>
                                      </p:cBhvr>
                                      <p:to>
                                        <p:strVal val="visible"/>
                                      </p:to>
                                    </p:set>
                                    <p:animEffect transition="in" filter="wipe(left)">
                                      <p:cBhvr>
                                        <p:cTn id="13" dur="500"/>
                                        <p:tgtEl>
                                          <p:spTgt spid="78866">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nodeType="clickEffect">
                                  <p:stCondLst>
                                    <p:cond delay="0"/>
                                  </p:stCondLst>
                                  <p:childTnLst>
                                    <p:set>
                                      <p:cBhvr>
                                        <p:cTn id="17" dur="1" fill="hold">
                                          <p:stCondLst>
                                            <p:cond delay="0"/>
                                          </p:stCondLst>
                                        </p:cTn>
                                        <p:tgtEl>
                                          <p:spTgt spid="78851"/>
                                        </p:tgtEl>
                                        <p:attrNameLst>
                                          <p:attrName>style.visibility</p:attrName>
                                        </p:attrNameLst>
                                      </p:cBhvr>
                                      <p:to>
                                        <p:strVal val="visible"/>
                                      </p:to>
                                    </p:set>
                                    <p:animEffect transition="in" filter="box(out)">
                                      <p:cBhvr>
                                        <p:cTn id="18" dur="500"/>
                                        <p:tgtEl>
                                          <p:spTgt spid="7885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78867"/>
                                        </p:tgtEl>
                                        <p:attrNameLst>
                                          <p:attrName>style.visibility</p:attrName>
                                        </p:attrNameLst>
                                      </p:cBhvr>
                                      <p:to>
                                        <p:strVal val="visible"/>
                                      </p:to>
                                    </p:set>
                                    <p:animEffect transition="in" filter="wipe(left)">
                                      <p:cBhvr>
                                        <p:cTn id="23" dur="500"/>
                                        <p:tgtEl>
                                          <p:spTgt spid="7886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left)">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animBg="1" autoUpdateAnimBg="0"/>
      <p:bldP spid="78866"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875" name="Group 3">
            <a:extLst>
              <a:ext uri="{FF2B5EF4-FFF2-40B4-BE49-F238E27FC236}">
                <a16:creationId xmlns:a16="http://schemas.microsoft.com/office/drawing/2014/main" id="{463A0A93-577D-446D-B306-124B65F8B2BE}"/>
              </a:ext>
            </a:extLst>
          </p:cNvPr>
          <p:cNvGrpSpPr>
            <a:grpSpLocks/>
          </p:cNvGrpSpPr>
          <p:nvPr/>
        </p:nvGrpSpPr>
        <p:grpSpPr bwMode="auto">
          <a:xfrm>
            <a:off x="1527623" y="3975196"/>
            <a:ext cx="6896365" cy="2968360"/>
            <a:chOff x="965" y="2496"/>
            <a:chExt cx="4010" cy="1726"/>
          </a:xfrm>
        </p:grpSpPr>
        <p:grpSp>
          <p:nvGrpSpPr>
            <p:cNvPr id="79876" name="Group 4">
              <a:extLst>
                <a:ext uri="{FF2B5EF4-FFF2-40B4-BE49-F238E27FC236}">
                  <a16:creationId xmlns:a16="http://schemas.microsoft.com/office/drawing/2014/main" id="{67D966A5-E6BD-40AE-91D2-FF5597C72A28}"/>
                </a:ext>
              </a:extLst>
            </p:cNvPr>
            <p:cNvGrpSpPr>
              <a:grpSpLocks/>
            </p:cNvGrpSpPr>
            <p:nvPr/>
          </p:nvGrpSpPr>
          <p:grpSpPr bwMode="auto">
            <a:xfrm>
              <a:off x="3899" y="2496"/>
              <a:ext cx="901" cy="913"/>
              <a:chOff x="3899" y="2496"/>
              <a:chExt cx="901" cy="913"/>
            </a:xfrm>
          </p:grpSpPr>
          <p:sp>
            <p:nvSpPr>
              <p:cNvPr id="79877" name="Freeform 5">
                <a:extLst>
                  <a:ext uri="{FF2B5EF4-FFF2-40B4-BE49-F238E27FC236}">
                    <a16:creationId xmlns:a16="http://schemas.microsoft.com/office/drawing/2014/main" id="{19C73A7E-46C8-491B-8C68-CCB59F22CE87}"/>
                  </a:ext>
                </a:extLst>
              </p:cNvPr>
              <p:cNvSpPr>
                <a:spLocks/>
              </p:cNvSpPr>
              <p:nvPr/>
            </p:nvSpPr>
            <p:spPr bwMode="auto">
              <a:xfrm>
                <a:off x="3899" y="2496"/>
                <a:ext cx="901" cy="578"/>
              </a:xfrm>
              <a:custGeom>
                <a:avLst/>
                <a:gdLst>
                  <a:gd name="T0" fmla="*/ 783 w 784"/>
                  <a:gd name="T1" fmla="*/ 432 h 433"/>
                  <a:gd name="T2" fmla="*/ 716 w 784"/>
                  <a:gd name="T3" fmla="*/ 315 h 433"/>
                  <a:gd name="T4" fmla="*/ 650 w 784"/>
                  <a:gd name="T5" fmla="*/ 213 h 433"/>
                  <a:gd name="T6" fmla="*/ 584 w 784"/>
                  <a:gd name="T7" fmla="*/ 125 h 433"/>
                  <a:gd name="T8" fmla="*/ 518 w 784"/>
                  <a:gd name="T9" fmla="*/ 52 h 433"/>
                  <a:gd name="T10" fmla="*/ 463 w 784"/>
                  <a:gd name="T11" fmla="*/ 15 h 433"/>
                  <a:gd name="T12" fmla="*/ 397 w 784"/>
                  <a:gd name="T13" fmla="*/ 0 h 433"/>
                  <a:gd name="T14" fmla="*/ 330 w 784"/>
                  <a:gd name="T15" fmla="*/ 15 h 433"/>
                  <a:gd name="T16" fmla="*/ 264 w 784"/>
                  <a:gd name="T17" fmla="*/ 52 h 433"/>
                  <a:gd name="T18" fmla="*/ 198 w 784"/>
                  <a:gd name="T19" fmla="*/ 125 h 433"/>
                  <a:gd name="T20" fmla="*/ 132 w 784"/>
                  <a:gd name="T21" fmla="*/ 213 h 433"/>
                  <a:gd name="T22" fmla="*/ 66 w 784"/>
                  <a:gd name="T23" fmla="*/ 323 h 433"/>
                  <a:gd name="T24" fmla="*/ 0 w 784"/>
                  <a:gd name="T25" fmla="*/ 432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4" h="433">
                    <a:moveTo>
                      <a:pt x="783" y="432"/>
                    </a:moveTo>
                    <a:lnTo>
                      <a:pt x="716" y="315"/>
                    </a:lnTo>
                    <a:lnTo>
                      <a:pt x="650" y="213"/>
                    </a:lnTo>
                    <a:lnTo>
                      <a:pt x="584" y="125"/>
                    </a:lnTo>
                    <a:lnTo>
                      <a:pt x="518" y="52"/>
                    </a:lnTo>
                    <a:lnTo>
                      <a:pt x="463" y="15"/>
                    </a:lnTo>
                    <a:lnTo>
                      <a:pt x="397" y="0"/>
                    </a:lnTo>
                    <a:lnTo>
                      <a:pt x="330" y="15"/>
                    </a:lnTo>
                    <a:lnTo>
                      <a:pt x="264" y="52"/>
                    </a:lnTo>
                    <a:lnTo>
                      <a:pt x="198" y="125"/>
                    </a:lnTo>
                    <a:lnTo>
                      <a:pt x="132" y="213"/>
                    </a:lnTo>
                    <a:lnTo>
                      <a:pt x="66" y="323"/>
                    </a:lnTo>
                    <a:lnTo>
                      <a:pt x="0" y="432"/>
                    </a:lnTo>
                  </a:path>
                </a:pathLst>
              </a:custGeom>
              <a:noFill/>
              <a:ln w="38100" cap="rnd"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79878" name="Rectangle 6">
                <a:extLst>
                  <a:ext uri="{FF2B5EF4-FFF2-40B4-BE49-F238E27FC236}">
                    <a16:creationId xmlns:a16="http://schemas.microsoft.com/office/drawing/2014/main" id="{D2A0BDED-21D6-4461-9B46-7681B039E267}"/>
                  </a:ext>
                </a:extLst>
              </p:cNvPr>
              <p:cNvSpPr>
                <a:spLocks noChangeArrowheads="1"/>
              </p:cNvSpPr>
              <p:nvPr/>
            </p:nvSpPr>
            <p:spPr bwMode="auto">
              <a:xfrm>
                <a:off x="4080" y="3120"/>
                <a:ext cx="503"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sz="2600" b="1" dirty="0">
                    <a:latin typeface="黑体" panose="02010609060101010101" pitchFamily="49" charset="-122"/>
                    <a:ea typeface="黑体" panose="02010609060101010101" pitchFamily="49" charset="-122"/>
                  </a:rPr>
                  <a:t>充电</a:t>
                </a:r>
              </a:p>
            </p:txBody>
          </p:sp>
        </p:grpSp>
        <p:grpSp>
          <p:nvGrpSpPr>
            <p:cNvPr id="79879" name="Group 7">
              <a:extLst>
                <a:ext uri="{FF2B5EF4-FFF2-40B4-BE49-F238E27FC236}">
                  <a16:creationId xmlns:a16="http://schemas.microsoft.com/office/drawing/2014/main" id="{BB1C7DB4-2153-4015-92D6-1FEBB173004F}"/>
                </a:ext>
              </a:extLst>
            </p:cNvPr>
            <p:cNvGrpSpPr>
              <a:grpSpLocks/>
            </p:cNvGrpSpPr>
            <p:nvPr/>
          </p:nvGrpSpPr>
          <p:grpSpPr bwMode="auto">
            <a:xfrm>
              <a:off x="965" y="2496"/>
              <a:ext cx="4010" cy="1726"/>
              <a:chOff x="965" y="2496"/>
              <a:chExt cx="4010" cy="1726"/>
            </a:xfrm>
          </p:grpSpPr>
          <p:grpSp>
            <p:nvGrpSpPr>
              <p:cNvPr id="79880" name="Group 8">
                <a:extLst>
                  <a:ext uri="{FF2B5EF4-FFF2-40B4-BE49-F238E27FC236}">
                    <a16:creationId xmlns:a16="http://schemas.microsoft.com/office/drawing/2014/main" id="{A380A22D-095D-479C-9E9C-62513BC99076}"/>
                  </a:ext>
                </a:extLst>
              </p:cNvPr>
              <p:cNvGrpSpPr>
                <a:grpSpLocks/>
              </p:cNvGrpSpPr>
              <p:nvPr/>
            </p:nvGrpSpPr>
            <p:grpSpPr bwMode="auto">
              <a:xfrm>
                <a:off x="965" y="2522"/>
                <a:ext cx="4010" cy="1140"/>
                <a:chOff x="977" y="2510"/>
                <a:chExt cx="4010" cy="1140"/>
              </a:xfrm>
            </p:grpSpPr>
            <p:sp>
              <p:nvSpPr>
                <p:cNvPr id="79881" name="Rectangle 9">
                  <a:extLst>
                    <a:ext uri="{FF2B5EF4-FFF2-40B4-BE49-F238E27FC236}">
                      <a16:creationId xmlns:a16="http://schemas.microsoft.com/office/drawing/2014/main" id="{402F93E0-6E55-4473-8A6B-9BF2650D27F7}"/>
                    </a:ext>
                  </a:extLst>
                </p:cNvPr>
                <p:cNvSpPr>
                  <a:spLocks noChangeArrowheads="1"/>
                </p:cNvSpPr>
                <p:nvPr/>
              </p:nvSpPr>
              <p:spPr bwMode="auto">
                <a:xfrm>
                  <a:off x="977" y="2510"/>
                  <a:ext cx="281"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b="1" i="1" dirty="0"/>
                    <a:t>p</a:t>
                  </a:r>
                  <a:endParaRPr lang="en-US" altLang="zh-CN" sz="2600" b="1" dirty="0"/>
                </a:p>
              </p:txBody>
            </p:sp>
            <p:grpSp>
              <p:nvGrpSpPr>
                <p:cNvPr id="79882" name="Group 10">
                  <a:extLst>
                    <a:ext uri="{FF2B5EF4-FFF2-40B4-BE49-F238E27FC236}">
                      <a16:creationId xmlns:a16="http://schemas.microsoft.com/office/drawing/2014/main" id="{74243158-6713-413E-AB5C-C301D73813DC}"/>
                    </a:ext>
                  </a:extLst>
                </p:cNvPr>
                <p:cNvGrpSpPr>
                  <a:grpSpLocks/>
                </p:cNvGrpSpPr>
                <p:nvPr/>
              </p:nvGrpSpPr>
              <p:grpSpPr bwMode="auto">
                <a:xfrm>
                  <a:off x="1148" y="2640"/>
                  <a:ext cx="3839" cy="1010"/>
                  <a:chOff x="1148" y="2640"/>
                  <a:chExt cx="3839" cy="1010"/>
                </a:xfrm>
              </p:grpSpPr>
              <p:sp>
                <p:nvSpPr>
                  <p:cNvPr id="79883" name="Freeform 11">
                    <a:extLst>
                      <a:ext uri="{FF2B5EF4-FFF2-40B4-BE49-F238E27FC236}">
                        <a16:creationId xmlns:a16="http://schemas.microsoft.com/office/drawing/2014/main" id="{6336D2EE-22D5-48FF-98BB-1945F88994AB}"/>
                      </a:ext>
                    </a:extLst>
                  </p:cNvPr>
                  <p:cNvSpPr>
                    <a:spLocks/>
                  </p:cNvSpPr>
                  <p:nvPr/>
                </p:nvSpPr>
                <p:spPr bwMode="auto">
                  <a:xfrm>
                    <a:off x="1200" y="3072"/>
                    <a:ext cx="899" cy="578"/>
                  </a:xfrm>
                  <a:custGeom>
                    <a:avLst/>
                    <a:gdLst>
                      <a:gd name="T0" fmla="*/ 0 w 782"/>
                      <a:gd name="T1" fmla="*/ 0 h 433"/>
                      <a:gd name="T2" fmla="*/ 66 w 782"/>
                      <a:gd name="T3" fmla="*/ 118 h 433"/>
                      <a:gd name="T4" fmla="*/ 132 w 782"/>
                      <a:gd name="T5" fmla="*/ 220 h 433"/>
                      <a:gd name="T6" fmla="*/ 198 w 782"/>
                      <a:gd name="T7" fmla="*/ 308 h 433"/>
                      <a:gd name="T8" fmla="*/ 264 w 782"/>
                      <a:gd name="T9" fmla="*/ 381 h 433"/>
                      <a:gd name="T10" fmla="*/ 319 w 782"/>
                      <a:gd name="T11" fmla="*/ 418 h 433"/>
                      <a:gd name="T12" fmla="*/ 385 w 782"/>
                      <a:gd name="T13" fmla="*/ 432 h 433"/>
                      <a:gd name="T14" fmla="*/ 451 w 782"/>
                      <a:gd name="T15" fmla="*/ 418 h 433"/>
                      <a:gd name="T16" fmla="*/ 517 w 782"/>
                      <a:gd name="T17" fmla="*/ 381 h 433"/>
                      <a:gd name="T18" fmla="*/ 583 w 782"/>
                      <a:gd name="T19" fmla="*/ 308 h 433"/>
                      <a:gd name="T20" fmla="*/ 649 w 782"/>
                      <a:gd name="T21" fmla="*/ 220 h 433"/>
                      <a:gd name="T22" fmla="*/ 715 w 782"/>
                      <a:gd name="T23" fmla="*/ 110 h 433"/>
                      <a:gd name="T24" fmla="*/ 781 w 782"/>
                      <a:gd name="T25"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2" h="433">
                        <a:moveTo>
                          <a:pt x="0" y="0"/>
                        </a:moveTo>
                        <a:lnTo>
                          <a:pt x="66" y="118"/>
                        </a:lnTo>
                        <a:lnTo>
                          <a:pt x="132" y="220"/>
                        </a:lnTo>
                        <a:lnTo>
                          <a:pt x="198" y="308"/>
                        </a:lnTo>
                        <a:lnTo>
                          <a:pt x="264" y="381"/>
                        </a:lnTo>
                        <a:lnTo>
                          <a:pt x="319" y="418"/>
                        </a:lnTo>
                        <a:lnTo>
                          <a:pt x="385" y="432"/>
                        </a:lnTo>
                        <a:lnTo>
                          <a:pt x="451" y="418"/>
                        </a:lnTo>
                        <a:lnTo>
                          <a:pt x="517" y="381"/>
                        </a:lnTo>
                        <a:lnTo>
                          <a:pt x="583" y="308"/>
                        </a:lnTo>
                        <a:lnTo>
                          <a:pt x="649" y="220"/>
                        </a:lnTo>
                        <a:lnTo>
                          <a:pt x="715" y="110"/>
                        </a:lnTo>
                        <a:lnTo>
                          <a:pt x="781" y="0"/>
                        </a:lnTo>
                      </a:path>
                    </a:pathLst>
                  </a:custGeom>
                  <a:noFill/>
                  <a:ln w="38100" cap="rnd"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79884" name="Line 12">
                    <a:extLst>
                      <a:ext uri="{FF2B5EF4-FFF2-40B4-BE49-F238E27FC236}">
                        <a16:creationId xmlns:a16="http://schemas.microsoft.com/office/drawing/2014/main" id="{ACB5B1B7-1032-4237-A0FE-0E3E528052CC}"/>
                      </a:ext>
                    </a:extLst>
                  </p:cNvPr>
                  <p:cNvSpPr>
                    <a:spLocks noChangeShapeType="1"/>
                  </p:cNvSpPr>
                  <p:nvPr/>
                </p:nvSpPr>
                <p:spPr bwMode="auto">
                  <a:xfrm>
                    <a:off x="1148" y="3067"/>
                    <a:ext cx="3839" cy="0"/>
                  </a:xfrm>
                  <a:prstGeom prst="line">
                    <a:avLst/>
                  </a:prstGeom>
                  <a:noFill/>
                  <a:ln w="38100">
                    <a:solidFill>
                      <a:srgbClr val="FF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79885" name="Line 13">
                    <a:extLst>
                      <a:ext uri="{FF2B5EF4-FFF2-40B4-BE49-F238E27FC236}">
                        <a16:creationId xmlns:a16="http://schemas.microsoft.com/office/drawing/2014/main" id="{640FD034-3706-448E-BBEB-25A5CEA450D2}"/>
                      </a:ext>
                    </a:extLst>
                  </p:cNvPr>
                  <p:cNvSpPr>
                    <a:spLocks noChangeShapeType="1"/>
                  </p:cNvSpPr>
                  <p:nvPr/>
                </p:nvSpPr>
                <p:spPr bwMode="auto">
                  <a:xfrm flipV="1">
                    <a:off x="1200" y="2640"/>
                    <a:ext cx="0" cy="96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grpSp>
          <p:grpSp>
            <p:nvGrpSpPr>
              <p:cNvPr id="79886" name="Group 14">
                <a:extLst>
                  <a:ext uri="{FF2B5EF4-FFF2-40B4-BE49-F238E27FC236}">
                    <a16:creationId xmlns:a16="http://schemas.microsoft.com/office/drawing/2014/main" id="{573BBE2D-6EB3-4C9F-A6BC-FF92CE7BE2AE}"/>
                  </a:ext>
                </a:extLst>
              </p:cNvPr>
              <p:cNvGrpSpPr>
                <a:grpSpLocks/>
              </p:cNvGrpSpPr>
              <p:nvPr/>
            </p:nvGrpSpPr>
            <p:grpSpPr bwMode="auto">
              <a:xfrm>
                <a:off x="3001" y="2784"/>
                <a:ext cx="899" cy="866"/>
                <a:chOff x="3001" y="2784"/>
                <a:chExt cx="899" cy="866"/>
              </a:xfrm>
            </p:grpSpPr>
            <p:sp>
              <p:nvSpPr>
                <p:cNvPr id="79887" name="Freeform 15">
                  <a:extLst>
                    <a:ext uri="{FF2B5EF4-FFF2-40B4-BE49-F238E27FC236}">
                      <a16:creationId xmlns:a16="http://schemas.microsoft.com/office/drawing/2014/main" id="{0C797784-D772-4944-AE6D-946A6B9BED13}"/>
                    </a:ext>
                  </a:extLst>
                </p:cNvPr>
                <p:cNvSpPr>
                  <a:spLocks/>
                </p:cNvSpPr>
                <p:nvPr/>
              </p:nvSpPr>
              <p:spPr bwMode="auto">
                <a:xfrm>
                  <a:off x="3001" y="3072"/>
                  <a:ext cx="899" cy="578"/>
                </a:xfrm>
                <a:custGeom>
                  <a:avLst/>
                  <a:gdLst>
                    <a:gd name="T0" fmla="*/ 0 w 782"/>
                    <a:gd name="T1" fmla="*/ 0 h 433"/>
                    <a:gd name="T2" fmla="*/ 66 w 782"/>
                    <a:gd name="T3" fmla="*/ 118 h 433"/>
                    <a:gd name="T4" fmla="*/ 132 w 782"/>
                    <a:gd name="T5" fmla="*/ 220 h 433"/>
                    <a:gd name="T6" fmla="*/ 198 w 782"/>
                    <a:gd name="T7" fmla="*/ 308 h 433"/>
                    <a:gd name="T8" fmla="*/ 264 w 782"/>
                    <a:gd name="T9" fmla="*/ 381 h 433"/>
                    <a:gd name="T10" fmla="*/ 319 w 782"/>
                    <a:gd name="T11" fmla="*/ 418 h 433"/>
                    <a:gd name="T12" fmla="*/ 385 w 782"/>
                    <a:gd name="T13" fmla="*/ 432 h 433"/>
                    <a:gd name="T14" fmla="*/ 451 w 782"/>
                    <a:gd name="T15" fmla="*/ 418 h 433"/>
                    <a:gd name="T16" fmla="*/ 517 w 782"/>
                    <a:gd name="T17" fmla="*/ 381 h 433"/>
                    <a:gd name="T18" fmla="*/ 583 w 782"/>
                    <a:gd name="T19" fmla="*/ 308 h 433"/>
                    <a:gd name="T20" fmla="*/ 649 w 782"/>
                    <a:gd name="T21" fmla="*/ 220 h 433"/>
                    <a:gd name="T22" fmla="*/ 715 w 782"/>
                    <a:gd name="T23" fmla="*/ 110 h 433"/>
                    <a:gd name="T24" fmla="*/ 781 w 782"/>
                    <a:gd name="T25"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2" h="433">
                      <a:moveTo>
                        <a:pt x="0" y="0"/>
                      </a:moveTo>
                      <a:lnTo>
                        <a:pt x="66" y="118"/>
                      </a:lnTo>
                      <a:lnTo>
                        <a:pt x="132" y="220"/>
                      </a:lnTo>
                      <a:lnTo>
                        <a:pt x="198" y="308"/>
                      </a:lnTo>
                      <a:lnTo>
                        <a:pt x="264" y="381"/>
                      </a:lnTo>
                      <a:lnTo>
                        <a:pt x="319" y="418"/>
                      </a:lnTo>
                      <a:lnTo>
                        <a:pt x="385" y="432"/>
                      </a:lnTo>
                      <a:lnTo>
                        <a:pt x="451" y="418"/>
                      </a:lnTo>
                      <a:lnTo>
                        <a:pt x="517" y="381"/>
                      </a:lnTo>
                      <a:lnTo>
                        <a:pt x="583" y="308"/>
                      </a:lnTo>
                      <a:lnTo>
                        <a:pt x="649" y="220"/>
                      </a:lnTo>
                      <a:lnTo>
                        <a:pt x="715" y="110"/>
                      </a:lnTo>
                      <a:lnTo>
                        <a:pt x="781" y="0"/>
                      </a:lnTo>
                    </a:path>
                  </a:pathLst>
                </a:custGeom>
                <a:noFill/>
                <a:ln w="38100" cap="rnd"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79888" name="Rectangle 16">
                  <a:extLst>
                    <a:ext uri="{FF2B5EF4-FFF2-40B4-BE49-F238E27FC236}">
                      <a16:creationId xmlns:a16="http://schemas.microsoft.com/office/drawing/2014/main" id="{94E05453-125F-4714-B62A-CAD7B3E925B2}"/>
                    </a:ext>
                  </a:extLst>
                </p:cNvPr>
                <p:cNvSpPr>
                  <a:spLocks noChangeArrowheads="1"/>
                </p:cNvSpPr>
                <p:nvPr/>
              </p:nvSpPr>
              <p:spPr bwMode="auto">
                <a:xfrm>
                  <a:off x="3216" y="2784"/>
                  <a:ext cx="65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sz="2600" b="1" dirty="0">
                      <a:latin typeface="黑体" panose="02010609060101010101" pitchFamily="49" charset="-122"/>
                      <a:ea typeface="黑体" panose="02010609060101010101" pitchFamily="49" charset="-122"/>
                    </a:rPr>
                    <a:t>放电</a:t>
                  </a:r>
                </a:p>
              </p:txBody>
            </p:sp>
          </p:grpSp>
          <p:grpSp>
            <p:nvGrpSpPr>
              <p:cNvPr id="79889" name="Group 17">
                <a:extLst>
                  <a:ext uri="{FF2B5EF4-FFF2-40B4-BE49-F238E27FC236}">
                    <a16:creationId xmlns:a16="http://schemas.microsoft.com/office/drawing/2014/main" id="{614B458D-3D7B-4120-8ACA-06FF9AA2703A}"/>
                  </a:ext>
                </a:extLst>
              </p:cNvPr>
              <p:cNvGrpSpPr>
                <a:grpSpLocks/>
              </p:cNvGrpSpPr>
              <p:nvPr/>
            </p:nvGrpSpPr>
            <p:grpSpPr bwMode="auto">
              <a:xfrm>
                <a:off x="1335" y="2736"/>
                <a:ext cx="735" cy="1486"/>
                <a:chOff x="1335" y="2736"/>
                <a:chExt cx="735" cy="1486"/>
              </a:xfrm>
            </p:grpSpPr>
            <p:sp>
              <p:nvSpPr>
                <p:cNvPr id="79890" name="Rectangle 18">
                  <a:extLst>
                    <a:ext uri="{FF2B5EF4-FFF2-40B4-BE49-F238E27FC236}">
                      <a16:creationId xmlns:a16="http://schemas.microsoft.com/office/drawing/2014/main" id="{C2710F8E-0B29-4CCB-90B2-C84BF1D7035F}"/>
                    </a:ext>
                  </a:extLst>
                </p:cNvPr>
                <p:cNvSpPr>
                  <a:spLocks noChangeArrowheads="1"/>
                </p:cNvSpPr>
                <p:nvPr/>
              </p:nvSpPr>
              <p:spPr bwMode="auto">
                <a:xfrm>
                  <a:off x="1392" y="2736"/>
                  <a:ext cx="557"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sz="2600" b="1" dirty="0">
                      <a:latin typeface="黑体" panose="02010609060101010101" pitchFamily="49" charset="-122"/>
                      <a:ea typeface="黑体" panose="02010609060101010101" pitchFamily="49" charset="-122"/>
                    </a:rPr>
                    <a:t>放电</a:t>
                  </a:r>
                </a:p>
              </p:txBody>
            </p:sp>
            <p:sp>
              <p:nvSpPr>
                <p:cNvPr id="79891" name="Rectangle 19">
                  <a:extLst>
                    <a:ext uri="{FF2B5EF4-FFF2-40B4-BE49-F238E27FC236}">
                      <a16:creationId xmlns:a16="http://schemas.microsoft.com/office/drawing/2014/main" id="{83134A1F-F6BE-4AF8-A592-0C364A8239A6}"/>
                    </a:ext>
                  </a:extLst>
                </p:cNvPr>
                <p:cNvSpPr>
                  <a:spLocks noChangeArrowheads="1"/>
                </p:cNvSpPr>
                <p:nvPr/>
              </p:nvSpPr>
              <p:spPr bwMode="auto">
                <a:xfrm>
                  <a:off x="1359" y="3120"/>
                  <a:ext cx="711"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b="1" i="1" dirty="0"/>
                    <a:t>P </a:t>
                  </a:r>
                  <a:r>
                    <a:rPr lang="en-US" altLang="zh-CN" sz="2600" b="1" dirty="0"/>
                    <a:t>&lt; 0</a:t>
                  </a:r>
                </a:p>
              </p:txBody>
            </p:sp>
            <p:sp>
              <p:nvSpPr>
                <p:cNvPr id="79892" name="Rectangle 20">
                  <a:extLst>
                    <a:ext uri="{FF2B5EF4-FFF2-40B4-BE49-F238E27FC236}">
                      <a16:creationId xmlns:a16="http://schemas.microsoft.com/office/drawing/2014/main" id="{0912A02A-F258-45C1-8F68-366D1B85B2C0}"/>
                    </a:ext>
                  </a:extLst>
                </p:cNvPr>
                <p:cNvSpPr>
                  <a:spLocks noChangeArrowheads="1"/>
                </p:cNvSpPr>
                <p:nvPr/>
              </p:nvSpPr>
              <p:spPr bwMode="auto">
                <a:xfrm>
                  <a:off x="1335" y="3723"/>
                  <a:ext cx="71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0000"/>
                    </a:lnSpc>
                    <a:spcBef>
                      <a:spcPct val="50000"/>
                    </a:spcBef>
                  </a:pPr>
                  <a:r>
                    <a:rPr lang="zh-CN" altLang="en-US" sz="2600" b="1" dirty="0">
                      <a:latin typeface="黑体" panose="02010609060101010101" pitchFamily="49" charset="-122"/>
                      <a:ea typeface="黑体" panose="02010609060101010101" pitchFamily="49" charset="-122"/>
                    </a:rPr>
                    <a:t>释放</a:t>
                  </a:r>
                </a:p>
                <a:p>
                  <a:pPr eaLnBrk="0" hangingPunct="0">
                    <a:lnSpc>
                      <a:spcPct val="70000"/>
                    </a:lnSpc>
                    <a:spcBef>
                      <a:spcPct val="50000"/>
                    </a:spcBef>
                  </a:pPr>
                  <a:r>
                    <a:rPr lang="zh-CN" altLang="en-US" sz="2600" b="1" dirty="0">
                      <a:latin typeface="黑体" panose="02010609060101010101" pitchFamily="49" charset="-122"/>
                      <a:ea typeface="黑体" panose="02010609060101010101" pitchFamily="49" charset="-122"/>
                    </a:rPr>
                    <a:t>能量</a:t>
                  </a:r>
                </a:p>
              </p:txBody>
            </p:sp>
          </p:grpSp>
          <p:grpSp>
            <p:nvGrpSpPr>
              <p:cNvPr id="79893" name="Group 21">
                <a:extLst>
                  <a:ext uri="{FF2B5EF4-FFF2-40B4-BE49-F238E27FC236}">
                    <a16:creationId xmlns:a16="http://schemas.microsoft.com/office/drawing/2014/main" id="{A740FF2E-83FE-41A4-B208-396A6C605637}"/>
                  </a:ext>
                </a:extLst>
              </p:cNvPr>
              <p:cNvGrpSpPr>
                <a:grpSpLocks/>
              </p:cNvGrpSpPr>
              <p:nvPr/>
            </p:nvGrpSpPr>
            <p:grpSpPr bwMode="auto">
              <a:xfrm>
                <a:off x="2098" y="2496"/>
                <a:ext cx="1012" cy="1720"/>
                <a:chOff x="2098" y="2496"/>
                <a:chExt cx="1012" cy="1720"/>
              </a:xfrm>
            </p:grpSpPr>
            <p:sp>
              <p:nvSpPr>
                <p:cNvPr id="79894" name="Freeform 22">
                  <a:extLst>
                    <a:ext uri="{FF2B5EF4-FFF2-40B4-BE49-F238E27FC236}">
                      <a16:creationId xmlns:a16="http://schemas.microsoft.com/office/drawing/2014/main" id="{29B6D842-9E94-4B7D-8F83-F9CFC326A450}"/>
                    </a:ext>
                  </a:extLst>
                </p:cNvPr>
                <p:cNvSpPr>
                  <a:spLocks/>
                </p:cNvSpPr>
                <p:nvPr/>
              </p:nvSpPr>
              <p:spPr bwMode="auto">
                <a:xfrm>
                  <a:off x="2098" y="2496"/>
                  <a:ext cx="901" cy="578"/>
                </a:xfrm>
                <a:custGeom>
                  <a:avLst/>
                  <a:gdLst>
                    <a:gd name="T0" fmla="*/ 783 w 784"/>
                    <a:gd name="T1" fmla="*/ 432 h 433"/>
                    <a:gd name="T2" fmla="*/ 716 w 784"/>
                    <a:gd name="T3" fmla="*/ 315 h 433"/>
                    <a:gd name="T4" fmla="*/ 650 w 784"/>
                    <a:gd name="T5" fmla="*/ 213 h 433"/>
                    <a:gd name="T6" fmla="*/ 584 w 784"/>
                    <a:gd name="T7" fmla="*/ 125 h 433"/>
                    <a:gd name="T8" fmla="*/ 518 w 784"/>
                    <a:gd name="T9" fmla="*/ 52 h 433"/>
                    <a:gd name="T10" fmla="*/ 463 w 784"/>
                    <a:gd name="T11" fmla="*/ 15 h 433"/>
                    <a:gd name="T12" fmla="*/ 397 w 784"/>
                    <a:gd name="T13" fmla="*/ 0 h 433"/>
                    <a:gd name="T14" fmla="*/ 330 w 784"/>
                    <a:gd name="T15" fmla="*/ 15 h 433"/>
                    <a:gd name="T16" fmla="*/ 264 w 784"/>
                    <a:gd name="T17" fmla="*/ 52 h 433"/>
                    <a:gd name="T18" fmla="*/ 198 w 784"/>
                    <a:gd name="T19" fmla="*/ 125 h 433"/>
                    <a:gd name="T20" fmla="*/ 132 w 784"/>
                    <a:gd name="T21" fmla="*/ 213 h 433"/>
                    <a:gd name="T22" fmla="*/ 66 w 784"/>
                    <a:gd name="T23" fmla="*/ 323 h 433"/>
                    <a:gd name="T24" fmla="*/ 0 w 784"/>
                    <a:gd name="T25" fmla="*/ 432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4" h="433">
                      <a:moveTo>
                        <a:pt x="783" y="432"/>
                      </a:moveTo>
                      <a:lnTo>
                        <a:pt x="716" y="315"/>
                      </a:lnTo>
                      <a:lnTo>
                        <a:pt x="650" y="213"/>
                      </a:lnTo>
                      <a:lnTo>
                        <a:pt x="584" y="125"/>
                      </a:lnTo>
                      <a:lnTo>
                        <a:pt x="518" y="52"/>
                      </a:lnTo>
                      <a:lnTo>
                        <a:pt x="463" y="15"/>
                      </a:lnTo>
                      <a:lnTo>
                        <a:pt x="397" y="0"/>
                      </a:lnTo>
                      <a:lnTo>
                        <a:pt x="330" y="15"/>
                      </a:lnTo>
                      <a:lnTo>
                        <a:pt x="264" y="52"/>
                      </a:lnTo>
                      <a:lnTo>
                        <a:pt x="198" y="125"/>
                      </a:lnTo>
                      <a:lnTo>
                        <a:pt x="132" y="213"/>
                      </a:lnTo>
                      <a:lnTo>
                        <a:pt x="66" y="323"/>
                      </a:lnTo>
                      <a:lnTo>
                        <a:pt x="0" y="432"/>
                      </a:lnTo>
                    </a:path>
                  </a:pathLst>
                </a:custGeom>
                <a:noFill/>
                <a:ln w="38100" cap="rnd"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grpSp>
              <p:nvGrpSpPr>
                <p:cNvPr id="79895" name="Group 23">
                  <a:extLst>
                    <a:ext uri="{FF2B5EF4-FFF2-40B4-BE49-F238E27FC236}">
                      <a16:creationId xmlns:a16="http://schemas.microsoft.com/office/drawing/2014/main" id="{07CB7291-5090-4EB2-BA99-0C056EB25E2C}"/>
                    </a:ext>
                  </a:extLst>
                </p:cNvPr>
                <p:cNvGrpSpPr>
                  <a:grpSpLocks/>
                </p:cNvGrpSpPr>
                <p:nvPr/>
              </p:nvGrpSpPr>
              <p:grpSpPr bwMode="auto">
                <a:xfrm>
                  <a:off x="2297" y="2731"/>
                  <a:ext cx="813" cy="1485"/>
                  <a:chOff x="2297" y="2731"/>
                  <a:chExt cx="813" cy="1485"/>
                </a:xfrm>
              </p:grpSpPr>
              <p:sp>
                <p:nvSpPr>
                  <p:cNvPr id="79896" name="Rectangle 24">
                    <a:extLst>
                      <a:ext uri="{FF2B5EF4-FFF2-40B4-BE49-F238E27FC236}">
                        <a16:creationId xmlns:a16="http://schemas.microsoft.com/office/drawing/2014/main" id="{228FD575-8A03-498D-B067-2E607146933B}"/>
                      </a:ext>
                    </a:extLst>
                  </p:cNvPr>
                  <p:cNvSpPr>
                    <a:spLocks noChangeArrowheads="1"/>
                  </p:cNvSpPr>
                  <p:nvPr/>
                </p:nvSpPr>
                <p:spPr bwMode="auto">
                  <a:xfrm>
                    <a:off x="2304" y="3120"/>
                    <a:ext cx="502"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sz="2600" b="1">
                        <a:latin typeface="黑体" panose="02010609060101010101" pitchFamily="49" charset="-122"/>
                        <a:ea typeface="黑体" panose="02010609060101010101" pitchFamily="49" charset="-122"/>
                      </a:rPr>
                      <a:t>充电</a:t>
                    </a:r>
                  </a:p>
                </p:txBody>
              </p:sp>
              <p:sp>
                <p:nvSpPr>
                  <p:cNvPr id="79897" name="Rectangle 25">
                    <a:extLst>
                      <a:ext uri="{FF2B5EF4-FFF2-40B4-BE49-F238E27FC236}">
                        <a16:creationId xmlns:a16="http://schemas.microsoft.com/office/drawing/2014/main" id="{68ADF154-3D32-4FA9-AC83-B4C64B3F4109}"/>
                      </a:ext>
                    </a:extLst>
                  </p:cNvPr>
                  <p:cNvSpPr>
                    <a:spLocks noChangeArrowheads="1"/>
                  </p:cNvSpPr>
                  <p:nvPr/>
                </p:nvSpPr>
                <p:spPr bwMode="auto">
                  <a:xfrm>
                    <a:off x="2297" y="2731"/>
                    <a:ext cx="72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b="1" i="1" dirty="0"/>
                      <a:t>P</a:t>
                    </a:r>
                    <a:r>
                      <a:rPr lang="en-US" altLang="zh-CN" sz="2600" b="1" dirty="0"/>
                      <a:t> &gt; 0</a:t>
                    </a:r>
                  </a:p>
                </p:txBody>
              </p:sp>
              <p:sp>
                <p:nvSpPr>
                  <p:cNvPr id="79898" name="Rectangle 26">
                    <a:extLst>
                      <a:ext uri="{FF2B5EF4-FFF2-40B4-BE49-F238E27FC236}">
                        <a16:creationId xmlns:a16="http://schemas.microsoft.com/office/drawing/2014/main" id="{BB0D27B5-9A12-46ED-A843-9D78689A7BD7}"/>
                      </a:ext>
                    </a:extLst>
                  </p:cNvPr>
                  <p:cNvSpPr>
                    <a:spLocks noChangeArrowheads="1"/>
                  </p:cNvSpPr>
                  <p:nvPr/>
                </p:nvSpPr>
                <p:spPr bwMode="auto">
                  <a:xfrm>
                    <a:off x="2395" y="3717"/>
                    <a:ext cx="71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70000"/>
                      </a:lnSpc>
                      <a:spcBef>
                        <a:spcPct val="50000"/>
                      </a:spcBef>
                    </a:pPr>
                    <a:r>
                      <a:rPr lang="zh-CN" altLang="en-US" sz="2600" b="1" dirty="0">
                        <a:latin typeface="黑体" panose="02010609060101010101" pitchFamily="49" charset="-122"/>
                        <a:ea typeface="黑体" panose="02010609060101010101" pitchFamily="49" charset="-122"/>
                      </a:rPr>
                      <a:t>储存</a:t>
                    </a:r>
                  </a:p>
                  <a:p>
                    <a:pPr eaLnBrk="0" hangingPunct="0">
                      <a:lnSpc>
                        <a:spcPct val="70000"/>
                      </a:lnSpc>
                      <a:spcBef>
                        <a:spcPct val="50000"/>
                      </a:spcBef>
                    </a:pPr>
                    <a:r>
                      <a:rPr lang="zh-CN" altLang="en-US" sz="2600" b="1" dirty="0">
                        <a:latin typeface="黑体" panose="02010609060101010101" pitchFamily="49" charset="-122"/>
                        <a:ea typeface="黑体" panose="02010609060101010101" pitchFamily="49" charset="-122"/>
                      </a:rPr>
                      <a:t>能量</a:t>
                    </a:r>
                  </a:p>
                </p:txBody>
              </p:sp>
            </p:grpSp>
          </p:grpSp>
        </p:grpSp>
      </p:grpSp>
      <p:grpSp>
        <p:nvGrpSpPr>
          <p:cNvPr id="79899" name="Group 27">
            <a:extLst>
              <a:ext uri="{FF2B5EF4-FFF2-40B4-BE49-F238E27FC236}">
                <a16:creationId xmlns:a16="http://schemas.microsoft.com/office/drawing/2014/main" id="{F33D5CBF-2713-40AF-8A50-AB490927E726}"/>
              </a:ext>
            </a:extLst>
          </p:cNvPr>
          <p:cNvGrpSpPr>
            <a:grpSpLocks/>
          </p:cNvGrpSpPr>
          <p:nvPr/>
        </p:nvGrpSpPr>
        <p:grpSpPr bwMode="auto">
          <a:xfrm>
            <a:off x="3387579" y="1736725"/>
            <a:ext cx="3136900" cy="3229769"/>
            <a:chOff x="2064" y="1392"/>
            <a:chExt cx="1824" cy="1878"/>
          </a:xfrm>
        </p:grpSpPr>
        <p:sp>
          <p:nvSpPr>
            <p:cNvPr id="79900" name="Line 28">
              <a:extLst>
                <a:ext uri="{FF2B5EF4-FFF2-40B4-BE49-F238E27FC236}">
                  <a16:creationId xmlns:a16="http://schemas.microsoft.com/office/drawing/2014/main" id="{9D4AA571-8202-42D3-9794-7F7320163EFB}"/>
                </a:ext>
              </a:extLst>
            </p:cNvPr>
            <p:cNvSpPr>
              <a:spLocks noChangeShapeType="1"/>
            </p:cNvSpPr>
            <p:nvPr/>
          </p:nvSpPr>
          <p:spPr bwMode="auto">
            <a:xfrm>
              <a:off x="2064" y="1440"/>
              <a:ext cx="0" cy="183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79901" name="Line 29">
              <a:extLst>
                <a:ext uri="{FF2B5EF4-FFF2-40B4-BE49-F238E27FC236}">
                  <a16:creationId xmlns:a16="http://schemas.microsoft.com/office/drawing/2014/main" id="{BBED4745-E4BF-4FE7-ADE5-C9E423817B87}"/>
                </a:ext>
              </a:extLst>
            </p:cNvPr>
            <p:cNvSpPr>
              <a:spLocks noChangeShapeType="1"/>
            </p:cNvSpPr>
            <p:nvPr/>
          </p:nvSpPr>
          <p:spPr bwMode="auto">
            <a:xfrm flipH="1">
              <a:off x="3024" y="1392"/>
              <a:ext cx="0" cy="187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79902" name="Line 30">
              <a:extLst>
                <a:ext uri="{FF2B5EF4-FFF2-40B4-BE49-F238E27FC236}">
                  <a16:creationId xmlns:a16="http://schemas.microsoft.com/office/drawing/2014/main" id="{C1D4290A-17A5-43CF-9A30-0931D2BC92F3}"/>
                </a:ext>
              </a:extLst>
            </p:cNvPr>
            <p:cNvSpPr>
              <a:spLocks noChangeShapeType="1"/>
            </p:cNvSpPr>
            <p:nvPr/>
          </p:nvSpPr>
          <p:spPr bwMode="auto">
            <a:xfrm flipH="1">
              <a:off x="3888" y="1440"/>
              <a:ext cx="0" cy="183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grpSp>
        <p:nvGrpSpPr>
          <p:cNvPr id="79903" name="Group 31">
            <a:extLst>
              <a:ext uri="{FF2B5EF4-FFF2-40B4-BE49-F238E27FC236}">
                <a16:creationId xmlns:a16="http://schemas.microsoft.com/office/drawing/2014/main" id="{36792FD9-EA41-49D8-BC6A-90D2CEC5CA5E}"/>
              </a:ext>
            </a:extLst>
          </p:cNvPr>
          <p:cNvGrpSpPr>
            <a:grpSpLocks/>
          </p:cNvGrpSpPr>
          <p:nvPr/>
        </p:nvGrpSpPr>
        <p:grpSpPr bwMode="auto">
          <a:xfrm>
            <a:off x="2146122" y="2273463"/>
            <a:ext cx="5788820" cy="1439466"/>
            <a:chOff x="1339" y="1611"/>
            <a:chExt cx="3366" cy="837"/>
          </a:xfrm>
        </p:grpSpPr>
        <p:grpSp>
          <p:nvGrpSpPr>
            <p:cNvPr id="79904" name="Group 32">
              <a:extLst>
                <a:ext uri="{FF2B5EF4-FFF2-40B4-BE49-F238E27FC236}">
                  <a16:creationId xmlns:a16="http://schemas.microsoft.com/office/drawing/2014/main" id="{A35433FC-BDC3-4245-85C8-162201DE5640}"/>
                </a:ext>
              </a:extLst>
            </p:cNvPr>
            <p:cNvGrpSpPr>
              <a:grpSpLocks/>
            </p:cNvGrpSpPr>
            <p:nvPr/>
          </p:nvGrpSpPr>
          <p:grpSpPr bwMode="auto">
            <a:xfrm>
              <a:off x="2194" y="1625"/>
              <a:ext cx="639" cy="811"/>
              <a:chOff x="2194" y="1445"/>
              <a:chExt cx="639" cy="811"/>
            </a:xfrm>
          </p:grpSpPr>
          <p:grpSp>
            <p:nvGrpSpPr>
              <p:cNvPr id="79905" name="Group 33">
                <a:extLst>
                  <a:ext uri="{FF2B5EF4-FFF2-40B4-BE49-F238E27FC236}">
                    <a16:creationId xmlns:a16="http://schemas.microsoft.com/office/drawing/2014/main" id="{156264FD-8CB4-4B6F-8FB9-89478005D5C6}"/>
                  </a:ext>
                </a:extLst>
              </p:cNvPr>
              <p:cNvGrpSpPr>
                <a:grpSpLocks/>
              </p:cNvGrpSpPr>
              <p:nvPr/>
            </p:nvGrpSpPr>
            <p:grpSpPr bwMode="auto">
              <a:xfrm>
                <a:off x="2616" y="1700"/>
                <a:ext cx="217" cy="556"/>
                <a:chOff x="1157" y="1135"/>
                <a:chExt cx="183" cy="467"/>
              </a:xfrm>
            </p:grpSpPr>
            <p:sp>
              <p:nvSpPr>
                <p:cNvPr id="79906" name="Line 34">
                  <a:extLst>
                    <a:ext uri="{FF2B5EF4-FFF2-40B4-BE49-F238E27FC236}">
                      <a16:creationId xmlns:a16="http://schemas.microsoft.com/office/drawing/2014/main" id="{E6142F54-F394-4276-9260-9C77EC901678}"/>
                    </a:ext>
                  </a:extLst>
                </p:cNvPr>
                <p:cNvSpPr>
                  <a:spLocks noChangeShapeType="1"/>
                </p:cNvSpPr>
                <p:nvPr/>
              </p:nvSpPr>
              <p:spPr bwMode="auto">
                <a:xfrm>
                  <a:off x="1157" y="1392"/>
                  <a:ext cx="183"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a:p>
              </p:txBody>
            </p:sp>
            <p:sp>
              <p:nvSpPr>
                <p:cNvPr id="79907" name="Line 35">
                  <a:extLst>
                    <a:ext uri="{FF2B5EF4-FFF2-40B4-BE49-F238E27FC236}">
                      <a16:creationId xmlns:a16="http://schemas.microsoft.com/office/drawing/2014/main" id="{49254801-664D-474E-A862-5601F6D9270B}"/>
                    </a:ext>
                  </a:extLst>
                </p:cNvPr>
                <p:cNvSpPr>
                  <a:spLocks noChangeShapeType="1"/>
                </p:cNvSpPr>
                <p:nvPr/>
              </p:nvSpPr>
              <p:spPr bwMode="auto">
                <a:xfrm flipV="1">
                  <a:off x="1248" y="1135"/>
                  <a:ext cx="0" cy="213"/>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a:p>
              </p:txBody>
            </p:sp>
            <p:sp>
              <p:nvSpPr>
                <p:cNvPr id="79908" name="Line 36">
                  <a:extLst>
                    <a:ext uri="{FF2B5EF4-FFF2-40B4-BE49-F238E27FC236}">
                      <a16:creationId xmlns:a16="http://schemas.microsoft.com/office/drawing/2014/main" id="{77D50743-C2DB-4C24-AF8B-CBE453A48382}"/>
                    </a:ext>
                  </a:extLst>
                </p:cNvPr>
                <p:cNvSpPr>
                  <a:spLocks noChangeShapeType="1"/>
                </p:cNvSpPr>
                <p:nvPr/>
              </p:nvSpPr>
              <p:spPr bwMode="auto">
                <a:xfrm flipV="1">
                  <a:off x="1248" y="1389"/>
                  <a:ext cx="0" cy="213"/>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a:p>
              </p:txBody>
            </p:sp>
            <p:sp>
              <p:nvSpPr>
                <p:cNvPr id="79909" name="Line 37">
                  <a:extLst>
                    <a:ext uri="{FF2B5EF4-FFF2-40B4-BE49-F238E27FC236}">
                      <a16:creationId xmlns:a16="http://schemas.microsoft.com/office/drawing/2014/main" id="{E7A95A8D-EF8B-4EC6-877A-32EC95DE4F35}"/>
                    </a:ext>
                  </a:extLst>
                </p:cNvPr>
                <p:cNvSpPr>
                  <a:spLocks noChangeShapeType="1"/>
                </p:cNvSpPr>
                <p:nvPr/>
              </p:nvSpPr>
              <p:spPr bwMode="auto">
                <a:xfrm>
                  <a:off x="1157" y="1344"/>
                  <a:ext cx="183"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a:p>
              </p:txBody>
            </p:sp>
          </p:grpSp>
          <p:sp>
            <p:nvSpPr>
              <p:cNvPr id="79910" name="Line 38">
                <a:extLst>
                  <a:ext uri="{FF2B5EF4-FFF2-40B4-BE49-F238E27FC236}">
                    <a16:creationId xmlns:a16="http://schemas.microsoft.com/office/drawing/2014/main" id="{105D69A1-6921-4698-9F85-FB6E8D2516A0}"/>
                  </a:ext>
                </a:extLst>
              </p:cNvPr>
              <p:cNvSpPr>
                <a:spLocks noChangeShapeType="1"/>
              </p:cNvSpPr>
              <p:nvPr/>
            </p:nvSpPr>
            <p:spPr bwMode="auto">
              <a:xfrm flipH="1">
                <a:off x="2200" y="1720"/>
                <a:ext cx="52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a:p>
            </p:txBody>
          </p:sp>
          <p:sp>
            <p:nvSpPr>
              <p:cNvPr id="79911" name="Line 39">
                <a:extLst>
                  <a:ext uri="{FF2B5EF4-FFF2-40B4-BE49-F238E27FC236}">
                    <a16:creationId xmlns:a16="http://schemas.microsoft.com/office/drawing/2014/main" id="{8C84CACC-4E7C-4D51-80D9-04757FC618AC}"/>
                  </a:ext>
                </a:extLst>
              </p:cNvPr>
              <p:cNvSpPr>
                <a:spLocks noChangeShapeType="1"/>
              </p:cNvSpPr>
              <p:nvPr/>
            </p:nvSpPr>
            <p:spPr bwMode="auto">
              <a:xfrm flipH="1">
                <a:off x="2194" y="2244"/>
                <a:ext cx="52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a:p>
            </p:txBody>
          </p:sp>
          <p:sp>
            <p:nvSpPr>
              <p:cNvPr id="79912" name="Line 40">
                <a:extLst>
                  <a:ext uri="{FF2B5EF4-FFF2-40B4-BE49-F238E27FC236}">
                    <a16:creationId xmlns:a16="http://schemas.microsoft.com/office/drawing/2014/main" id="{E3292884-624F-4BDE-BD64-F255DEC19BE4}"/>
                  </a:ext>
                </a:extLst>
              </p:cNvPr>
              <p:cNvSpPr>
                <a:spLocks noChangeShapeType="1"/>
              </p:cNvSpPr>
              <p:nvPr/>
            </p:nvSpPr>
            <p:spPr bwMode="auto">
              <a:xfrm>
                <a:off x="2213" y="1839"/>
                <a:ext cx="0" cy="27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a:p>
            </p:txBody>
          </p:sp>
          <p:sp>
            <p:nvSpPr>
              <p:cNvPr id="79913" name="Line 41">
                <a:extLst>
                  <a:ext uri="{FF2B5EF4-FFF2-40B4-BE49-F238E27FC236}">
                    <a16:creationId xmlns:a16="http://schemas.microsoft.com/office/drawing/2014/main" id="{9595A680-811B-486A-971F-A77FEE33AE40}"/>
                  </a:ext>
                </a:extLst>
              </p:cNvPr>
              <p:cNvSpPr>
                <a:spLocks noChangeShapeType="1"/>
              </p:cNvSpPr>
              <p:nvPr/>
            </p:nvSpPr>
            <p:spPr bwMode="auto">
              <a:xfrm>
                <a:off x="2256" y="1632"/>
                <a:ext cx="21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a:p>
            </p:txBody>
          </p:sp>
          <p:sp>
            <p:nvSpPr>
              <p:cNvPr id="79914" name="Rectangle 42">
                <a:extLst>
                  <a:ext uri="{FF2B5EF4-FFF2-40B4-BE49-F238E27FC236}">
                    <a16:creationId xmlns:a16="http://schemas.microsoft.com/office/drawing/2014/main" id="{570F4AC4-3606-49CC-82BB-0DB69862516F}"/>
                  </a:ext>
                </a:extLst>
              </p:cNvPr>
              <p:cNvSpPr>
                <a:spLocks noChangeArrowheads="1"/>
              </p:cNvSpPr>
              <p:nvPr/>
            </p:nvSpPr>
            <p:spPr bwMode="auto">
              <a:xfrm>
                <a:off x="2208" y="1790"/>
                <a:ext cx="23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b="1" i="1" dirty="0"/>
                  <a:t>u</a:t>
                </a:r>
                <a:endParaRPr lang="en-US" altLang="zh-CN" sz="2600" b="1" dirty="0"/>
              </a:p>
            </p:txBody>
          </p:sp>
          <p:sp>
            <p:nvSpPr>
              <p:cNvPr id="79915" name="Rectangle 43">
                <a:extLst>
                  <a:ext uri="{FF2B5EF4-FFF2-40B4-BE49-F238E27FC236}">
                    <a16:creationId xmlns:a16="http://schemas.microsoft.com/office/drawing/2014/main" id="{EF4A1409-EE6E-4105-B0A8-32D222509257}"/>
                  </a:ext>
                </a:extLst>
              </p:cNvPr>
              <p:cNvSpPr>
                <a:spLocks noChangeArrowheads="1"/>
              </p:cNvSpPr>
              <p:nvPr/>
            </p:nvSpPr>
            <p:spPr bwMode="auto">
              <a:xfrm>
                <a:off x="2453" y="1445"/>
                <a:ext cx="23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b="1" i="1" dirty="0" err="1"/>
                  <a:t>i</a:t>
                </a:r>
                <a:endParaRPr lang="en-US" altLang="zh-CN" sz="2600" b="1" dirty="0"/>
              </a:p>
            </p:txBody>
          </p:sp>
        </p:grpSp>
        <p:grpSp>
          <p:nvGrpSpPr>
            <p:cNvPr id="79916" name="Group 44">
              <a:extLst>
                <a:ext uri="{FF2B5EF4-FFF2-40B4-BE49-F238E27FC236}">
                  <a16:creationId xmlns:a16="http://schemas.microsoft.com/office/drawing/2014/main" id="{799DC22C-00AB-4AF2-8369-A17B49CCCFAA}"/>
                </a:ext>
              </a:extLst>
            </p:cNvPr>
            <p:cNvGrpSpPr>
              <a:grpSpLocks/>
            </p:cNvGrpSpPr>
            <p:nvPr/>
          </p:nvGrpSpPr>
          <p:grpSpPr bwMode="auto">
            <a:xfrm>
              <a:off x="1339" y="1658"/>
              <a:ext cx="630" cy="790"/>
              <a:chOff x="1339" y="1658"/>
              <a:chExt cx="630" cy="790"/>
            </a:xfrm>
          </p:grpSpPr>
          <p:grpSp>
            <p:nvGrpSpPr>
              <p:cNvPr id="79917" name="Group 45">
                <a:extLst>
                  <a:ext uri="{FF2B5EF4-FFF2-40B4-BE49-F238E27FC236}">
                    <a16:creationId xmlns:a16="http://schemas.microsoft.com/office/drawing/2014/main" id="{B0EEFA3C-143E-4993-B4E0-A59DC067795C}"/>
                  </a:ext>
                </a:extLst>
              </p:cNvPr>
              <p:cNvGrpSpPr>
                <a:grpSpLocks/>
              </p:cNvGrpSpPr>
              <p:nvPr/>
            </p:nvGrpSpPr>
            <p:grpSpPr bwMode="auto">
              <a:xfrm>
                <a:off x="1752" y="1892"/>
                <a:ext cx="217" cy="556"/>
                <a:chOff x="1157" y="1135"/>
                <a:chExt cx="183" cy="467"/>
              </a:xfrm>
            </p:grpSpPr>
            <p:sp>
              <p:nvSpPr>
                <p:cNvPr id="79918" name="Line 46">
                  <a:extLst>
                    <a:ext uri="{FF2B5EF4-FFF2-40B4-BE49-F238E27FC236}">
                      <a16:creationId xmlns:a16="http://schemas.microsoft.com/office/drawing/2014/main" id="{D23839B4-C3E9-4EA4-B542-9D2F31CE8A9F}"/>
                    </a:ext>
                  </a:extLst>
                </p:cNvPr>
                <p:cNvSpPr>
                  <a:spLocks noChangeShapeType="1"/>
                </p:cNvSpPr>
                <p:nvPr/>
              </p:nvSpPr>
              <p:spPr bwMode="auto">
                <a:xfrm>
                  <a:off x="1157" y="1392"/>
                  <a:ext cx="183"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a:p>
              </p:txBody>
            </p:sp>
            <p:sp>
              <p:nvSpPr>
                <p:cNvPr id="79919" name="Line 47">
                  <a:extLst>
                    <a:ext uri="{FF2B5EF4-FFF2-40B4-BE49-F238E27FC236}">
                      <a16:creationId xmlns:a16="http://schemas.microsoft.com/office/drawing/2014/main" id="{4FEEBB16-78EB-4A33-9AC5-06FA0F70A150}"/>
                    </a:ext>
                  </a:extLst>
                </p:cNvPr>
                <p:cNvSpPr>
                  <a:spLocks noChangeShapeType="1"/>
                </p:cNvSpPr>
                <p:nvPr/>
              </p:nvSpPr>
              <p:spPr bwMode="auto">
                <a:xfrm flipV="1">
                  <a:off x="1248" y="1135"/>
                  <a:ext cx="0" cy="213"/>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a:p>
              </p:txBody>
            </p:sp>
            <p:sp>
              <p:nvSpPr>
                <p:cNvPr id="79920" name="Line 48">
                  <a:extLst>
                    <a:ext uri="{FF2B5EF4-FFF2-40B4-BE49-F238E27FC236}">
                      <a16:creationId xmlns:a16="http://schemas.microsoft.com/office/drawing/2014/main" id="{05EECB81-DD85-42EA-BF0E-6F3DE7F61B1E}"/>
                    </a:ext>
                  </a:extLst>
                </p:cNvPr>
                <p:cNvSpPr>
                  <a:spLocks noChangeShapeType="1"/>
                </p:cNvSpPr>
                <p:nvPr/>
              </p:nvSpPr>
              <p:spPr bwMode="auto">
                <a:xfrm flipV="1">
                  <a:off x="1248" y="1389"/>
                  <a:ext cx="0" cy="213"/>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a:p>
              </p:txBody>
            </p:sp>
            <p:sp>
              <p:nvSpPr>
                <p:cNvPr id="79921" name="Line 49">
                  <a:extLst>
                    <a:ext uri="{FF2B5EF4-FFF2-40B4-BE49-F238E27FC236}">
                      <a16:creationId xmlns:a16="http://schemas.microsoft.com/office/drawing/2014/main" id="{4EDE6A1E-E9C0-4719-8B06-0083E0EDA0FF}"/>
                    </a:ext>
                  </a:extLst>
                </p:cNvPr>
                <p:cNvSpPr>
                  <a:spLocks noChangeShapeType="1"/>
                </p:cNvSpPr>
                <p:nvPr/>
              </p:nvSpPr>
              <p:spPr bwMode="auto">
                <a:xfrm>
                  <a:off x="1157" y="1344"/>
                  <a:ext cx="183"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a:p>
              </p:txBody>
            </p:sp>
          </p:grpSp>
          <p:sp>
            <p:nvSpPr>
              <p:cNvPr id="79922" name="Line 50">
                <a:extLst>
                  <a:ext uri="{FF2B5EF4-FFF2-40B4-BE49-F238E27FC236}">
                    <a16:creationId xmlns:a16="http://schemas.microsoft.com/office/drawing/2014/main" id="{87A6E20A-07B7-4C3E-961A-D109C58FF078}"/>
                  </a:ext>
                </a:extLst>
              </p:cNvPr>
              <p:cNvSpPr>
                <a:spLocks noChangeShapeType="1"/>
              </p:cNvSpPr>
              <p:nvPr/>
            </p:nvSpPr>
            <p:spPr bwMode="auto">
              <a:xfrm flipH="1">
                <a:off x="1339" y="1907"/>
                <a:ext cx="52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a:p>
            </p:txBody>
          </p:sp>
          <p:sp>
            <p:nvSpPr>
              <p:cNvPr id="79923" name="Line 51">
                <a:extLst>
                  <a:ext uri="{FF2B5EF4-FFF2-40B4-BE49-F238E27FC236}">
                    <a16:creationId xmlns:a16="http://schemas.microsoft.com/office/drawing/2014/main" id="{E0F5AC97-8CC9-4467-9DE3-0947E281F6CB}"/>
                  </a:ext>
                </a:extLst>
              </p:cNvPr>
              <p:cNvSpPr>
                <a:spLocks noChangeShapeType="1"/>
              </p:cNvSpPr>
              <p:nvPr/>
            </p:nvSpPr>
            <p:spPr bwMode="auto">
              <a:xfrm flipH="1">
                <a:off x="1339" y="2436"/>
                <a:ext cx="52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a:p>
            </p:txBody>
          </p:sp>
          <p:sp>
            <p:nvSpPr>
              <p:cNvPr id="79924" name="Line 52">
                <a:extLst>
                  <a:ext uri="{FF2B5EF4-FFF2-40B4-BE49-F238E27FC236}">
                    <a16:creationId xmlns:a16="http://schemas.microsoft.com/office/drawing/2014/main" id="{2EA9A140-3C42-463C-8621-1421FCC92DC6}"/>
                  </a:ext>
                </a:extLst>
              </p:cNvPr>
              <p:cNvSpPr>
                <a:spLocks noChangeShapeType="1"/>
              </p:cNvSpPr>
              <p:nvPr/>
            </p:nvSpPr>
            <p:spPr bwMode="auto">
              <a:xfrm>
                <a:off x="1349" y="2031"/>
                <a:ext cx="0" cy="276"/>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a:p>
            </p:txBody>
          </p:sp>
          <p:sp>
            <p:nvSpPr>
              <p:cNvPr id="79925" name="Line 53">
                <a:extLst>
                  <a:ext uri="{FF2B5EF4-FFF2-40B4-BE49-F238E27FC236}">
                    <a16:creationId xmlns:a16="http://schemas.microsoft.com/office/drawing/2014/main" id="{B13E0D81-5237-4A8D-88BC-B902667AF7DD}"/>
                  </a:ext>
                </a:extLst>
              </p:cNvPr>
              <p:cNvSpPr>
                <a:spLocks noChangeShapeType="1"/>
              </p:cNvSpPr>
              <p:nvPr/>
            </p:nvSpPr>
            <p:spPr bwMode="auto">
              <a:xfrm>
                <a:off x="1392" y="1824"/>
                <a:ext cx="21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a:p>
            </p:txBody>
          </p:sp>
          <p:sp>
            <p:nvSpPr>
              <p:cNvPr id="79926" name="Rectangle 54">
                <a:extLst>
                  <a:ext uri="{FF2B5EF4-FFF2-40B4-BE49-F238E27FC236}">
                    <a16:creationId xmlns:a16="http://schemas.microsoft.com/office/drawing/2014/main" id="{8501B0A0-F6C3-4A72-B810-F6CB3343C7E3}"/>
                  </a:ext>
                </a:extLst>
              </p:cNvPr>
              <p:cNvSpPr>
                <a:spLocks noChangeArrowheads="1"/>
              </p:cNvSpPr>
              <p:nvPr/>
            </p:nvSpPr>
            <p:spPr bwMode="auto">
              <a:xfrm>
                <a:off x="1344" y="1982"/>
                <a:ext cx="23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b="1" i="1" dirty="0"/>
                  <a:t>u</a:t>
                </a:r>
                <a:endParaRPr lang="en-US" altLang="zh-CN" sz="2600" b="1" dirty="0"/>
              </a:p>
            </p:txBody>
          </p:sp>
          <p:sp>
            <p:nvSpPr>
              <p:cNvPr id="79927" name="Rectangle 55">
                <a:extLst>
                  <a:ext uri="{FF2B5EF4-FFF2-40B4-BE49-F238E27FC236}">
                    <a16:creationId xmlns:a16="http://schemas.microsoft.com/office/drawing/2014/main" id="{9A1CC7E9-6E89-4F5F-8614-B321BFA4C0C1}"/>
                  </a:ext>
                </a:extLst>
              </p:cNvPr>
              <p:cNvSpPr>
                <a:spLocks noChangeArrowheads="1"/>
              </p:cNvSpPr>
              <p:nvPr/>
            </p:nvSpPr>
            <p:spPr bwMode="auto">
              <a:xfrm>
                <a:off x="1611" y="1658"/>
                <a:ext cx="23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b="1" i="1" dirty="0" err="1"/>
                  <a:t>i</a:t>
                </a:r>
                <a:endParaRPr lang="en-US" altLang="zh-CN" sz="2600" b="1" dirty="0"/>
              </a:p>
            </p:txBody>
          </p:sp>
        </p:grpSp>
        <p:grpSp>
          <p:nvGrpSpPr>
            <p:cNvPr id="79928" name="Group 56">
              <a:extLst>
                <a:ext uri="{FF2B5EF4-FFF2-40B4-BE49-F238E27FC236}">
                  <a16:creationId xmlns:a16="http://schemas.microsoft.com/office/drawing/2014/main" id="{D102D0AE-4C82-4538-BAF8-5C3110A0EA05}"/>
                </a:ext>
              </a:extLst>
            </p:cNvPr>
            <p:cNvGrpSpPr>
              <a:grpSpLocks/>
            </p:cNvGrpSpPr>
            <p:nvPr/>
          </p:nvGrpSpPr>
          <p:grpSpPr bwMode="auto">
            <a:xfrm>
              <a:off x="3163" y="1618"/>
              <a:ext cx="630" cy="806"/>
              <a:chOff x="3163" y="1738"/>
              <a:chExt cx="630" cy="806"/>
            </a:xfrm>
          </p:grpSpPr>
          <p:grpSp>
            <p:nvGrpSpPr>
              <p:cNvPr id="79929" name="Group 57">
                <a:extLst>
                  <a:ext uri="{FF2B5EF4-FFF2-40B4-BE49-F238E27FC236}">
                    <a16:creationId xmlns:a16="http://schemas.microsoft.com/office/drawing/2014/main" id="{7DB8C830-E7B2-418B-BF8F-590216B1BDD1}"/>
                  </a:ext>
                </a:extLst>
              </p:cNvPr>
              <p:cNvGrpSpPr>
                <a:grpSpLocks/>
              </p:cNvGrpSpPr>
              <p:nvPr/>
            </p:nvGrpSpPr>
            <p:grpSpPr bwMode="auto">
              <a:xfrm>
                <a:off x="3576" y="1988"/>
                <a:ext cx="217" cy="556"/>
                <a:chOff x="1157" y="1135"/>
                <a:chExt cx="183" cy="467"/>
              </a:xfrm>
            </p:grpSpPr>
            <p:sp>
              <p:nvSpPr>
                <p:cNvPr id="79930" name="Line 58">
                  <a:extLst>
                    <a:ext uri="{FF2B5EF4-FFF2-40B4-BE49-F238E27FC236}">
                      <a16:creationId xmlns:a16="http://schemas.microsoft.com/office/drawing/2014/main" id="{26229D6A-BC23-4CE6-A5C1-8CA6DDE00659}"/>
                    </a:ext>
                  </a:extLst>
                </p:cNvPr>
                <p:cNvSpPr>
                  <a:spLocks noChangeShapeType="1"/>
                </p:cNvSpPr>
                <p:nvPr/>
              </p:nvSpPr>
              <p:spPr bwMode="auto">
                <a:xfrm>
                  <a:off x="1157" y="1392"/>
                  <a:ext cx="183"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a:p>
              </p:txBody>
            </p:sp>
            <p:sp>
              <p:nvSpPr>
                <p:cNvPr id="79931" name="Line 59">
                  <a:extLst>
                    <a:ext uri="{FF2B5EF4-FFF2-40B4-BE49-F238E27FC236}">
                      <a16:creationId xmlns:a16="http://schemas.microsoft.com/office/drawing/2014/main" id="{F7FE830D-DCE2-4A32-8EE6-6FCE14B17ABD}"/>
                    </a:ext>
                  </a:extLst>
                </p:cNvPr>
                <p:cNvSpPr>
                  <a:spLocks noChangeShapeType="1"/>
                </p:cNvSpPr>
                <p:nvPr/>
              </p:nvSpPr>
              <p:spPr bwMode="auto">
                <a:xfrm flipV="1">
                  <a:off x="1248" y="1135"/>
                  <a:ext cx="0" cy="213"/>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a:p>
              </p:txBody>
            </p:sp>
            <p:sp>
              <p:nvSpPr>
                <p:cNvPr id="79932" name="Line 60">
                  <a:extLst>
                    <a:ext uri="{FF2B5EF4-FFF2-40B4-BE49-F238E27FC236}">
                      <a16:creationId xmlns:a16="http://schemas.microsoft.com/office/drawing/2014/main" id="{94EF1FC7-0D96-461A-A355-62B867FB3E42}"/>
                    </a:ext>
                  </a:extLst>
                </p:cNvPr>
                <p:cNvSpPr>
                  <a:spLocks noChangeShapeType="1"/>
                </p:cNvSpPr>
                <p:nvPr/>
              </p:nvSpPr>
              <p:spPr bwMode="auto">
                <a:xfrm flipV="1">
                  <a:off x="1248" y="1389"/>
                  <a:ext cx="0" cy="213"/>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a:p>
              </p:txBody>
            </p:sp>
            <p:sp>
              <p:nvSpPr>
                <p:cNvPr id="79933" name="Line 61">
                  <a:extLst>
                    <a:ext uri="{FF2B5EF4-FFF2-40B4-BE49-F238E27FC236}">
                      <a16:creationId xmlns:a16="http://schemas.microsoft.com/office/drawing/2014/main" id="{0DDB9CB8-6C8E-40B5-B56F-CD1E500C3018}"/>
                    </a:ext>
                  </a:extLst>
                </p:cNvPr>
                <p:cNvSpPr>
                  <a:spLocks noChangeShapeType="1"/>
                </p:cNvSpPr>
                <p:nvPr/>
              </p:nvSpPr>
              <p:spPr bwMode="auto">
                <a:xfrm>
                  <a:off x="1157" y="1344"/>
                  <a:ext cx="183"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a:p>
              </p:txBody>
            </p:sp>
          </p:grpSp>
          <p:sp>
            <p:nvSpPr>
              <p:cNvPr id="79934" name="Line 62">
                <a:extLst>
                  <a:ext uri="{FF2B5EF4-FFF2-40B4-BE49-F238E27FC236}">
                    <a16:creationId xmlns:a16="http://schemas.microsoft.com/office/drawing/2014/main" id="{AAE50A28-727F-4A34-94FF-56FDE6D45391}"/>
                  </a:ext>
                </a:extLst>
              </p:cNvPr>
              <p:cNvSpPr>
                <a:spLocks noChangeShapeType="1"/>
              </p:cNvSpPr>
              <p:nvPr/>
            </p:nvSpPr>
            <p:spPr bwMode="auto">
              <a:xfrm flipH="1">
                <a:off x="3163" y="2000"/>
                <a:ext cx="52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a:p>
            </p:txBody>
          </p:sp>
          <p:sp>
            <p:nvSpPr>
              <p:cNvPr id="79935" name="Line 63">
                <a:extLst>
                  <a:ext uri="{FF2B5EF4-FFF2-40B4-BE49-F238E27FC236}">
                    <a16:creationId xmlns:a16="http://schemas.microsoft.com/office/drawing/2014/main" id="{BD744C2D-25CF-4D10-983E-468ECF61D61A}"/>
                  </a:ext>
                </a:extLst>
              </p:cNvPr>
              <p:cNvSpPr>
                <a:spLocks noChangeShapeType="1"/>
              </p:cNvSpPr>
              <p:nvPr/>
            </p:nvSpPr>
            <p:spPr bwMode="auto">
              <a:xfrm flipH="1">
                <a:off x="3163" y="2538"/>
                <a:ext cx="52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a:p>
            </p:txBody>
          </p:sp>
          <p:sp>
            <p:nvSpPr>
              <p:cNvPr id="79936" name="Line 64">
                <a:extLst>
                  <a:ext uri="{FF2B5EF4-FFF2-40B4-BE49-F238E27FC236}">
                    <a16:creationId xmlns:a16="http://schemas.microsoft.com/office/drawing/2014/main" id="{FD422CF4-E356-4D19-9F03-0C5A2544F8B3}"/>
                  </a:ext>
                </a:extLst>
              </p:cNvPr>
              <p:cNvSpPr>
                <a:spLocks noChangeShapeType="1"/>
              </p:cNvSpPr>
              <p:nvPr/>
            </p:nvSpPr>
            <p:spPr bwMode="auto">
              <a:xfrm>
                <a:off x="3173" y="2127"/>
                <a:ext cx="0" cy="27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a:p>
            </p:txBody>
          </p:sp>
          <p:sp>
            <p:nvSpPr>
              <p:cNvPr id="79937" name="Line 65">
                <a:extLst>
                  <a:ext uri="{FF2B5EF4-FFF2-40B4-BE49-F238E27FC236}">
                    <a16:creationId xmlns:a16="http://schemas.microsoft.com/office/drawing/2014/main" id="{A6058649-06F6-43B5-9C1D-A15C57E9B1BF}"/>
                  </a:ext>
                </a:extLst>
              </p:cNvPr>
              <p:cNvSpPr>
                <a:spLocks noChangeShapeType="1"/>
              </p:cNvSpPr>
              <p:nvPr/>
            </p:nvSpPr>
            <p:spPr bwMode="auto">
              <a:xfrm>
                <a:off x="3216" y="1920"/>
                <a:ext cx="218"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a:p>
            </p:txBody>
          </p:sp>
          <p:sp>
            <p:nvSpPr>
              <p:cNvPr id="79938" name="Rectangle 66">
                <a:extLst>
                  <a:ext uri="{FF2B5EF4-FFF2-40B4-BE49-F238E27FC236}">
                    <a16:creationId xmlns:a16="http://schemas.microsoft.com/office/drawing/2014/main" id="{CE31392F-BDF5-47A7-8AFF-222218300B8D}"/>
                  </a:ext>
                </a:extLst>
              </p:cNvPr>
              <p:cNvSpPr>
                <a:spLocks noChangeArrowheads="1"/>
              </p:cNvSpPr>
              <p:nvPr/>
            </p:nvSpPr>
            <p:spPr bwMode="auto">
              <a:xfrm>
                <a:off x="3173" y="2075"/>
                <a:ext cx="23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b="1" i="1" dirty="0"/>
                  <a:t>u</a:t>
                </a:r>
                <a:endParaRPr lang="en-US" altLang="zh-CN" sz="2600" b="1" dirty="0"/>
              </a:p>
            </p:txBody>
          </p:sp>
          <p:sp>
            <p:nvSpPr>
              <p:cNvPr id="79939" name="Rectangle 67">
                <a:extLst>
                  <a:ext uri="{FF2B5EF4-FFF2-40B4-BE49-F238E27FC236}">
                    <a16:creationId xmlns:a16="http://schemas.microsoft.com/office/drawing/2014/main" id="{BC05E566-61D3-48B3-9F5A-0CA081F9A17C}"/>
                  </a:ext>
                </a:extLst>
              </p:cNvPr>
              <p:cNvSpPr>
                <a:spLocks noChangeArrowheads="1"/>
              </p:cNvSpPr>
              <p:nvPr/>
            </p:nvSpPr>
            <p:spPr bwMode="auto">
              <a:xfrm>
                <a:off x="3439" y="1738"/>
                <a:ext cx="23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b="1" i="1" dirty="0" err="1"/>
                  <a:t>i</a:t>
                </a:r>
                <a:endParaRPr lang="en-US" altLang="zh-CN" sz="2600" b="1" dirty="0"/>
              </a:p>
            </p:txBody>
          </p:sp>
        </p:grpSp>
        <p:grpSp>
          <p:nvGrpSpPr>
            <p:cNvPr id="79940" name="Group 68">
              <a:extLst>
                <a:ext uri="{FF2B5EF4-FFF2-40B4-BE49-F238E27FC236}">
                  <a16:creationId xmlns:a16="http://schemas.microsoft.com/office/drawing/2014/main" id="{F5EB4297-DE6D-49F2-B0B5-7918BFA623C1}"/>
                </a:ext>
              </a:extLst>
            </p:cNvPr>
            <p:cNvGrpSpPr>
              <a:grpSpLocks/>
            </p:cNvGrpSpPr>
            <p:nvPr/>
          </p:nvGrpSpPr>
          <p:grpSpPr bwMode="auto">
            <a:xfrm>
              <a:off x="4080" y="1611"/>
              <a:ext cx="625" cy="801"/>
              <a:chOff x="4080" y="1647"/>
              <a:chExt cx="625" cy="801"/>
            </a:xfrm>
          </p:grpSpPr>
          <p:grpSp>
            <p:nvGrpSpPr>
              <p:cNvPr id="79941" name="Group 69">
                <a:extLst>
                  <a:ext uri="{FF2B5EF4-FFF2-40B4-BE49-F238E27FC236}">
                    <a16:creationId xmlns:a16="http://schemas.microsoft.com/office/drawing/2014/main" id="{8C0247C9-6184-4259-A133-662933031DE5}"/>
                  </a:ext>
                </a:extLst>
              </p:cNvPr>
              <p:cNvGrpSpPr>
                <a:grpSpLocks/>
              </p:cNvGrpSpPr>
              <p:nvPr/>
            </p:nvGrpSpPr>
            <p:grpSpPr bwMode="auto">
              <a:xfrm>
                <a:off x="4488" y="1892"/>
                <a:ext cx="217" cy="556"/>
                <a:chOff x="1157" y="1135"/>
                <a:chExt cx="183" cy="467"/>
              </a:xfrm>
            </p:grpSpPr>
            <p:sp>
              <p:nvSpPr>
                <p:cNvPr id="79942" name="Line 70">
                  <a:extLst>
                    <a:ext uri="{FF2B5EF4-FFF2-40B4-BE49-F238E27FC236}">
                      <a16:creationId xmlns:a16="http://schemas.microsoft.com/office/drawing/2014/main" id="{774A5D82-5AEB-401C-B07B-F1540994927A}"/>
                    </a:ext>
                  </a:extLst>
                </p:cNvPr>
                <p:cNvSpPr>
                  <a:spLocks noChangeShapeType="1"/>
                </p:cNvSpPr>
                <p:nvPr/>
              </p:nvSpPr>
              <p:spPr bwMode="auto">
                <a:xfrm>
                  <a:off x="1157" y="1392"/>
                  <a:ext cx="183"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a:p>
              </p:txBody>
            </p:sp>
            <p:sp>
              <p:nvSpPr>
                <p:cNvPr id="79943" name="Line 71">
                  <a:extLst>
                    <a:ext uri="{FF2B5EF4-FFF2-40B4-BE49-F238E27FC236}">
                      <a16:creationId xmlns:a16="http://schemas.microsoft.com/office/drawing/2014/main" id="{9C423A82-8F28-4C0C-A0AE-28CABDE9739E}"/>
                    </a:ext>
                  </a:extLst>
                </p:cNvPr>
                <p:cNvSpPr>
                  <a:spLocks noChangeShapeType="1"/>
                </p:cNvSpPr>
                <p:nvPr/>
              </p:nvSpPr>
              <p:spPr bwMode="auto">
                <a:xfrm flipV="1">
                  <a:off x="1248" y="1135"/>
                  <a:ext cx="0" cy="213"/>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a:p>
              </p:txBody>
            </p:sp>
            <p:sp>
              <p:nvSpPr>
                <p:cNvPr id="79944" name="Line 72">
                  <a:extLst>
                    <a:ext uri="{FF2B5EF4-FFF2-40B4-BE49-F238E27FC236}">
                      <a16:creationId xmlns:a16="http://schemas.microsoft.com/office/drawing/2014/main" id="{6D2D3F0D-5976-43F2-9F90-12DE4D3F425C}"/>
                    </a:ext>
                  </a:extLst>
                </p:cNvPr>
                <p:cNvSpPr>
                  <a:spLocks noChangeShapeType="1"/>
                </p:cNvSpPr>
                <p:nvPr/>
              </p:nvSpPr>
              <p:spPr bwMode="auto">
                <a:xfrm flipV="1">
                  <a:off x="1248" y="1389"/>
                  <a:ext cx="0" cy="213"/>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a:p>
              </p:txBody>
            </p:sp>
            <p:sp>
              <p:nvSpPr>
                <p:cNvPr id="79945" name="Line 73">
                  <a:extLst>
                    <a:ext uri="{FF2B5EF4-FFF2-40B4-BE49-F238E27FC236}">
                      <a16:creationId xmlns:a16="http://schemas.microsoft.com/office/drawing/2014/main" id="{5DD7E75E-B296-4724-9D74-434E96A91C35}"/>
                    </a:ext>
                  </a:extLst>
                </p:cNvPr>
                <p:cNvSpPr>
                  <a:spLocks noChangeShapeType="1"/>
                </p:cNvSpPr>
                <p:nvPr/>
              </p:nvSpPr>
              <p:spPr bwMode="auto">
                <a:xfrm>
                  <a:off x="1157" y="1344"/>
                  <a:ext cx="183"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a:p>
              </p:txBody>
            </p:sp>
          </p:grpSp>
          <p:sp>
            <p:nvSpPr>
              <p:cNvPr id="79946" name="Line 74">
                <a:extLst>
                  <a:ext uri="{FF2B5EF4-FFF2-40B4-BE49-F238E27FC236}">
                    <a16:creationId xmlns:a16="http://schemas.microsoft.com/office/drawing/2014/main" id="{6C74401A-BF0D-4667-A2F5-DC3AC5065E82}"/>
                  </a:ext>
                </a:extLst>
              </p:cNvPr>
              <p:cNvSpPr>
                <a:spLocks noChangeShapeType="1"/>
              </p:cNvSpPr>
              <p:nvPr/>
            </p:nvSpPr>
            <p:spPr bwMode="auto">
              <a:xfrm flipH="1">
                <a:off x="4080" y="1892"/>
                <a:ext cx="52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a:p>
            </p:txBody>
          </p:sp>
          <p:sp>
            <p:nvSpPr>
              <p:cNvPr id="79947" name="Line 75">
                <a:extLst>
                  <a:ext uri="{FF2B5EF4-FFF2-40B4-BE49-F238E27FC236}">
                    <a16:creationId xmlns:a16="http://schemas.microsoft.com/office/drawing/2014/main" id="{FBDEE2F0-37A1-4077-BC7F-C9A17E09F2E3}"/>
                  </a:ext>
                </a:extLst>
              </p:cNvPr>
              <p:cNvSpPr>
                <a:spLocks noChangeShapeType="1"/>
              </p:cNvSpPr>
              <p:nvPr/>
            </p:nvSpPr>
            <p:spPr bwMode="auto">
              <a:xfrm flipH="1">
                <a:off x="4080" y="2439"/>
                <a:ext cx="52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dirty="0"/>
              </a:p>
            </p:txBody>
          </p:sp>
          <p:sp>
            <p:nvSpPr>
              <p:cNvPr id="79948" name="Line 76">
                <a:extLst>
                  <a:ext uri="{FF2B5EF4-FFF2-40B4-BE49-F238E27FC236}">
                    <a16:creationId xmlns:a16="http://schemas.microsoft.com/office/drawing/2014/main" id="{D2C1E3C9-905E-411F-BFDE-38B32CABE57E}"/>
                  </a:ext>
                </a:extLst>
              </p:cNvPr>
              <p:cNvSpPr>
                <a:spLocks noChangeShapeType="1"/>
              </p:cNvSpPr>
              <p:nvPr/>
            </p:nvSpPr>
            <p:spPr bwMode="auto">
              <a:xfrm>
                <a:off x="4085" y="2031"/>
                <a:ext cx="0" cy="276"/>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a:p>
            </p:txBody>
          </p:sp>
          <p:sp>
            <p:nvSpPr>
              <p:cNvPr id="79949" name="Line 77">
                <a:extLst>
                  <a:ext uri="{FF2B5EF4-FFF2-40B4-BE49-F238E27FC236}">
                    <a16:creationId xmlns:a16="http://schemas.microsoft.com/office/drawing/2014/main" id="{258ECC56-39A0-4C09-8AA7-7A82D9BCD3FD}"/>
                  </a:ext>
                </a:extLst>
              </p:cNvPr>
              <p:cNvSpPr>
                <a:spLocks noChangeShapeType="1"/>
              </p:cNvSpPr>
              <p:nvPr/>
            </p:nvSpPr>
            <p:spPr bwMode="auto">
              <a:xfrm>
                <a:off x="4128" y="1824"/>
                <a:ext cx="218"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a:p>
            </p:txBody>
          </p:sp>
          <p:sp>
            <p:nvSpPr>
              <p:cNvPr id="79950" name="Rectangle 78">
                <a:extLst>
                  <a:ext uri="{FF2B5EF4-FFF2-40B4-BE49-F238E27FC236}">
                    <a16:creationId xmlns:a16="http://schemas.microsoft.com/office/drawing/2014/main" id="{99BD5A2A-DAE4-4DA5-B4BC-933DCC6B011D}"/>
                  </a:ext>
                </a:extLst>
              </p:cNvPr>
              <p:cNvSpPr>
                <a:spLocks noChangeArrowheads="1"/>
              </p:cNvSpPr>
              <p:nvPr/>
            </p:nvSpPr>
            <p:spPr bwMode="auto">
              <a:xfrm>
                <a:off x="4085" y="2010"/>
                <a:ext cx="229"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b="1" i="1" dirty="0"/>
                  <a:t>u</a:t>
                </a:r>
                <a:endParaRPr lang="en-US" altLang="zh-CN" sz="2600" b="1" dirty="0"/>
              </a:p>
            </p:txBody>
          </p:sp>
          <p:sp>
            <p:nvSpPr>
              <p:cNvPr id="79951" name="Rectangle 79">
                <a:extLst>
                  <a:ext uri="{FF2B5EF4-FFF2-40B4-BE49-F238E27FC236}">
                    <a16:creationId xmlns:a16="http://schemas.microsoft.com/office/drawing/2014/main" id="{2723C60B-5DAB-4443-8F3E-A1F34D52F5F8}"/>
                  </a:ext>
                </a:extLst>
              </p:cNvPr>
              <p:cNvSpPr>
                <a:spLocks noChangeArrowheads="1"/>
              </p:cNvSpPr>
              <p:nvPr/>
            </p:nvSpPr>
            <p:spPr bwMode="auto">
              <a:xfrm>
                <a:off x="4341" y="1647"/>
                <a:ext cx="23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b="1" i="1" dirty="0" err="1"/>
                  <a:t>i</a:t>
                </a:r>
                <a:endParaRPr lang="en-US" altLang="zh-CN" sz="2600" b="1" dirty="0"/>
              </a:p>
            </p:txBody>
          </p:sp>
        </p:grpSp>
      </p:grpSp>
      <p:sp>
        <p:nvSpPr>
          <p:cNvPr id="79952" name="Rectangle 80">
            <a:extLst>
              <a:ext uri="{FF2B5EF4-FFF2-40B4-BE49-F238E27FC236}">
                <a16:creationId xmlns:a16="http://schemas.microsoft.com/office/drawing/2014/main" id="{7988C89A-1783-406E-B387-91338FF51634}"/>
              </a:ext>
            </a:extLst>
          </p:cNvPr>
          <p:cNvSpPr>
            <a:spLocks noChangeArrowheads="1"/>
          </p:cNvSpPr>
          <p:nvPr/>
        </p:nvSpPr>
        <p:spPr bwMode="auto">
          <a:xfrm>
            <a:off x="3489907" y="503661"/>
            <a:ext cx="579570" cy="497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b="1" i="1" dirty="0" err="1">
                <a:solidFill>
                  <a:srgbClr val="0000FF"/>
                </a:solidFill>
              </a:rPr>
              <a:t>i</a:t>
            </a:r>
            <a:endParaRPr lang="en-US" altLang="zh-CN" sz="2600" b="1" dirty="0">
              <a:solidFill>
                <a:srgbClr val="0000FF"/>
              </a:solidFill>
            </a:endParaRPr>
          </a:p>
        </p:txBody>
      </p:sp>
      <p:sp>
        <p:nvSpPr>
          <p:cNvPr id="79953" name="Rectangle 81">
            <a:extLst>
              <a:ext uri="{FF2B5EF4-FFF2-40B4-BE49-F238E27FC236}">
                <a16:creationId xmlns:a16="http://schemas.microsoft.com/office/drawing/2014/main" id="{4C82614C-F2B7-43D3-A982-CDA53F455B57}"/>
              </a:ext>
            </a:extLst>
          </p:cNvPr>
          <p:cNvSpPr>
            <a:spLocks noChangeArrowheads="1"/>
          </p:cNvSpPr>
          <p:nvPr/>
        </p:nvSpPr>
        <p:spPr bwMode="auto">
          <a:xfrm>
            <a:off x="5749367" y="793844"/>
            <a:ext cx="579570" cy="497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b="1" i="1" dirty="0">
                <a:solidFill>
                  <a:srgbClr val="008000"/>
                </a:solidFill>
              </a:rPr>
              <a:t>u</a:t>
            </a:r>
            <a:endParaRPr lang="en-US" altLang="zh-CN" sz="2600" b="1" dirty="0"/>
          </a:p>
        </p:txBody>
      </p:sp>
      <p:grpSp>
        <p:nvGrpSpPr>
          <p:cNvPr id="80229" name="Group 357">
            <a:extLst>
              <a:ext uri="{FF2B5EF4-FFF2-40B4-BE49-F238E27FC236}">
                <a16:creationId xmlns:a16="http://schemas.microsoft.com/office/drawing/2014/main" id="{C4D2FA19-50D0-4AE8-9841-DD9EC4B32998}"/>
              </a:ext>
            </a:extLst>
          </p:cNvPr>
          <p:cNvGrpSpPr>
            <a:grpSpLocks/>
          </p:cNvGrpSpPr>
          <p:nvPr/>
        </p:nvGrpSpPr>
        <p:grpSpPr bwMode="auto">
          <a:xfrm>
            <a:off x="399441" y="637779"/>
            <a:ext cx="9132094" cy="2063750"/>
            <a:chOff x="410" y="516"/>
            <a:chExt cx="5310" cy="1200"/>
          </a:xfrm>
        </p:grpSpPr>
        <p:sp>
          <p:nvSpPr>
            <p:cNvPr id="79955" name="Freeform 83">
              <a:extLst>
                <a:ext uri="{FF2B5EF4-FFF2-40B4-BE49-F238E27FC236}">
                  <a16:creationId xmlns:a16="http://schemas.microsoft.com/office/drawing/2014/main" id="{B70A6874-AD28-4020-ADC0-E495261FADD5}"/>
                </a:ext>
              </a:extLst>
            </p:cNvPr>
            <p:cNvSpPr>
              <a:spLocks/>
            </p:cNvSpPr>
            <p:nvPr/>
          </p:nvSpPr>
          <p:spPr bwMode="auto">
            <a:xfrm>
              <a:off x="2182" y="768"/>
              <a:ext cx="1778" cy="354"/>
            </a:xfrm>
            <a:custGeom>
              <a:avLst/>
              <a:gdLst>
                <a:gd name="T0" fmla="*/ 1551 w 1552"/>
                <a:gd name="T1" fmla="*/ 264 h 265"/>
                <a:gd name="T2" fmla="*/ 1418 w 1552"/>
                <a:gd name="T3" fmla="*/ 193 h 265"/>
                <a:gd name="T4" fmla="*/ 1289 w 1552"/>
                <a:gd name="T5" fmla="*/ 130 h 265"/>
                <a:gd name="T6" fmla="*/ 1156 w 1552"/>
                <a:gd name="T7" fmla="*/ 77 h 265"/>
                <a:gd name="T8" fmla="*/ 1026 w 1552"/>
                <a:gd name="T9" fmla="*/ 32 h 265"/>
                <a:gd name="T10" fmla="*/ 916 w 1552"/>
                <a:gd name="T11" fmla="*/ 9 h 265"/>
                <a:gd name="T12" fmla="*/ 783 w 1552"/>
                <a:gd name="T13" fmla="*/ 0 h 265"/>
                <a:gd name="T14" fmla="*/ 654 w 1552"/>
                <a:gd name="T15" fmla="*/ 9 h 265"/>
                <a:gd name="T16" fmla="*/ 521 w 1552"/>
                <a:gd name="T17" fmla="*/ 32 h 265"/>
                <a:gd name="T18" fmla="*/ 392 w 1552"/>
                <a:gd name="T19" fmla="*/ 77 h 265"/>
                <a:gd name="T20" fmla="*/ 259 w 1552"/>
                <a:gd name="T21" fmla="*/ 130 h 265"/>
                <a:gd name="T22" fmla="*/ 129 w 1552"/>
                <a:gd name="T23" fmla="*/ 197 h 265"/>
                <a:gd name="T24" fmla="*/ 0 w 1552"/>
                <a:gd name="T25" fmla="*/ 26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2" h="265">
                  <a:moveTo>
                    <a:pt x="1551" y="264"/>
                  </a:moveTo>
                  <a:lnTo>
                    <a:pt x="1418" y="193"/>
                  </a:lnTo>
                  <a:lnTo>
                    <a:pt x="1289" y="130"/>
                  </a:lnTo>
                  <a:lnTo>
                    <a:pt x="1156" y="77"/>
                  </a:lnTo>
                  <a:lnTo>
                    <a:pt x="1026" y="32"/>
                  </a:lnTo>
                  <a:lnTo>
                    <a:pt x="916" y="9"/>
                  </a:lnTo>
                  <a:lnTo>
                    <a:pt x="783" y="0"/>
                  </a:lnTo>
                  <a:lnTo>
                    <a:pt x="654" y="9"/>
                  </a:lnTo>
                  <a:lnTo>
                    <a:pt x="521" y="32"/>
                  </a:lnTo>
                  <a:lnTo>
                    <a:pt x="392" y="77"/>
                  </a:lnTo>
                  <a:lnTo>
                    <a:pt x="259" y="130"/>
                  </a:lnTo>
                  <a:lnTo>
                    <a:pt x="129" y="197"/>
                  </a:lnTo>
                  <a:lnTo>
                    <a:pt x="0" y="264"/>
                  </a:lnTo>
                </a:path>
              </a:pathLst>
            </a:custGeom>
            <a:noFill/>
            <a:ln w="38100" cap="rnd" cmpd="sng">
              <a:solidFill>
                <a:srgbClr val="008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79956" name="Rectangle 84">
              <a:extLst>
                <a:ext uri="{FF2B5EF4-FFF2-40B4-BE49-F238E27FC236}">
                  <a16:creationId xmlns:a16="http://schemas.microsoft.com/office/drawing/2014/main" id="{55E7E045-8239-4312-BA67-947D3FF3FA58}"/>
                </a:ext>
              </a:extLst>
            </p:cNvPr>
            <p:cNvSpPr>
              <a:spLocks noChangeArrowheads="1"/>
            </p:cNvSpPr>
            <p:nvPr/>
          </p:nvSpPr>
          <p:spPr bwMode="auto">
            <a:xfrm>
              <a:off x="5206" y="930"/>
              <a:ext cx="326"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b="1" i="1" dirty="0" err="1"/>
                <a:t>ωt</a:t>
              </a:r>
              <a:endParaRPr lang="en-US" altLang="zh-CN" sz="2600" b="1" i="1" dirty="0"/>
            </a:p>
          </p:txBody>
        </p:sp>
        <p:sp>
          <p:nvSpPr>
            <p:cNvPr id="79957" name="Line 85">
              <a:extLst>
                <a:ext uri="{FF2B5EF4-FFF2-40B4-BE49-F238E27FC236}">
                  <a16:creationId xmlns:a16="http://schemas.microsoft.com/office/drawing/2014/main" id="{1A404AA0-61B1-4C96-87FE-4A9EF7E11B0F}"/>
                </a:ext>
              </a:extLst>
            </p:cNvPr>
            <p:cNvSpPr>
              <a:spLocks noChangeShapeType="1"/>
            </p:cNvSpPr>
            <p:nvPr/>
          </p:nvSpPr>
          <p:spPr bwMode="auto">
            <a:xfrm>
              <a:off x="410" y="1140"/>
              <a:ext cx="4803" cy="0"/>
            </a:xfrm>
            <a:prstGeom prst="line">
              <a:avLst/>
            </a:prstGeom>
            <a:noFill/>
            <a:ln w="38100">
              <a:solidFill>
                <a:srgbClr val="00000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nvGrpSpPr>
            <p:cNvPr id="79958" name="Group 86">
              <a:extLst>
                <a:ext uri="{FF2B5EF4-FFF2-40B4-BE49-F238E27FC236}">
                  <a16:creationId xmlns:a16="http://schemas.microsoft.com/office/drawing/2014/main" id="{CF5C74D9-94C8-4EB9-A633-12331EB0FA45}"/>
                </a:ext>
              </a:extLst>
            </p:cNvPr>
            <p:cNvGrpSpPr>
              <a:grpSpLocks/>
            </p:cNvGrpSpPr>
            <p:nvPr/>
          </p:nvGrpSpPr>
          <p:grpSpPr bwMode="auto">
            <a:xfrm>
              <a:off x="1343" y="790"/>
              <a:ext cx="3545" cy="699"/>
              <a:chOff x="1371" y="2472"/>
              <a:chExt cx="3094" cy="524"/>
            </a:xfrm>
          </p:grpSpPr>
          <p:sp>
            <p:nvSpPr>
              <p:cNvPr id="79959" name="Freeform 87">
                <a:extLst>
                  <a:ext uri="{FF2B5EF4-FFF2-40B4-BE49-F238E27FC236}">
                    <a16:creationId xmlns:a16="http://schemas.microsoft.com/office/drawing/2014/main" id="{E6F45C43-7CDA-4AD9-8738-6D72CC4C862A}"/>
                  </a:ext>
                </a:extLst>
              </p:cNvPr>
              <p:cNvSpPr>
                <a:spLocks/>
              </p:cNvSpPr>
              <p:nvPr/>
            </p:nvSpPr>
            <p:spPr bwMode="auto">
              <a:xfrm>
                <a:off x="1371" y="2472"/>
                <a:ext cx="1549" cy="265"/>
              </a:xfrm>
              <a:custGeom>
                <a:avLst/>
                <a:gdLst>
                  <a:gd name="T0" fmla="*/ 0 w 1549"/>
                  <a:gd name="T1" fmla="*/ 264 h 265"/>
                  <a:gd name="T2" fmla="*/ 129 w 1549"/>
                  <a:gd name="T3" fmla="*/ 192 h 265"/>
                  <a:gd name="T4" fmla="*/ 259 w 1549"/>
                  <a:gd name="T5" fmla="*/ 129 h 265"/>
                  <a:gd name="T6" fmla="*/ 392 w 1549"/>
                  <a:gd name="T7" fmla="*/ 76 h 265"/>
                  <a:gd name="T8" fmla="*/ 521 w 1549"/>
                  <a:gd name="T9" fmla="*/ 31 h 265"/>
                  <a:gd name="T10" fmla="*/ 631 w 1549"/>
                  <a:gd name="T11" fmla="*/ 8 h 265"/>
                  <a:gd name="T12" fmla="*/ 761 w 1549"/>
                  <a:gd name="T13" fmla="*/ 0 h 265"/>
                  <a:gd name="T14" fmla="*/ 894 w 1549"/>
                  <a:gd name="T15" fmla="*/ 8 h 265"/>
                  <a:gd name="T16" fmla="*/ 1023 w 1549"/>
                  <a:gd name="T17" fmla="*/ 31 h 265"/>
                  <a:gd name="T18" fmla="*/ 1152 w 1549"/>
                  <a:gd name="T19" fmla="*/ 76 h 265"/>
                  <a:gd name="T20" fmla="*/ 1286 w 1549"/>
                  <a:gd name="T21" fmla="*/ 129 h 265"/>
                  <a:gd name="T22" fmla="*/ 1415 w 1549"/>
                  <a:gd name="T23" fmla="*/ 196 h 265"/>
                  <a:gd name="T24" fmla="*/ 1548 w 1549"/>
                  <a:gd name="T25" fmla="*/ 26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9" h="265">
                    <a:moveTo>
                      <a:pt x="0" y="264"/>
                    </a:moveTo>
                    <a:lnTo>
                      <a:pt x="129" y="192"/>
                    </a:lnTo>
                    <a:lnTo>
                      <a:pt x="259" y="129"/>
                    </a:lnTo>
                    <a:lnTo>
                      <a:pt x="392" y="76"/>
                    </a:lnTo>
                    <a:lnTo>
                      <a:pt x="521" y="31"/>
                    </a:lnTo>
                    <a:lnTo>
                      <a:pt x="631" y="8"/>
                    </a:lnTo>
                    <a:lnTo>
                      <a:pt x="761" y="0"/>
                    </a:lnTo>
                    <a:lnTo>
                      <a:pt x="894" y="8"/>
                    </a:lnTo>
                    <a:lnTo>
                      <a:pt x="1023" y="31"/>
                    </a:lnTo>
                    <a:lnTo>
                      <a:pt x="1152" y="76"/>
                    </a:lnTo>
                    <a:lnTo>
                      <a:pt x="1286" y="129"/>
                    </a:lnTo>
                    <a:lnTo>
                      <a:pt x="1415" y="196"/>
                    </a:lnTo>
                    <a:lnTo>
                      <a:pt x="1548" y="264"/>
                    </a:lnTo>
                  </a:path>
                </a:pathLst>
              </a:custGeom>
              <a:noFill/>
              <a:ln w="38100" cap="rnd"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79960" name="Freeform 88">
                <a:extLst>
                  <a:ext uri="{FF2B5EF4-FFF2-40B4-BE49-F238E27FC236}">
                    <a16:creationId xmlns:a16="http://schemas.microsoft.com/office/drawing/2014/main" id="{8E0F4C2D-EF1B-4D8B-9C39-2E28B11308B3}"/>
                  </a:ext>
                </a:extLst>
              </p:cNvPr>
              <p:cNvSpPr>
                <a:spLocks/>
              </p:cNvSpPr>
              <p:nvPr/>
            </p:nvSpPr>
            <p:spPr bwMode="auto">
              <a:xfrm>
                <a:off x="2913" y="2731"/>
                <a:ext cx="1552" cy="265"/>
              </a:xfrm>
              <a:custGeom>
                <a:avLst/>
                <a:gdLst>
                  <a:gd name="T0" fmla="*/ 1551 w 1552"/>
                  <a:gd name="T1" fmla="*/ 0 h 265"/>
                  <a:gd name="T2" fmla="*/ 1418 w 1552"/>
                  <a:gd name="T3" fmla="*/ 71 h 265"/>
                  <a:gd name="T4" fmla="*/ 1289 w 1552"/>
                  <a:gd name="T5" fmla="*/ 134 h 265"/>
                  <a:gd name="T6" fmla="*/ 1156 w 1552"/>
                  <a:gd name="T7" fmla="*/ 187 h 265"/>
                  <a:gd name="T8" fmla="*/ 1026 w 1552"/>
                  <a:gd name="T9" fmla="*/ 232 h 265"/>
                  <a:gd name="T10" fmla="*/ 916 w 1552"/>
                  <a:gd name="T11" fmla="*/ 255 h 265"/>
                  <a:gd name="T12" fmla="*/ 783 w 1552"/>
                  <a:gd name="T13" fmla="*/ 264 h 265"/>
                  <a:gd name="T14" fmla="*/ 654 w 1552"/>
                  <a:gd name="T15" fmla="*/ 255 h 265"/>
                  <a:gd name="T16" fmla="*/ 521 w 1552"/>
                  <a:gd name="T17" fmla="*/ 232 h 265"/>
                  <a:gd name="T18" fmla="*/ 392 w 1552"/>
                  <a:gd name="T19" fmla="*/ 187 h 265"/>
                  <a:gd name="T20" fmla="*/ 259 w 1552"/>
                  <a:gd name="T21" fmla="*/ 134 h 265"/>
                  <a:gd name="T22" fmla="*/ 129 w 1552"/>
                  <a:gd name="T23" fmla="*/ 67 h 265"/>
                  <a:gd name="T24" fmla="*/ 0 w 1552"/>
                  <a:gd name="T25"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2" h="265">
                    <a:moveTo>
                      <a:pt x="1551" y="0"/>
                    </a:moveTo>
                    <a:lnTo>
                      <a:pt x="1418" y="71"/>
                    </a:lnTo>
                    <a:lnTo>
                      <a:pt x="1289" y="134"/>
                    </a:lnTo>
                    <a:lnTo>
                      <a:pt x="1156" y="187"/>
                    </a:lnTo>
                    <a:lnTo>
                      <a:pt x="1026" y="232"/>
                    </a:lnTo>
                    <a:lnTo>
                      <a:pt x="916" y="255"/>
                    </a:lnTo>
                    <a:lnTo>
                      <a:pt x="783" y="264"/>
                    </a:lnTo>
                    <a:lnTo>
                      <a:pt x="654" y="255"/>
                    </a:lnTo>
                    <a:lnTo>
                      <a:pt x="521" y="232"/>
                    </a:lnTo>
                    <a:lnTo>
                      <a:pt x="392" y="187"/>
                    </a:lnTo>
                    <a:lnTo>
                      <a:pt x="259" y="134"/>
                    </a:lnTo>
                    <a:lnTo>
                      <a:pt x="129" y="67"/>
                    </a:lnTo>
                    <a:lnTo>
                      <a:pt x="0" y="0"/>
                    </a:lnTo>
                  </a:path>
                </a:pathLst>
              </a:custGeom>
              <a:noFill/>
              <a:ln w="38100" cap="rnd"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grpSp>
        <p:sp>
          <p:nvSpPr>
            <p:cNvPr id="79961" name="Line 89">
              <a:extLst>
                <a:ext uri="{FF2B5EF4-FFF2-40B4-BE49-F238E27FC236}">
                  <a16:creationId xmlns:a16="http://schemas.microsoft.com/office/drawing/2014/main" id="{850D4322-19FF-4C15-9F4A-7000645D5A0E}"/>
                </a:ext>
              </a:extLst>
            </p:cNvPr>
            <p:cNvSpPr>
              <a:spLocks noChangeShapeType="1"/>
            </p:cNvSpPr>
            <p:nvPr/>
          </p:nvSpPr>
          <p:spPr bwMode="auto">
            <a:xfrm flipV="1">
              <a:off x="1320" y="516"/>
              <a:ext cx="0" cy="1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79962" name="Line 90">
              <a:extLst>
                <a:ext uri="{FF2B5EF4-FFF2-40B4-BE49-F238E27FC236}">
                  <a16:creationId xmlns:a16="http://schemas.microsoft.com/office/drawing/2014/main" id="{9DCF1163-51A1-4822-9150-DDE9CF0321D0}"/>
                </a:ext>
              </a:extLst>
            </p:cNvPr>
            <p:cNvSpPr>
              <a:spLocks noChangeShapeType="1"/>
            </p:cNvSpPr>
            <p:nvPr/>
          </p:nvSpPr>
          <p:spPr bwMode="auto">
            <a:xfrm flipV="1">
              <a:off x="2142" y="563"/>
              <a:ext cx="101" cy="202"/>
            </a:xfrm>
            <a:prstGeom prst="line">
              <a:avLst/>
            </a:prstGeom>
            <a:noFill/>
            <a:ln w="28575">
              <a:solidFill>
                <a:srgbClr val="0000FF"/>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79963" name="Line 91">
              <a:extLst>
                <a:ext uri="{FF2B5EF4-FFF2-40B4-BE49-F238E27FC236}">
                  <a16:creationId xmlns:a16="http://schemas.microsoft.com/office/drawing/2014/main" id="{A0ABE4E8-AA4A-44D4-A30F-7C6FD0A00AFD}"/>
                </a:ext>
              </a:extLst>
            </p:cNvPr>
            <p:cNvSpPr>
              <a:spLocks noChangeShapeType="1"/>
            </p:cNvSpPr>
            <p:nvPr/>
          </p:nvSpPr>
          <p:spPr bwMode="auto">
            <a:xfrm flipV="1">
              <a:off x="3462" y="599"/>
              <a:ext cx="155" cy="202"/>
            </a:xfrm>
            <a:prstGeom prst="line">
              <a:avLst/>
            </a:prstGeom>
            <a:noFill/>
            <a:ln w="28575">
              <a:solidFill>
                <a:srgbClr val="0080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79964" name="Freeform 92">
              <a:extLst>
                <a:ext uri="{FF2B5EF4-FFF2-40B4-BE49-F238E27FC236}">
                  <a16:creationId xmlns:a16="http://schemas.microsoft.com/office/drawing/2014/main" id="{3A36EFCA-2C3B-45BA-8BF2-8027881FD3DE}"/>
                </a:ext>
              </a:extLst>
            </p:cNvPr>
            <p:cNvSpPr>
              <a:spLocks/>
            </p:cNvSpPr>
            <p:nvPr/>
          </p:nvSpPr>
          <p:spPr bwMode="auto">
            <a:xfrm>
              <a:off x="3945" y="1110"/>
              <a:ext cx="1775" cy="354"/>
            </a:xfrm>
            <a:custGeom>
              <a:avLst/>
              <a:gdLst>
                <a:gd name="T0" fmla="*/ 0 w 1549"/>
                <a:gd name="T1" fmla="*/ 0 h 265"/>
                <a:gd name="T2" fmla="*/ 129 w 1549"/>
                <a:gd name="T3" fmla="*/ 72 h 265"/>
                <a:gd name="T4" fmla="*/ 259 w 1549"/>
                <a:gd name="T5" fmla="*/ 135 h 265"/>
                <a:gd name="T6" fmla="*/ 392 w 1549"/>
                <a:gd name="T7" fmla="*/ 188 h 265"/>
                <a:gd name="T8" fmla="*/ 521 w 1549"/>
                <a:gd name="T9" fmla="*/ 233 h 265"/>
                <a:gd name="T10" fmla="*/ 631 w 1549"/>
                <a:gd name="T11" fmla="*/ 256 h 265"/>
                <a:gd name="T12" fmla="*/ 761 w 1549"/>
                <a:gd name="T13" fmla="*/ 264 h 265"/>
                <a:gd name="T14" fmla="*/ 894 w 1549"/>
                <a:gd name="T15" fmla="*/ 256 h 265"/>
                <a:gd name="T16" fmla="*/ 1023 w 1549"/>
                <a:gd name="T17" fmla="*/ 233 h 265"/>
                <a:gd name="T18" fmla="*/ 1152 w 1549"/>
                <a:gd name="T19" fmla="*/ 188 h 265"/>
                <a:gd name="T20" fmla="*/ 1286 w 1549"/>
                <a:gd name="T21" fmla="*/ 135 h 265"/>
                <a:gd name="T22" fmla="*/ 1415 w 1549"/>
                <a:gd name="T23" fmla="*/ 68 h 265"/>
                <a:gd name="T24" fmla="*/ 1548 w 1549"/>
                <a:gd name="T25"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9" h="265">
                  <a:moveTo>
                    <a:pt x="0" y="0"/>
                  </a:moveTo>
                  <a:lnTo>
                    <a:pt x="129" y="72"/>
                  </a:lnTo>
                  <a:lnTo>
                    <a:pt x="259" y="135"/>
                  </a:lnTo>
                  <a:lnTo>
                    <a:pt x="392" y="188"/>
                  </a:lnTo>
                  <a:lnTo>
                    <a:pt x="521" y="233"/>
                  </a:lnTo>
                  <a:lnTo>
                    <a:pt x="631" y="256"/>
                  </a:lnTo>
                  <a:lnTo>
                    <a:pt x="761" y="264"/>
                  </a:lnTo>
                  <a:lnTo>
                    <a:pt x="894" y="256"/>
                  </a:lnTo>
                  <a:lnTo>
                    <a:pt x="1023" y="233"/>
                  </a:lnTo>
                  <a:lnTo>
                    <a:pt x="1152" y="188"/>
                  </a:lnTo>
                  <a:lnTo>
                    <a:pt x="1286" y="135"/>
                  </a:lnTo>
                  <a:lnTo>
                    <a:pt x="1415" y="68"/>
                  </a:lnTo>
                  <a:lnTo>
                    <a:pt x="1548" y="0"/>
                  </a:lnTo>
                </a:path>
              </a:pathLst>
            </a:custGeom>
            <a:noFill/>
            <a:ln w="38100" cap="rnd" cmpd="sng">
              <a:solidFill>
                <a:srgbClr val="008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79965" name="Freeform 93">
              <a:extLst>
                <a:ext uri="{FF2B5EF4-FFF2-40B4-BE49-F238E27FC236}">
                  <a16:creationId xmlns:a16="http://schemas.microsoft.com/office/drawing/2014/main" id="{D4E27F54-391F-4C9A-A64A-690A1E037DFE}"/>
                </a:ext>
              </a:extLst>
            </p:cNvPr>
            <p:cNvSpPr>
              <a:spLocks/>
            </p:cNvSpPr>
            <p:nvPr/>
          </p:nvSpPr>
          <p:spPr bwMode="auto">
            <a:xfrm rot="21516006" flipV="1">
              <a:off x="1271" y="1144"/>
              <a:ext cx="889" cy="329"/>
            </a:xfrm>
            <a:custGeom>
              <a:avLst/>
              <a:gdLst>
                <a:gd name="T0" fmla="*/ 0 w 708"/>
                <a:gd name="T1" fmla="*/ 16 h 460"/>
                <a:gd name="T2" fmla="*/ 156 w 708"/>
                <a:gd name="T3" fmla="*/ 16 h 460"/>
                <a:gd name="T4" fmla="*/ 300 w 708"/>
                <a:gd name="T5" fmla="*/ 112 h 460"/>
                <a:gd name="T6" fmla="*/ 708 w 708"/>
                <a:gd name="T7" fmla="*/ 460 h 460"/>
              </a:gdLst>
              <a:ahLst/>
              <a:cxnLst>
                <a:cxn ang="0">
                  <a:pos x="T0" y="T1"/>
                </a:cxn>
                <a:cxn ang="0">
                  <a:pos x="T2" y="T3"/>
                </a:cxn>
                <a:cxn ang="0">
                  <a:pos x="T4" y="T5"/>
                </a:cxn>
                <a:cxn ang="0">
                  <a:pos x="T6" y="T7"/>
                </a:cxn>
              </a:cxnLst>
              <a:rect l="0" t="0" r="r" b="b"/>
              <a:pathLst>
                <a:path w="708" h="460">
                  <a:moveTo>
                    <a:pt x="0" y="16"/>
                  </a:moveTo>
                  <a:cubicBezTo>
                    <a:pt x="53" y="8"/>
                    <a:pt x="106" y="0"/>
                    <a:pt x="156" y="16"/>
                  </a:cubicBezTo>
                  <a:cubicBezTo>
                    <a:pt x="206" y="32"/>
                    <a:pt x="208" y="38"/>
                    <a:pt x="300" y="112"/>
                  </a:cubicBezTo>
                  <a:cubicBezTo>
                    <a:pt x="392" y="186"/>
                    <a:pt x="640" y="402"/>
                    <a:pt x="708" y="460"/>
                  </a:cubicBezTo>
                </a:path>
              </a:pathLst>
            </a:custGeom>
            <a:noFill/>
            <a:ln w="38100" cap="flat" cmpd="sng">
              <a:solidFill>
                <a:srgbClr val="008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79966" name="Freeform 94">
              <a:extLst>
                <a:ext uri="{FF2B5EF4-FFF2-40B4-BE49-F238E27FC236}">
                  <a16:creationId xmlns:a16="http://schemas.microsoft.com/office/drawing/2014/main" id="{921FC4BB-53A3-4B78-9EE9-6B803AA447B9}"/>
                </a:ext>
              </a:extLst>
            </p:cNvPr>
            <p:cNvSpPr>
              <a:spLocks/>
            </p:cNvSpPr>
            <p:nvPr/>
          </p:nvSpPr>
          <p:spPr bwMode="auto">
            <a:xfrm>
              <a:off x="564" y="1092"/>
              <a:ext cx="768" cy="360"/>
            </a:xfrm>
            <a:custGeom>
              <a:avLst/>
              <a:gdLst>
                <a:gd name="T0" fmla="*/ 552 w 552"/>
                <a:gd name="T1" fmla="*/ 312 h 312"/>
                <a:gd name="T2" fmla="*/ 444 w 552"/>
                <a:gd name="T3" fmla="*/ 288 h 312"/>
                <a:gd name="T4" fmla="*/ 312 w 552"/>
                <a:gd name="T5" fmla="*/ 216 h 312"/>
                <a:gd name="T6" fmla="*/ 0 w 552"/>
                <a:gd name="T7" fmla="*/ 0 h 312"/>
              </a:gdLst>
              <a:ahLst/>
              <a:cxnLst>
                <a:cxn ang="0">
                  <a:pos x="T0" y="T1"/>
                </a:cxn>
                <a:cxn ang="0">
                  <a:pos x="T2" y="T3"/>
                </a:cxn>
                <a:cxn ang="0">
                  <a:pos x="T4" y="T5"/>
                </a:cxn>
                <a:cxn ang="0">
                  <a:pos x="T6" y="T7"/>
                </a:cxn>
              </a:cxnLst>
              <a:rect l="0" t="0" r="r" b="b"/>
              <a:pathLst>
                <a:path w="552" h="312">
                  <a:moveTo>
                    <a:pt x="552" y="312"/>
                  </a:moveTo>
                  <a:cubicBezTo>
                    <a:pt x="518" y="308"/>
                    <a:pt x="484" y="304"/>
                    <a:pt x="444" y="288"/>
                  </a:cubicBezTo>
                  <a:cubicBezTo>
                    <a:pt x="404" y="272"/>
                    <a:pt x="386" y="264"/>
                    <a:pt x="312" y="216"/>
                  </a:cubicBezTo>
                  <a:cubicBezTo>
                    <a:pt x="238" y="168"/>
                    <a:pt x="52" y="36"/>
                    <a:pt x="0" y="0"/>
                  </a:cubicBezTo>
                </a:path>
              </a:pathLst>
            </a:custGeom>
            <a:noFill/>
            <a:ln w="38100" cap="flat" cmpd="sng">
              <a:solidFill>
                <a:srgbClr val="008000"/>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dirty="0"/>
            </a:p>
          </p:txBody>
        </p:sp>
      </p:grpSp>
      <p:graphicFrame>
        <p:nvGraphicFramePr>
          <p:cNvPr id="95" name="对象 94">
            <a:extLst>
              <a:ext uri="{FF2B5EF4-FFF2-40B4-BE49-F238E27FC236}">
                <a16:creationId xmlns:a16="http://schemas.microsoft.com/office/drawing/2014/main" id="{AEDCE26F-E3DC-4A45-9186-987B2D57DE5E}"/>
              </a:ext>
            </a:extLst>
          </p:cNvPr>
          <p:cNvGraphicFramePr>
            <a:graphicFrameLocks noChangeAspect="1"/>
          </p:cNvGraphicFramePr>
          <p:nvPr>
            <p:extLst>
              <p:ext uri="{D42A27DB-BD31-4B8C-83A1-F6EECF244321}">
                <p14:modId xmlns:p14="http://schemas.microsoft.com/office/powerpoint/2010/main" val="2153141135"/>
              </p:ext>
            </p:extLst>
          </p:nvPr>
        </p:nvGraphicFramePr>
        <p:xfrm>
          <a:off x="5122848" y="25047"/>
          <a:ext cx="3887707" cy="497507"/>
        </p:xfrm>
        <a:graphic>
          <a:graphicData uri="http://schemas.openxmlformats.org/presentationml/2006/ole">
            <mc:AlternateContent xmlns:mc="http://schemas.openxmlformats.org/markup-compatibility/2006">
              <mc:Choice xmlns:v="urn:schemas-microsoft-com:vml" Requires="v">
                <p:oleObj spid="_x0000_s301194" name="公式" r:id="rId3" imgW="1612800" imgH="203040" progId="Equation.3">
                  <p:embed/>
                </p:oleObj>
              </mc:Choice>
              <mc:Fallback>
                <p:oleObj name="公式" r:id="rId3" imgW="1612800" imgH="203040" progId="Equation.3">
                  <p:embed/>
                  <p:pic>
                    <p:nvPicPr>
                      <p:cNvPr id="2" name="对象 1">
                        <a:extLst>
                          <a:ext uri="{FF2B5EF4-FFF2-40B4-BE49-F238E27FC236}">
                            <a16:creationId xmlns:a16="http://schemas.microsoft.com/office/drawing/2014/main" id="{5F22E34F-A1E2-4558-949E-33116E6F17AF}"/>
                          </a:ext>
                        </a:extLst>
                      </p:cNvPr>
                      <p:cNvPicPr/>
                      <p:nvPr/>
                    </p:nvPicPr>
                    <p:blipFill>
                      <a:blip r:embed="rId4"/>
                      <a:stretch>
                        <a:fillRect/>
                      </a:stretch>
                    </p:blipFill>
                    <p:spPr>
                      <a:xfrm>
                        <a:off x="5122848" y="25047"/>
                        <a:ext cx="3887707" cy="497507"/>
                      </a:xfrm>
                      <a:prstGeom prst="rect">
                        <a:avLst/>
                      </a:prstGeom>
                    </p:spPr>
                  </p:pic>
                </p:oleObj>
              </mc:Fallback>
            </mc:AlternateContent>
          </a:graphicData>
        </a:graphic>
      </p:graphicFrame>
      <p:sp>
        <p:nvSpPr>
          <p:cNvPr id="2" name="灯片编号占位符 1">
            <a:extLst>
              <a:ext uri="{FF2B5EF4-FFF2-40B4-BE49-F238E27FC236}">
                <a16:creationId xmlns:a16="http://schemas.microsoft.com/office/drawing/2014/main" id="{0B374992-0EDB-4E16-862D-14653D5C561D}"/>
              </a:ext>
            </a:extLst>
          </p:cNvPr>
          <p:cNvSpPr>
            <a:spLocks noGrp="1"/>
          </p:cNvSpPr>
          <p:nvPr>
            <p:ph type="sldNum" sz="quarter" idx="12"/>
          </p:nvPr>
        </p:nvSpPr>
        <p:spPr/>
        <p:txBody>
          <a:bodyPr/>
          <a:lstStyle/>
          <a:p>
            <a:fld id="{DD7B16FF-69CA-4A0B-BD3A-C4B4E2184A49}" type="slidenum">
              <a:rPr lang="zh-CN" altLang="en-US" smtClean="0"/>
              <a:pPr/>
              <a:t>57</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79899"/>
                                        </p:tgtEl>
                                        <p:attrNameLst>
                                          <p:attrName>style.visibility</p:attrName>
                                        </p:attrNameLst>
                                      </p:cBhvr>
                                      <p:to>
                                        <p:strVal val="visible"/>
                                      </p:to>
                                    </p:set>
                                    <p:animEffect transition="in" filter="blinds(vertical)">
                                      <p:cBhvr>
                                        <p:cTn id="7" dur="500"/>
                                        <p:tgtEl>
                                          <p:spTgt spid="798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79903"/>
                                        </p:tgtEl>
                                        <p:attrNameLst>
                                          <p:attrName>style.visibility</p:attrName>
                                        </p:attrNameLst>
                                      </p:cBhvr>
                                      <p:to>
                                        <p:strVal val="visible"/>
                                      </p:to>
                                    </p:set>
                                    <p:animEffect transition="in" filter="box(out)">
                                      <p:cBhvr>
                                        <p:cTn id="12" dur="500"/>
                                        <p:tgtEl>
                                          <p:spTgt spid="799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9875"/>
                                        </p:tgtEl>
                                        <p:attrNameLst>
                                          <p:attrName>style.visibility</p:attrName>
                                        </p:attrNameLst>
                                      </p:cBhvr>
                                      <p:to>
                                        <p:strVal val="visible"/>
                                      </p:to>
                                    </p:set>
                                    <p:animEffect transition="in" filter="wipe(left)">
                                      <p:cBhvr>
                                        <p:cTn id="17" dur="500"/>
                                        <p:tgtEl>
                                          <p:spTgt spid="79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0898" name="Object 2">
            <a:hlinkClick r:id="" action="ppaction://ole?verb=0"/>
            <a:extLst>
              <a:ext uri="{FF2B5EF4-FFF2-40B4-BE49-F238E27FC236}">
                <a16:creationId xmlns:a16="http://schemas.microsoft.com/office/drawing/2014/main" id="{95709AD7-6D2C-4134-B599-F911ABECB0BD}"/>
              </a:ext>
            </a:extLst>
          </p:cNvPr>
          <p:cNvGraphicFramePr>
            <a:graphicFrameLocks/>
          </p:cNvGraphicFramePr>
          <p:nvPr>
            <p:extLst>
              <p:ext uri="{D42A27DB-BD31-4B8C-83A1-F6EECF244321}">
                <p14:modId xmlns:p14="http://schemas.microsoft.com/office/powerpoint/2010/main" val="4030891576"/>
              </p:ext>
            </p:extLst>
          </p:nvPr>
        </p:nvGraphicFramePr>
        <p:xfrm>
          <a:off x="2126736" y="1783237"/>
          <a:ext cx="5216428" cy="2511402"/>
        </p:xfrm>
        <a:graphic>
          <a:graphicData uri="http://schemas.openxmlformats.org/presentationml/2006/ole">
            <mc:AlternateContent xmlns:mc="http://schemas.openxmlformats.org/markup-compatibility/2006">
              <mc:Choice xmlns:v="urn:schemas-microsoft-com:vml" Requires="v">
                <p:oleObj spid="_x0000_s302217" name="公式" r:id="rId3" imgW="1523880" imgH="787320" progId="Equation.3">
                  <p:embed/>
                </p:oleObj>
              </mc:Choice>
              <mc:Fallback>
                <p:oleObj name="公式" r:id="rId3" imgW="1523880" imgH="787320"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6736" y="1783237"/>
                        <a:ext cx="5216428" cy="2511402"/>
                      </a:xfrm>
                      <a:prstGeom prst="rect">
                        <a:avLst/>
                      </a:prstGeom>
                      <a:noFill/>
                      <a:ln w="38100">
                        <a:solidFill>
                          <a:srgbClr val="FF0000"/>
                        </a:solidFill>
                        <a:miter lim="800000"/>
                        <a:headEnd/>
                        <a:tailEnd/>
                      </a:ln>
                      <a:effectLst/>
                    </p:spPr>
                  </p:pic>
                </p:oleObj>
              </mc:Fallback>
            </mc:AlternateContent>
          </a:graphicData>
        </a:graphic>
      </p:graphicFrame>
      <p:sp>
        <p:nvSpPr>
          <p:cNvPr id="80899" name="Text Box 3">
            <a:extLst>
              <a:ext uri="{FF2B5EF4-FFF2-40B4-BE49-F238E27FC236}">
                <a16:creationId xmlns:a16="http://schemas.microsoft.com/office/drawing/2014/main" id="{BC645F51-4D2A-48AE-80EE-9D3CB69B65E6}"/>
              </a:ext>
            </a:extLst>
          </p:cNvPr>
          <p:cNvSpPr txBox="1">
            <a:spLocks noChangeArrowheads="1"/>
          </p:cNvSpPr>
          <p:nvPr/>
        </p:nvSpPr>
        <p:spPr bwMode="auto">
          <a:xfrm>
            <a:off x="1128295" y="750009"/>
            <a:ext cx="1811713"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zh-CN" altLang="en-US" sz="2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平均功率 </a:t>
            </a:r>
            <a:r>
              <a:rPr lang="en-US" altLang="zh-CN" sz="2600" b="1"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a:t>
            </a:r>
            <a:endParaRPr lang="en-US" altLang="zh-CN" sz="2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1162" name="Text Box 266">
            <a:extLst>
              <a:ext uri="{FF2B5EF4-FFF2-40B4-BE49-F238E27FC236}">
                <a16:creationId xmlns:a16="http://schemas.microsoft.com/office/drawing/2014/main" id="{4B88AD9B-985A-4E10-A507-9FA6CC89800A}"/>
              </a:ext>
            </a:extLst>
          </p:cNvPr>
          <p:cNvSpPr txBox="1">
            <a:spLocks noChangeArrowheads="1"/>
          </p:cNvSpPr>
          <p:nvPr/>
        </p:nvSpPr>
        <p:spPr bwMode="auto">
          <a:xfrm>
            <a:off x="2126736" y="4732099"/>
            <a:ext cx="1939925" cy="692497"/>
          </a:xfrm>
          <a:prstGeom prst="rect">
            <a:avLst/>
          </a:prstGeom>
          <a:noFill/>
          <a:ln w="38100">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900" i="1" dirty="0">
                <a:latin typeface="Times New Roman" panose="02020603050405020304" pitchFamily="18" charset="0"/>
                <a:ea typeface="宋体" panose="02010600030101010101" pitchFamily="2" charset="-122"/>
              </a:rPr>
              <a:t>P </a:t>
            </a:r>
            <a:r>
              <a:rPr lang="en-US" altLang="zh-CN" sz="3900" dirty="0">
                <a:latin typeface="Times New Roman" panose="02020603050405020304" pitchFamily="18" charset="0"/>
                <a:ea typeface="宋体" panose="02010600030101010101" pitchFamily="2" charset="-122"/>
              </a:rPr>
              <a:t>= 0</a:t>
            </a:r>
          </a:p>
        </p:txBody>
      </p:sp>
      <p:sp>
        <p:nvSpPr>
          <p:cNvPr id="2" name="灯片编号占位符 1">
            <a:extLst>
              <a:ext uri="{FF2B5EF4-FFF2-40B4-BE49-F238E27FC236}">
                <a16:creationId xmlns:a16="http://schemas.microsoft.com/office/drawing/2014/main" id="{DABB1B29-4948-4752-969E-B939D0A162D5}"/>
              </a:ext>
            </a:extLst>
          </p:cNvPr>
          <p:cNvSpPr>
            <a:spLocks noGrp="1"/>
          </p:cNvSpPr>
          <p:nvPr>
            <p:ph type="sldNum" sz="quarter" idx="12"/>
          </p:nvPr>
        </p:nvSpPr>
        <p:spPr/>
        <p:txBody>
          <a:bodyPr/>
          <a:lstStyle/>
          <a:p>
            <a:fld id="{DD7B16FF-69CA-4A0B-BD3A-C4B4E2184A49}" type="slidenum">
              <a:rPr lang="zh-CN" altLang="en-US" smtClean="0"/>
              <a:pPr/>
              <a:t>58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899"/>
                                        </p:tgtEl>
                                        <p:attrNameLst>
                                          <p:attrName>style.visibility</p:attrName>
                                        </p:attrNameLst>
                                      </p:cBhvr>
                                      <p:to>
                                        <p:strVal val="visible"/>
                                      </p:to>
                                    </p:set>
                                    <p:animEffect transition="in" filter="wipe(left)">
                                      <p:cBhvr>
                                        <p:cTn id="7" dur="500"/>
                                        <p:tgtEl>
                                          <p:spTgt spid="808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80898"/>
                                        </p:tgtEl>
                                        <p:attrNameLst>
                                          <p:attrName>style.visibility</p:attrName>
                                        </p:attrNameLst>
                                      </p:cBhvr>
                                      <p:to>
                                        <p:strVal val="visible"/>
                                      </p:to>
                                    </p:set>
                                    <p:animEffect transition="in" filter="box(out)">
                                      <p:cBhvr>
                                        <p:cTn id="12" dur="500"/>
                                        <p:tgtEl>
                                          <p:spTgt spid="808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1162"/>
                                        </p:tgtEl>
                                        <p:attrNameLst>
                                          <p:attrName>style.visibility</p:attrName>
                                        </p:attrNameLst>
                                      </p:cBhvr>
                                      <p:to>
                                        <p:strVal val="visible"/>
                                      </p:to>
                                    </p:set>
                                    <p:animEffect transition="in" filter="wipe(left)">
                                      <p:cBhvr>
                                        <p:cTn id="17" dur="500"/>
                                        <p:tgtEl>
                                          <p:spTgt spid="81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autoUpdateAnimBg="0"/>
      <p:bldP spid="81162"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6E36E713-4155-47E3-9EB6-C088E859DE29}"/>
              </a:ext>
            </a:extLst>
          </p:cNvPr>
          <p:cNvSpPr>
            <a:spLocks noChangeArrowheads="1"/>
          </p:cNvSpPr>
          <p:nvPr/>
        </p:nvSpPr>
        <p:spPr bwMode="auto">
          <a:xfrm>
            <a:off x="1655649" y="1647048"/>
            <a:ext cx="6122143" cy="497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sz="2600" b="1" dirty="0">
                <a:latin typeface="黑体" panose="02010609060101010101" pitchFamily="49" charset="-122"/>
                <a:ea typeface="黑体" panose="02010609060101010101" pitchFamily="49" charset="-122"/>
              </a:rPr>
              <a:t>瞬时功率达到的最大值（吞吐规模）</a:t>
            </a:r>
          </a:p>
        </p:txBody>
      </p:sp>
      <p:sp>
        <p:nvSpPr>
          <p:cNvPr id="81923" name="Text Box 3">
            <a:extLst>
              <a:ext uri="{FF2B5EF4-FFF2-40B4-BE49-F238E27FC236}">
                <a16:creationId xmlns:a16="http://schemas.microsoft.com/office/drawing/2014/main" id="{022606AD-62D0-40EA-A7D3-860F51CD7FC9}"/>
              </a:ext>
            </a:extLst>
          </p:cNvPr>
          <p:cNvSpPr txBox="1">
            <a:spLocks noChangeArrowheads="1"/>
          </p:cNvSpPr>
          <p:nvPr/>
        </p:nvSpPr>
        <p:spPr bwMode="auto">
          <a:xfrm>
            <a:off x="1035080" y="673295"/>
            <a:ext cx="1848583"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zh-CN" altLang="en-US" sz="2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无功功率 </a:t>
            </a:r>
            <a:r>
              <a:rPr lang="en-US" altLang="zh-CN" sz="2600" b="1"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Q</a:t>
            </a:r>
            <a:endParaRPr lang="en-US" altLang="zh-CN" sz="2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81924" name="Group 4">
            <a:extLst>
              <a:ext uri="{FF2B5EF4-FFF2-40B4-BE49-F238E27FC236}">
                <a16:creationId xmlns:a16="http://schemas.microsoft.com/office/drawing/2014/main" id="{01265FE8-56F4-4ECE-8BEA-56012631D973}"/>
              </a:ext>
            </a:extLst>
          </p:cNvPr>
          <p:cNvGrpSpPr>
            <a:grpSpLocks/>
          </p:cNvGrpSpPr>
          <p:nvPr/>
        </p:nvGrpSpPr>
        <p:grpSpPr bwMode="auto">
          <a:xfrm>
            <a:off x="2437156" y="3380964"/>
            <a:ext cx="4205618" cy="1354491"/>
            <a:chOff x="1542" y="2679"/>
            <a:chExt cx="2534" cy="937"/>
          </a:xfrm>
        </p:grpSpPr>
        <p:sp>
          <p:nvSpPr>
            <p:cNvPr id="81925" name="Text Box 5">
              <a:extLst>
                <a:ext uri="{FF2B5EF4-FFF2-40B4-BE49-F238E27FC236}">
                  <a16:creationId xmlns:a16="http://schemas.microsoft.com/office/drawing/2014/main" id="{5B20D283-34E6-43B3-BD91-3ABACA4FFAB3}"/>
                </a:ext>
              </a:extLst>
            </p:cNvPr>
            <p:cNvSpPr txBox="1">
              <a:spLocks noChangeArrowheads="1"/>
            </p:cNvSpPr>
            <p:nvPr/>
          </p:nvSpPr>
          <p:spPr bwMode="auto">
            <a:xfrm>
              <a:off x="1542" y="3275"/>
              <a:ext cx="2534" cy="3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zh-CN" altLang="en-US" sz="2600" b="1" dirty="0">
                  <a:latin typeface="黑体" panose="02010609060101010101" pitchFamily="49" charset="-122"/>
                  <a:ea typeface="黑体" panose="02010609060101010101" pitchFamily="49" charset="-122"/>
                </a:rPr>
                <a:t>（电容性无功功率取负值）</a:t>
              </a:r>
            </a:p>
          </p:txBody>
        </p:sp>
        <p:graphicFrame>
          <p:nvGraphicFramePr>
            <p:cNvPr id="81926" name="Object 6">
              <a:extLst>
                <a:ext uri="{FF2B5EF4-FFF2-40B4-BE49-F238E27FC236}">
                  <a16:creationId xmlns:a16="http://schemas.microsoft.com/office/drawing/2014/main" id="{FF4BCAEC-456D-4901-A941-07F032FFA9E7}"/>
                </a:ext>
              </a:extLst>
            </p:cNvPr>
            <p:cNvGraphicFramePr>
              <a:graphicFrameLocks noChangeAspect="1"/>
            </p:cNvGraphicFramePr>
            <p:nvPr>
              <p:extLst>
                <p:ext uri="{D42A27DB-BD31-4B8C-83A1-F6EECF244321}">
                  <p14:modId xmlns:p14="http://schemas.microsoft.com/office/powerpoint/2010/main" val="2661481025"/>
                </p:ext>
              </p:extLst>
            </p:nvPr>
          </p:nvGraphicFramePr>
          <p:xfrm>
            <a:off x="2006" y="2679"/>
            <a:ext cx="1501" cy="456"/>
          </p:xfrm>
          <a:graphic>
            <a:graphicData uri="http://schemas.openxmlformats.org/presentationml/2006/ole">
              <mc:AlternateContent xmlns:mc="http://schemas.openxmlformats.org/markup-compatibility/2006">
                <mc:Choice xmlns:v="urn:schemas-microsoft-com:vml" Requires="v">
                  <p:oleObj spid="_x0000_s303378" name="公式" r:id="rId3" imgW="558720" imgH="203040" progId="Equation.3">
                    <p:embed/>
                  </p:oleObj>
                </mc:Choice>
                <mc:Fallback>
                  <p:oleObj name="公式" r:id="rId3" imgW="558720" imgH="2030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6" y="2679"/>
                          <a:ext cx="1501" cy="456"/>
                        </a:xfrm>
                        <a:prstGeom prst="rect">
                          <a:avLst/>
                        </a:prstGeom>
                        <a:noFill/>
                        <a:ln w="12700">
                          <a:solidFill>
                            <a:srgbClr val="FF0000"/>
                          </a:solidFill>
                          <a:miter lim="800000"/>
                          <a:headEnd/>
                          <a:tailEnd/>
                        </a:ln>
                        <a:effectLst/>
                      </p:spPr>
                    </p:pic>
                  </p:oleObj>
                </mc:Fallback>
              </mc:AlternateContent>
            </a:graphicData>
          </a:graphic>
        </p:graphicFrame>
      </p:grpSp>
      <p:graphicFrame>
        <p:nvGraphicFramePr>
          <p:cNvPr id="81927" name="Object 7">
            <a:extLst>
              <a:ext uri="{FF2B5EF4-FFF2-40B4-BE49-F238E27FC236}">
                <a16:creationId xmlns:a16="http://schemas.microsoft.com/office/drawing/2014/main" id="{E8246A63-9639-47D5-AC56-6371419D99FC}"/>
              </a:ext>
            </a:extLst>
          </p:cNvPr>
          <p:cNvGraphicFramePr>
            <a:graphicFrameLocks noChangeAspect="1"/>
          </p:cNvGraphicFramePr>
          <p:nvPr>
            <p:extLst>
              <p:ext uri="{D42A27DB-BD31-4B8C-83A1-F6EECF244321}">
                <p14:modId xmlns:p14="http://schemas.microsoft.com/office/powerpoint/2010/main" val="3191938446"/>
              </p:ext>
            </p:extLst>
          </p:nvPr>
        </p:nvGraphicFramePr>
        <p:xfrm>
          <a:off x="2547918" y="2430589"/>
          <a:ext cx="3911071" cy="664636"/>
        </p:xfrm>
        <a:graphic>
          <a:graphicData uri="http://schemas.openxmlformats.org/presentationml/2006/ole">
            <mc:AlternateContent xmlns:mc="http://schemas.openxmlformats.org/markup-compatibility/2006">
              <mc:Choice xmlns:v="urn:schemas-microsoft-com:vml" Requires="v">
                <p:oleObj spid="_x0000_s303379" name="公式" r:id="rId5" imgW="990360" imgH="203040" progId="Equation.3">
                  <p:embed/>
                </p:oleObj>
              </mc:Choice>
              <mc:Fallback>
                <p:oleObj name="公式" r:id="rId5" imgW="990360" imgH="2030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7918" y="2430589"/>
                        <a:ext cx="3911071" cy="664636"/>
                      </a:xfrm>
                      <a:prstGeom prst="rect">
                        <a:avLst/>
                      </a:prstGeom>
                      <a:noFill/>
                      <a:ln>
                        <a:noFill/>
                      </a:ln>
                      <a:effectLst/>
                    </p:spPr>
                  </p:pic>
                </p:oleObj>
              </mc:Fallback>
            </mc:AlternateContent>
          </a:graphicData>
        </a:graphic>
      </p:graphicFrame>
      <p:sp>
        <p:nvSpPr>
          <p:cNvPr id="2" name="灯片编号占位符 1">
            <a:extLst>
              <a:ext uri="{FF2B5EF4-FFF2-40B4-BE49-F238E27FC236}">
                <a16:creationId xmlns:a16="http://schemas.microsoft.com/office/drawing/2014/main" id="{1DDA2164-583E-4494-B878-CC6E2EE46B01}"/>
              </a:ext>
            </a:extLst>
          </p:cNvPr>
          <p:cNvSpPr>
            <a:spLocks noGrp="1"/>
          </p:cNvSpPr>
          <p:nvPr>
            <p:ph type="sldNum" sz="quarter" idx="12"/>
          </p:nvPr>
        </p:nvSpPr>
        <p:spPr/>
        <p:txBody>
          <a:bodyPr/>
          <a:lstStyle/>
          <a:p>
            <a:fld id="{DD7B16FF-69CA-4A0B-BD3A-C4B4E2184A49}" type="slidenum">
              <a:rPr lang="zh-CN" altLang="en-US" smtClean="0"/>
              <a:pPr/>
              <a:t>59</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3"/>
                                        </p:tgtEl>
                                        <p:attrNameLst>
                                          <p:attrName>style.visibility</p:attrName>
                                        </p:attrNameLst>
                                      </p:cBhvr>
                                      <p:to>
                                        <p:strVal val="visible"/>
                                      </p:to>
                                    </p:set>
                                    <p:animEffect transition="in" filter="wipe(left)">
                                      <p:cBhvr>
                                        <p:cTn id="7" dur="500"/>
                                        <p:tgtEl>
                                          <p:spTgt spid="819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22"/>
                                        </p:tgtEl>
                                        <p:attrNameLst>
                                          <p:attrName>style.visibility</p:attrName>
                                        </p:attrNameLst>
                                      </p:cBhvr>
                                      <p:to>
                                        <p:strVal val="visible"/>
                                      </p:to>
                                    </p:set>
                                    <p:animEffect transition="in" filter="wipe(left)">
                                      <p:cBhvr>
                                        <p:cTn id="12" dur="500"/>
                                        <p:tgtEl>
                                          <p:spTgt spid="819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1927"/>
                                        </p:tgtEl>
                                        <p:attrNameLst>
                                          <p:attrName>style.visibility</p:attrName>
                                        </p:attrNameLst>
                                      </p:cBhvr>
                                      <p:to>
                                        <p:strVal val="visible"/>
                                      </p:to>
                                    </p:set>
                                    <p:animEffect transition="in" filter="wipe(left)">
                                      <p:cBhvr>
                                        <p:cTn id="17" dur="500"/>
                                        <p:tgtEl>
                                          <p:spTgt spid="819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81924"/>
                                        </p:tgtEl>
                                        <p:attrNameLst>
                                          <p:attrName>style.visibility</p:attrName>
                                        </p:attrNameLst>
                                      </p:cBhvr>
                                      <p:to>
                                        <p:strVal val="visible"/>
                                      </p:to>
                                    </p:set>
                                    <p:animEffect transition="in" filter="box(out)">
                                      <p:cBhvr>
                                        <p:cTn id="22" dur="500"/>
                                        <p:tgtEl>
                                          <p:spTgt spid="81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utoUpdateAnimBg="0"/>
      <p:bldP spid="81923"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7" name="Text Box 297">
            <a:extLst>
              <a:ext uri="{FF2B5EF4-FFF2-40B4-BE49-F238E27FC236}">
                <a16:creationId xmlns:a16="http://schemas.microsoft.com/office/drawing/2014/main" id="{C6A0D88D-5FC4-4EF3-BBBD-00624A72B1FE}"/>
              </a:ext>
            </a:extLst>
          </p:cNvPr>
          <p:cNvSpPr txBox="1">
            <a:spLocks noChangeArrowheads="1"/>
          </p:cNvSpPr>
          <p:nvPr/>
        </p:nvSpPr>
        <p:spPr bwMode="auto">
          <a:xfrm>
            <a:off x="1852263" y="2463012"/>
            <a:ext cx="5999833" cy="289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marL="371464" indent="-371464" eaLnBrk="0" hangingPunct="0">
              <a:buFont typeface="Wingdings" panose="05000000000000000000" pitchFamily="2" charset="2"/>
              <a:buChar char="Ø"/>
            </a:pPr>
            <a:r>
              <a:rPr lang="zh-CN" altLang="en-US" sz="2600" b="1" dirty="0">
                <a:latin typeface="黑体" panose="02010609060101010101" pitchFamily="49" charset="-122"/>
                <a:ea typeface="黑体" panose="02010609060101010101" pitchFamily="49" charset="-122"/>
                <a:sym typeface="Webdings" panose="05030102010509060703" pitchFamily="18" charset="2"/>
              </a:rPr>
              <a:t>传输经济；</a:t>
            </a:r>
            <a:endParaRPr lang="en-US" altLang="zh-CN" sz="2600" b="1" dirty="0">
              <a:latin typeface="黑体" panose="02010609060101010101" pitchFamily="49" charset="-122"/>
              <a:ea typeface="黑体" panose="02010609060101010101" pitchFamily="49" charset="-122"/>
              <a:sym typeface="Webdings" panose="05030102010509060703" pitchFamily="18" charset="2"/>
            </a:endParaRPr>
          </a:p>
          <a:p>
            <a:pPr marL="371464" indent="-371464" eaLnBrk="0" hangingPunct="0">
              <a:buFont typeface="Wingdings" panose="05000000000000000000" pitchFamily="2" charset="2"/>
              <a:buChar char="Ø"/>
            </a:pPr>
            <a:endParaRPr lang="zh-CN" altLang="en-US" sz="2600" b="1" dirty="0">
              <a:latin typeface="黑体" panose="02010609060101010101" pitchFamily="49" charset="-122"/>
              <a:ea typeface="黑体" panose="02010609060101010101" pitchFamily="49" charset="-122"/>
              <a:sym typeface="Webdings" panose="05030102010509060703" pitchFamily="18" charset="2"/>
            </a:endParaRPr>
          </a:p>
          <a:p>
            <a:pPr marL="371464" indent="-371464" eaLnBrk="0" hangingPunct="0">
              <a:buFont typeface="Wingdings" panose="05000000000000000000" pitchFamily="2" charset="2"/>
              <a:buChar char="Ø"/>
            </a:pPr>
            <a:r>
              <a:rPr lang="zh-CN" altLang="en-US" sz="2600" b="1" dirty="0">
                <a:latin typeface="黑体" panose="02010609060101010101" pitchFamily="49" charset="-122"/>
                <a:ea typeface="黑体" panose="02010609060101010101" pitchFamily="49" charset="-122"/>
              </a:rPr>
              <a:t>变压方便；</a:t>
            </a:r>
            <a:endParaRPr lang="en-US" altLang="zh-CN" sz="2600" b="1" dirty="0">
              <a:latin typeface="黑体" panose="02010609060101010101" pitchFamily="49" charset="-122"/>
              <a:ea typeface="黑体" panose="02010609060101010101" pitchFamily="49" charset="-122"/>
            </a:endParaRPr>
          </a:p>
          <a:p>
            <a:pPr marL="371464" indent="-371464" eaLnBrk="0" hangingPunct="0">
              <a:buFont typeface="Wingdings" panose="05000000000000000000" pitchFamily="2" charset="2"/>
              <a:buChar char="Ø"/>
            </a:pPr>
            <a:endParaRPr lang="zh-CN" altLang="en-US" sz="2600" b="1" dirty="0">
              <a:latin typeface="黑体" panose="02010609060101010101" pitchFamily="49" charset="-122"/>
              <a:ea typeface="黑体" panose="02010609060101010101" pitchFamily="49" charset="-122"/>
            </a:endParaRPr>
          </a:p>
          <a:p>
            <a:pPr marL="371464" indent="-371464" eaLnBrk="0" hangingPunct="0">
              <a:buFont typeface="Wingdings" panose="05000000000000000000" pitchFamily="2" charset="2"/>
              <a:buChar char="Ø"/>
            </a:pPr>
            <a:r>
              <a:rPr lang="zh-CN" altLang="en-US" sz="2600" b="1" dirty="0">
                <a:latin typeface="黑体" panose="02010609060101010101" pitchFamily="49" charset="-122"/>
                <a:ea typeface="黑体" panose="02010609060101010101" pitchFamily="49" charset="-122"/>
              </a:rPr>
              <a:t>交流电机运行稳定，价格便宜；</a:t>
            </a:r>
            <a:endParaRPr lang="en-US" altLang="zh-CN" sz="2600" b="1" dirty="0">
              <a:latin typeface="黑体" panose="02010609060101010101" pitchFamily="49" charset="-122"/>
              <a:ea typeface="黑体" panose="02010609060101010101" pitchFamily="49" charset="-122"/>
            </a:endParaRPr>
          </a:p>
          <a:p>
            <a:pPr marL="371464" indent="-371464" eaLnBrk="0" hangingPunct="0">
              <a:buFont typeface="Wingdings" panose="05000000000000000000" pitchFamily="2" charset="2"/>
              <a:buChar char="Ø"/>
            </a:pPr>
            <a:endParaRPr lang="zh-CN" altLang="en-US" sz="2600" b="1" dirty="0">
              <a:latin typeface="黑体" panose="02010609060101010101" pitchFamily="49" charset="-122"/>
              <a:ea typeface="黑体" panose="02010609060101010101" pitchFamily="49" charset="-122"/>
            </a:endParaRPr>
          </a:p>
          <a:p>
            <a:pPr marL="371464" indent="-371464" eaLnBrk="0" hangingPunct="0">
              <a:buFont typeface="Wingdings" panose="05000000000000000000" pitchFamily="2" charset="2"/>
              <a:buChar char="Ø"/>
            </a:pPr>
            <a:r>
              <a:rPr lang="zh-CN" altLang="en-US" sz="2600" b="1" dirty="0">
                <a:latin typeface="黑体" panose="02010609060101010101" pitchFamily="49" charset="-122"/>
                <a:ea typeface="黑体" panose="02010609060101010101" pitchFamily="49" charset="-122"/>
              </a:rPr>
              <a:t>波形不畸变。</a:t>
            </a:r>
          </a:p>
        </p:txBody>
      </p:sp>
      <p:sp>
        <p:nvSpPr>
          <p:cNvPr id="5419" name="Rectangle 299">
            <a:extLst>
              <a:ext uri="{FF2B5EF4-FFF2-40B4-BE49-F238E27FC236}">
                <a16:creationId xmlns:a16="http://schemas.microsoft.com/office/drawing/2014/main" id="{667C5E84-29EE-45C3-9129-203DF7B1AC56}"/>
              </a:ext>
            </a:extLst>
          </p:cNvPr>
          <p:cNvSpPr>
            <a:spLocks noChangeArrowheads="1"/>
          </p:cNvSpPr>
          <p:nvPr/>
        </p:nvSpPr>
        <p:spPr bwMode="auto">
          <a:xfrm>
            <a:off x="867912" y="1200150"/>
            <a:ext cx="3780102" cy="559064"/>
          </a:xfrm>
          <a:prstGeom prst="rect">
            <a:avLst/>
          </a:prstGeom>
          <a:gradFill rotWithShape="0">
            <a:gsLst>
              <a:gs pos="0">
                <a:srgbClr val="FFCC66"/>
              </a:gs>
              <a:gs pos="50000">
                <a:srgbClr val="FFFFFF"/>
              </a:gs>
              <a:gs pos="100000">
                <a:srgbClr val="FFCC66"/>
              </a:gs>
            </a:gsLst>
            <a:lin ang="5400000" scaled="1"/>
          </a:gradFill>
          <a:ln>
            <a:noFill/>
          </a:ln>
          <a:effectLst/>
          <a:extLs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0" hangingPunct="0"/>
            <a:r>
              <a:rPr lang="zh-CN" altLang="en-US" sz="3033" b="1" dirty="0">
                <a:latin typeface="黑体" panose="02010609060101010101" pitchFamily="49" charset="-122"/>
                <a:ea typeface="黑体" panose="02010609060101010101" pitchFamily="49" charset="-122"/>
              </a:rPr>
              <a:t>正弦交流电的优点</a:t>
            </a:r>
          </a:p>
        </p:txBody>
      </p:sp>
      <p:sp>
        <p:nvSpPr>
          <p:cNvPr id="2" name="灯片编号占位符 1">
            <a:extLst>
              <a:ext uri="{FF2B5EF4-FFF2-40B4-BE49-F238E27FC236}">
                <a16:creationId xmlns:a16="http://schemas.microsoft.com/office/drawing/2014/main" id="{F70FC2DE-19F2-47B7-9B1B-B6DDC8F288A2}"/>
              </a:ext>
            </a:extLst>
          </p:cNvPr>
          <p:cNvSpPr>
            <a:spLocks noGrp="1"/>
          </p:cNvSpPr>
          <p:nvPr>
            <p:ph type="sldNum" sz="quarter" idx="12"/>
          </p:nvPr>
        </p:nvSpPr>
        <p:spPr/>
        <p:txBody>
          <a:bodyPr/>
          <a:lstStyle/>
          <a:p>
            <a:fld id="{DD7B16FF-69CA-4A0B-BD3A-C4B4E2184A49}" type="slidenum">
              <a:rPr lang="zh-CN" altLang="en-US" smtClean="0"/>
              <a:pPr/>
              <a:t>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5419"/>
                                        </p:tgtEl>
                                        <p:attrNameLst>
                                          <p:attrName>style.visibility</p:attrName>
                                        </p:attrNameLst>
                                      </p:cBhvr>
                                      <p:to>
                                        <p:strVal val="visible"/>
                                      </p:to>
                                    </p:set>
                                    <p:animEffect transition="in" filter="blinds(vertical)">
                                      <p:cBhvr>
                                        <p:cTn id="7" dur="500"/>
                                        <p:tgtEl>
                                          <p:spTgt spid="54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17">
                                            <p:txEl>
                                              <p:pRg st="0" end="0"/>
                                            </p:txEl>
                                          </p:spTgt>
                                        </p:tgtEl>
                                        <p:attrNameLst>
                                          <p:attrName>style.visibility</p:attrName>
                                        </p:attrNameLst>
                                      </p:cBhvr>
                                      <p:to>
                                        <p:strVal val="visible"/>
                                      </p:to>
                                    </p:set>
                                    <p:animEffect transition="in" filter="wipe(left)">
                                      <p:cBhvr>
                                        <p:cTn id="12" dur="500"/>
                                        <p:tgtEl>
                                          <p:spTgt spid="541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17">
                                            <p:txEl>
                                              <p:pRg st="2" end="2"/>
                                            </p:txEl>
                                          </p:spTgt>
                                        </p:tgtEl>
                                        <p:attrNameLst>
                                          <p:attrName>style.visibility</p:attrName>
                                        </p:attrNameLst>
                                      </p:cBhvr>
                                      <p:to>
                                        <p:strVal val="visible"/>
                                      </p:to>
                                    </p:set>
                                    <p:animEffect transition="in" filter="wipe(left)">
                                      <p:cBhvr>
                                        <p:cTn id="17" dur="500"/>
                                        <p:tgtEl>
                                          <p:spTgt spid="541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417">
                                            <p:txEl>
                                              <p:pRg st="4" end="4"/>
                                            </p:txEl>
                                          </p:spTgt>
                                        </p:tgtEl>
                                        <p:attrNameLst>
                                          <p:attrName>style.visibility</p:attrName>
                                        </p:attrNameLst>
                                      </p:cBhvr>
                                      <p:to>
                                        <p:strVal val="visible"/>
                                      </p:to>
                                    </p:set>
                                    <p:animEffect transition="in" filter="wipe(left)">
                                      <p:cBhvr>
                                        <p:cTn id="22" dur="500"/>
                                        <p:tgtEl>
                                          <p:spTgt spid="541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417">
                                            <p:txEl>
                                              <p:pRg st="6" end="6"/>
                                            </p:txEl>
                                          </p:spTgt>
                                        </p:tgtEl>
                                        <p:attrNameLst>
                                          <p:attrName>style.visibility</p:attrName>
                                        </p:attrNameLst>
                                      </p:cBhvr>
                                      <p:to>
                                        <p:strVal val="visible"/>
                                      </p:to>
                                    </p:set>
                                    <p:animEffect transition="in" filter="wipe(left)">
                                      <p:cBhvr>
                                        <p:cTn id="27" dur="500"/>
                                        <p:tgtEl>
                                          <p:spTgt spid="541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7" grpId="0" build="p" autoUpdateAnimBg="0"/>
      <p:bldP spid="5419"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232" name="Group 288">
            <a:extLst>
              <a:ext uri="{FF2B5EF4-FFF2-40B4-BE49-F238E27FC236}">
                <a16:creationId xmlns:a16="http://schemas.microsoft.com/office/drawing/2014/main" id="{EF975CFD-18FB-4046-B7F6-ABF1D317DC2D}"/>
              </a:ext>
            </a:extLst>
          </p:cNvPr>
          <p:cNvGrpSpPr>
            <a:grpSpLocks/>
          </p:cNvGrpSpPr>
          <p:nvPr/>
        </p:nvGrpSpPr>
        <p:grpSpPr bwMode="auto">
          <a:xfrm>
            <a:off x="642461" y="535296"/>
            <a:ext cx="881103" cy="688497"/>
            <a:chOff x="192" y="432"/>
            <a:chExt cx="636" cy="432"/>
          </a:xfrm>
        </p:grpSpPr>
        <p:sp>
          <p:nvSpPr>
            <p:cNvPr id="83233" name="Oval 289">
              <a:extLst>
                <a:ext uri="{FF2B5EF4-FFF2-40B4-BE49-F238E27FC236}">
                  <a16:creationId xmlns:a16="http://schemas.microsoft.com/office/drawing/2014/main" id="{B32D538E-7E56-4A4F-8037-92D799FA1DB2}"/>
                </a:ext>
              </a:extLst>
            </p:cNvPr>
            <p:cNvSpPr>
              <a:spLocks noChangeArrowheads="1"/>
            </p:cNvSpPr>
            <p:nvPr/>
          </p:nvSpPr>
          <p:spPr bwMode="auto">
            <a:xfrm>
              <a:off x="192" y="432"/>
              <a:ext cx="636" cy="432"/>
            </a:xfrm>
            <a:prstGeom prst="ellipse">
              <a:avLst/>
            </a:prstGeom>
            <a:gradFill rotWithShape="0">
              <a:gsLst>
                <a:gs pos="0">
                  <a:srgbClr val="FF9900"/>
                </a:gs>
                <a:gs pos="50000">
                  <a:schemeClr val="bg1"/>
                </a:gs>
                <a:gs pos="100000">
                  <a:srgbClr val="FF9900"/>
                </a:gs>
              </a:gsLst>
              <a:lin ang="5400000" scaled="1"/>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latin typeface="Times New Roman" panose="02020603050405020304" pitchFamily="18" charset="0"/>
                <a:cs typeface="Times New Roman" panose="02020603050405020304" pitchFamily="18" charset="0"/>
              </a:endParaRPr>
            </a:p>
          </p:txBody>
        </p:sp>
        <p:sp>
          <p:nvSpPr>
            <p:cNvPr id="83234" name="Text Box 290">
              <a:extLst>
                <a:ext uri="{FF2B5EF4-FFF2-40B4-BE49-F238E27FC236}">
                  <a16:creationId xmlns:a16="http://schemas.microsoft.com/office/drawing/2014/main" id="{BC7F07A1-9B45-4546-8309-AEA5164C4ECE}"/>
                </a:ext>
              </a:extLst>
            </p:cNvPr>
            <p:cNvSpPr txBox="1">
              <a:spLocks noChangeArrowheads="1"/>
            </p:cNvSpPr>
            <p:nvPr/>
          </p:nvSpPr>
          <p:spPr bwMode="auto">
            <a:xfrm>
              <a:off x="258" y="500"/>
              <a:ext cx="516"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例</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7</a:t>
              </a:r>
            </a:p>
          </p:txBody>
        </p:sp>
      </p:grpSp>
      <p:grpSp>
        <p:nvGrpSpPr>
          <p:cNvPr id="31" name="Group 2">
            <a:extLst>
              <a:ext uri="{FF2B5EF4-FFF2-40B4-BE49-F238E27FC236}">
                <a16:creationId xmlns:a16="http://schemas.microsoft.com/office/drawing/2014/main" id="{46D282D4-EBC8-4587-BF50-39C6EA87D43A}"/>
              </a:ext>
            </a:extLst>
          </p:cNvPr>
          <p:cNvGrpSpPr>
            <a:grpSpLocks/>
          </p:cNvGrpSpPr>
          <p:nvPr/>
        </p:nvGrpSpPr>
        <p:grpSpPr bwMode="auto">
          <a:xfrm>
            <a:off x="1722593" y="1339735"/>
            <a:ext cx="4191133" cy="1732992"/>
            <a:chOff x="1050" y="748"/>
            <a:chExt cx="2437" cy="1056"/>
          </a:xfrm>
        </p:grpSpPr>
        <p:sp>
          <p:nvSpPr>
            <p:cNvPr id="32" name="Rectangle 3">
              <a:extLst>
                <a:ext uri="{FF2B5EF4-FFF2-40B4-BE49-F238E27FC236}">
                  <a16:creationId xmlns:a16="http://schemas.microsoft.com/office/drawing/2014/main" id="{DC340C74-51A0-426D-A77B-4BB4D628A9ED}"/>
                </a:ext>
              </a:extLst>
            </p:cNvPr>
            <p:cNvSpPr>
              <a:spLocks noChangeArrowheads="1"/>
            </p:cNvSpPr>
            <p:nvPr/>
          </p:nvSpPr>
          <p:spPr bwMode="auto">
            <a:xfrm>
              <a:off x="1050" y="748"/>
              <a:ext cx="2010"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sz="2600" b="1" dirty="0">
                  <a:ea typeface="黑体" panose="02010609060101010101" pitchFamily="49" charset="-122"/>
                  <a:cs typeface="Times New Roman" panose="02020603050405020304" pitchFamily="18" charset="0"/>
                </a:rPr>
                <a:t>已知： </a:t>
              </a:r>
              <a:r>
                <a:rPr lang="en-US" altLang="zh-CN" sz="2600" b="1" i="1" dirty="0">
                  <a:ea typeface="黑体" panose="02010609060101010101" pitchFamily="49" charset="-122"/>
                  <a:cs typeface="Times New Roman" panose="02020603050405020304" pitchFamily="18" charset="0"/>
                </a:rPr>
                <a:t>C </a:t>
              </a:r>
              <a:r>
                <a:rPr lang="zh-CN" altLang="en-US" sz="2600" b="1" dirty="0">
                  <a:ea typeface="黑体" panose="02010609060101010101" pitchFamily="49" charset="-122"/>
                  <a:cs typeface="Times New Roman" panose="02020603050405020304" pitchFamily="18" charset="0"/>
                </a:rPr>
                <a:t>＝</a:t>
              </a:r>
              <a:r>
                <a:rPr lang="en-US" altLang="zh-CN" sz="2600" b="1" dirty="0">
                  <a:ea typeface="黑体" panose="02010609060101010101" pitchFamily="49" charset="-122"/>
                  <a:cs typeface="Times New Roman" panose="02020603050405020304" pitchFamily="18" charset="0"/>
                </a:rPr>
                <a:t>1</a:t>
              </a:r>
              <a:r>
                <a:rPr lang="en-US" altLang="zh-CN" sz="2600" b="1" i="1" dirty="0">
                  <a:ea typeface="黑体" panose="02010609060101010101" pitchFamily="49" charset="-122"/>
                  <a:cs typeface="Times New Roman" panose="02020603050405020304" pitchFamily="18" charset="0"/>
                </a:rPr>
                <a:t>μF</a:t>
              </a:r>
              <a:endParaRPr lang="en-US" altLang="zh-CN" sz="2600" b="1" dirty="0">
                <a:ea typeface="黑体" panose="02010609060101010101" pitchFamily="49" charset="-122"/>
                <a:cs typeface="Times New Roman" panose="02020603050405020304" pitchFamily="18" charset="0"/>
              </a:endParaRPr>
            </a:p>
          </p:txBody>
        </p:sp>
        <p:graphicFrame>
          <p:nvGraphicFramePr>
            <p:cNvPr id="33" name="Object 4">
              <a:hlinkClick r:id="" action="ppaction://ole?verb=0"/>
              <a:extLst>
                <a:ext uri="{FF2B5EF4-FFF2-40B4-BE49-F238E27FC236}">
                  <a16:creationId xmlns:a16="http://schemas.microsoft.com/office/drawing/2014/main" id="{C769B174-E73A-4901-AFC8-D17D6022AFC0}"/>
                </a:ext>
              </a:extLst>
            </p:cNvPr>
            <p:cNvGraphicFramePr>
              <a:graphicFrameLocks/>
            </p:cNvGraphicFramePr>
            <p:nvPr>
              <p:extLst>
                <p:ext uri="{D42A27DB-BD31-4B8C-83A1-F6EECF244321}">
                  <p14:modId xmlns:p14="http://schemas.microsoft.com/office/powerpoint/2010/main" val="344435914"/>
                </p:ext>
              </p:extLst>
            </p:nvPr>
          </p:nvGraphicFramePr>
          <p:xfrm>
            <a:off x="1091" y="1033"/>
            <a:ext cx="2396" cy="557"/>
          </p:xfrm>
          <a:graphic>
            <a:graphicData uri="http://schemas.openxmlformats.org/presentationml/2006/ole">
              <mc:AlternateContent xmlns:mc="http://schemas.openxmlformats.org/markup-compatibility/2006">
                <mc:Choice xmlns:v="urn:schemas-microsoft-com:vml" Requires="v">
                  <p:oleObj spid="_x0000_s304542" name="公式" r:id="rId3" imgW="1701720" imgH="406080" progId="Equation.3">
                    <p:embed/>
                  </p:oleObj>
                </mc:Choice>
                <mc:Fallback>
                  <p:oleObj name="公式" r:id="rId3" imgW="1701720" imgH="406080" progId="Equation.3">
                    <p:embed/>
                    <p:pic>
                      <p:nvPicPr>
                        <p:cNvPr id="26" name="Object 4">
                          <a:hlinkClick r:id="" action="ppaction://ole?verb=0"/>
                          <a:extLst>
                            <a:ext uri="{FF2B5EF4-FFF2-40B4-BE49-F238E27FC236}">
                              <a16:creationId xmlns:a16="http://schemas.microsoft.com/office/drawing/2014/main" id="{D4F08A45-3404-4EB7-BD46-CB597BE17EB0}"/>
                            </a:ext>
                          </a:extLst>
                        </p:cNvPr>
                        <p:cNvPicPr>
                          <a:picLocks noChangeArrowheads="1"/>
                        </p:cNvPicPr>
                        <p:nvPr/>
                      </p:nvPicPr>
                      <p:blipFill>
                        <a:blip r:embed="rId4"/>
                        <a:srcRect/>
                        <a:stretch>
                          <a:fillRect/>
                        </a:stretch>
                      </p:blipFill>
                      <p:spPr bwMode="auto">
                        <a:xfrm>
                          <a:off x="1091" y="1033"/>
                          <a:ext cx="2396" cy="557"/>
                        </a:xfrm>
                        <a:prstGeom prst="rect">
                          <a:avLst/>
                        </a:prstGeom>
                        <a:noFill/>
                        <a:ln>
                          <a:noFill/>
                        </a:ln>
                        <a:effectLst/>
                      </p:spPr>
                    </p:pic>
                  </p:oleObj>
                </mc:Fallback>
              </mc:AlternateContent>
            </a:graphicData>
          </a:graphic>
        </p:graphicFrame>
        <p:sp>
          <p:nvSpPr>
            <p:cNvPr id="34" name="Rectangle 5">
              <a:extLst>
                <a:ext uri="{FF2B5EF4-FFF2-40B4-BE49-F238E27FC236}">
                  <a16:creationId xmlns:a16="http://schemas.microsoft.com/office/drawing/2014/main" id="{CE37B248-271E-4E08-B906-80BDDDAC2C07}"/>
                </a:ext>
              </a:extLst>
            </p:cNvPr>
            <p:cNvSpPr>
              <a:spLocks noChangeArrowheads="1"/>
            </p:cNvSpPr>
            <p:nvPr/>
          </p:nvSpPr>
          <p:spPr bwMode="auto">
            <a:xfrm>
              <a:off x="1068" y="1501"/>
              <a:ext cx="1347"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sz="2600" b="1" dirty="0">
                  <a:ea typeface="黑体" panose="02010609060101010101" pitchFamily="49" charset="-122"/>
                  <a:cs typeface="Times New Roman" panose="02020603050405020304" pitchFamily="18" charset="0"/>
                </a:rPr>
                <a:t>求：</a:t>
              </a:r>
              <a:r>
                <a:rPr lang="en-US" altLang="zh-CN" sz="2600" b="1" i="1" dirty="0">
                  <a:ea typeface="黑体" panose="02010609060101010101" pitchFamily="49" charset="-122"/>
                  <a:cs typeface="Times New Roman" panose="02020603050405020304" pitchFamily="18" charset="0"/>
                </a:rPr>
                <a:t>I</a:t>
              </a:r>
              <a:r>
                <a:rPr lang="en-US" altLang="zh-CN" sz="2600" b="1" dirty="0">
                  <a:ea typeface="黑体" panose="02010609060101010101" pitchFamily="49" charset="-122"/>
                  <a:cs typeface="Times New Roman" panose="02020603050405020304" pitchFamily="18" charset="0"/>
                </a:rPr>
                <a:t>  </a:t>
              </a:r>
              <a:r>
                <a:rPr lang="zh-CN" altLang="en-US" sz="2600" b="1" dirty="0">
                  <a:ea typeface="黑体" panose="02010609060101010101" pitchFamily="49" charset="-122"/>
                  <a:cs typeface="Times New Roman" panose="02020603050405020304" pitchFamily="18" charset="0"/>
                </a:rPr>
                <a:t>、</a:t>
              </a:r>
              <a:r>
                <a:rPr lang="en-US" altLang="zh-CN" sz="2600" b="1" i="1" dirty="0" err="1">
                  <a:ea typeface="黑体" panose="02010609060101010101" pitchFamily="49" charset="-122"/>
                  <a:cs typeface="Times New Roman" panose="02020603050405020304" pitchFamily="18" charset="0"/>
                </a:rPr>
                <a:t>i</a:t>
              </a:r>
              <a:endParaRPr lang="en-US" altLang="zh-CN" sz="2600" b="1" dirty="0">
                <a:ea typeface="黑体" panose="02010609060101010101" pitchFamily="49" charset="-122"/>
                <a:cs typeface="Times New Roman" panose="02020603050405020304" pitchFamily="18" charset="0"/>
              </a:endParaRPr>
            </a:p>
          </p:txBody>
        </p:sp>
      </p:grpSp>
      <p:grpSp>
        <p:nvGrpSpPr>
          <p:cNvPr id="35" name="Group 8">
            <a:extLst>
              <a:ext uri="{FF2B5EF4-FFF2-40B4-BE49-F238E27FC236}">
                <a16:creationId xmlns:a16="http://schemas.microsoft.com/office/drawing/2014/main" id="{DBD753E1-C7C9-4D28-9A65-DE62EA2F5AB3}"/>
              </a:ext>
            </a:extLst>
          </p:cNvPr>
          <p:cNvGrpSpPr>
            <a:grpSpLocks/>
          </p:cNvGrpSpPr>
          <p:nvPr/>
        </p:nvGrpSpPr>
        <p:grpSpPr bwMode="auto">
          <a:xfrm>
            <a:off x="6591872" y="772481"/>
            <a:ext cx="2414419" cy="1821366"/>
            <a:chOff x="1812" y="152"/>
            <a:chExt cx="1258" cy="904"/>
          </a:xfrm>
        </p:grpSpPr>
        <p:grpSp>
          <p:nvGrpSpPr>
            <p:cNvPr id="36" name="Group 9">
              <a:extLst>
                <a:ext uri="{FF2B5EF4-FFF2-40B4-BE49-F238E27FC236}">
                  <a16:creationId xmlns:a16="http://schemas.microsoft.com/office/drawing/2014/main" id="{45DC1790-F73C-4614-91FE-42D05A694EFB}"/>
                </a:ext>
              </a:extLst>
            </p:cNvPr>
            <p:cNvGrpSpPr>
              <a:grpSpLocks/>
            </p:cNvGrpSpPr>
            <p:nvPr/>
          </p:nvGrpSpPr>
          <p:grpSpPr bwMode="auto">
            <a:xfrm>
              <a:off x="2512" y="376"/>
              <a:ext cx="294" cy="680"/>
              <a:chOff x="1173" y="1135"/>
              <a:chExt cx="150" cy="467"/>
            </a:xfrm>
          </p:grpSpPr>
          <p:sp>
            <p:nvSpPr>
              <p:cNvPr id="44" name="Line 10">
                <a:extLst>
                  <a:ext uri="{FF2B5EF4-FFF2-40B4-BE49-F238E27FC236}">
                    <a16:creationId xmlns:a16="http://schemas.microsoft.com/office/drawing/2014/main" id="{A81FE500-759E-4A9B-A060-0F8E50001885}"/>
                  </a:ext>
                </a:extLst>
              </p:cNvPr>
              <p:cNvSpPr>
                <a:spLocks noChangeShapeType="1"/>
              </p:cNvSpPr>
              <p:nvPr/>
            </p:nvSpPr>
            <p:spPr bwMode="auto">
              <a:xfrm>
                <a:off x="1173" y="1392"/>
                <a:ext cx="148"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5" name="Line 11">
                <a:extLst>
                  <a:ext uri="{FF2B5EF4-FFF2-40B4-BE49-F238E27FC236}">
                    <a16:creationId xmlns:a16="http://schemas.microsoft.com/office/drawing/2014/main" id="{1ED78CEB-D3B7-4025-A0D3-FACE2DB374A1}"/>
                  </a:ext>
                </a:extLst>
              </p:cNvPr>
              <p:cNvSpPr>
                <a:spLocks noChangeShapeType="1"/>
              </p:cNvSpPr>
              <p:nvPr/>
            </p:nvSpPr>
            <p:spPr bwMode="auto">
              <a:xfrm flipV="1">
                <a:off x="1248" y="1135"/>
                <a:ext cx="0" cy="213"/>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6" name="Line 12">
                <a:extLst>
                  <a:ext uri="{FF2B5EF4-FFF2-40B4-BE49-F238E27FC236}">
                    <a16:creationId xmlns:a16="http://schemas.microsoft.com/office/drawing/2014/main" id="{322C684E-B8FE-4716-8631-4401CF99D49D}"/>
                  </a:ext>
                </a:extLst>
              </p:cNvPr>
              <p:cNvSpPr>
                <a:spLocks noChangeShapeType="1"/>
              </p:cNvSpPr>
              <p:nvPr/>
            </p:nvSpPr>
            <p:spPr bwMode="auto">
              <a:xfrm flipV="1">
                <a:off x="1248" y="1389"/>
                <a:ext cx="0" cy="213"/>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 name="Line 13">
                <a:extLst>
                  <a:ext uri="{FF2B5EF4-FFF2-40B4-BE49-F238E27FC236}">
                    <a16:creationId xmlns:a16="http://schemas.microsoft.com/office/drawing/2014/main" id="{939A8C2A-81DE-46D2-966E-8F794B50B4C0}"/>
                  </a:ext>
                </a:extLst>
              </p:cNvPr>
              <p:cNvSpPr>
                <a:spLocks noChangeShapeType="1"/>
              </p:cNvSpPr>
              <p:nvPr/>
            </p:nvSpPr>
            <p:spPr bwMode="auto">
              <a:xfrm>
                <a:off x="1175" y="1344"/>
                <a:ext cx="148"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37" name="Line 14">
              <a:extLst>
                <a:ext uri="{FF2B5EF4-FFF2-40B4-BE49-F238E27FC236}">
                  <a16:creationId xmlns:a16="http://schemas.microsoft.com/office/drawing/2014/main" id="{D981C24A-4B20-4914-9E77-F28A9C94BFAD}"/>
                </a:ext>
              </a:extLst>
            </p:cNvPr>
            <p:cNvSpPr>
              <a:spLocks noChangeShapeType="1"/>
            </p:cNvSpPr>
            <p:nvPr/>
          </p:nvSpPr>
          <p:spPr bwMode="auto">
            <a:xfrm flipH="1">
              <a:off x="1812" y="377"/>
              <a:ext cx="86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8" name="Line 15">
              <a:extLst>
                <a:ext uri="{FF2B5EF4-FFF2-40B4-BE49-F238E27FC236}">
                  <a16:creationId xmlns:a16="http://schemas.microsoft.com/office/drawing/2014/main" id="{258FAD4D-5EEF-4242-A5EF-65A77740D30B}"/>
                </a:ext>
              </a:extLst>
            </p:cNvPr>
            <p:cNvSpPr>
              <a:spLocks noChangeShapeType="1"/>
            </p:cNvSpPr>
            <p:nvPr/>
          </p:nvSpPr>
          <p:spPr bwMode="auto">
            <a:xfrm flipH="1">
              <a:off x="1812" y="1042"/>
              <a:ext cx="86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9" name="Line 16">
              <a:extLst>
                <a:ext uri="{FF2B5EF4-FFF2-40B4-BE49-F238E27FC236}">
                  <a16:creationId xmlns:a16="http://schemas.microsoft.com/office/drawing/2014/main" id="{E9475BA2-2D3E-46BC-9637-DFEC39DCBA25}"/>
                </a:ext>
              </a:extLst>
            </p:cNvPr>
            <p:cNvSpPr>
              <a:spLocks noChangeShapeType="1"/>
            </p:cNvSpPr>
            <p:nvPr/>
          </p:nvSpPr>
          <p:spPr bwMode="auto">
            <a:xfrm>
              <a:off x="1820" y="546"/>
              <a:ext cx="0" cy="3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0" name="Line 17">
              <a:extLst>
                <a:ext uri="{FF2B5EF4-FFF2-40B4-BE49-F238E27FC236}">
                  <a16:creationId xmlns:a16="http://schemas.microsoft.com/office/drawing/2014/main" id="{DACDAB55-DE08-4791-B6F6-82F2AE4D20BD}"/>
                </a:ext>
              </a:extLst>
            </p:cNvPr>
            <p:cNvSpPr>
              <a:spLocks noChangeShapeType="1"/>
            </p:cNvSpPr>
            <p:nvPr/>
          </p:nvSpPr>
          <p:spPr bwMode="auto">
            <a:xfrm>
              <a:off x="1891" y="293"/>
              <a:ext cx="361"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1" name="Rectangle 18">
              <a:extLst>
                <a:ext uri="{FF2B5EF4-FFF2-40B4-BE49-F238E27FC236}">
                  <a16:creationId xmlns:a16="http://schemas.microsoft.com/office/drawing/2014/main" id="{1057AB0F-3DBD-463C-A282-639CE06A1E94}"/>
                </a:ext>
              </a:extLst>
            </p:cNvPr>
            <p:cNvSpPr>
              <a:spLocks noChangeArrowheads="1"/>
            </p:cNvSpPr>
            <p:nvPr/>
          </p:nvSpPr>
          <p:spPr bwMode="auto">
            <a:xfrm>
              <a:off x="1839" y="530"/>
              <a:ext cx="389"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b="1" i="1" dirty="0">
                  <a:ea typeface="黑体" panose="02010609060101010101" pitchFamily="49" charset="-122"/>
                  <a:cs typeface="Times New Roman" panose="02020603050405020304" pitchFamily="18" charset="0"/>
                </a:rPr>
                <a:t>u</a:t>
              </a:r>
              <a:endParaRPr lang="en-US" altLang="zh-CN" sz="2600" b="1" dirty="0">
                <a:ea typeface="黑体" panose="02010609060101010101" pitchFamily="49" charset="-122"/>
                <a:cs typeface="Times New Roman" panose="02020603050405020304" pitchFamily="18" charset="0"/>
              </a:endParaRPr>
            </a:p>
          </p:txBody>
        </p:sp>
        <p:sp>
          <p:nvSpPr>
            <p:cNvPr id="42" name="Rectangle 19">
              <a:extLst>
                <a:ext uri="{FF2B5EF4-FFF2-40B4-BE49-F238E27FC236}">
                  <a16:creationId xmlns:a16="http://schemas.microsoft.com/office/drawing/2014/main" id="{409BB917-9AD1-43D5-AA8F-7945576DE2D7}"/>
                </a:ext>
              </a:extLst>
            </p:cNvPr>
            <p:cNvSpPr>
              <a:spLocks noChangeArrowheads="1"/>
            </p:cNvSpPr>
            <p:nvPr/>
          </p:nvSpPr>
          <p:spPr bwMode="auto">
            <a:xfrm>
              <a:off x="2239" y="152"/>
              <a:ext cx="389"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b="1" i="1" dirty="0" err="1">
                  <a:ea typeface="黑体" panose="02010609060101010101" pitchFamily="49" charset="-122"/>
                  <a:cs typeface="Times New Roman" panose="02020603050405020304" pitchFamily="18" charset="0"/>
                </a:rPr>
                <a:t>i</a:t>
              </a:r>
              <a:endParaRPr lang="en-US" altLang="zh-CN" sz="2600" b="1" dirty="0">
                <a:ea typeface="黑体" panose="02010609060101010101" pitchFamily="49" charset="-122"/>
                <a:cs typeface="Times New Roman" panose="02020603050405020304" pitchFamily="18" charset="0"/>
              </a:endParaRPr>
            </a:p>
          </p:txBody>
        </p:sp>
        <p:sp>
          <p:nvSpPr>
            <p:cNvPr id="43" name="Text Box 20">
              <a:extLst>
                <a:ext uri="{FF2B5EF4-FFF2-40B4-BE49-F238E27FC236}">
                  <a16:creationId xmlns:a16="http://schemas.microsoft.com/office/drawing/2014/main" id="{A2588353-A9DF-42E2-B46E-6410AF202CF5}"/>
                </a:ext>
              </a:extLst>
            </p:cNvPr>
            <p:cNvSpPr txBox="1">
              <a:spLocks noChangeArrowheads="1"/>
            </p:cNvSpPr>
            <p:nvPr/>
          </p:nvSpPr>
          <p:spPr bwMode="auto">
            <a:xfrm>
              <a:off x="2848" y="573"/>
              <a:ext cx="222"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C</a:t>
              </a:r>
            </a:p>
          </p:txBody>
        </p:sp>
      </p:grpSp>
      <p:sp>
        <p:nvSpPr>
          <p:cNvPr id="48" name="Text Box 27">
            <a:extLst>
              <a:ext uri="{FF2B5EF4-FFF2-40B4-BE49-F238E27FC236}">
                <a16:creationId xmlns:a16="http://schemas.microsoft.com/office/drawing/2014/main" id="{ED28FAB3-5A86-4A82-8B6A-D53FB82E0761}"/>
              </a:ext>
            </a:extLst>
          </p:cNvPr>
          <p:cNvSpPr txBox="1">
            <a:spLocks noChangeArrowheads="1"/>
          </p:cNvSpPr>
          <p:nvPr/>
        </p:nvSpPr>
        <p:spPr bwMode="auto">
          <a:xfrm>
            <a:off x="1938445" y="710517"/>
            <a:ext cx="2864887"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求电容中的电流。</a:t>
            </a:r>
          </a:p>
        </p:txBody>
      </p:sp>
      <p:sp>
        <p:nvSpPr>
          <p:cNvPr id="49" name="Rectangle 291">
            <a:extLst>
              <a:ext uri="{FF2B5EF4-FFF2-40B4-BE49-F238E27FC236}">
                <a16:creationId xmlns:a16="http://schemas.microsoft.com/office/drawing/2014/main" id="{FAB0A38B-2027-45DE-BA7B-5709B119C75F}"/>
              </a:ext>
            </a:extLst>
          </p:cNvPr>
          <p:cNvSpPr>
            <a:spLocks noChangeArrowheads="1"/>
          </p:cNvSpPr>
          <p:nvPr/>
        </p:nvSpPr>
        <p:spPr bwMode="auto">
          <a:xfrm>
            <a:off x="1157362" y="3806693"/>
            <a:ext cx="1191815" cy="497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sz="2600" b="1" dirty="0">
                <a:ea typeface="黑体" panose="02010609060101010101" pitchFamily="49" charset="-122"/>
                <a:cs typeface="Times New Roman" panose="02020603050405020304" pitchFamily="18" charset="0"/>
              </a:rPr>
              <a:t>解：</a:t>
            </a:r>
          </a:p>
        </p:txBody>
      </p:sp>
      <p:graphicFrame>
        <p:nvGraphicFramePr>
          <p:cNvPr id="50" name="Object 292">
            <a:hlinkClick r:id="" action="ppaction://ole?verb=0"/>
            <a:extLst>
              <a:ext uri="{FF2B5EF4-FFF2-40B4-BE49-F238E27FC236}">
                <a16:creationId xmlns:a16="http://schemas.microsoft.com/office/drawing/2014/main" id="{06020309-823F-4296-A4D6-783931D10FC1}"/>
              </a:ext>
            </a:extLst>
          </p:cNvPr>
          <p:cNvGraphicFramePr>
            <a:graphicFrameLocks/>
          </p:cNvGraphicFramePr>
          <p:nvPr>
            <p:extLst>
              <p:ext uri="{D42A27DB-BD31-4B8C-83A1-F6EECF244321}">
                <p14:modId xmlns:p14="http://schemas.microsoft.com/office/powerpoint/2010/main" val="2715893097"/>
              </p:ext>
            </p:extLst>
          </p:nvPr>
        </p:nvGraphicFramePr>
        <p:xfrm>
          <a:off x="2109462" y="3562087"/>
          <a:ext cx="5428282" cy="906653"/>
        </p:xfrm>
        <a:graphic>
          <a:graphicData uri="http://schemas.openxmlformats.org/presentationml/2006/ole">
            <mc:AlternateContent xmlns:mc="http://schemas.openxmlformats.org/markup-compatibility/2006">
              <mc:Choice xmlns:v="urn:schemas-microsoft-com:vml" Requires="v">
                <p:oleObj spid="_x0000_s304543" name="公式" r:id="rId5" imgW="2336760" imgH="419040" progId="Equation.3">
                  <p:embed/>
                </p:oleObj>
              </mc:Choice>
              <mc:Fallback>
                <p:oleObj name="公式" r:id="rId5" imgW="2336760" imgH="419040" progId="Equation.3">
                  <p:embed/>
                  <p:pic>
                    <p:nvPicPr>
                      <p:cNvPr id="46" name="Object 292">
                        <a:hlinkClick r:id="" action="ppaction://ole?verb=0"/>
                        <a:extLst>
                          <a:ext uri="{FF2B5EF4-FFF2-40B4-BE49-F238E27FC236}">
                            <a16:creationId xmlns:a16="http://schemas.microsoft.com/office/drawing/2014/main" id="{6761962D-2B94-415E-977D-FFE23156661D}"/>
                          </a:ext>
                        </a:extLst>
                      </p:cNvPr>
                      <p:cNvPicPr>
                        <a:picLocks noChangeArrowheads="1"/>
                      </p:cNvPicPr>
                      <p:nvPr/>
                    </p:nvPicPr>
                    <p:blipFill>
                      <a:blip r:embed="rId6"/>
                      <a:srcRect/>
                      <a:stretch>
                        <a:fillRect/>
                      </a:stretch>
                    </p:blipFill>
                    <p:spPr bwMode="auto">
                      <a:xfrm>
                        <a:off x="2109462" y="3562087"/>
                        <a:ext cx="5428282" cy="906653"/>
                      </a:xfrm>
                      <a:prstGeom prst="rect">
                        <a:avLst/>
                      </a:prstGeom>
                      <a:noFill/>
                      <a:ln>
                        <a:noFill/>
                      </a:ln>
                      <a:effectLst/>
                    </p:spPr>
                  </p:pic>
                </p:oleObj>
              </mc:Fallback>
            </mc:AlternateContent>
          </a:graphicData>
        </a:graphic>
      </p:graphicFrame>
      <p:grpSp>
        <p:nvGrpSpPr>
          <p:cNvPr id="51" name="Group 293">
            <a:extLst>
              <a:ext uri="{FF2B5EF4-FFF2-40B4-BE49-F238E27FC236}">
                <a16:creationId xmlns:a16="http://schemas.microsoft.com/office/drawing/2014/main" id="{63663D2A-FFC4-4FFD-BDE4-B10E857D3871}"/>
              </a:ext>
            </a:extLst>
          </p:cNvPr>
          <p:cNvGrpSpPr>
            <a:grpSpLocks/>
          </p:cNvGrpSpPr>
          <p:nvPr/>
        </p:nvGrpSpPr>
        <p:grpSpPr bwMode="auto">
          <a:xfrm>
            <a:off x="2109463" y="4930127"/>
            <a:ext cx="6439207" cy="1001390"/>
            <a:chOff x="920" y="2641"/>
            <a:chExt cx="3630" cy="537"/>
          </a:xfrm>
        </p:grpSpPr>
        <p:sp>
          <p:nvSpPr>
            <p:cNvPr id="52" name="Rectangle 294">
              <a:extLst>
                <a:ext uri="{FF2B5EF4-FFF2-40B4-BE49-F238E27FC236}">
                  <a16:creationId xmlns:a16="http://schemas.microsoft.com/office/drawing/2014/main" id="{956B6225-03EA-4D65-BAB9-F4B4E7A1FEB6}"/>
                </a:ext>
              </a:extLst>
            </p:cNvPr>
            <p:cNvSpPr>
              <a:spLocks noChangeArrowheads="1"/>
            </p:cNvSpPr>
            <p:nvPr/>
          </p:nvSpPr>
          <p:spPr bwMode="auto">
            <a:xfrm>
              <a:off x="920" y="2731"/>
              <a:ext cx="1366"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sz="2600" b="1" dirty="0">
                  <a:ea typeface="黑体" panose="02010609060101010101" pitchFamily="49" charset="-122"/>
                  <a:cs typeface="Times New Roman" panose="02020603050405020304" pitchFamily="18" charset="0"/>
                </a:rPr>
                <a:t>电流有效值</a:t>
              </a:r>
            </a:p>
          </p:txBody>
        </p:sp>
        <p:graphicFrame>
          <p:nvGraphicFramePr>
            <p:cNvPr id="53" name="Object 295">
              <a:hlinkClick r:id="" action="ppaction://ole?verb=0"/>
              <a:extLst>
                <a:ext uri="{FF2B5EF4-FFF2-40B4-BE49-F238E27FC236}">
                  <a16:creationId xmlns:a16="http://schemas.microsoft.com/office/drawing/2014/main" id="{3FD1BB12-1E2F-4E0C-89DB-CECE2150629B}"/>
                </a:ext>
              </a:extLst>
            </p:cNvPr>
            <p:cNvGraphicFramePr>
              <a:graphicFrameLocks/>
            </p:cNvGraphicFramePr>
            <p:nvPr>
              <p:extLst>
                <p:ext uri="{D42A27DB-BD31-4B8C-83A1-F6EECF244321}">
                  <p14:modId xmlns:p14="http://schemas.microsoft.com/office/powerpoint/2010/main" val="4018328193"/>
                </p:ext>
              </p:extLst>
            </p:nvPr>
          </p:nvGraphicFramePr>
          <p:xfrm>
            <a:off x="2069" y="2641"/>
            <a:ext cx="2481" cy="537"/>
          </p:xfrm>
          <a:graphic>
            <a:graphicData uri="http://schemas.openxmlformats.org/presentationml/2006/ole">
              <mc:AlternateContent xmlns:mc="http://schemas.openxmlformats.org/markup-compatibility/2006">
                <mc:Choice xmlns:v="urn:schemas-microsoft-com:vml" Requires="v">
                  <p:oleObj spid="_x0000_s304544" name="公式" r:id="rId7" imgW="2057400" imgH="444240" progId="Equation.3">
                    <p:embed/>
                  </p:oleObj>
                </mc:Choice>
                <mc:Fallback>
                  <p:oleObj name="公式" r:id="rId7" imgW="2057400" imgH="444240" progId="Equation.3">
                    <p:embed/>
                    <p:pic>
                      <p:nvPicPr>
                        <p:cNvPr id="49" name="Object 295">
                          <a:hlinkClick r:id="" action="ppaction://ole?verb=0"/>
                          <a:extLst>
                            <a:ext uri="{FF2B5EF4-FFF2-40B4-BE49-F238E27FC236}">
                              <a16:creationId xmlns:a16="http://schemas.microsoft.com/office/drawing/2014/main" id="{C91B0FDA-1775-4BE8-902D-71FA67866A24}"/>
                            </a:ext>
                          </a:extLst>
                        </p:cNvPr>
                        <p:cNvPicPr>
                          <a:picLocks noChangeArrowheads="1"/>
                        </p:cNvPicPr>
                        <p:nvPr/>
                      </p:nvPicPr>
                      <p:blipFill>
                        <a:blip r:embed="rId8"/>
                        <a:srcRect/>
                        <a:stretch>
                          <a:fillRect/>
                        </a:stretch>
                      </p:blipFill>
                      <p:spPr bwMode="auto">
                        <a:xfrm>
                          <a:off x="2069" y="2641"/>
                          <a:ext cx="2481" cy="537"/>
                        </a:xfrm>
                        <a:prstGeom prst="rect">
                          <a:avLst/>
                        </a:prstGeom>
                        <a:noFill/>
                        <a:ln>
                          <a:noFill/>
                        </a:ln>
                        <a:effectLst/>
                      </p:spPr>
                    </p:pic>
                  </p:oleObj>
                </mc:Fallback>
              </mc:AlternateContent>
            </a:graphicData>
          </a:graphic>
        </p:graphicFrame>
      </p:grpSp>
      <p:sp>
        <p:nvSpPr>
          <p:cNvPr id="2" name="灯片编号占位符 1">
            <a:extLst>
              <a:ext uri="{FF2B5EF4-FFF2-40B4-BE49-F238E27FC236}">
                <a16:creationId xmlns:a16="http://schemas.microsoft.com/office/drawing/2014/main" id="{672146E2-387C-458A-8442-75405FA69CDF}"/>
              </a:ext>
            </a:extLst>
          </p:cNvPr>
          <p:cNvSpPr>
            <a:spLocks noGrp="1"/>
          </p:cNvSpPr>
          <p:nvPr>
            <p:ph type="sldNum" sz="quarter" idx="12"/>
          </p:nvPr>
        </p:nvSpPr>
        <p:spPr/>
        <p:txBody>
          <a:bodyPr/>
          <a:lstStyle/>
          <a:p>
            <a:fld id="{DD7B16FF-69CA-4A0B-BD3A-C4B4E2184A49}" type="slidenum">
              <a:rPr lang="zh-CN" altLang="en-US" smtClean="0"/>
              <a:pPr/>
              <a:t>60</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wipe(left)">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wipe(left)">
                                      <p:cBhvr>
                                        <p:cTn id="1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
            <a:extLst>
              <a:ext uri="{FF2B5EF4-FFF2-40B4-BE49-F238E27FC236}">
                <a16:creationId xmlns:a16="http://schemas.microsoft.com/office/drawing/2014/main" id="{58C2A2AB-6C99-48EF-BE69-DC55D5FC1685}"/>
              </a:ext>
            </a:extLst>
          </p:cNvPr>
          <p:cNvGrpSpPr>
            <a:grpSpLocks/>
          </p:cNvGrpSpPr>
          <p:nvPr/>
        </p:nvGrpSpPr>
        <p:grpSpPr bwMode="auto">
          <a:xfrm>
            <a:off x="597985" y="1392646"/>
            <a:ext cx="6110982" cy="2510940"/>
            <a:chOff x="332" y="927"/>
            <a:chExt cx="3500" cy="1768"/>
          </a:xfrm>
        </p:grpSpPr>
        <p:graphicFrame>
          <p:nvGraphicFramePr>
            <p:cNvPr id="24" name="Object 3">
              <a:hlinkClick r:id="" action="ppaction://ole?verb=0"/>
              <a:extLst>
                <a:ext uri="{FF2B5EF4-FFF2-40B4-BE49-F238E27FC236}">
                  <a16:creationId xmlns:a16="http://schemas.microsoft.com/office/drawing/2014/main" id="{EAF190E2-0C10-4515-8EC7-84190A2D18FE}"/>
                </a:ext>
              </a:extLst>
            </p:cNvPr>
            <p:cNvGraphicFramePr>
              <a:graphicFrameLocks/>
            </p:cNvGraphicFramePr>
            <p:nvPr>
              <p:extLst>
                <p:ext uri="{D42A27DB-BD31-4B8C-83A1-F6EECF244321}">
                  <p14:modId xmlns:p14="http://schemas.microsoft.com/office/powerpoint/2010/main" val="2278049281"/>
                </p:ext>
              </p:extLst>
            </p:nvPr>
          </p:nvGraphicFramePr>
          <p:xfrm>
            <a:off x="479" y="1369"/>
            <a:ext cx="3353" cy="1326"/>
          </p:xfrm>
          <a:graphic>
            <a:graphicData uri="http://schemas.openxmlformats.org/presentationml/2006/ole">
              <mc:AlternateContent xmlns:mc="http://schemas.openxmlformats.org/markup-compatibility/2006">
                <mc:Choice xmlns:v="urn:schemas-microsoft-com:vml" Requires="v">
                  <p:oleObj spid="_x0000_s305700" name="Equation" r:id="rId3" imgW="1892160" imgH="812520" progId="Equation.3">
                    <p:embed/>
                  </p:oleObj>
                </mc:Choice>
                <mc:Fallback>
                  <p:oleObj name="Equation" r:id="rId3" imgW="1892160" imgH="812520" progId="Equation.3">
                    <p:embed/>
                    <p:pic>
                      <p:nvPicPr>
                        <p:cNvPr id="5" name="Object 3">
                          <a:hlinkClick r:id="" action="ppaction://ole?verb=0"/>
                          <a:extLst>
                            <a:ext uri="{FF2B5EF4-FFF2-40B4-BE49-F238E27FC236}">
                              <a16:creationId xmlns:a16="http://schemas.microsoft.com/office/drawing/2014/main" id="{8A2C0E18-A7F0-42B3-8C4D-01190F75E71B}"/>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 y="1369"/>
                          <a:ext cx="3353" cy="1326"/>
                        </a:xfrm>
                        <a:prstGeom prst="rect">
                          <a:avLst/>
                        </a:prstGeom>
                        <a:noFill/>
                        <a:ln>
                          <a:noFill/>
                        </a:ln>
                        <a:effectLst/>
                      </p:spPr>
                    </p:pic>
                  </p:oleObj>
                </mc:Fallback>
              </mc:AlternateContent>
            </a:graphicData>
          </a:graphic>
        </p:graphicFrame>
        <p:sp>
          <p:nvSpPr>
            <p:cNvPr id="25" name="Rectangle 4">
              <a:extLst>
                <a:ext uri="{FF2B5EF4-FFF2-40B4-BE49-F238E27FC236}">
                  <a16:creationId xmlns:a16="http://schemas.microsoft.com/office/drawing/2014/main" id="{F6B26A2E-45AF-426C-9F68-652366F4C61E}"/>
                </a:ext>
              </a:extLst>
            </p:cNvPr>
            <p:cNvSpPr>
              <a:spLocks noChangeArrowheads="1"/>
            </p:cNvSpPr>
            <p:nvPr/>
          </p:nvSpPr>
          <p:spPr bwMode="auto">
            <a:xfrm>
              <a:off x="332" y="927"/>
              <a:ext cx="1110" cy="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sz="2600" b="1" dirty="0">
                  <a:latin typeface="黑体" panose="02010609060101010101" pitchFamily="49" charset="-122"/>
                  <a:ea typeface="黑体" panose="02010609060101010101" pitchFamily="49" charset="-122"/>
                </a:rPr>
                <a:t>瞬时值</a:t>
              </a:r>
            </a:p>
          </p:txBody>
        </p:sp>
      </p:grpSp>
      <p:sp>
        <p:nvSpPr>
          <p:cNvPr id="26" name="AutoShape 5">
            <a:extLst>
              <a:ext uri="{FF2B5EF4-FFF2-40B4-BE49-F238E27FC236}">
                <a16:creationId xmlns:a16="http://schemas.microsoft.com/office/drawing/2014/main" id="{6348B3DE-66E9-4B24-9BA2-B6C5D51EEB16}"/>
              </a:ext>
            </a:extLst>
          </p:cNvPr>
          <p:cNvSpPr>
            <a:spLocks noChangeArrowheads="1"/>
          </p:cNvSpPr>
          <p:nvPr/>
        </p:nvSpPr>
        <p:spPr bwMode="auto">
          <a:xfrm>
            <a:off x="6883138" y="3991066"/>
            <a:ext cx="2298430" cy="846138"/>
          </a:xfrm>
          <a:prstGeom prst="wedgeRoundRectCallout">
            <a:avLst>
              <a:gd name="adj1" fmla="val -65995"/>
              <a:gd name="adj2" fmla="val 115282"/>
              <a:gd name="adj3" fmla="val 16667"/>
            </a:avLst>
          </a:prstGeom>
          <a:solidFill>
            <a:schemeClr val="bg2"/>
          </a:solidFill>
          <a:ln w="12700">
            <a:solidFill>
              <a:schemeClr val="accent1"/>
            </a:solidFill>
            <a:miter lim="800000"/>
            <a:headEnd/>
            <a:tailEnd/>
          </a:ln>
          <a:effectLst/>
        </p:spPr>
        <p:txBody>
          <a:bodyPr wrap="none" anchor="ctr"/>
          <a:lstStyle/>
          <a:p>
            <a:pPr algn="ctr" eaLnBrk="0" hangingPunct="0"/>
            <a:r>
              <a:rPr lang="en-US" altLang="zh-CN" sz="2600" b="1" i="1"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i</a:t>
            </a:r>
            <a:r>
              <a:rPr lang="en-US" altLang="zh-CN" sz="2600" b="1"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超前于 </a:t>
            </a:r>
            <a:r>
              <a:rPr lang="en-US" altLang="zh-CN" sz="2600" b="1"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u</a:t>
            </a:r>
            <a:r>
              <a:rPr lang="en-US" altLang="zh-CN" sz="2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90°</a:t>
            </a:r>
            <a:endParaRPr lang="en-US" altLang="zh-CN" sz="2600" b="1" baseline="30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7" name="Rectangle 6">
            <a:extLst>
              <a:ext uri="{FF2B5EF4-FFF2-40B4-BE49-F238E27FC236}">
                <a16:creationId xmlns:a16="http://schemas.microsoft.com/office/drawing/2014/main" id="{5DBD84E6-E37E-47A1-9A13-44A68F09808B}"/>
              </a:ext>
            </a:extLst>
          </p:cNvPr>
          <p:cNvSpPr>
            <a:spLocks noChangeArrowheads="1"/>
          </p:cNvSpPr>
          <p:nvPr/>
        </p:nvSpPr>
        <p:spPr bwMode="auto">
          <a:xfrm>
            <a:off x="598488" y="415925"/>
            <a:ext cx="2682875" cy="497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sz="2600" b="1">
                <a:latin typeface="黑体" panose="02010609060101010101" pitchFamily="49" charset="-122"/>
                <a:ea typeface="黑体" panose="02010609060101010101" pitchFamily="49" charset="-122"/>
              </a:rPr>
              <a:t>电流有效值</a:t>
            </a:r>
          </a:p>
        </p:txBody>
      </p:sp>
      <p:graphicFrame>
        <p:nvGraphicFramePr>
          <p:cNvPr id="28" name="Object 295">
            <a:hlinkClick r:id="" action="ppaction://ole?verb=0"/>
            <a:extLst>
              <a:ext uri="{FF2B5EF4-FFF2-40B4-BE49-F238E27FC236}">
                <a16:creationId xmlns:a16="http://schemas.microsoft.com/office/drawing/2014/main" id="{CCD6175A-9849-4226-9890-6D19B75CAC8E}"/>
              </a:ext>
            </a:extLst>
          </p:cNvPr>
          <p:cNvGraphicFramePr>
            <a:graphicFrameLocks/>
          </p:cNvGraphicFramePr>
          <p:nvPr>
            <p:extLst>
              <p:ext uri="{D42A27DB-BD31-4B8C-83A1-F6EECF244321}">
                <p14:modId xmlns:p14="http://schemas.microsoft.com/office/powerpoint/2010/main" val="3545352968"/>
              </p:ext>
            </p:extLst>
          </p:nvPr>
        </p:nvGraphicFramePr>
        <p:xfrm>
          <a:off x="2677651" y="259942"/>
          <a:ext cx="4401011" cy="1001390"/>
        </p:xfrm>
        <a:graphic>
          <a:graphicData uri="http://schemas.openxmlformats.org/presentationml/2006/ole">
            <mc:AlternateContent xmlns:mc="http://schemas.openxmlformats.org/markup-compatibility/2006">
              <mc:Choice xmlns:v="urn:schemas-microsoft-com:vml" Requires="v">
                <p:oleObj spid="_x0000_s305701" name="公式" r:id="rId5" imgW="2057400" imgH="444240" progId="Equation.3">
                  <p:embed/>
                </p:oleObj>
              </mc:Choice>
              <mc:Fallback>
                <p:oleObj name="公式" r:id="rId5" imgW="2057400" imgH="444240" progId="Equation.3">
                  <p:embed/>
                  <p:pic>
                    <p:nvPicPr>
                      <p:cNvPr id="25" name="Object 295">
                        <a:hlinkClick r:id="" action="ppaction://ole?verb=0"/>
                        <a:extLst>
                          <a:ext uri="{FF2B5EF4-FFF2-40B4-BE49-F238E27FC236}">
                            <a16:creationId xmlns:a16="http://schemas.microsoft.com/office/drawing/2014/main" id="{64AF2F5A-7D56-4632-A748-2BF21EC62028}"/>
                          </a:ext>
                        </a:extLst>
                      </p:cNvPr>
                      <p:cNvPicPr>
                        <a:picLocks noChangeArrowheads="1"/>
                      </p:cNvPicPr>
                      <p:nvPr/>
                    </p:nvPicPr>
                    <p:blipFill>
                      <a:blip r:embed="rId6"/>
                      <a:srcRect/>
                      <a:stretch>
                        <a:fillRect/>
                      </a:stretch>
                    </p:blipFill>
                    <p:spPr bwMode="auto">
                      <a:xfrm>
                        <a:off x="2677651" y="259942"/>
                        <a:ext cx="4401011" cy="1001390"/>
                      </a:xfrm>
                      <a:prstGeom prst="rect">
                        <a:avLst/>
                      </a:prstGeom>
                      <a:noFill/>
                      <a:ln>
                        <a:noFill/>
                      </a:ln>
                      <a:effectLst/>
                    </p:spPr>
                  </p:pic>
                </p:oleObj>
              </mc:Fallback>
            </mc:AlternateContent>
          </a:graphicData>
        </a:graphic>
      </p:graphicFrame>
      <p:grpSp>
        <p:nvGrpSpPr>
          <p:cNvPr id="29" name="组合 28">
            <a:extLst>
              <a:ext uri="{FF2B5EF4-FFF2-40B4-BE49-F238E27FC236}">
                <a16:creationId xmlns:a16="http://schemas.microsoft.com/office/drawing/2014/main" id="{93DF7558-80CA-4445-97A3-67F0FC721389}"/>
              </a:ext>
            </a:extLst>
          </p:cNvPr>
          <p:cNvGrpSpPr/>
          <p:nvPr/>
        </p:nvGrpSpPr>
        <p:grpSpPr>
          <a:xfrm>
            <a:off x="5564683" y="4155099"/>
            <a:ext cx="2020756" cy="2478220"/>
            <a:chOff x="5061215" y="4188266"/>
            <a:chExt cx="1865313" cy="2287588"/>
          </a:xfrm>
        </p:grpSpPr>
        <p:grpSp>
          <p:nvGrpSpPr>
            <p:cNvPr id="30" name="Group 27">
              <a:extLst>
                <a:ext uri="{FF2B5EF4-FFF2-40B4-BE49-F238E27FC236}">
                  <a16:creationId xmlns:a16="http://schemas.microsoft.com/office/drawing/2014/main" id="{2E4771AC-F386-4420-8E4E-CB3D5BA9F8BE}"/>
                </a:ext>
              </a:extLst>
            </p:cNvPr>
            <p:cNvGrpSpPr>
              <a:grpSpLocks/>
            </p:cNvGrpSpPr>
            <p:nvPr/>
          </p:nvGrpSpPr>
          <p:grpSpPr bwMode="auto">
            <a:xfrm>
              <a:off x="5061215" y="4188266"/>
              <a:ext cx="1865313" cy="2287588"/>
              <a:chOff x="3984" y="2700"/>
              <a:chExt cx="1175" cy="1441"/>
            </a:xfrm>
          </p:grpSpPr>
          <p:sp>
            <p:nvSpPr>
              <p:cNvPr id="32" name="Line 9">
                <a:extLst>
                  <a:ext uri="{FF2B5EF4-FFF2-40B4-BE49-F238E27FC236}">
                    <a16:creationId xmlns:a16="http://schemas.microsoft.com/office/drawing/2014/main" id="{3CCA69B4-8848-47A0-ACDE-BB92109143A0}"/>
                  </a:ext>
                </a:extLst>
              </p:cNvPr>
              <p:cNvSpPr>
                <a:spLocks noChangeShapeType="1"/>
              </p:cNvSpPr>
              <p:nvPr/>
            </p:nvSpPr>
            <p:spPr bwMode="auto">
              <a:xfrm>
                <a:off x="3984" y="3571"/>
                <a:ext cx="1075" cy="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latin typeface="黑体" panose="02010609060101010101" pitchFamily="49" charset="-122"/>
                  <a:ea typeface="黑体" panose="02010609060101010101" pitchFamily="49" charset="-122"/>
                </a:endParaRPr>
              </a:p>
            </p:txBody>
          </p:sp>
          <p:sp>
            <p:nvSpPr>
              <p:cNvPr id="33" name="Line 10">
                <a:extLst>
                  <a:ext uri="{FF2B5EF4-FFF2-40B4-BE49-F238E27FC236}">
                    <a16:creationId xmlns:a16="http://schemas.microsoft.com/office/drawing/2014/main" id="{9E53E093-2661-41D3-8DB2-B57003DA601D}"/>
                  </a:ext>
                </a:extLst>
              </p:cNvPr>
              <p:cNvSpPr>
                <a:spLocks noChangeShapeType="1"/>
              </p:cNvSpPr>
              <p:nvPr/>
            </p:nvSpPr>
            <p:spPr bwMode="auto">
              <a:xfrm flipV="1">
                <a:off x="3984" y="2700"/>
                <a:ext cx="407" cy="87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latin typeface="黑体" panose="02010609060101010101" pitchFamily="49" charset="-122"/>
                  <a:ea typeface="黑体" panose="02010609060101010101" pitchFamily="49" charset="-122"/>
                </a:endParaRPr>
              </a:p>
            </p:txBody>
          </p:sp>
          <p:sp>
            <p:nvSpPr>
              <p:cNvPr id="34" name="Line 11">
                <a:extLst>
                  <a:ext uri="{FF2B5EF4-FFF2-40B4-BE49-F238E27FC236}">
                    <a16:creationId xmlns:a16="http://schemas.microsoft.com/office/drawing/2014/main" id="{6E62D1FE-84D6-4207-AC1F-95F7F181A988}"/>
                  </a:ext>
                </a:extLst>
              </p:cNvPr>
              <p:cNvSpPr>
                <a:spLocks noChangeShapeType="1"/>
              </p:cNvSpPr>
              <p:nvPr/>
            </p:nvSpPr>
            <p:spPr bwMode="auto">
              <a:xfrm>
                <a:off x="3984" y="3577"/>
                <a:ext cx="1175" cy="564"/>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latin typeface="黑体" panose="02010609060101010101" pitchFamily="49" charset="-122"/>
                  <a:ea typeface="黑体" panose="02010609060101010101" pitchFamily="49" charset="-122"/>
                </a:endParaRPr>
              </a:p>
            </p:txBody>
          </p:sp>
          <p:graphicFrame>
            <p:nvGraphicFramePr>
              <p:cNvPr id="35" name="Object 14">
                <a:extLst>
                  <a:ext uri="{FF2B5EF4-FFF2-40B4-BE49-F238E27FC236}">
                    <a16:creationId xmlns:a16="http://schemas.microsoft.com/office/drawing/2014/main" id="{DCF1ABF6-36E6-44ED-BFC3-CA07E443D992}"/>
                  </a:ext>
                </a:extLst>
              </p:cNvPr>
              <p:cNvGraphicFramePr>
                <a:graphicFrameLocks noChangeAspect="1"/>
              </p:cNvGraphicFramePr>
              <p:nvPr>
                <p:extLst>
                  <p:ext uri="{D42A27DB-BD31-4B8C-83A1-F6EECF244321}">
                    <p14:modId xmlns:p14="http://schemas.microsoft.com/office/powerpoint/2010/main" val="1901562289"/>
                  </p:ext>
                </p:extLst>
              </p:nvPr>
            </p:nvGraphicFramePr>
            <p:xfrm>
              <a:off x="4539" y="3543"/>
              <a:ext cx="281" cy="386"/>
            </p:xfrm>
            <a:graphic>
              <a:graphicData uri="http://schemas.openxmlformats.org/presentationml/2006/ole">
                <mc:AlternateContent xmlns:mc="http://schemas.openxmlformats.org/markup-compatibility/2006">
                  <mc:Choice xmlns:v="urn:schemas-microsoft-com:vml" Requires="v">
                    <p:oleObj spid="_x0000_s305702" name="公式" r:id="rId7" imgW="291960" imgH="406080" progId="Equation.3">
                      <p:embed/>
                    </p:oleObj>
                  </mc:Choice>
                  <mc:Fallback>
                    <p:oleObj name="公式" r:id="rId7" imgW="291960" imgH="406080" progId="Equation.3">
                      <p:embed/>
                      <p:pic>
                        <p:nvPicPr>
                          <p:cNvPr id="14" name="Object 14">
                            <a:extLst>
                              <a:ext uri="{FF2B5EF4-FFF2-40B4-BE49-F238E27FC236}">
                                <a16:creationId xmlns:a16="http://schemas.microsoft.com/office/drawing/2014/main" id="{C69E3D65-2635-40C9-BAD4-7C3AC566C9FB}"/>
                              </a:ext>
                            </a:extLst>
                          </p:cNvPr>
                          <p:cNvPicPr>
                            <a:picLocks noChangeAspect="1" noChangeArrowheads="1"/>
                          </p:cNvPicPr>
                          <p:nvPr/>
                        </p:nvPicPr>
                        <p:blipFill>
                          <a:blip r:embed="rId8"/>
                          <a:srcRect/>
                          <a:stretch>
                            <a:fillRect/>
                          </a:stretch>
                        </p:blipFill>
                        <p:spPr bwMode="auto">
                          <a:xfrm>
                            <a:off x="4539" y="3543"/>
                            <a:ext cx="281" cy="386"/>
                          </a:xfrm>
                          <a:prstGeom prst="rect">
                            <a:avLst/>
                          </a:prstGeom>
                          <a:noFill/>
                          <a:ln>
                            <a:noFill/>
                          </a:ln>
                          <a:effectLst/>
                        </p:spPr>
                      </p:pic>
                    </p:oleObj>
                  </mc:Fallback>
                </mc:AlternateContent>
              </a:graphicData>
            </a:graphic>
          </p:graphicFrame>
          <p:sp>
            <p:nvSpPr>
              <p:cNvPr id="36" name="Freeform 16">
                <a:extLst>
                  <a:ext uri="{FF2B5EF4-FFF2-40B4-BE49-F238E27FC236}">
                    <a16:creationId xmlns:a16="http://schemas.microsoft.com/office/drawing/2014/main" id="{7B05F05C-323B-4AB4-AC18-25C0F75389D7}"/>
                  </a:ext>
                </a:extLst>
              </p:cNvPr>
              <p:cNvSpPr>
                <a:spLocks/>
              </p:cNvSpPr>
              <p:nvPr/>
            </p:nvSpPr>
            <p:spPr bwMode="auto">
              <a:xfrm>
                <a:off x="4044" y="3420"/>
                <a:ext cx="168" cy="156"/>
              </a:xfrm>
              <a:custGeom>
                <a:avLst/>
                <a:gdLst>
                  <a:gd name="T0" fmla="*/ 0 w 168"/>
                  <a:gd name="T1" fmla="*/ 0 h 156"/>
                  <a:gd name="T2" fmla="*/ 108 w 168"/>
                  <a:gd name="T3" fmla="*/ 72 h 156"/>
                  <a:gd name="T4" fmla="*/ 168 w 168"/>
                  <a:gd name="T5" fmla="*/ 156 h 156"/>
                </a:gdLst>
                <a:ahLst/>
                <a:cxnLst>
                  <a:cxn ang="0">
                    <a:pos x="T0" y="T1"/>
                  </a:cxn>
                  <a:cxn ang="0">
                    <a:pos x="T2" y="T3"/>
                  </a:cxn>
                  <a:cxn ang="0">
                    <a:pos x="T4" y="T5"/>
                  </a:cxn>
                </a:cxnLst>
                <a:rect l="0" t="0" r="r" b="b"/>
                <a:pathLst>
                  <a:path w="168" h="156">
                    <a:moveTo>
                      <a:pt x="0" y="0"/>
                    </a:moveTo>
                    <a:cubicBezTo>
                      <a:pt x="40" y="23"/>
                      <a:pt x="80" y="46"/>
                      <a:pt x="108" y="72"/>
                    </a:cubicBezTo>
                    <a:cubicBezTo>
                      <a:pt x="136" y="98"/>
                      <a:pt x="156" y="138"/>
                      <a:pt x="168" y="156"/>
                    </a:cubicBezTo>
                  </a:path>
                </a:pathLst>
              </a:custGeom>
              <a:noFill/>
              <a:ln w="381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dirty="0">
                  <a:latin typeface="黑体" panose="02010609060101010101" pitchFamily="49" charset="-122"/>
                  <a:ea typeface="黑体" panose="02010609060101010101" pitchFamily="49" charset="-122"/>
                </a:endParaRPr>
              </a:p>
            </p:txBody>
          </p:sp>
          <p:sp>
            <p:nvSpPr>
              <p:cNvPr id="37" name="Freeform 17">
                <a:extLst>
                  <a:ext uri="{FF2B5EF4-FFF2-40B4-BE49-F238E27FC236}">
                    <a16:creationId xmlns:a16="http://schemas.microsoft.com/office/drawing/2014/main" id="{981641F1-BAED-4FE1-B390-1D624CC94561}"/>
                  </a:ext>
                </a:extLst>
              </p:cNvPr>
              <p:cNvSpPr>
                <a:spLocks/>
              </p:cNvSpPr>
              <p:nvPr/>
            </p:nvSpPr>
            <p:spPr bwMode="auto">
              <a:xfrm>
                <a:off x="4272" y="3564"/>
                <a:ext cx="84" cy="144"/>
              </a:xfrm>
              <a:custGeom>
                <a:avLst/>
                <a:gdLst>
                  <a:gd name="T0" fmla="*/ 72 w 84"/>
                  <a:gd name="T1" fmla="*/ 0 h 144"/>
                  <a:gd name="T2" fmla="*/ 72 w 84"/>
                  <a:gd name="T3" fmla="*/ 72 h 144"/>
                  <a:gd name="T4" fmla="*/ 0 w 84"/>
                  <a:gd name="T5" fmla="*/ 144 h 144"/>
                </a:gdLst>
                <a:ahLst/>
                <a:cxnLst>
                  <a:cxn ang="0">
                    <a:pos x="T0" y="T1"/>
                  </a:cxn>
                  <a:cxn ang="0">
                    <a:pos x="T2" y="T3"/>
                  </a:cxn>
                  <a:cxn ang="0">
                    <a:pos x="T4" y="T5"/>
                  </a:cxn>
                </a:cxnLst>
                <a:rect l="0" t="0" r="r" b="b"/>
                <a:pathLst>
                  <a:path w="84" h="144">
                    <a:moveTo>
                      <a:pt x="72" y="0"/>
                    </a:moveTo>
                    <a:cubicBezTo>
                      <a:pt x="78" y="24"/>
                      <a:pt x="84" y="48"/>
                      <a:pt x="72" y="72"/>
                    </a:cubicBezTo>
                    <a:cubicBezTo>
                      <a:pt x="60" y="96"/>
                      <a:pt x="12" y="132"/>
                      <a:pt x="0" y="144"/>
                    </a:cubicBezTo>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latin typeface="黑体" panose="02010609060101010101" pitchFamily="49" charset="-122"/>
                  <a:ea typeface="黑体" panose="02010609060101010101" pitchFamily="49" charset="-122"/>
                </a:endParaRPr>
              </a:p>
            </p:txBody>
          </p:sp>
          <p:sp>
            <p:nvSpPr>
              <p:cNvPr id="38" name="Freeform 18">
                <a:extLst>
                  <a:ext uri="{FF2B5EF4-FFF2-40B4-BE49-F238E27FC236}">
                    <a16:creationId xmlns:a16="http://schemas.microsoft.com/office/drawing/2014/main" id="{7D1D0B08-5805-41CC-9E65-0D50936FEED9}"/>
                  </a:ext>
                </a:extLst>
              </p:cNvPr>
              <p:cNvSpPr>
                <a:spLocks/>
              </p:cNvSpPr>
              <p:nvPr/>
            </p:nvSpPr>
            <p:spPr bwMode="auto">
              <a:xfrm flipH="1">
                <a:off x="4284" y="3583"/>
                <a:ext cx="60" cy="125"/>
              </a:xfrm>
              <a:custGeom>
                <a:avLst/>
                <a:gdLst>
                  <a:gd name="T0" fmla="*/ 0 w 12"/>
                  <a:gd name="T1" fmla="*/ 0 h 96"/>
                  <a:gd name="T2" fmla="*/ 12 w 12"/>
                  <a:gd name="T3" fmla="*/ 96 h 96"/>
                </a:gdLst>
                <a:ahLst/>
                <a:cxnLst>
                  <a:cxn ang="0">
                    <a:pos x="T0" y="T1"/>
                  </a:cxn>
                  <a:cxn ang="0">
                    <a:pos x="T2" y="T3"/>
                  </a:cxn>
                </a:cxnLst>
                <a:rect l="0" t="0" r="r" b="b"/>
                <a:pathLst>
                  <a:path w="12" h="96">
                    <a:moveTo>
                      <a:pt x="0" y="0"/>
                    </a:moveTo>
                    <a:cubicBezTo>
                      <a:pt x="4" y="40"/>
                      <a:pt x="8" y="80"/>
                      <a:pt x="12" y="96"/>
                    </a:cubicBezTo>
                  </a:path>
                </a:pathLst>
              </a:custGeom>
              <a:noFill/>
              <a:ln w="381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dirty="0">
                  <a:latin typeface="黑体" panose="02010609060101010101" pitchFamily="49" charset="-122"/>
                  <a:ea typeface="黑体" panose="02010609060101010101" pitchFamily="49" charset="-122"/>
                </a:endParaRPr>
              </a:p>
            </p:txBody>
          </p:sp>
        </p:grpSp>
        <p:graphicFrame>
          <p:nvGraphicFramePr>
            <p:cNvPr id="31" name="Object 14">
              <a:extLst>
                <a:ext uri="{FF2B5EF4-FFF2-40B4-BE49-F238E27FC236}">
                  <a16:creationId xmlns:a16="http://schemas.microsoft.com/office/drawing/2014/main" id="{00C2FD2F-CAA3-4FD5-A219-94E8CF27177E}"/>
                </a:ext>
              </a:extLst>
            </p:cNvPr>
            <p:cNvGraphicFramePr>
              <a:graphicFrameLocks noChangeAspect="1"/>
            </p:cNvGraphicFramePr>
            <p:nvPr>
              <p:extLst>
                <p:ext uri="{D42A27DB-BD31-4B8C-83A1-F6EECF244321}">
                  <p14:modId xmlns:p14="http://schemas.microsoft.com/office/powerpoint/2010/main" val="3576967110"/>
                </p:ext>
              </p:extLst>
            </p:nvPr>
          </p:nvGraphicFramePr>
          <p:xfrm>
            <a:off x="5518415" y="4774764"/>
            <a:ext cx="284163" cy="689853"/>
          </p:xfrm>
          <a:graphic>
            <a:graphicData uri="http://schemas.openxmlformats.org/presentationml/2006/ole">
              <mc:AlternateContent xmlns:mc="http://schemas.openxmlformats.org/markup-compatibility/2006">
                <mc:Choice xmlns:v="urn:schemas-microsoft-com:vml" Requires="v">
                  <p:oleObj spid="_x0000_s305703" name="公式" r:id="rId9" imgW="164880" imgH="406080" progId="Equation.3">
                    <p:embed/>
                  </p:oleObj>
                </mc:Choice>
                <mc:Fallback>
                  <p:oleObj name="公式" r:id="rId9" imgW="164880" imgH="406080" progId="Equation.3">
                    <p:embed/>
                    <p:pic>
                      <p:nvPicPr>
                        <p:cNvPr id="26" name="Object 14">
                          <a:extLst>
                            <a:ext uri="{FF2B5EF4-FFF2-40B4-BE49-F238E27FC236}">
                              <a16:creationId xmlns:a16="http://schemas.microsoft.com/office/drawing/2014/main" id="{C5B60B93-1A62-4F36-B739-2F3AB3E7D5E3}"/>
                            </a:ext>
                          </a:extLst>
                        </p:cNvPr>
                        <p:cNvPicPr>
                          <a:picLocks noChangeAspect="1" noChangeArrowheads="1"/>
                        </p:cNvPicPr>
                        <p:nvPr/>
                      </p:nvPicPr>
                      <p:blipFill>
                        <a:blip r:embed="rId10"/>
                        <a:srcRect/>
                        <a:stretch>
                          <a:fillRect/>
                        </a:stretch>
                      </p:blipFill>
                      <p:spPr bwMode="auto">
                        <a:xfrm>
                          <a:off x="5518415" y="4774764"/>
                          <a:ext cx="284163" cy="689853"/>
                        </a:xfrm>
                        <a:prstGeom prst="rect">
                          <a:avLst/>
                        </a:prstGeom>
                        <a:noFill/>
                        <a:ln>
                          <a:noFill/>
                        </a:ln>
                        <a:effectLst/>
                      </p:spPr>
                    </p:pic>
                  </p:oleObj>
                </mc:Fallback>
              </mc:AlternateContent>
            </a:graphicData>
          </a:graphic>
        </p:graphicFrame>
      </p:grpSp>
      <p:sp>
        <p:nvSpPr>
          <p:cNvPr id="2" name="灯片编号占位符 1">
            <a:extLst>
              <a:ext uri="{FF2B5EF4-FFF2-40B4-BE49-F238E27FC236}">
                <a16:creationId xmlns:a16="http://schemas.microsoft.com/office/drawing/2014/main" id="{BEEFEEB3-6E31-4346-93BA-8B1C372CF4E0}"/>
              </a:ext>
            </a:extLst>
          </p:cNvPr>
          <p:cNvSpPr>
            <a:spLocks noGrp="1"/>
          </p:cNvSpPr>
          <p:nvPr>
            <p:ph type="sldNum" sz="quarter" idx="12"/>
          </p:nvPr>
        </p:nvSpPr>
        <p:spPr/>
        <p:txBody>
          <a:bodyPr/>
          <a:lstStyle/>
          <a:p>
            <a:fld id="{DD7B16FF-69CA-4A0B-BD3A-C4B4E2184A49}" type="slidenum">
              <a:rPr lang="zh-CN" altLang="en-US" smtClean="0"/>
              <a:pPr/>
              <a:t>61</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linds(vertical)">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down)">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fill="hold"/>
                                        <p:tgtEl>
                                          <p:spTgt spid="26"/>
                                        </p:tgtEl>
                                        <p:attrNameLst>
                                          <p:attrName>ppt_x</p:attrName>
                                        </p:attrNameLst>
                                      </p:cBhvr>
                                      <p:tavLst>
                                        <p:tav tm="0">
                                          <p:val>
                                            <p:strVal val="1+#ppt_w/2"/>
                                          </p:val>
                                        </p:tav>
                                        <p:tav tm="100000">
                                          <p:val>
                                            <p:strVal val="#ppt_x"/>
                                          </p:val>
                                        </p:tav>
                                      </p:tavLst>
                                    </p:anim>
                                    <p:anim calcmode="lin" valueType="num">
                                      <p:cBhvr additive="base">
                                        <p:cTn id="2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autoUpdateAnimBg="0"/>
      <p:bldP spid="27"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Text Box 1030" descr="棚架">
            <a:extLst>
              <a:ext uri="{FF2B5EF4-FFF2-40B4-BE49-F238E27FC236}">
                <a16:creationId xmlns:a16="http://schemas.microsoft.com/office/drawing/2014/main" id="{2AB57DDE-1F10-4D3B-8080-4D709F4DA8DC}"/>
              </a:ext>
            </a:extLst>
          </p:cNvPr>
          <p:cNvSpPr txBox="1">
            <a:spLocks noChangeArrowheads="1"/>
          </p:cNvSpPr>
          <p:nvPr/>
        </p:nvSpPr>
        <p:spPr bwMode="auto">
          <a:xfrm>
            <a:off x="2141245" y="758108"/>
            <a:ext cx="5545108" cy="492443"/>
          </a:xfrm>
          <a:prstGeom prst="rect">
            <a:avLst/>
          </a:prstGeom>
          <a:noFill/>
          <a:ln>
            <a:noFill/>
          </a:ln>
          <a:effectLst/>
          <a:extLst>
            <a:ext uri="{909E8E84-426E-40DD-AFC4-6F175D3DCCD1}">
              <a14:hiddenFill xmlns:a14="http://schemas.microsoft.com/office/drawing/2010/main">
                <a:pattFill prst="trellis">
                  <a:fgClr>
                    <a:srgbClr val="FFCC66"/>
                  </a:fgClr>
                  <a:bgClr>
                    <a:srgbClr val="FFFFFF"/>
                  </a:bgClr>
                </a:patt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zh-CN" altLang="en-US" sz="2600" b="1" dirty="0">
                <a:solidFill>
                  <a:srgbClr val="C00000"/>
                </a:solidFill>
                <a:latin typeface="黑体" panose="02010609060101010101" pitchFamily="49" charset="-122"/>
                <a:ea typeface="黑体" panose="02010609060101010101" pitchFamily="49" charset="-122"/>
              </a:rPr>
              <a:t>单一参数电路中复数形式的欧姆定律</a:t>
            </a:r>
          </a:p>
        </p:txBody>
      </p:sp>
      <p:sp>
        <p:nvSpPr>
          <p:cNvPr id="86030" name="Rectangle 1038">
            <a:extLst>
              <a:ext uri="{FF2B5EF4-FFF2-40B4-BE49-F238E27FC236}">
                <a16:creationId xmlns:a16="http://schemas.microsoft.com/office/drawing/2014/main" id="{436261AF-89E1-42D9-89C1-7584A7F58309}"/>
              </a:ext>
            </a:extLst>
          </p:cNvPr>
          <p:cNvSpPr>
            <a:spLocks noChangeArrowheads="1"/>
          </p:cNvSpPr>
          <p:nvPr/>
        </p:nvSpPr>
        <p:spPr bwMode="auto">
          <a:xfrm>
            <a:off x="3491164" y="3619414"/>
            <a:ext cx="3199914"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zh-CN" altLang="en-US" sz="2600" b="1" dirty="0">
                <a:solidFill>
                  <a:srgbClr val="C00000"/>
                </a:solidFill>
                <a:latin typeface="黑体" panose="02010609060101010101" pitchFamily="49" charset="-122"/>
                <a:ea typeface="黑体" panose="02010609060101010101" pitchFamily="49" charset="-122"/>
              </a:rPr>
              <a:t>复数形式的欧姆定律</a:t>
            </a:r>
          </a:p>
        </p:txBody>
      </p:sp>
      <p:grpSp>
        <p:nvGrpSpPr>
          <p:cNvPr id="3" name="组合 2">
            <a:extLst>
              <a:ext uri="{FF2B5EF4-FFF2-40B4-BE49-F238E27FC236}">
                <a16:creationId xmlns:a16="http://schemas.microsoft.com/office/drawing/2014/main" id="{28786F37-D1AF-44D5-95C2-73752DE2AEC3}"/>
              </a:ext>
            </a:extLst>
          </p:cNvPr>
          <p:cNvGrpSpPr/>
          <p:nvPr/>
        </p:nvGrpSpPr>
        <p:grpSpPr>
          <a:xfrm>
            <a:off x="383734" y="1562568"/>
            <a:ext cx="9266238" cy="1296723"/>
            <a:chOff x="352425" y="1797579"/>
            <a:chExt cx="8553450" cy="1196975"/>
          </a:xfrm>
        </p:grpSpPr>
        <p:grpSp>
          <p:nvGrpSpPr>
            <p:cNvPr id="86081" name="Group 1089">
              <a:extLst>
                <a:ext uri="{FF2B5EF4-FFF2-40B4-BE49-F238E27FC236}">
                  <a16:creationId xmlns:a16="http://schemas.microsoft.com/office/drawing/2014/main" id="{E052B7AB-17C4-4EA7-8171-5ED29D61E152}"/>
                </a:ext>
              </a:extLst>
            </p:cNvPr>
            <p:cNvGrpSpPr>
              <a:grpSpLocks/>
            </p:cNvGrpSpPr>
            <p:nvPr/>
          </p:nvGrpSpPr>
          <p:grpSpPr bwMode="auto">
            <a:xfrm>
              <a:off x="352425" y="1797579"/>
              <a:ext cx="8553450" cy="1196975"/>
              <a:chOff x="312" y="1005"/>
              <a:chExt cx="5388" cy="754"/>
            </a:xfrm>
          </p:grpSpPr>
          <p:sp>
            <p:nvSpPr>
              <p:cNvPr id="86019" name="Rectangle 1027">
                <a:extLst>
                  <a:ext uri="{FF2B5EF4-FFF2-40B4-BE49-F238E27FC236}">
                    <a16:creationId xmlns:a16="http://schemas.microsoft.com/office/drawing/2014/main" id="{EEDA7A12-3859-44A7-A5E3-E72F6D8D328F}"/>
                  </a:ext>
                </a:extLst>
              </p:cNvPr>
              <p:cNvSpPr>
                <a:spLocks noChangeArrowheads="1"/>
              </p:cNvSpPr>
              <p:nvPr/>
            </p:nvSpPr>
            <p:spPr bwMode="auto">
              <a:xfrm>
                <a:off x="312" y="1005"/>
                <a:ext cx="5388" cy="7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99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nchor="ctr">
                <a:spAutoFit/>
              </a:bodyPr>
              <a:lstStyle/>
              <a:p>
                <a:pPr eaLnBrk="0" hangingPunct="0"/>
                <a:r>
                  <a:rPr lang="en-US" altLang="zh-CN" sz="2600" b="1" dirty="0">
                    <a:latin typeface="黑体" panose="02010609060101010101" pitchFamily="49" charset="-122"/>
                    <a:ea typeface="黑体" panose="02010609060101010101" pitchFamily="49" charset="-122"/>
                  </a:rPr>
                  <a:t>  </a:t>
                </a:r>
                <a:r>
                  <a:rPr lang="zh-CN" altLang="en-US" sz="2600" b="1" dirty="0">
                    <a:latin typeface="黑体" panose="02010609060101010101" pitchFamily="49" charset="-122"/>
                    <a:ea typeface="黑体" panose="02010609060101010101" pitchFamily="49" charset="-122"/>
                  </a:rPr>
                  <a:t>在正弦交流电路中，若正弦量用相量     表示，电路参数用复数阻抗（                          </a:t>
                </a:r>
                <a:r>
                  <a:rPr lang="en-US" altLang="zh-CN" sz="2600" b="1" dirty="0">
                    <a:latin typeface="黑体" panose="02010609060101010101" pitchFamily="49" charset="-122"/>
                    <a:ea typeface="黑体" panose="02010609060101010101" pitchFamily="49" charset="-122"/>
                  </a:rPr>
                  <a:t>)</a:t>
                </a:r>
                <a:r>
                  <a:rPr lang="zh-CN" altLang="en-US" sz="2600" b="1" dirty="0">
                    <a:latin typeface="黑体" panose="02010609060101010101" pitchFamily="49" charset="-122"/>
                    <a:ea typeface="黑体" panose="02010609060101010101" pitchFamily="49" charset="-122"/>
                  </a:rPr>
                  <a:t>表示，则直流电路中介绍的基本定律、公式、分析方法都能用。 </a:t>
                </a:r>
              </a:p>
            </p:txBody>
          </p:sp>
          <p:graphicFrame>
            <p:nvGraphicFramePr>
              <p:cNvPr id="86021" name="Object 1029">
                <a:hlinkClick r:id="" action="ppaction://ole?verb=0"/>
                <a:extLst>
                  <a:ext uri="{FF2B5EF4-FFF2-40B4-BE49-F238E27FC236}">
                    <a16:creationId xmlns:a16="http://schemas.microsoft.com/office/drawing/2014/main" id="{99E87856-F3E3-4DDB-8972-8DD34F7C78C9}"/>
                  </a:ext>
                </a:extLst>
              </p:cNvPr>
              <p:cNvGraphicFramePr>
                <a:graphicFrameLocks/>
              </p:cNvGraphicFramePr>
              <p:nvPr>
                <p:extLst>
                  <p:ext uri="{D42A27DB-BD31-4B8C-83A1-F6EECF244321}">
                    <p14:modId xmlns:p14="http://schemas.microsoft.com/office/powerpoint/2010/main" val="36937017"/>
                  </p:ext>
                </p:extLst>
              </p:nvPr>
            </p:nvGraphicFramePr>
            <p:xfrm>
              <a:off x="1541" y="1249"/>
              <a:ext cx="2449" cy="298"/>
            </p:xfrm>
            <a:graphic>
              <a:graphicData uri="http://schemas.openxmlformats.org/presentationml/2006/ole">
                <mc:AlternateContent xmlns:mc="http://schemas.openxmlformats.org/markup-compatibility/2006">
                  <mc:Choice xmlns:v="urn:schemas-microsoft-com:vml" Requires="v">
                    <p:oleObj spid="_x0000_s306682" name="公式" r:id="rId3" imgW="2209680" imgH="241200" progId="Equation.3">
                      <p:embed/>
                    </p:oleObj>
                  </mc:Choice>
                  <mc:Fallback>
                    <p:oleObj name="公式" r:id="rId3" imgW="2209680" imgH="241200" progId="Equation.3">
                      <p:embed/>
                      <p:pic>
                        <p:nvPicPr>
                          <p:cNvPr id="0" name="Object 1029"/>
                          <p:cNvPicPr>
                            <a:picLocks noChangeArrowheads="1"/>
                          </p:cNvPicPr>
                          <p:nvPr/>
                        </p:nvPicPr>
                        <p:blipFill>
                          <a:blip r:embed="rId4"/>
                          <a:srcRect/>
                          <a:stretch>
                            <a:fillRect/>
                          </a:stretch>
                        </p:blipFill>
                        <p:spPr bwMode="auto">
                          <a:xfrm>
                            <a:off x="1541" y="1249"/>
                            <a:ext cx="2449" cy="298"/>
                          </a:xfrm>
                          <a:prstGeom prst="rect">
                            <a:avLst/>
                          </a:prstGeom>
                          <a:noFill/>
                          <a:ln>
                            <a:noFill/>
                          </a:ln>
                          <a:effectLst/>
                        </p:spPr>
                      </p:pic>
                    </p:oleObj>
                  </mc:Fallback>
                </mc:AlternateContent>
              </a:graphicData>
            </a:graphic>
          </p:graphicFrame>
        </p:grpSp>
        <p:graphicFrame>
          <p:nvGraphicFramePr>
            <p:cNvPr id="2" name="对象 1">
              <a:extLst>
                <a:ext uri="{FF2B5EF4-FFF2-40B4-BE49-F238E27FC236}">
                  <a16:creationId xmlns:a16="http://schemas.microsoft.com/office/drawing/2014/main" id="{01D6B567-55A6-4EBB-93F0-528408176C91}"/>
                </a:ext>
              </a:extLst>
            </p:cNvPr>
            <p:cNvGraphicFramePr>
              <a:graphicFrameLocks noChangeAspect="1"/>
            </p:cNvGraphicFramePr>
            <p:nvPr>
              <p:extLst>
                <p:ext uri="{D42A27DB-BD31-4B8C-83A1-F6EECF244321}">
                  <p14:modId xmlns:p14="http://schemas.microsoft.com/office/powerpoint/2010/main" val="56089399"/>
                </p:ext>
              </p:extLst>
            </p:nvPr>
          </p:nvGraphicFramePr>
          <p:xfrm>
            <a:off x="5724271" y="1850510"/>
            <a:ext cx="714629" cy="381136"/>
          </p:xfrm>
          <a:graphic>
            <a:graphicData uri="http://schemas.openxmlformats.org/presentationml/2006/ole">
              <mc:AlternateContent xmlns:mc="http://schemas.openxmlformats.org/markup-compatibility/2006">
                <mc:Choice xmlns:v="urn:schemas-microsoft-com:vml" Requires="v">
                  <p:oleObj spid="_x0000_s306683" name="公式" r:id="rId5" imgW="380880" imgH="203040" progId="Equation.3">
                    <p:embed/>
                  </p:oleObj>
                </mc:Choice>
                <mc:Fallback>
                  <p:oleObj name="公式" r:id="rId5" imgW="380880" imgH="203040" progId="Equation.3">
                    <p:embed/>
                    <p:pic>
                      <p:nvPicPr>
                        <p:cNvPr id="0" name=""/>
                        <p:cNvPicPr/>
                        <p:nvPr/>
                      </p:nvPicPr>
                      <p:blipFill>
                        <a:blip r:embed="rId6"/>
                        <a:stretch>
                          <a:fillRect/>
                        </a:stretch>
                      </p:blipFill>
                      <p:spPr>
                        <a:xfrm>
                          <a:off x="5724271" y="1850510"/>
                          <a:ext cx="714629" cy="381136"/>
                        </a:xfrm>
                        <a:prstGeom prst="rect">
                          <a:avLst/>
                        </a:prstGeom>
                      </p:spPr>
                    </p:pic>
                  </p:oleObj>
                </mc:Fallback>
              </mc:AlternateContent>
            </a:graphicData>
          </a:graphic>
        </p:graphicFrame>
      </p:grpSp>
      <p:grpSp>
        <p:nvGrpSpPr>
          <p:cNvPr id="5" name="组合 4">
            <a:extLst>
              <a:ext uri="{FF2B5EF4-FFF2-40B4-BE49-F238E27FC236}">
                <a16:creationId xmlns:a16="http://schemas.microsoft.com/office/drawing/2014/main" id="{54ADD914-33C1-448D-A8BD-AC2F1F7E3504}"/>
              </a:ext>
            </a:extLst>
          </p:cNvPr>
          <p:cNvGrpSpPr/>
          <p:nvPr/>
        </p:nvGrpSpPr>
        <p:grpSpPr>
          <a:xfrm>
            <a:off x="1088995" y="4653340"/>
            <a:ext cx="1595967" cy="1118233"/>
            <a:chOff x="1079996" y="4743719"/>
            <a:chExt cx="1473200" cy="1032215"/>
          </a:xfrm>
        </p:grpSpPr>
        <p:sp>
          <p:nvSpPr>
            <p:cNvPr id="86024" name="Rectangle 1032">
              <a:extLst>
                <a:ext uri="{FF2B5EF4-FFF2-40B4-BE49-F238E27FC236}">
                  <a16:creationId xmlns:a16="http://schemas.microsoft.com/office/drawing/2014/main" id="{AAA0370F-30EB-424C-93BE-8C2ED5B2F939}"/>
                </a:ext>
              </a:extLst>
            </p:cNvPr>
            <p:cNvSpPr>
              <a:spLocks noChangeArrowheads="1"/>
            </p:cNvSpPr>
            <p:nvPr/>
          </p:nvSpPr>
          <p:spPr bwMode="auto">
            <a:xfrm>
              <a:off x="1079996" y="5316834"/>
              <a:ext cx="1473200" cy="45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029" tIns="48154" rIns="98029" bIns="48154" anchor="ctr">
              <a:spAutoFit/>
            </a:bodyPr>
            <a:lstStyle/>
            <a:p>
              <a:pPr eaLnBrk="0" hangingPunct="0"/>
              <a:r>
                <a:rPr lang="zh-CN" altLang="en-US" sz="2600" b="1" dirty="0">
                  <a:latin typeface="黑体" panose="02010609060101010101" pitchFamily="49" charset="-122"/>
                  <a:ea typeface="黑体" panose="02010609060101010101" pitchFamily="49" charset="-122"/>
                </a:rPr>
                <a:t>电阻电路</a:t>
              </a:r>
            </a:p>
          </p:txBody>
        </p:sp>
        <p:graphicFrame>
          <p:nvGraphicFramePr>
            <p:cNvPr id="4" name="对象 3">
              <a:extLst>
                <a:ext uri="{FF2B5EF4-FFF2-40B4-BE49-F238E27FC236}">
                  <a16:creationId xmlns:a16="http://schemas.microsoft.com/office/drawing/2014/main" id="{22A717BB-8EF4-41DB-A306-4D6AEEEEE4F5}"/>
                </a:ext>
              </a:extLst>
            </p:cNvPr>
            <p:cNvGraphicFramePr>
              <a:graphicFrameLocks noChangeAspect="1"/>
            </p:cNvGraphicFramePr>
            <p:nvPr>
              <p:extLst>
                <p:ext uri="{D42A27DB-BD31-4B8C-83A1-F6EECF244321}">
                  <p14:modId xmlns:p14="http://schemas.microsoft.com/office/powerpoint/2010/main" val="3460717930"/>
                </p:ext>
              </p:extLst>
            </p:nvPr>
          </p:nvGraphicFramePr>
          <p:xfrm>
            <a:off x="1117600" y="4743719"/>
            <a:ext cx="1397992" cy="497064"/>
          </p:xfrm>
          <a:graphic>
            <a:graphicData uri="http://schemas.openxmlformats.org/presentationml/2006/ole">
              <mc:AlternateContent xmlns:mc="http://schemas.openxmlformats.org/markup-compatibility/2006">
                <mc:Choice xmlns:v="urn:schemas-microsoft-com:vml" Requires="v">
                  <p:oleObj spid="_x0000_s306684" name="公式" r:id="rId7" imgW="571320" imgH="203040" progId="Equation.3">
                    <p:embed/>
                  </p:oleObj>
                </mc:Choice>
                <mc:Fallback>
                  <p:oleObj name="公式" r:id="rId7" imgW="571320" imgH="203040" progId="Equation.3">
                    <p:embed/>
                    <p:pic>
                      <p:nvPicPr>
                        <p:cNvPr id="0" name=""/>
                        <p:cNvPicPr/>
                        <p:nvPr/>
                      </p:nvPicPr>
                      <p:blipFill>
                        <a:blip r:embed="rId8"/>
                        <a:stretch>
                          <a:fillRect/>
                        </a:stretch>
                      </p:blipFill>
                      <p:spPr>
                        <a:xfrm>
                          <a:off x="1117600" y="4743719"/>
                          <a:ext cx="1397992" cy="497064"/>
                        </a:xfrm>
                        <a:prstGeom prst="rect">
                          <a:avLst/>
                        </a:prstGeom>
                        <a:ln>
                          <a:solidFill>
                            <a:srgbClr val="C00000"/>
                          </a:solidFill>
                        </a:ln>
                      </p:spPr>
                    </p:pic>
                  </p:oleObj>
                </mc:Fallback>
              </mc:AlternateContent>
            </a:graphicData>
          </a:graphic>
        </p:graphicFrame>
      </p:grpSp>
      <p:grpSp>
        <p:nvGrpSpPr>
          <p:cNvPr id="6" name="组合 5">
            <a:extLst>
              <a:ext uri="{FF2B5EF4-FFF2-40B4-BE49-F238E27FC236}">
                <a16:creationId xmlns:a16="http://schemas.microsoft.com/office/drawing/2014/main" id="{E00BAA84-830C-40A3-B171-B3F8F7834B97}"/>
              </a:ext>
            </a:extLst>
          </p:cNvPr>
          <p:cNvGrpSpPr/>
          <p:nvPr/>
        </p:nvGrpSpPr>
        <p:grpSpPr>
          <a:xfrm>
            <a:off x="3490683" y="4619900"/>
            <a:ext cx="2189295" cy="1147787"/>
            <a:chOff x="3296939" y="4712851"/>
            <a:chExt cx="2020888" cy="1059496"/>
          </a:xfrm>
        </p:grpSpPr>
        <p:sp>
          <p:nvSpPr>
            <p:cNvPr id="86027" name="Text Box 1035">
              <a:extLst>
                <a:ext uri="{FF2B5EF4-FFF2-40B4-BE49-F238E27FC236}">
                  <a16:creationId xmlns:a16="http://schemas.microsoft.com/office/drawing/2014/main" id="{1A96E971-C511-476F-BF35-EA0C038506CE}"/>
                </a:ext>
              </a:extLst>
            </p:cNvPr>
            <p:cNvSpPr txBox="1">
              <a:spLocks noChangeArrowheads="1"/>
            </p:cNvSpPr>
            <p:nvPr/>
          </p:nvSpPr>
          <p:spPr bwMode="auto">
            <a:xfrm>
              <a:off x="3603640" y="5317784"/>
              <a:ext cx="1407486" cy="45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zh-CN" altLang="en-US" sz="2600" b="1" dirty="0">
                  <a:latin typeface="黑体" panose="02010609060101010101" pitchFamily="49" charset="-122"/>
                  <a:ea typeface="黑体" panose="02010609060101010101" pitchFamily="49" charset="-122"/>
                </a:rPr>
                <a:t>电感电路</a:t>
              </a:r>
            </a:p>
          </p:txBody>
        </p:sp>
        <p:graphicFrame>
          <p:nvGraphicFramePr>
            <p:cNvPr id="55" name="对象 54">
              <a:extLst>
                <a:ext uri="{FF2B5EF4-FFF2-40B4-BE49-F238E27FC236}">
                  <a16:creationId xmlns:a16="http://schemas.microsoft.com/office/drawing/2014/main" id="{BD3370B8-41A5-4A95-AF19-200B88B4B804}"/>
                </a:ext>
              </a:extLst>
            </p:cNvPr>
            <p:cNvGraphicFramePr>
              <a:graphicFrameLocks noChangeAspect="1"/>
            </p:cNvGraphicFramePr>
            <p:nvPr>
              <p:extLst>
                <p:ext uri="{D42A27DB-BD31-4B8C-83A1-F6EECF244321}">
                  <p14:modId xmlns:p14="http://schemas.microsoft.com/office/powerpoint/2010/main" val="3476322357"/>
                </p:ext>
              </p:extLst>
            </p:nvPr>
          </p:nvGraphicFramePr>
          <p:xfrm>
            <a:off x="3296939" y="4712851"/>
            <a:ext cx="2020888" cy="558800"/>
          </p:xfrm>
          <a:graphic>
            <a:graphicData uri="http://schemas.openxmlformats.org/presentationml/2006/ole">
              <mc:AlternateContent xmlns:mc="http://schemas.openxmlformats.org/markup-compatibility/2006">
                <mc:Choice xmlns:v="urn:schemas-microsoft-com:vml" Requires="v">
                  <p:oleObj spid="_x0000_s306685" name="公式" r:id="rId9" imgW="825480" imgH="228600" progId="Equation.3">
                    <p:embed/>
                  </p:oleObj>
                </mc:Choice>
                <mc:Fallback>
                  <p:oleObj name="公式" r:id="rId9" imgW="825480" imgH="228600" progId="Equation.3">
                    <p:embed/>
                    <p:pic>
                      <p:nvPicPr>
                        <p:cNvPr id="4" name="对象 3">
                          <a:extLst>
                            <a:ext uri="{FF2B5EF4-FFF2-40B4-BE49-F238E27FC236}">
                              <a16:creationId xmlns:a16="http://schemas.microsoft.com/office/drawing/2014/main" id="{22A717BB-8EF4-41DB-A306-4D6AEEEEE4F5}"/>
                            </a:ext>
                          </a:extLst>
                        </p:cNvPr>
                        <p:cNvPicPr/>
                        <p:nvPr/>
                      </p:nvPicPr>
                      <p:blipFill>
                        <a:blip r:embed="rId10"/>
                        <a:stretch>
                          <a:fillRect/>
                        </a:stretch>
                      </p:blipFill>
                      <p:spPr>
                        <a:xfrm>
                          <a:off x="3296939" y="4712851"/>
                          <a:ext cx="2020888" cy="558800"/>
                        </a:xfrm>
                        <a:prstGeom prst="rect">
                          <a:avLst/>
                        </a:prstGeom>
                        <a:ln>
                          <a:solidFill>
                            <a:srgbClr val="C00000"/>
                          </a:solidFill>
                        </a:ln>
                      </p:spPr>
                    </p:pic>
                  </p:oleObj>
                </mc:Fallback>
              </mc:AlternateContent>
            </a:graphicData>
          </a:graphic>
        </p:graphicFrame>
      </p:grpSp>
      <p:grpSp>
        <p:nvGrpSpPr>
          <p:cNvPr id="7" name="组合 6">
            <a:extLst>
              <a:ext uri="{FF2B5EF4-FFF2-40B4-BE49-F238E27FC236}">
                <a16:creationId xmlns:a16="http://schemas.microsoft.com/office/drawing/2014/main" id="{AFBA0DD8-C1D1-4F16-864F-E523CF126FE4}"/>
              </a:ext>
            </a:extLst>
          </p:cNvPr>
          <p:cNvGrpSpPr/>
          <p:nvPr/>
        </p:nvGrpSpPr>
        <p:grpSpPr>
          <a:xfrm>
            <a:off x="6609160" y="4602702"/>
            <a:ext cx="2357834" cy="1164985"/>
            <a:chOff x="6175533" y="4696976"/>
            <a:chExt cx="2176462" cy="1075371"/>
          </a:xfrm>
        </p:grpSpPr>
        <p:sp>
          <p:nvSpPr>
            <p:cNvPr id="86029" name="Text Box 1037">
              <a:extLst>
                <a:ext uri="{FF2B5EF4-FFF2-40B4-BE49-F238E27FC236}">
                  <a16:creationId xmlns:a16="http://schemas.microsoft.com/office/drawing/2014/main" id="{658F232A-7A92-4D05-BBEF-C32805424D12}"/>
                </a:ext>
              </a:extLst>
            </p:cNvPr>
            <p:cNvSpPr txBox="1">
              <a:spLocks noChangeArrowheads="1"/>
            </p:cNvSpPr>
            <p:nvPr/>
          </p:nvSpPr>
          <p:spPr bwMode="auto">
            <a:xfrm>
              <a:off x="6560021" y="5317784"/>
              <a:ext cx="1407485" cy="45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zh-CN" altLang="en-US" sz="2600" b="1" dirty="0">
                  <a:latin typeface="黑体" panose="02010609060101010101" pitchFamily="49" charset="-122"/>
                  <a:ea typeface="黑体" panose="02010609060101010101" pitchFamily="49" charset="-122"/>
                </a:rPr>
                <a:t>电容电路</a:t>
              </a:r>
            </a:p>
          </p:txBody>
        </p:sp>
        <p:graphicFrame>
          <p:nvGraphicFramePr>
            <p:cNvPr id="56" name="对象 55">
              <a:extLst>
                <a:ext uri="{FF2B5EF4-FFF2-40B4-BE49-F238E27FC236}">
                  <a16:creationId xmlns:a16="http://schemas.microsoft.com/office/drawing/2014/main" id="{848FE66C-1912-42AF-984A-C9E7E4EC85FD}"/>
                </a:ext>
              </a:extLst>
            </p:cNvPr>
            <p:cNvGraphicFramePr>
              <a:graphicFrameLocks noChangeAspect="1"/>
            </p:cNvGraphicFramePr>
            <p:nvPr>
              <p:extLst>
                <p:ext uri="{D42A27DB-BD31-4B8C-83A1-F6EECF244321}">
                  <p14:modId xmlns:p14="http://schemas.microsoft.com/office/powerpoint/2010/main" val="4066328420"/>
                </p:ext>
              </p:extLst>
            </p:nvPr>
          </p:nvGraphicFramePr>
          <p:xfrm>
            <a:off x="6175533" y="4696976"/>
            <a:ext cx="2176462" cy="590550"/>
          </p:xfrm>
          <a:graphic>
            <a:graphicData uri="http://schemas.openxmlformats.org/presentationml/2006/ole">
              <mc:AlternateContent xmlns:mc="http://schemas.openxmlformats.org/markup-compatibility/2006">
                <mc:Choice xmlns:v="urn:schemas-microsoft-com:vml" Requires="v">
                  <p:oleObj spid="_x0000_s306686" name="公式" r:id="rId11" imgW="888840" imgH="241200" progId="Equation.3">
                    <p:embed/>
                  </p:oleObj>
                </mc:Choice>
                <mc:Fallback>
                  <p:oleObj name="公式" r:id="rId11" imgW="888840" imgH="241200" progId="Equation.3">
                    <p:embed/>
                    <p:pic>
                      <p:nvPicPr>
                        <p:cNvPr id="55" name="对象 54">
                          <a:extLst>
                            <a:ext uri="{FF2B5EF4-FFF2-40B4-BE49-F238E27FC236}">
                              <a16:creationId xmlns:a16="http://schemas.microsoft.com/office/drawing/2014/main" id="{BD3370B8-41A5-4A95-AF19-200B88B4B804}"/>
                            </a:ext>
                          </a:extLst>
                        </p:cNvPr>
                        <p:cNvPicPr/>
                        <p:nvPr/>
                      </p:nvPicPr>
                      <p:blipFill>
                        <a:blip r:embed="rId12"/>
                        <a:stretch>
                          <a:fillRect/>
                        </a:stretch>
                      </p:blipFill>
                      <p:spPr>
                        <a:xfrm>
                          <a:off x="6175533" y="4696976"/>
                          <a:ext cx="2176462" cy="590550"/>
                        </a:xfrm>
                        <a:prstGeom prst="rect">
                          <a:avLst/>
                        </a:prstGeom>
                        <a:ln>
                          <a:solidFill>
                            <a:srgbClr val="C00000"/>
                          </a:solidFill>
                        </a:ln>
                      </p:spPr>
                    </p:pic>
                  </p:oleObj>
                </mc:Fallback>
              </mc:AlternateContent>
            </a:graphicData>
          </a:graphic>
        </p:graphicFrame>
      </p:grpSp>
      <p:sp>
        <p:nvSpPr>
          <p:cNvPr id="8" name="灯片编号占位符 7">
            <a:extLst>
              <a:ext uri="{FF2B5EF4-FFF2-40B4-BE49-F238E27FC236}">
                <a16:creationId xmlns:a16="http://schemas.microsoft.com/office/drawing/2014/main" id="{2FBE7A11-EC22-42A4-A40D-F7D3CCE9FDF7}"/>
              </a:ext>
            </a:extLst>
          </p:cNvPr>
          <p:cNvSpPr>
            <a:spLocks noGrp="1"/>
          </p:cNvSpPr>
          <p:nvPr>
            <p:ph type="sldNum" sz="quarter" idx="12"/>
          </p:nvPr>
        </p:nvSpPr>
        <p:spPr/>
        <p:txBody>
          <a:bodyPr/>
          <a:lstStyle/>
          <a:p>
            <a:fld id="{DD7B16FF-69CA-4A0B-BD3A-C4B4E2184A49}" type="slidenum">
              <a:rPr lang="zh-CN" altLang="en-US" smtClean="0"/>
              <a:pPr/>
              <a:t>62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86030">
                                            <p:txEl>
                                              <p:pRg st="0" end="0"/>
                                            </p:txEl>
                                          </p:spTgt>
                                        </p:tgtEl>
                                        <p:attrNameLst>
                                          <p:attrName>style.visibility</p:attrName>
                                        </p:attrNameLst>
                                      </p:cBhvr>
                                      <p:to>
                                        <p:strVal val="visible"/>
                                      </p:to>
                                    </p:set>
                                    <p:animEffect transition="in" filter="wipe(up)">
                                      <p:cBhvr>
                                        <p:cTn id="12" dur="75"/>
                                        <p:tgtEl>
                                          <p:spTgt spid="8603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30"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45842362-A526-4A24-B664-C8B8579FBF1C}"/>
              </a:ext>
            </a:extLst>
          </p:cNvPr>
          <p:cNvSpPr>
            <a:spLocks noChangeArrowheads="1"/>
          </p:cNvSpPr>
          <p:nvPr/>
        </p:nvSpPr>
        <p:spPr bwMode="auto">
          <a:xfrm>
            <a:off x="1178294" y="1821484"/>
            <a:ext cx="7291917" cy="497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b="1" dirty="0">
                <a:solidFill>
                  <a:srgbClr val="C00000"/>
                </a:solidFill>
                <a:latin typeface="黑体" panose="02010609060101010101" pitchFamily="49" charset="-122"/>
                <a:ea typeface="黑体" panose="02010609060101010101" pitchFamily="49" charset="-122"/>
              </a:rPr>
              <a:t> </a:t>
            </a:r>
            <a:r>
              <a:rPr lang="zh-CN" altLang="en-US" sz="2600" b="1" dirty="0">
                <a:solidFill>
                  <a:srgbClr val="C00000"/>
                </a:solidFill>
                <a:latin typeface="黑体" panose="02010609060101010101" pitchFamily="49" charset="-122"/>
                <a:ea typeface="黑体" panose="02010609060101010101" pitchFamily="49" charset="-122"/>
              </a:rPr>
              <a:t>电压、电流瞬时值的关系符合基尔霍夫定律</a:t>
            </a:r>
          </a:p>
        </p:txBody>
      </p:sp>
      <p:graphicFrame>
        <p:nvGraphicFramePr>
          <p:cNvPr id="87043" name="Object 3">
            <a:hlinkClick r:id="" action="ppaction://ole?verb=0"/>
            <a:extLst>
              <a:ext uri="{FF2B5EF4-FFF2-40B4-BE49-F238E27FC236}">
                <a16:creationId xmlns:a16="http://schemas.microsoft.com/office/drawing/2014/main" id="{66939ED4-1707-4A79-A5E6-E41F992F019C}"/>
              </a:ext>
            </a:extLst>
          </p:cNvPr>
          <p:cNvGraphicFramePr>
            <a:graphicFrameLocks/>
          </p:cNvGraphicFramePr>
          <p:nvPr>
            <p:extLst>
              <p:ext uri="{D42A27DB-BD31-4B8C-83A1-F6EECF244321}">
                <p14:modId xmlns:p14="http://schemas.microsoft.com/office/powerpoint/2010/main" val="3408527735"/>
              </p:ext>
            </p:extLst>
          </p:nvPr>
        </p:nvGraphicFramePr>
        <p:xfrm>
          <a:off x="4844847" y="3444769"/>
          <a:ext cx="3382248" cy="1878221"/>
        </p:xfrm>
        <a:graphic>
          <a:graphicData uri="http://schemas.openxmlformats.org/presentationml/2006/ole">
            <mc:AlternateContent xmlns:mc="http://schemas.openxmlformats.org/markup-compatibility/2006">
              <mc:Choice xmlns:v="urn:schemas-microsoft-com:vml" Requires="v">
                <p:oleObj spid="_x0000_s307338" name="公式" r:id="rId3" imgW="1015920" imgH="660240" progId="Equation.3">
                  <p:embed/>
                </p:oleObj>
              </mc:Choice>
              <mc:Fallback>
                <p:oleObj name="公式" r:id="rId3" imgW="1015920" imgH="660240" progId="Equation.3">
                  <p:embed/>
                  <p:pic>
                    <p:nvPicPr>
                      <p:cNvPr id="0" name="Object 3"/>
                      <p:cNvPicPr>
                        <a:picLocks noChangeArrowheads="1"/>
                      </p:cNvPicPr>
                      <p:nvPr/>
                    </p:nvPicPr>
                    <p:blipFill>
                      <a:blip r:embed="rId4"/>
                      <a:srcRect/>
                      <a:stretch>
                        <a:fillRect/>
                      </a:stretch>
                    </p:blipFill>
                    <p:spPr bwMode="auto">
                      <a:xfrm>
                        <a:off x="4844847" y="3444769"/>
                        <a:ext cx="3382248" cy="1878221"/>
                      </a:xfrm>
                      <a:prstGeom prst="rect">
                        <a:avLst/>
                      </a:prstGeom>
                      <a:noFill/>
                      <a:ln w="19050">
                        <a:solidFill>
                          <a:srgbClr val="FF3300"/>
                        </a:solidFill>
                        <a:miter lim="800000"/>
                        <a:headEnd/>
                        <a:tailEnd/>
                      </a:ln>
                      <a:effectLst/>
                    </p:spPr>
                  </p:pic>
                </p:oleObj>
              </mc:Fallback>
            </mc:AlternateContent>
          </a:graphicData>
        </a:graphic>
      </p:graphicFrame>
      <p:sp>
        <p:nvSpPr>
          <p:cNvPr id="87044" name="Rectangle 4" descr="棚架">
            <a:extLst>
              <a:ext uri="{FF2B5EF4-FFF2-40B4-BE49-F238E27FC236}">
                <a16:creationId xmlns:a16="http://schemas.microsoft.com/office/drawing/2014/main" id="{C561B648-FB44-40BA-B012-40D21E5B8F46}"/>
              </a:ext>
            </a:extLst>
          </p:cNvPr>
          <p:cNvSpPr>
            <a:spLocks noChangeArrowheads="1"/>
          </p:cNvSpPr>
          <p:nvPr/>
        </p:nvSpPr>
        <p:spPr bwMode="auto">
          <a:xfrm>
            <a:off x="763178" y="663674"/>
            <a:ext cx="7028362" cy="497358"/>
          </a:xfrm>
          <a:prstGeom prst="rect">
            <a:avLst/>
          </a:prstGeom>
          <a:noFill/>
          <a:ln>
            <a:noFill/>
          </a:ln>
          <a:effectLst/>
          <a:extLst>
            <a:ext uri="{909E8E84-426E-40DD-AFC4-6F175D3DCCD1}">
              <a14:hiddenFill xmlns:a14="http://schemas.microsoft.com/office/drawing/2010/main">
                <a:pattFill prst="trellis">
                  <a:fgClr>
                    <a:srgbClr val="FFCC66"/>
                  </a:fgClr>
                  <a:bgClr>
                    <a:srgbClr val="FFFFFF"/>
                  </a:bgClr>
                </a:patt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029" tIns="48154" rIns="98029" bIns="48154" anchor="ctr">
            <a:spAutoFit/>
          </a:bodyPr>
          <a:lstStyle/>
          <a:p>
            <a:pPr eaLnBrk="0" hangingPunct="0"/>
            <a:r>
              <a:rPr lang="zh-CN" altLang="en-US" sz="2600" b="1" dirty="0">
                <a:solidFill>
                  <a:srgbClr val="9900CC"/>
                </a:solidFill>
                <a:latin typeface="Times New Roman" panose="02020603050405020304" pitchFamily="18" charset="0"/>
                <a:ea typeface="黑体" panose="02010609060101010101" pitchFamily="49" charset="-122"/>
                <a:cs typeface="Times New Roman" panose="02020603050405020304" pitchFamily="18" charset="0"/>
              </a:rPr>
              <a:t>简单正弦交流电路的关系</a:t>
            </a:r>
            <a:r>
              <a:rPr lang="en-US" altLang="zh-CN" sz="2600" b="1" dirty="0">
                <a:solidFill>
                  <a:srgbClr val="9900CC"/>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600" b="1" dirty="0">
                <a:solidFill>
                  <a:srgbClr val="9900CC"/>
                </a:solidFill>
                <a:latin typeface="Times New Roman" panose="02020603050405020304" pitchFamily="18" charset="0"/>
                <a:ea typeface="黑体" panose="02010609060101010101" pitchFamily="49" charset="-122"/>
                <a:cs typeface="Times New Roman" panose="02020603050405020304" pitchFamily="18" charset="0"/>
              </a:rPr>
              <a:t>以</a:t>
            </a:r>
            <a:r>
              <a:rPr lang="en-US" altLang="zh-CN" sz="2600" b="1" dirty="0">
                <a:solidFill>
                  <a:srgbClr val="9900CC"/>
                </a:solidFill>
                <a:latin typeface="Times New Roman" panose="02020603050405020304" pitchFamily="18" charset="0"/>
                <a:ea typeface="黑体" panose="02010609060101010101" pitchFamily="49" charset="-122"/>
                <a:cs typeface="Times New Roman" panose="02020603050405020304" pitchFamily="18" charset="0"/>
              </a:rPr>
              <a:t>R-L</a:t>
            </a:r>
            <a:r>
              <a:rPr lang="zh-CN" altLang="en-US" sz="2600" b="1" dirty="0">
                <a:solidFill>
                  <a:srgbClr val="9900CC"/>
                </a:solidFill>
                <a:latin typeface="Times New Roman" panose="02020603050405020304" pitchFamily="18" charset="0"/>
                <a:ea typeface="黑体" panose="02010609060101010101" pitchFamily="49" charset="-122"/>
                <a:cs typeface="Times New Roman" panose="02020603050405020304" pitchFamily="18" charset="0"/>
              </a:rPr>
              <a:t>电路为例）</a:t>
            </a:r>
          </a:p>
        </p:txBody>
      </p:sp>
      <p:grpSp>
        <p:nvGrpSpPr>
          <p:cNvPr id="2" name="组合 1">
            <a:extLst>
              <a:ext uri="{FF2B5EF4-FFF2-40B4-BE49-F238E27FC236}">
                <a16:creationId xmlns:a16="http://schemas.microsoft.com/office/drawing/2014/main" id="{ABDBDE36-FC6F-4BF0-BAEE-1536412B1DE1}"/>
              </a:ext>
            </a:extLst>
          </p:cNvPr>
          <p:cNvGrpSpPr/>
          <p:nvPr/>
        </p:nvGrpSpPr>
        <p:grpSpPr>
          <a:xfrm>
            <a:off x="1219174" y="2727720"/>
            <a:ext cx="3721629" cy="2990718"/>
            <a:chOff x="1017806" y="2773275"/>
            <a:chExt cx="3435350" cy="2760663"/>
          </a:xfrm>
        </p:grpSpPr>
        <p:grpSp>
          <p:nvGrpSpPr>
            <p:cNvPr id="87045" name="Group 5">
              <a:extLst>
                <a:ext uri="{FF2B5EF4-FFF2-40B4-BE49-F238E27FC236}">
                  <a16:creationId xmlns:a16="http://schemas.microsoft.com/office/drawing/2014/main" id="{F92FC97E-06D7-4944-83A7-80C3B16AC971}"/>
                </a:ext>
              </a:extLst>
            </p:cNvPr>
            <p:cNvGrpSpPr>
              <a:grpSpLocks/>
            </p:cNvGrpSpPr>
            <p:nvPr/>
          </p:nvGrpSpPr>
          <p:grpSpPr bwMode="auto">
            <a:xfrm>
              <a:off x="1017806" y="2773275"/>
              <a:ext cx="3435350" cy="2760663"/>
              <a:chOff x="836" y="1669"/>
              <a:chExt cx="2164" cy="1739"/>
            </a:xfrm>
          </p:grpSpPr>
          <p:sp>
            <p:nvSpPr>
              <p:cNvPr id="87046" name="Rectangle 6">
                <a:extLst>
                  <a:ext uri="{FF2B5EF4-FFF2-40B4-BE49-F238E27FC236}">
                    <a16:creationId xmlns:a16="http://schemas.microsoft.com/office/drawing/2014/main" id="{4030AE28-F202-436E-BE57-566A39665A5B}"/>
                  </a:ext>
                </a:extLst>
              </p:cNvPr>
              <p:cNvSpPr>
                <a:spLocks noChangeArrowheads="1"/>
              </p:cNvSpPr>
              <p:nvPr/>
            </p:nvSpPr>
            <p:spPr bwMode="auto">
              <a:xfrm>
                <a:off x="2364" y="2743"/>
                <a:ext cx="636"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b="1" i="1" dirty="0" err="1"/>
                  <a:t>u</a:t>
                </a:r>
                <a:r>
                  <a:rPr lang="en-US" altLang="zh-CN" sz="2600" b="1" i="1" baseline="-25000" dirty="0" err="1"/>
                  <a:t>L</a:t>
                </a:r>
                <a:endParaRPr lang="en-US" altLang="zh-CN" sz="2600" b="1" i="1" baseline="-25000" dirty="0"/>
              </a:p>
            </p:txBody>
          </p:sp>
          <p:sp>
            <p:nvSpPr>
              <p:cNvPr id="87047" name="Rectangle 7">
                <a:extLst>
                  <a:ext uri="{FF2B5EF4-FFF2-40B4-BE49-F238E27FC236}">
                    <a16:creationId xmlns:a16="http://schemas.microsoft.com/office/drawing/2014/main" id="{119FB1C0-B43B-4174-824E-9D091D449A04}"/>
                  </a:ext>
                </a:extLst>
              </p:cNvPr>
              <p:cNvSpPr>
                <a:spLocks noChangeArrowheads="1"/>
              </p:cNvSpPr>
              <p:nvPr/>
            </p:nvSpPr>
            <p:spPr bwMode="auto">
              <a:xfrm>
                <a:off x="1604" y="1669"/>
                <a:ext cx="368"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b="1" i="1" dirty="0" err="1"/>
                  <a:t>i</a:t>
                </a:r>
                <a:endParaRPr lang="en-US" altLang="zh-CN" sz="2600" b="1" i="1" dirty="0"/>
              </a:p>
            </p:txBody>
          </p:sp>
          <p:sp>
            <p:nvSpPr>
              <p:cNvPr id="87048" name="Rectangle 8">
                <a:extLst>
                  <a:ext uri="{FF2B5EF4-FFF2-40B4-BE49-F238E27FC236}">
                    <a16:creationId xmlns:a16="http://schemas.microsoft.com/office/drawing/2014/main" id="{2D08A74E-5A47-4EE7-9234-CC580F8B77E7}"/>
                  </a:ext>
                </a:extLst>
              </p:cNvPr>
              <p:cNvSpPr>
                <a:spLocks noChangeArrowheads="1"/>
              </p:cNvSpPr>
              <p:nvPr/>
            </p:nvSpPr>
            <p:spPr bwMode="auto">
              <a:xfrm>
                <a:off x="2368" y="2159"/>
                <a:ext cx="457"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b="1" i="1" dirty="0" err="1"/>
                  <a:t>u</a:t>
                </a:r>
                <a:r>
                  <a:rPr lang="en-US" altLang="zh-CN" sz="2600" b="1" i="1" baseline="-25000" dirty="0" err="1"/>
                  <a:t>R</a:t>
                </a:r>
                <a:endParaRPr lang="en-US" altLang="zh-CN" sz="2600" b="1" i="1" baseline="-25000" dirty="0"/>
              </a:p>
            </p:txBody>
          </p:sp>
          <p:sp>
            <p:nvSpPr>
              <p:cNvPr id="87049" name="Line 9">
                <a:extLst>
                  <a:ext uri="{FF2B5EF4-FFF2-40B4-BE49-F238E27FC236}">
                    <a16:creationId xmlns:a16="http://schemas.microsoft.com/office/drawing/2014/main" id="{0F9A183C-6554-48B5-A281-FBF76535E148}"/>
                  </a:ext>
                </a:extLst>
              </p:cNvPr>
              <p:cNvSpPr>
                <a:spLocks noChangeShapeType="1"/>
              </p:cNvSpPr>
              <p:nvPr/>
            </p:nvSpPr>
            <p:spPr bwMode="auto">
              <a:xfrm flipH="1">
                <a:off x="1092" y="1992"/>
                <a:ext cx="106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p>
            </p:txBody>
          </p:sp>
          <p:sp>
            <p:nvSpPr>
              <p:cNvPr id="87050" name="Line 10">
                <a:extLst>
                  <a:ext uri="{FF2B5EF4-FFF2-40B4-BE49-F238E27FC236}">
                    <a16:creationId xmlns:a16="http://schemas.microsoft.com/office/drawing/2014/main" id="{B517A59E-AB54-49DA-B08B-47D5B8104987}"/>
                  </a:ext>
                </a:extLst>
              </p:cNvPr>
              <p:cNvSpPr>
                <a:spLocks noChangeShapeType="1"/>
              </p:cNvSpPr>
              <p:nvPr/>
            </p:nvSpPr>
            <p:spPr bwMode="auto">
              <a:xfrm flipH="1">
                <a:off x="1088" y="3393"/>
                <a:ext cx="106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p>
            </p:txBody>
          </p:sp>
          <p:sp>
            <p:nvSpPr>
              <p:cNvPr id="87051" name="Line 11">
                <a:extLst>
                  <a:ext uri="{FF2B5EF4-FFF2-40B4-BE49-F238E27FC236}">
                    <a16:creationId xmlns:a16="http://schemas.microsoft.com/office/drawing/2014/main" id="{6A2D4C8C-D376-4B8E-B01F-936844B52BF5}"/>
                  </a:ext>
                </a:extLst>
              </p:cNvPr>
              <p:cNvSpPr>
                <a:spLocks noChangeShapeType="1"/>
              </p:cNvSpPr>
              <p:nvPr/>
            </p:nvSpPr>
            <p:spPr bwMode="auto">
              <a:xfrm>
                <a:off x="1210" y="1872"/>
                <a:ext cx="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p>
            </p:txBody>
          </p:sp>
          <p:sp>
            <p:nvSpPr>
              <p:cNvPr id="87052" name="Line 12">
                <a:extLst>
                  <a:ext uri="{FF2B5EF4-FFF2-40B4-BE49-F238E27FC236}">
                    <a16:creationId xmlns:a16="http://schemas.microsoft.com/office/drawing/2014/main" id="{176121A5-8CD4-42A9-8076-67CEAA728804}"/>
                  </a:ext>
                </a:extLst>
              </p:cNvPr>
              <p:cNvSpPr>
                <a:spLocks noChangeShapeType="1"/>
              </p:cNvSpPr>
              <p:nvPr/>
            </p:nvSpPr>
            <p:spPr bwMode="auto">
              <a:xfrm>
                <a:off x="1097" y="2350"/>
                <a:ext cx="0" cy="68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p>
            </p:txBody>
          </p:sp>
          <p:sp>
            <p:nvSpPr>
              <p:cNvPr id="87053" name="Rectangle 13">
                <a:extLst>
                  <a:ext uri="{FF2B5EF4-FFF2-40B4-BE49-F238E27FC236}">
                    <a16:creationId xmlns:a16="http://schemas.microsoft.com/office/drawing/2014/main" id="{50BC51A6-29C3-4D13-9A3D-7ACC2F03DA56}"/>
                  </a:ext>
                </a:extLst>
              </p:cNvPr>
              <p:cNvSpPr>
                <a:spLocks noChangeArrowheads="1"/>
              </p:cNvSpPr>
              <p:nvPr/>
            </p:nvSpPr>
            <p:spPr bwMode="auto">
              <a:xfrm>
                <a:off x="836" y="2507"/>
                <a:ext cx="327"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b="1" i="1"/>
                  <a:t>u</a:t>
                </a:r>
              </a:p>
            </p:txBody>
          </p:sp>
          <p:sp>
            <p:nvSpPr>
              <p:cNvPr id="87054" name="Rectangle 14">
                <a:extLst>
                  <a:ext uri="{FF2B5EF4-FFF2-40B4-BE49-F238E27FC236}">
                    <a16:creationId xmlns:a16="http://schemas.microsoft.com/office/drawing/2014/main" id="{2A3E1750-6642-47D8-9FE3-DA9CD880F846}"/>
                  </a:ext>
                </a:extLst>
              </p:cNvPr>
              <p:cNvSpPr>
                <a:spLocks noChangeArrowheads="1"/>
              </p:cNvSpPr>
              <p:nvPr/>
            </p:nvSpPr>
            <p:spPr bwMode="auto">
              <a:xfrm>
                <a:off x="1839" y="2157"/>
                <a:ext cx="326"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b="1" i="1" dirty="0"/>
                  <a:t>R</a:t>
                </a:r>
              </a:p>
            </p:txBody>
          </p:sp>
          <p:grpSp>
            <p:nvGrpSpPr>
              <p:cNvPr id="87055" name="Group 15">
                <a:extLst>
                  <a:ext uri="{FF2B5EF4-FFF2-40B4-BE49-F238E27FC236}">
                    <a16:creationId xmlns:a16="http://schemas.microsoft.com/office/drawing/2014/main" id="{F2624549-0C71-474B-A554-569430116050}"/>
                  </a:ext>
                </a:extLst>
              </p:cNvPr>
              <p:cNvGrpSpPr>
                <a:grpSpLocks/>
              </p:cNvGrpSpPr>
              <p:nvPr/>
            </p:nvGrpSpPr>
            <p:grpSpPr bwMode="auto">
              <a:xfrm>
                <a:off x="2112" y="1992"/>
                <a:ext cx="96" cy="640"/>
                <a:chOff x="1200" y="1492"/>
                <a:chExt cx="44" cy="263"/>
              </a:xfrm>
            </p:grpSpPr>
            <p:sp>
              <p:nvSpPr>
                <p:cNvPr id="87056" name="Line 16">
                  <a:extLst>
                    <a:ext uri="{FF2B5EF4-FFF2-40B4-BE49-F238E27FC236}">
                      <a16:creationId xmlns:a16="http://schemas.microsoft.com/office/drawing/2014/main" id="{7C3B99B9-65C7-42AB-B3E3-CCC78AE412F3}"/>
                    </a:ext>
                  </a:extLst>
                </p:cNvPr>
                <p:cNvSpPr>
                  <a:spLocks noChangeShapeType="1"/>
                </p:cNvSpPr>
                <p:nvPr/>
              </p:nvSpPr>
              <p:spPr bwMode="auto">
                <a:xfrm>
                  <a:off x="1218" y="1492"/>
                  <a:ext cx="0" cy="2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p>
              </p:txBody>
            </p:sp>
            <p:sp>
              <p:nvSpPr>
                <p:cNvPr id="87057" name="Rectangle 17">
                  <a:extLst>
                    <a:ext uri="{FF2B5EF4-FFF2-40B4-BE49-F238E27FC236}">
                      <a16:creationId xmlns:a16="http://schemas.microsoft.com/office/drawing/2014/main" id="{D01ECA35-AD6E-4245-8546-0969CD6660DE}"/>
                    </a:ext>
                  </a:extLst>
                </p:cNvPr>
                <p:cNvSpPr>
                  <a:spLocks noChangeArrowheads="1"/>
                </p:cNvSpPr>
                <p:nvPr/>
              </p:nvSpPr>
              <p:spPr bwMode="auto">
                <a:xfrm>
                  <a:off x="1200" y="1555"/>
                  <a:ext cx="44" cy="12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p>
              </p:txBody>
            </p:sp>
          </p:grpSp>
          <p:sp>
            <p:nvSpPr>
              <p:cNvPr id="87058" name="Rectangle 18">
                <a:extLst>
                  <a:ext uri="{FF2B5EF4-FFF2-40B4-BE49-F238E27FC236}">
                    <a16:creationId xmlns:a16="http://schemas.microsoft.com/office/drawing/2014/main" id="{EBE4A385-D769-48DE-9311-ED97714E4519}"/>
                  </a:ext>
                </a:extLst>
              </p:cNvPr>
              <p:cNvSpPr>
                <a:spLocks noChangeArrowheads="1"/>
              </p:cNvSpPr>
              <p:nvPr/>
            </p:nvSpPr>
            <p:spPr bwMode="auto">
              <a:xfrm>
                <a:off x="1865" y="2833"/>
                <a:ext cx="233"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a:t>L</a:t>
                </a:r>
              </a:p>
            </p:txBody>
          </p:sp>
          <p:sp>
            <p:nvSpPr>
              <p:cNvPr id="87059" name="Line 19">
                <a:extLst>
                  <a:ext uri="{FF2B5EF4-FFF2-40B4-BE49-F238E27FC236}">
                    <a16:creationId xmlns:a16="http://schemas.microsoft.com/office/drawing/2014/main" id="{847B8E17-427C-4F30-81D2-8A4A2D7F951D}"/>
                  </a:ext>
                </a:extLst>
              </p:cNvPr>
              <p:cNvSpPr>
                <a:spLocks noChangeShapeType="1"/>
              </p:cNvSpPr>
              <p:nvPr/>
            </p:nvSpPr>
            <p:spPr bwMode="auto">
              <a:xfrm>
                <a:off x="2339" y="2704"/>
                <a:ext cx="0" cy="44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p>
            </p:txBody>
          </p:sp>
          <p:sp>
            <p:nvSpPr>
              <p:cNvPr id="87060" name="Line 20">
                <a:extLst>
                  <a:ext uri="{FF2B5EF4-FFF2-40B4-BE49-F238E27FC236}">
                    <a16:creationId xmlns:a16="http://schemas.microsoft.com/office/drawing/2014/main" id="{C6016B20-AA2B-444F-85A3-68D75421E447}"/>
                  </a:ext>
                </a:extLst>
              </p:cNvPr>
              <p:cNvSpPr>
                <a:spLocks noChangeShapeType="1"/>
              </p:cNvSpPr>
              <p:nvPr/>
            </p:nvSpPr>
            <p:spPr bwMode="auto">
              <a:xfrm>
                <a:off x="2294" y="2107"/>
                <a:ext cx="0" cy="44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p>
            </p:txBody>
          </p:sp>
          <p:grpSp>
            <p:nvGrpSpPr>
              <p:cNvPr id="87061" name="Group 21">
                <a:extLst>
                  <a:ext uri="{FF2B5EF4-FFF2-40B4-BE49-F238E27FC236}">
                    <a16:creationId xmlns:a16="http://schemas.microsoft.com/office/drawing/2014/main" id="{D391F769-009F-4596-977E-CF405C7EE3B5}"/>
                  </a:ext>
                </a:extLst>
              </p:cNvPr>
              <p:cNvGrpSpPr>
                <a:grpSpLocks/>
              </p:cNvGrpSpPr>
              <p:nvPr/>
            </p:nvGrpSpPr>
            <p:grpSpPr bwMode="auto">
              <a:xfrm>
                <a:off x="2153" y="2755"/>
                <a:ext cx="85" cy="366"/>
                <a:chOff x="1194" y="1822"/>
                <a:chExt cx="50" cy="150"/>
              </a:xfrm>
            </p:grpSpPr>
            <p:sp>
              <p:nvSpPr>
                <p:cNvPr id="87062" name="Arc 22">
                  <a:extLst>
                    <a:ext uri="{FF2B5EF4-FFF2-40B4-BE49-F238E27FC236}">
                      <a16:creationId xmlns:a16="http://schemas.microsoft.com/office/drawing/2014/main" id="{BAA26219-F3D3-4C52-AB3F-710C5865D7A6}"/>
                    </a:ext>
                  </a:extLst>
                </p:cNvPr>
                <p:cNvSpPr>
                  <a:spLocks/>
                </p:cNvSpPr>
                <p:nvPr/>
              </p:nvSpPr>
              <p:spPr bwMode="auto">
                <a:xfrm rot="21480000">
                  <a:off x="1194" y="1822"/>
                  <a:ext cx="47" cy="44"/>
                </a:xfrm>
                <a:custGeom>
                  <a:avLst/>
                  <a:gdLst>
                    <a:gd name="G0" fmla="+- 464 0 0"/>
                    <a:gd name="G1" fmla="+- 21600 0 0"/>
                    <a:gd name="G2" fmla="+- 21600 0 0"/>
                    <a:gd name="T0" fmla="*/ 0 w 22064"/>
                    <a:gd name="T1" fmla="*/ 5 h 43200"/>
                    <a:gd name="T2" fmla="*/ 0 w 22064"/>
                    <a:gd name="T3" fmla="*/ 43195 h 43200"/>
                    <a:gd name="T4" fmla="*/ 464 w 22064"/>
                    <a:gd name="T5" fmla="*/ 21600 h 43200"/>
                  </a:gdLst>
                  <a:ahLst/>
                  <a:cxnLst>
                    <a:cxn ang="0">
                      <a:pos x="T0" y="T1"/>
                    </a:cxn>
                    <a:cxn ang="0">
                      <a:pos x="T2" y="T3"/>
                    </a:cxn>
                    <a:cxn ang="0">
                      <a:pos x="T4" y="T5"/>
                    </a:cxn>
                  </a:cxnLst>
                  <a:rect l="0" t="0" r="r" b="b"/>
                  <a:pathLst>
                    <a:path w="22064" h="43200" fill="none" extrusionOk="0">
                      <a:moveTo>
                        <a:pt x="-1" y="4"/>
                      </a:moveTo>
                      <a:cubicBezTo>
                        <a:pt x="154" y="1"/>
                        <a:pt x="309" y="0"/>
                        <a:pt x="464" y="0"/>
                      </a:cubicBezTo>
                      <a:cubicBezTo>
                        <a:pt x="12393" y="0"/>
                        <a:pt x="22064" y="9670"/>
                        <a:pt x="22064" y="21600"/>
                      </a:cubicBezTo>
                      <a:cubicBezTo>
                        <a:pt x="22064" y="33529"/>
                        <a:pt x="12393" y="43200"/>
                        <a:pt x="464" y="43200"/>
                      </a:cubicBezTo>
                      <a:cubicBezTo>
                        <a:pt x="309" y="43199"/>
                        <a:pt x="154" y="43198"/>
                        <a:pt x="-1" y="43195"/>
                      </a:cubicBezTo>
                    </a:path>
                    <a:path w="22064" h="43200" stroke="0" extrusionOk="0">
                      <a:moveTo>
                        <a:pt x="-1" y="4"/>
                      </a:moveTo>
                      <a:cubicBezTo>
                        <a:pt x="154" y="1"/>
                        <a:pt x="309" y="0"/>
                        <a:pt x="464" y="0"/>
                      </a:cubicBezTo>
                      <a:cubicBezTo>
                        <a:pt x="12393" y="0"/>
                        <a:pt x="22064" y="9670"/>
                        <a:pt x="22064" y="21600"/>
                      </a:cubicBezTo>
                      <a:cubicBezTo>
                        <a:pt x="22064" y="33529"/>
                        <a:pt x="12393" y="43200"/>
                        <a:pt x="464" y="43200"/>
                      </a:cubicBezTo>
                      <a:cubicBezTo>
                        <a:pt x="309" y="43199"/>
                        <a:pt x="154" y="43198"/>
                        <a:pt x="-1" y="43195"/>
                      </a:cubicBezTo>
                      <a:lnTo>
                        <a:pt x="464" y="21600"/>
                      </a:lnTo>
                      <a:close/>
                    </a:path>
                  </a:pathLst>
                </a:custGeom>
                <a:noFill/>
                <a:ln w="381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p>
              </p:txBody>
            </p:sp>
            <p:sp>
              <p:nvSpPr>
                <p:cNvPr id="87063" name="Arc 23">
                  <a:extLst>
                    <a:ext uri="{FF2B5EF4-FFF2-40B4-BE49-F238E27FC236}">
                      <a16:creationId xmlns:a16="http://schemas.microsoft.com/office/drawing/2014/main" id="{24754058-4BF0-4CAD-832A-413F030A3F06}"/>
                    </a:ext>
                  </a:extLst>
                </p:cNvPr>
                <p:cNvSpPr>
                  <a:spLocks/>
                </p:cNvSpPr>
                <p:nvPr/>
              </p:nvSpPr>
              <p:spPr bwMode="auto">
                <a:xfrm rot="21480000">
                  <a:off x="1196" y="1874"/>
                  <a:ext cx="47" cy="46"/>
                </a:xfrm>
                <a:custGeom>
                  <a:avLst/>
                  <a:gdLst>
                    <a:gd name="G0" fmla="+- 464 0 0"/>
                    <a:gd name="G1" fmla="+- 21600 0 0"/>
                    <a:gd name="G2" fmla="+- 21600 0 0"/>
                    <a:gd name="T0" fmla="*/ 0 w 22064"/>
                    <a:gd name="T1" fmla="*/ 5 h 43200"/>
                    <a:gd name="T2" fmla="*/ 0 w 22064"/>
                    <a:gd name="T3" fmla="*/ 43195 h 43200"/>
                    <a:gd name="T4" fmla="*/ 464 w 22064"/>
                    <a:gd name="T5" fmla="*/ 21600 h 43200"/>
                  </a:gdLst>
                  <a:ahLst/>
                  <a:cxnLst>
                    <a:cxn ang="0">
                      <a:pos x="T0" y="T1"/>
                    </a:cxn>
                    <a:cxn ang="0">
                      <a:pos x="T2" y="T3"/>
                    </a:cxn>
                    <a:cxn ang="0">
                      <a:pos x="T4" y="T5"/>
                    </a:cxn>
                  </a:cxnLst>
                  <a:rect l="0" t="0" r="r" b="b"/>
                  <a:pathLst>
                    <a:path w="22064" h="43200" fill="none" extrusionOk="0">
                      <a:moveTo>
                        <a:pt x="-1" y="4"/>
                      </a:moveTo>
                      <a:cubicBezTo>
                        <a:pt x="154" y="1"/>
                        <a:pt x="309" y="0"/>
                        <a:pt x="464" y="0"/>
                      </a:cubicBezTo>
                      <a:cubicBezTo>
                        <a:pt x="12393" y="0"/>
                        <a:pt x="22064" y="9670"/>
                        <a:pt x="22064" y="21600"/>
                      </a:cubicBezTo>
                      <a:cubicBezTo>
                        <a:pt x="22064" y="33529"/>
                        <a:pt x="12393" y="43200"/>
                        <a:pt x="464" y="43200"/>
                      </a:cubicBezTo>
                      <a:cubicBezTo>
                        <a:pt x="309" y="43199"/>
                        <a:pt x="154" y="43198"/>
                        <a:pt x="-1" y="43195"/>
                      </a:cubicBezTo>
                    </a:path>
                    <a:path w="22064" h="43200" stroke="0" extrusionOk="0">
                      <a:moveTo>
                        <a:pt x="-1" y="4"/>
                      </a:moveTo>
                      <a:cubicBezTo>
                        <a:pt x="154" y="1"/>
                        <a:pt x="309" y="0"/>
                        <a:pt x="464" y="0"/>
                      </a:cubicBezTo>
                      <a:cubicBezTo>
                        <a:pt x="12393" y="0"/>
                        <a:pt x="22064" y="9670"/>
                        <a:pt x="22064" y="21600"/>
                      </a:cubicBezTo>
                      <a:cubicBezTo>
                        <a:pt x="22064" y="33529"/>
                        <a:pt x="12393" y="43200"/>
                        <a:pt x="464" y="43200"/>
                      </a:cubicBezTo>
                      <a:cubicBezTo>
                        <a:pt x="309" y="43199"/>
                        <a:pt x="154" y="43198"/>
                        <a:pt x="-1" y="43195"/>
                      </a:cubicBezTo>
                      <a:lnTo>
                        <a:pt x="464" y="21600"/>
                      </a:lnTo>
                      <a:close/>
                    </a:path>
                  </a:pathLst>
                </a:custGeom>
                <a:noFill/>
                <a:ln w="381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p>
              </p:txBody>
            </p:sp>
            <p:sp>
              <p:nvSpPr>
                <p:cNvPr id="87064" name="Arc 24">
                  <a:extLst>
                    <a:ext uri="{FF2B5EF4-FFF2-40B4-BE49-F238E27FC236}">
                      <a16:creationId xmlns:a16="http://schemas.microsoft.com/office/drawing/2014/main" id="{98863276-6BB6-4456-8180-B2F4FCBC9BEB}"/>
                    </a:ext>
                  </a:extLst>
                </p:cNvPr>
                <p:cNvSpPr>
                  <a:spLocks/>
                </p:cNvSpPr>
                <p:nvPr/>
              </p:nvSpPr>
              <p:spPr bwMode="auto">
                <a:xfrm rot="21480000">
                  <a:off x="1197" y="1926"/>
                  <a:ext cx="47" cy="46"/>
                </a:xfrm>
                <a:custGeom>
                  <a:avLst/>
                  <a:gdLst>
                    <a:gd name="G0" fmla="+- 464 0 0"/>
                    <a:gd name="G1" fmla="+- 21600 0 0"/>
                    <a:gd name="G2" fmla="+- 21600 0 0"/>
                    <a:gd name="T0" fmla="*/ 0 w 22064"/>
                    <a:gd name="T1" fmla="*/ 5 h 43200"/>
                    <a:gd name="T2" fmla="*/ 0 w 22064"/>
                    <a:gd name="T3" fmla="*/ 43195 h 43200"/>
                    <a:gd name="T4" fmla="*/ 464 w 22064"/>
                    <a:gd name="T5" fmla="*/ 21600 h 43200"/>
                  </a:gdLst>
                  <a:ahLst/>
                  <a:cxnLst>
                    <a:cxn ang="0">
                      <a:pos x="T0" y="T1"/>
                    </a:cxn>
                    <a:cxn ang="0">
                      <a:pos x="T2" y="T3"/>
                    </a:cxn>
                    <a:cxn ang="0">
                      <a:pos x="T4" y="T5"/>
                    </a:cxn>
                  </a:cxnLst>
                  <a:rect l="0" t="0" r="r" b="b"/>
                  <a:pathLst>
                    <a:path w="22064" h="43200" fill="none" extrusionOk="0">
                      <a:moveTo>
                        <a:pt x="-1" y="4"/>
                      </a:moveTo>
                      <a:cubicBezTo>
                        <a:pt x="154" y="1"/>
                        <a:pt x="309" y="0"/>
                        <a:pt x="464" y="0"/>
                      </a:cubicBezTo>
                      <a:cubicBezTo>
                        <a:pt x="12393" y="0"/>
                        <a:pt x="22064" y="9670"/>
                        <a:pt x="22064" y="21600"/>
                      </a:cubicBezTo>
                      <a:cubicBezTo>
                        <a:pt x="22064" y="33529"/>
                        <a:pt x="12393" y="43200"/>
                        <a:pt x="464" y="43200"/>
                      </a:cubicBezTo>
                      <a:cubicBezTo>
                        <a:pt x="309" y="43199"/>
                        <a:pt x="154" y="43198"/>
                        <a:pt x="-1" y="43195"/>
                      </a:cubicBezTo>
                    </a:path>
                    <a:path w="22064" h="43200" stroke="0" extrusionOk="0">
                      <a:moveTo>
                        <a:pt x="-1" y="4"/>
                      </a:moveTo>
                      <a:cubicBezTo>
                        <a:pt x="154" y="1"/>
                        <a:pt x="309" y="0"/>
                        <a:pt x="464" y="0"/>
                      </a:cubicBezTo>
                      <a:cubicBezTo>
                        <a:pt x="12393" y="0"/>
                        <a:pt x="22064" y="9670"/>
                        <a:pt x="22064" y="21600"/>
                      </a:cubicBezTo>
                      <a:cubicBezTo>
                        <a:pt x="22064" y="33529"/>
                        <a:pt x="12393" y="43200"/>
                        <a:pt x="464" y="43200"/>
                      </a:cubicBezTo>
                      <a:cubicBezTo>
                        <a:pt x="309" y="43199"/>
                        <a:pt x="154" y="43198"/>
                        <a:pt x="-1" y="43195"/>
                      </a:cubicBezTo>
                      <a:lnTo>
                        <a:pt x="464" y="21600"/>
                      </a:lnTo>
                      <a:close/>
                    </a:path>
                  </a:pathLst>
                </a:custGeom>
                <a:noFill/>
                <a:ln w="381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p>
              </p:txBody>
            </p:sp>
          </p:grpSp>
          <p:sp>
            <p:nvSpPr>
              <p:cNvPr id="87065" name="Line 25">
                <a:extLst>
                  <a:ext uri="{FF2B5EF4-FFF2-40B4-BE49-F238E27FC236}">
                    <a16:creationId xmlns:a16="http://schemas.microsoft.com/office/drawing/2014/main" id="{E3143B09-7127-4950-812B-269A731D783F}"/>
                  </a:ext>
                </a:extLst>
              </p:cNvPr>
              <p:cNvSpPr>
                <a:spLocks noChangeShapeType="1"/>
              </p:cNvSpPr>
              <p:nvPr/>
            </p:nvSpPr>
            <p:spPr bwMode="auto">
              <a:xfrm>
                <a:off x="2148" y="2628"/>
                <a:ext cx="0" cy="13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b="1"/>
              </a:p>
            </p:txBody>
          </p:sp>
          <p:sp>
            <p:nvSpPr>
              <p:cNvPr id="87066" name="Line 26">
                <a:extLst>
                  <a:ext uri="{FF2B5EF4-FFF2-40B4-BE49-F238E27FC236}">
                    <a16:creationId xmlns:a16="http://schemas.microsoft.com/office/drawing/2014/main" id="{859B7C07-B39F-4C16-990B-679BAC9BA83D}"/>
                  </a:ext>
                </a:extLst>
              </p:cNvPr>
              <p:cNvSpPr>
                <a:spLocks noChangeShapeType="1"/>
              </p:cNvSpPr>
              <p:nvPr/>
            </p:nvSpPr>
            <p:spPr bwMode="auto">
              <a:xfrm>
                <a:off x="2160" y="3228"/>
                <a:ext cx="0" cy="18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b="1"/>
              </a:p>
            </p:txBody>
          </p:sp>
        </p:grpSp>
        <p:sp>
          <p:nvSpPr>
            <p:cNvPr id="27" name="Arc 24">
              <a:extLst>
                <a:ext uri="{FF2B5EF4-FFF2-40B4-BE49-F238E27FC236}">
                  <a16:creationId xmlns:a16="http://schemas.microsoft.com/office/drawing/2014/main" id="{75976B39-7909-46B3-9E1F-C03CE8454500}"/>
                </a:ext>
              </a:extLst>
            </p:cNvPr>
            <p:cNvSpPr>
              <a:spLocks/>
            </p:cNvSpPr>
            <p:nvPr/>
          </p:nvSpPr>
          <p:spPr bwMode="auto">
            <a:xfrm rot="21480000">
              <a:off x="3110026" y="5069180"/>
              <a:ext cx="126842" cy="178181"/>
            </a:xfrm>
            <a:custGeom>
              <a:avLst/>
              <a:gdLst>
                <a:gd name="G0" fmla="+- 464 0 0"/>
                <a:gd name="G1" fmla="+- 21600 0 0"/>
                <a:gd name="G2" fmla="+- 21600 0 0"/>
                <a:gd name="T0" fmla="*/ 0 w 22064"/>
                <a:gd name="T1" fmla="*/ 5 h 43200"/>
                <a:gd name="T2" fmla="*/ 0 w 22064"/>
                <a:gd name="T3" fmla="*/ 43195 h 43200"/>
                <a:gd name="T4" fmla="*/ 464 w 22064"/>
                <a:gd name="T5" fmla="*/ 21600 h 43200"/>
              </a:gdLst>
              <a:ahLst/>
              <a:cxnLst>
                <a:cxn ang="0">
                  <a:pos x="T0" y="T1"/>
                </a:cxn>
                <a:cxn ang="0">
                  <a:pos x="T2" y="T3"/>
                </a:cxn>
                <a:cxn ang="0">
                  <a:pos x="T4" y="T5"/>
                </a:cxn>
              </a:cxnLst>
              <a:rect l="0" t="0" r="r" b="b"/>
              <a:pathLst>
                <a:path w="22064" h="43200" fill="none" extrusionOk="0">
                  <a:moveTo>
                    <a:pt x="-1" y="4"/>
                  </a:moveTo>
                  <a:cubicBezTo>
                    <a:pt x="154" y="1"/>
                    <a:pt x="309" y="0"/>
                    <a:pt x="464" y="0"/>
                  </a:cubicBezTo>
                  <a:cubicBezTo>
                    <a:pt x="12393" y="0"/>
                    <a:pt x="22064" y="9670"/>
                    <a:pt x="22064" y="21600"/>
                  </a:cubicBezTo>
                  <a:cubicBezTo>
                    <a:pt x="22064" y="33529"/>
                    <a:pt x="12393" y="43200"/>
                    <a:pt x="464" y="43200"/>
                  </a:cubicBezTo>
                  <a:cubicBezTo>
                    <a:pt x="309" y="43199"/>
                    <a:pt x="154" y="43198"/>
                    <a:pt x="-1" y="43195"/>
                  </a:cubicBezTo>
                </a:path>
                <a:path w="22064" h="43200" stroke="0" extrusionOk="0">
                  <a:moveTo>
                    <a:pt x="-1" y="4"/>
                  </a:moveTo>
                  <a:cubicBezTo>
                    <a:pt x="154" y="1"/>
                    <a:pt x="309" y="0"/>
                    <a:pt x="464" y="0"/>
                  </a:cubicBezTo>
                  <a:cubicBezTo>
                    <a:pt x="12393" y="0"/>
                    <a:pt x="22064" y="9670"/>
                    <a:pt x="22064" y="21600"/>
                  </a:cubicBezTo>
                  <a:cubicBezTo>
                    <a:pt x="22064" y="33529"/>
                    <a:pt x="12393" y="43200"/>
                    <a:pt x="464" y="43200"/>
                  </a:cubicBezTo>
                  <a:cubicBezTo>
                    <a:pt x="309" y="43199"/>
                    <a:pt x="154" y="43198"/>
                    <a:pt x="-1" y="43195"/>
                  </a:cubicBezTo>
                  <a:lnTo>
                    <a:pt x="464" y="21600"/>
                  </a:lnTo>
                  <a:close/>
                </a:path>
              </a:pathLst>
            </a:custGeom>
            <a:noFill/>
            <a:ln w="381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p>
          </p:txBody>
        </p:sp>
      </p:grpSp>
      <p:sp>
        <p:nvSpPr>
          <p:cNvPr id="3" name="灯片编号占位符 2">
            <a:extLst>
              <a:ext uri="{FF2B5EF4-FFF2-40B4-BE49-F238E27FC236}">
                <a16:creationId xmlns:a16="http://schemas.microsoft.com/office/drawing/2014/main" id="{2E4CF3E3-9A76-45EA-9476-636E61549EB9}"/>
              </a:ext>
            </a:extLst>
          </p:cNvPr>
          <p:cNvSpPr>
            <a:spLocks noGrp="1"/>
          </p:cNvSpPr>
          <p:nvPr>
            <p:ph type="sldNum" sz="quarter" idx="12"/>
          </p:nvPr>
        </p:nvSpPr>
        <p:spPr/>
        <p:txBody>
          <a:bodyPr/>
          <a:lstStyle/>
          <a:p>
            <a:fld id="{DD7B16FF-69CA-4A0B-BD3A-C4B4E2184A49}" type="slidenum">
              <a:rPr lang="zh-CN" altLang="en-US" smtClean="0"/>
              <a:pPr/>
              <a:t>63</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042"/>
                                        </p:tgtEl>
                                        <p:attrNameLst>
                                          <p:attrName>style.visibility</p:attrName>
                                        </p:attrNameLst>
                                      </p:cBhvr>
                                      <p:to>
                                        <p:strVal val="visible"/>
                                      </p:to>
                                    </p:set>
                                    <p:animEffect transition="in" filter="wipe(left)">
                                      <p:cBhvr>
                                        <p:cTn id="7" dur="500"/>
                                        <p:tgtEl>
                                          <p:spTgt spid="870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7043"/>
                                        </p:tgtEl>
                                        <p:attrNameLst>
                                          <p:attrName>style.visibility</p:attrName>
                                        </p:attrNameLst>
                                      </p:cBhvr>
                                      <p:to>
                                        <p:strVal val="visible"/>
                                      </p:to>
                                    </p:set>
                                    <p:animEffect transition="in" filter="checkerboard(across)">
                                      <p:cBhvr>
                                        <p:cTn id="17" dur="500"/>
                                        <p:tgtEl>
                                          <p:spTgt spid="87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a:extLst>
              <a:ext uri="{FF2B5EF4-FFF2-40B4-BE49-F238E27FC236}">
                <a16:creationId xmlns:a16="http://schemas.microsoft.com/office/drawing/2014/main" id="{56E28BDD-C1C9-4F7C-93A7-028AD6DA0670}"/>
              </a:ext>
            </a:extLst>
          </p:cNvPr>
          <p:cNvSpPr txBox="1">
            <a:spLocks noChangeArrowheads="1"/>
          </p:cNvSpPr>
          <p:nvPr/>
        </p:nvSpPr>
        <p:spPr bwMode="auto">
          <a:xfrm>
            <a:off x="429932" y="247755"/>
            <a:ext cx="8958049"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eaLnBrk="0" hangingPunct="0"/>
            <a:r>
              <a:rPr lang="en-US" altLang="zh-CN" sz="2600" b="1" dirty="0">
                <a:solidFill>
                  <a:srgbClr val="C00000"/>
                </a:solidFill>
                <a:latin typeface="黑体" panose="02010609060101010101" pitchFamily="49" charset="-122"/>
                <a:ea typeface="黑体" panose="02010609060101010101" pitchFamily="49" charset="-122"/>
              </a:rPr>
              <a:t> </a:t>
            </a:r>
            <a:r>
              <a:rPr lang="zh-CN" altLang="en-US" sz="2600" b="1" dirty="0">
                <a:solidFill>
                  <a:srgbClr val="C00000"/>
                </a:solidFill>
                <a:latin typeface="黑体" panose="02010609060101010101" pitchFamily="49" charset="-122"/>
                <a:ea typeface="黑体" panose="02010609060101010101" pitchFamily="49" charset="-122"/>
              </a:rPr>
              <a:t>电流、电压相量符合相量形式的欧姆定律、基尔霍夫定律</a:t>
            </a:r>
          </a:p>
        </p:txBody>
      </p:sp>
      <p:grpSp>
        <p:nvGrpSpPr>
          <p:cNvPr id="88187" name="Group 123">
            <a:extLst>
              <a:ext uri="{FF2B5EF4-FFF2-40B4-BE49-F238E27FC236}">
                <a16:creationId xmlns:a16="http://schemas.microsoft.com/office/drawing/2014/main" id="{EB3FA72D-83B1-47CE-B212-9E19E9B8E4FA}"/>
              </a:ext>
            </a:extLst>
          </p:cNvPr>
          <p:cNvGrpSpPr>
            <a:grpSpLocks/>
          </p:cNvGrpSpPr>
          <p:nvPr/>
        </p:nvGrpSpPr>
        <p:grpSpPr bwMode="auto">
          <a:xfrm>
            <a:off x="5534022" y="1962493"/>
            <a:ext cx="1470421" cy="1797183"/>
            <a:chOff x="3741" y="1294"/>
            <a:chExt cx="855" cy="1045"/>
          </a:xfrm>
        </p:grpSpPr>
        <p:sp>
          <p:nvSpPr>
            <p:cNvPr id="88071" name="Line 7">
              <a:extLst>
                <a:ext uri="{FF2B5EF4-FFF2-40B4-BE49-F238E27FC236}">
                  <a16:creationId xmlns:a16="http://schemas.microsoft.com/office/drawing/2014/main" id="{E5581427-FA47-47DB-A03A-4D51D81D72B1}"/>
                </a:ext>
              </a:extLst>
            </p:cNvPr>
            <p:cNvSpPr>
              <a:spLocks noChangeShapeType="1"/>
            </p:cNvSpPr>
            <p:nvPr/>
          </p:nvSpPr>
          <p:spPr bwMode="auto">
            <a:xfrm>
              <a:off x="3741" y="1294"/>
              <a:ext cx="855" cy="7"/>
            </a:xfrm>
            <a:prstGeom prst="line">
              <a:avLst/>
            </a:prstGeom>
            <a:noFill/>
            <a:ln w="127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88072" name="Line 8">
              <a:extLst>
                <a:ext uri="{FF2B5EF4-FFF2-40B4-BE49-F238E27FC236}">
                  <a16:creationId xmlns:a16="http://schemas.microsoft.com/office/drawing/2014/main" id="{36BD0130-3060-47E8-83DD-FC68C08E6FF8}"/>
                </a:ext>
              </a:extLst>
            </p:cNvPr>
            <p:cNvSpPr>
              <a:spLocks noChangeShapeType="1"/>
            </p:cNvSpPr>
            <p:nvPr/>
          </p:nvSpPr>
          <p:spPr bwMode="auto">
            <a:xfrm>
              <a:off x="4596" y="1389"/>
              <a:ext cx="0" cy="950"/>
            </a:xfrm>
            <a:prstGeom prst="line">
              <a:avLst/>
            </a:prstGeom>
            <a:noFill/>
            <a:ln w="19050">
              <a:solidFill>
                <a:srgbClr val="0000FF"/>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grpSp>
        <p:nvGrpSpPr>
          <p:cNvPr id="3" name="组合 2">
            <a:extLst>
              <a:ext uri="{FF2B5EF4-FFF2-40B4-BE49-F238E27FC236}">
                <a16:creationId xmlns:a16="http://schemas.microsoft.com/office/drawing/2014/main" id="{3C01D98B-1CDC-444B-ADA7-3E2CDBCBC4D5}"/>
              </a:ext>
            </a:extLst>
          </p:cNvPr>
          <p:cNvGrpSpPr/>
          <p:nvPr/>
        </p:nvGrpSpPr>
        <p:grpSpPr>
          <a:xfrm>
            <a:off x="1632566" y="1276707"/>
            <a:ext cx="2667277" cy="2871089"/>
            <a:chOff x="1178719" y="1325753"/>
            <a:chExt cx="2462102" cy="2650236"/>
          </a:xfrm>
        </p:grpSpPr>
        <p:grpSp>
          <p:nvGrpSpPr>
            <p:cNvPr id="98" name="组合 97">
              <a:extLst>
                <a:ext uri="{FF2B5EF4-FFF2-40B4-BE49-F238E27FC236}">
                  <a16:creationId xmlns:a16="http://schemas.microsoft.com/office/drawing/2014/main" id="{E1D7A1EE-0881-4066-8E3C-C009F4316BB1}"/>
                </a:ext>
              </a:extLst>
            </p:cNvPr>
            <p:cNvGrpSpPr/>
            <p:nvPr/>
          </p:nvGrpSpPr>
          <p:grpSpPr>
            <a:xfrm>
              <a:off x="1178719" y="1537589"/>
              <a:ext cx="1985963" cy="2438400"/>
              <a:chOff x="1417856" y="3095537"/>
              <a:chExt cx="1985963" cy="2438400"/>
            </a:xfrm>
          </p:grpSpPr>
          <p:grpSp>
            <p:nvGrpSpPr>
              <p:cNvPr id="99" name="Group 5">
                <a:extLst>
                  <a:ext uri="{FF2B5EF4-FFF2-40B4-BE49-F238E27FC236}">
                    <a16:creationId xmlns:a16="http://schemas.microsoft.com/office/drawing/2014/main" id="{C9B5D61B-FEC0-41A0-92BB-E4A030EAA8CC}"/>
                  </a:ext>
                </a:extLst>
              </p:cNvPr>
              <p:cNvGrpSpPr>
                <a:grpSpLocks/>
              </p:cNvGrpSpPr>
              <p:nvPr/>
            </p:nvGrpSpPr>
            <p:grpSpPr bwMode="auto">
              <a:xfrm>
                <a:off x="1417856" y="3095537"/>
                <a:ext cx="1985963" cy="2438400"/>
                <a:chOff x="1088" y="1872"/>
                <a:chExt cx="1251" cy="1536"/>
              </a:xfrm>
            </p:grpSpPr>
            <p:sp>
              <p:nvSpPr>
                <p:cNvPr id="104" name="Line 9">
                  <a:extLst>
                    <a:ext uri="{FF2B5EF4-FFF2-40B4-BE49-F238E27FC236}">
                      <a16:creationId xmlns:a16="http://schemas.microsoft.com/office/drawing/2014/main" id="{D953F729-C6E7-46C3-88D7-84B39BDEAEC1}"/>
                    </a:ext>
                  </a:extLst>
                </p:cNvPr>
                <p:cNvSpPr>
                  <a:spLocks noChangeShapeType="1"/>
                </p:cNvSpPr>
                <p:nvPr/>
              </p:nvSpPr>
              <p:spPr bwMode="auto">
                <a:xfrm flipH="1">
                  <a:off x="1092" y="1992"/>
                  <a:ext cx="106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p>
              </p:txBody>
            </p:sp>
            <p:sp>
              <p:nvSpPr>
                <p:cNvPr id="105" name="Line 10">
                  <a:extLst>
                    <a:ext uri="{FF2B5EF4-FFF2-40B4-BE49-F238E27FC236}">
                      <a16:creationId xmlns:a16="http://schemas.microsoft.com/office/drawing/2014/main" id="{527C03F3-3E14-4284-A5B6-B34820A59FFB}"/>
                    </a:ext>
                  </a:extLst>
                </p:cNvPr>
                <p:cNvSpPr>
                  <a:spLocks noChangeShapeType="1"/>
                </p:cNvSpPr>
                <p:nvPr/>
              </p:nvSpPr>
              <p:spPr bwMode="auto">
                <a:xfrm flipH="1">
                  <a:off x="1088" y="3393"/>
                  <a:ext cx="106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p>
              </p:txBody>
            </p:sp>
            <p:sp>
              <p:nvSpPr>
                <p:cNvPr id="106" name="Line 11">
                  <a:extLst>
                    <a:ext uri="{FF2B5EF4-FFF2-40B4-BE49-F238E27FC236}">
                      <a16:creationId xmlns:a16="http://schemas.microsoft.com/office/drawing/2014/main" id="{8D77DE1D-FB30-486B-999D-AAC683A0AF12}"/>
                    </a:ext>
                  </a:extLst>
                </p:cNvPr>
                <p:cNvSpPr>
                  <a:spLocks noChangeShapeType="1"/>
                </p:cNvSpPr>
                <p:nvPr/>
              </p:nvSpPr>
              <p:spPr bwMode="auto">
                <a:xfrm>
                  <a:off x="1210" y="1872"/>
                  <a:ext cx="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p>
              </p:txBody>
            </p:sp>
            <p:sp>
              <p:nvSpPr>
                <p:cNvPr id="107" name="Line 12">
                  <a:extLst>
                    <a:ext uri="{FF2B5EF4-FFF2-40B4-BE49-F238E27FC236}">
                      <a16:creationId xmlns:a16="http://schemas.microsoft.com/office/drawing/2014/main" id="{F4214ECA-33FD-4937-92DC-30AC19751734}"/>
                    </a:ext>
                  </a:extLst>
                </p:cNvPr>
                <p:cNvSpPr>
                  <a:spLocks noChangeShapeType="1"/>
                </p:cNvSpPr>
                <p:nvPr/>
              </p:nvSpPr>
              <p:spPr bwMode="auto">
                <a:xfrm>
                  <a:off x="1097" y="2350"/>
                  <a:ext cx="0" cy="68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p>
              </p:txBody>
            </p:sp>
            <p:sp>
              <p:nvSpPr>
                <p:cNvPr id="109" name="Rectangle 14">
                  <a:extLst>
                    <a:ext uri="{FF2B5EF4-FFF2-40B4-BE49-F238E27FC236}">
                      <a16:creationId xmlns:a16="http://schemas.microsoft.com/office/drawing/2014/main" id="{2249DC9E-97FA-45BE-AAAE-1CFD438D1488}"/>
                    </a:ext>
                  </a:extLst>
                </p:cNvPr>
                <p:cNvSpPr>
                  <a:spLocks noChangeArrowheads="1"/>
                </p:cNvSpPr>
                <p:nvPr/>
              </p:nvSpPr>
              <p:spPr bwMode="auto">
                <a:xfrm>
                  <a:off x="1839" y="2157"/>
                  <a:ext cx="326"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b="1" i="1" dirty="0"/>
                    <a:t>R</a:t>
                  </a:r>
                </a:p>
              </p:txBody>
            </p:sp>
            <p:grpSp>
              <p:nvGrpSpPr>
                <p:cNvPr id="110" name="Group 15">
                  <a:extLst>
                    <a:ext uri="{FF2B5EF4-FFF2-40B4-BE49-F238E27FC236}">
                      <a16:creationId xmlns:a16="http://schemas.microsoft.com/office/drawing/2014/main" id="{88371523-D0AE-42EC-8961-28FEB1757F72}"/>
                    </a:ext>
                  </a:extLst>
                </p:cNvPr>
                <p:cNvGrpSpPr>
                  <a:grpSpLocks/>
                </p:cNvGrpSpPr>
                <p:nvPr/>
              </p:nvGrpSpPr>
              <p:grpSpPr bwMode="auto">
                <a:xfrm>
                  <a:off x="2112" y="1992"/>
                  <a:ext cx="96" cy="640"/>
                  <a:chOff x="1200" y="1492"/>
                  <a:chExt cx="44" cy="263"/>
                </a:xfrm>
              </p:grpSpPr>
              <p:sp>
                <p:nvSpPr>
                  <p:cNvPr id="120" name="Line 16">
                    <a:extLst>
                      <a:ext uri="{FF2B5EF4-FFF2-40B4-BE49-F238E27FC236}">
                        <a16:creationId xmlns:a16="http://schemas.microsoft.com/office/drawing/2014/main" id="{FC44A0D3-C6CD-479F-94B2-B3F89E1D6FB8}"/>
                      </a:ext>
                    </a:extLst>
                  </p:cNvPr>
                  <p:cNvSpPr>
                    <a:spLocks noChangeShapeType="1"/>
                  </p:cNvSpPr>
                  <p:nvPr/>
                </p:nvSpPr>
                <p:spPr bwMode="auto">
                  <a:xfrm>
                    <a:off x="1218" y="1492"/>
                    <a:ext cx="0" cy="2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p>
                </p:txBody>
              </p:sp>
              <p:sp>
                <p:nvSpPr>
                  <p:cNvPr id="121" name="Rectangle 17">
                    <a:extLst>
                      <a:ext uri="{FF2B5EF4-FFF2-40B4-BE49-F238E27FC236}">
                        <a16:creationId xmlns:a16="http://schemas.microsoft.com/office/drawing/2014/main" id="{4E7D5BC1-6E88-4E08-83BD-CAF219DB357B}"/>
                      </a:ext>
                    </a:extLst>
                  </p:cNvPr>
                  <p:cNvSpPr>
                    <a:spLocks noChangeArrowheads="1"/>
                  </p:cNvSpPr>
                  <p:nvPr/>
                </p:nvSpPr>
                <p:spPr bwMode="auto">
                  <a:xfrm>
                    <a:off x="1200" y="1555"/>
                    <a:ext cx="44" cy="12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p>
                </p:txBody>
              </p:sp>
            </p:grpSp>
            <p:sp>
              <p:nvSpPr>
                <p:cNvPr id="111" name="Rectangle 18">
                  <a:extLst>
                    <a:ext uri="{FF2B5EF4-FFF2-40B4-BE49-F238E27FC236}">
                      <a16:creationId xmlns:a16="http://schemas.microsoft.com/office/drawing/2014/main" id="{1CFE2393-6629-4D84-ADE0-C50369C484EC}"/>
                    </a:ext>
                  </a:extLst>
                </p:cNvPr>
                <p:cNvSpPr>
                  <a:spLocks noChangeArrowheads="1"/>
                </p:cNvSpPr>
                <p:nvPr/>
              </p:nvSpPr>
              <p:spPr bwMode="auto">
                <a:xfrm>
                  <a:off x="1865" y="2833"/>
                  <a:ext cx="233"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a:t>L</a:t>
                  </a:r>
                </a:p>
              </p:txBody>
            </p:sp>
            <p:sp>
              <p:nvSpPr>
                <p:cNvPr id="112" name="Line 19">
                  <a:extLst>
                    <a:ext uri="{FF2B5EF4-FFF2-40B4-BE49-F238E27FC236}">
                      <a16:creationId xmlns:a16="http://schemas.microsoft.com/office/drawing/2014/main" id="{FDE08BF3-C926-4D22-96D5-1B5493605B9D}"/>
                    </a:ext>
                  </a:extLst>
                </p:cNvPr>
                <p:cNvSpPr>
                  <a:spLocks noChangeShapeType="1"/>
                </p:cNvSpPr>
                <p:nvPr/>
              </p:nvSpPr>
              <p:spPr bwMode="auto">
                <a:xfrm>
                  <a:off x="2339" y="2704"/>
                  <a:ext cx="0" cy="44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p>
              </p:txBody>
            </p:sp>
            <p:sp>
              <p:nvSpPr>
                <p:cNvPr id="113" name="Line 20">
                  <a:extLst>
                    <a:ext uri="{FF2B5EF4-FFF2-40B4-BE49-F238E27FC236}">
                      <a16:creationId xmlns:a16="http://schemas.microsoft.com/office/drawing/2014/main" id="{741EAE82-3A4C-4A52-9F7E-F9CA0B2E099D}"/>
                    </a:ext>
                  </a:extLst>
                </p:cNvPr>
                <p:cNvSpPr>
                  <a:spLocks noChangeShapeType="1"/>
                </p:cNvSpPr>
                <p:nvPr/>
              </p:nvSpPr>
              <p:spPr bwMode="auto">
                <a:xfrm>
                  <a:off x="2294" y="2107"/>
                  <a:ext cx="0" cy="44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p>
              </p:txBody>
            </p:sp>
            <p:grpSp>
              <p:nvGrpSpPr>
                <p:cNvPr id="114" name="Group 21">
                  <a:extLst>
                    <a:ext uri="{FF2B5EF4-FFF2-40B4-BE49-F238E27FC236}">
                      <a16:creationId xmlns:a16="http://schemas.microsoft.com/office/drawing/2014/main" id="{F5A90C59-C7EE-4412-8302-9D96EF77005F}"/>
                    </a:ext>
                  </a:extLst>
                </p:cNvPr>
                <p:cNvGrpSpPr>
                  <a:grpSpLocks/>
                </p:cNvGrpSpPr>
                <p:nvPr/>
              </p:nvGrpSpPr>
              <p:grpSpPr bwMode="auto">
                <a:xfrm>
                  <a:off x="2153" y="2755"/>
                  <a:ext cx="85" cy="366"/>
                  <a:chOff x="1194" y="1822"/>
                  <a:chExt cx="50" cy="150"/>
                </a:xfrm>
              </p:grpSpPr>
              <p:sp>
                <p:nvSpPr>
                  <p:cNvPr id="117" name="Arc 22">
                    <a:extLst>
                      <a:ext uri="{FF2B5EF4-FFF2-40B4-BE49-F238E27FC236}">
                        <a16:creationId xmlns:a16="http://schemas.microsoft.com/office/drawing/2014/main" id="{E8F6986C-9826-4A5A-95B5-067D8B0DE18C}"/>
                      </a:ext>
                    </a:extLst>
                  </p:cNvPr>
                  <p:cNvSpPr>
                    <a:spLocks/>
                  </p:cNvSpPr>
                  <p:nvPr/>
                </p:nvSpPr>
                <p:spPr bwMode="auto">
                  <a:xfrm rot="21480000">
                    <a:off x="1194" y="1822"/>
                    <a:ext cx="47" cy="44"/>
                  </a:xfrm>
                  <a:custGeom>
                    <a:avLst/>
                    <a:gdLst>
                      <a:gd name="G0" fmla="+- 464 0 0"/>
                      <a:gd name="G1" fmla="+- 21600 0 0"/>
                      <a:gd name="G2" fmla="+- 21600 0 0"/>
                      <a:gd name="T0" fmla="*/ 0 w 22064"/>
                      <a:gd name="T1" fmla="*/ 5 h 43200"/>
                      <a:gd name="T2" fmla="*/ 0 w 22064"/>
                      <a:gd name="T3" fmla="*/ 43195 h 43200"/>
                      <a:gd name="T4" fmla="*/ 464 w 22064"/>
                      <a:gd name="T5" fmla="*/ 21600 h 43200"/>
                    </a:gdLst>
                    <a:ahLst/>
                    <a:cxnLst>
                      <a:cxn ang="0">
                        <a:pos x="T0" y="T1"/>
                      </a:cxn>
                      <a:cxn ang="0">
                        <a:pos x="T2" y="T3"/>
                      </a:cxn>
                      <a:cxn ang="0">
                        <a:pos x="T4" y="T5"/>
                      </a:cxn>
                    </a:cxnLst>
                    <a:rect l="0" t="0" r="r" b="b"/>
                    <a:pathLst>
                      <a:path w="22064" h="43200" fill="none" extrusionOk="0">
                        <a:moveTo>
                          <a:pt x="-1" y="4"/>
                        </a:moveTo>
                        <a:cubicBezTo>
                          <a:pt x="154" y="1"/>
                          <a:pt x="309" y="0"/>
                          <a:pt x="464" y="0"/>
                        </a:cubicBezTo>
                        <a:cubicBezTo>
                          <a:pt x="12393" y="0"/>
                          <a:pt x="22064" y="9670"/>
                          <a:pt x="22064" y="21600"/>
                        </a:cubicBezTo>
                        <a:cubicBezTo>
                          <a:pt x="22064" y="33529"/>
                          <a:pt x="12393" y="43200"/>
                          <a:pt x="464" y="43200"/>
                        </a:cubicBezTo>
                        <a:cubicBezTo>
                          <a:pt x="309" y="43199"/>
                          <a:pt x="154" y="43198"/>
                          <a:pt x="-1" y="43195"/>
                        </a:cubicBezTo>
                      </a:path>
                      <a:path w="22064" h="43200" stroke="0" extrusionOk="0">
                        <a:moveTo>
                          <a:pt x="-1" y="4"/>
                        </a:moveTo>
                        <a:cubicBezTo>
                          <a:pt x="154" y="1"/>
                          <a:pt x="309" y="0"/>
                          <a:pt x="464" y="0"/>
                        </a:cubicBezTo>
                        <a:cubicBezTo>
                          <a:pt x="12393" y="0"/>
                          <a:pt x="22064" y="9670"/>
                          <a:pt x="22064" y="21600"/>
                        </a:cubicBezTo>
                        <a:cubicBezTo>
                          <a:pt x="22064" y="33529"/>
                          <a:pt x="12393" y="43200"/>
                          <a:pt x="464" y="43200"/>
                        </a:cubicBezTo>
                        <a:cubicBezTo>
                          <a:pt x="309" y="43199"/>
                          <a:pt x="154" y="43198"/>
                          <a:pt x="-1" y="43195"/>
                        </a:cubicBezTo>
                        <a:lnTo>
                          <a:pt x="464" y="21600"/>
                        </a:lnTo>
                        <a:close/>
                      </a:path>
                    </a:pathLst>
                  </a:custGeom>
                  <a:noFill/>
                  <a:ln w="381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p>
                </p:txBody>
              </p:sp>
              <p:sp>
                <p:nvSpPr>
                  <p:cNvPr id="118" name="Arc 23">
                    <a:extLst>
                      <a:ext uri="{FF2B5EF4-FFF2-40B4-BE49-F238E27FC236}">
                        <a16:creationId xmlns:a16="http://schemas.microsoft.com/office/drawing/2014/main" id="{42FAA7F0-9A94-456F-A98A-2F5B201C9D16}"/>
                      </a:ext>
                    </a:extLst>
                  </p:cNvPr>
                  <p:cNvSpPr>
                    <a:spLocks/>
                  </p:cNvSpPr>
                  <p:nvPr/>
                </p:nvSpPr>
                <p:spPr bwMode="auto">
                  <a:xfrm rot="21480000">
                    <a:off x="1196" y="1874"/>
                    <a:ext cx="47" cy="46"/>
                  </a:xfrm>
                  <a:custGeom>
                    <a:avLst/>
                    <a:gdLst>
                      <a:gd name="G0" fmla="+- 464 0 0"/>
                      <a:gd name="G1" fmla="+- 21600 0 0"/>
                      <a:gd name="G2" fmla="+- 21600 0 0"/>
                      <a:gd name="T0" fmla="*/ 0 w 22064"/>
                      <a:gd name="T1" fmla="*/ 5 h 43200"/>
                      <a:gd name="T2" fmla="*/ 0 w 22064"/>
                      <a:gd name="T3" fmla="*/ 43195 h 43200"/>
                      <a:gd name="T4" fmla="*/ 464 w 22064"/>
                      <a:gd name="T5" fmla="*/ 21600 h 43200"/>
                    </a:gdLst>
                    <a:ahLst/>
                    <a:cxnLst>
                      <a:cxn ang="0">
                        <a:pos x="T0" y="T1"/>
                      </a:cxn>
                      <a:cxn ang="0">
                        <a:pos x="T2" y="T3"/>
                      </a:cxn>
                      <a:cxn ang="0">
                        <a:pos x="T4" y="T5"/>
                      </a:cxn>
                    </a:cxnLst>
                    <a:rect l="0" t="0" r="r" b="b"/>
                    <a:pathLst>
                      <a:path w="22064" h="43200" fill="none" extrusionOk="0">
                        <a:moveTo>
                          <a:pt x="-1" y="4"/>
                        </a:moveTo>
                        <a:cubicBezTo>
                          <a:pt x="154" y="1"/>
                          <a:pt x="309" y="0"/>
                          <a:pt x="464" y="0"/>
                        </a:cubicBezTo>
                        <a:cubicBezTo>
                          <a:pt x="12393" y="0"/>
                          <a:pt x="22064" y="9670"/>
                          <a:pt x="22064" y="21600"/>
                        </a:cubicBezTo>
                        <a:cubicBezTo>
                          <a:pt x="22064" y="33529"/>
                          <a:pt x="12393" y="43200"/>
                          <a:pt x="464" y="43200"/>
                        </a:cubicBezTo>
                        <a:cubicBezTo>
                          <a:pt x="309" y="43199"/>
                          <a:pt x="154" y="43198"/>
                          <a:pt x="-1" y="43195"/>
                        </a:cubicBezTo>
                      </a:path>
                      <a:path w="22064" h="43200" stroke="0" extrusionOk="0">
                        <a:moveTo>
                          <a:pt x="-1" y="4"/>
                        </a:moveTo>
                        <a:cubicBezTo>
                          <a:pt x="154" y="1"/>
                          <a:pt x="309" y="0"/>
                          <a:pt x="464" y="0"/>
                        </a:cubicBezTo>
                        <a:cubicBezTo>
                          <a:pt x="12393" y="0"/>
                          <a:pt x="22064" y="9670"/>
                          <a:pt x="22064" y="21600"/>
                        </a:cubicBezTo>
                        <a:cubicBezTo>
                          <a:pt x="22064" y="33529"/>
                          <a:pt x="12393" y="43200"/>
                          <a:pt x="464" y="43200"/>
                        </a:cubicBezTo>
                        <a:cubicBezTo>
                          <a:pt x="309" y="43199"/>
                          <a:pt x="154" y="43198"/>
                          <a:pt x="-1" y="43195"/>
                        </a:cubicBezTo>
                        <a:lnTo>
                          <a:pt x="464" y="21600"/>
                        </a:lnTo>
                        <a:close/>
                      </a:path>
                    </a:pathLst>
                  </a:custGeom>
                  <a:noFill/>
                  <a:ln w="381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p>
                </p:txBody>
              </p:sp>
              <p:sp>
                <p:nvSpPr>
                  <p:cNvPr id="119" name="Arc 24">
                    <a:extLst>
                      <a:ext uri="{FF2B5EF4-FFF2-40B4-BE49-F238E27FC236}">
                        <a16:creationId xmlns:a16="http://schemas.microsoft.com/office/drawing/2014/main" id="{81EC6E81-1E14-4D34-9C29-D5497A6E8FE3}"/>
                      </a:ext>
                    </a:extLst>
                  </p:cNvPr>
                  <p:cNvSpPr>
                    <a:spLocks/>
                  </p:cNvSpPr>
                  <p:nvPr/>
                </p:nvSpPr>
                <p:spPr bwMode="auto">
                  <a:xfrm rot="21480000">
                    <a:off x="1197" y="1926"/>
                    <a:ext cx="47" cy="46"/>
                  </a:xfrm>
                  <a:custGeom>
                    <a:avLst/>
                    <a:gdLst>
                      <a:gd name="G0" fmla="+- 464 0 0"/>
                      <a:gd name="G1" fmla="+- 21600 0 0"/>
                      <a:gd name="G2" fmla="+- 21600 0 0"/>
                      <a:gd name="T0" fmla="*/ 0 w 22064"/>
                      <a:gd name="T1" fmla="*/ 5 h 43200"/>
                      <a:gd name="T2" fmla="*/ 0 w 22064"/>
                      <a:gd name="T3" fmla="*/ 43195 h 43200"/>
                      <a:gd name="T4" fmla="*/ 464 w 22064"/>
                      <a:gd name="T5" fmla="*/ 21600 h 43200"/>
                    </a:gdLst>
                    <a:ahLst/>
                    <a:cxnLst>
                      <a:cxn ang="0">
                        <a:pos x="T0" y="T1"/>
                      </a:cxn>
                      <a:cxn ang="0">
                        <a:pos x="T2" y="T3"/>
                      </a:cxn>
                      <a:cxn ang="0">
                        <a:pos x="T4" y="T5"/>
                      </a:cxn>
                    </a:cxnLst>
                    <a:rect l="0" t="0" r="r" b="b"/>
                    <a:pathLst>
                      <a:path w="22064" h="43200" fill="none" extrusionOk="0">
                        <a:moveTo>
                          <a:pt x="-1" y="4"/>
                        </a:moveTo>
                        <a:cubicBezTo>
                          <a:pt x="154" y="1"/>
                          <a:pt x="309" y="0"/>
                          <a:pt x="464" y="0"/>
                        </a:cubicBezTo>
                        <a:cubicBezTo>
                          <a:pt x="12393" y="0"/>
                          <a:pt x="22064" y="9670"/>
                          <a:pt x="22064" y="21600"/>
                        </a:cubicBezTo>
                        <a:cubicBezTo>
                          <a:pt x="22064" y="33529"/>
                          <a:pt x="12393" y="43200"/>
                          <a:pt x="464" y="43200"/>
                        </a:cubicBezTo>
                        <a:cubicBezTo>
                          <a:pt x="309" y="43199"/>
                          <a:pt x="154" y="43198"/>
                          <a:pt x="-1" y="43195"/>
                        </a:cubicBezTo>
                      </a:path>
                      <a:path w="22064" h="43200" stroke="0" extrusionOk="0">
                        <a:moveTo>
                          <a:pt x="-1" y="4"/>
                        </a:moveTo>
                        <a:cubicBezTo>
                          <a:pt x="154" y="1"/>
                          <a:pt x="309" y="0"/>
                          <a:pt x="464" y="0"/>
                        </a:cubicBezTo>
                        <a:cubicBezTo>
                          <a:pt x="12393" y="0"/>
                          <a:pt x="22064" y="9670"/>
                          <a:pt x="22064" y="21600"/>
                        </a:cubicBezTo>
                        <a:cubicBezTo>
                          <a:pt x="22064" y="33529"/>
                          <a:pt x="12393" y="43200"/>
                          <a:pt x="464" y="43200"/>
                        </a:cubicBezTo>
                        <a:cubicBezTo>
                          <a:pt x="309" y="43199"/>
                          <a:pt x="154" y="43198"/>
                          <a:pt x="-1" y="43195"/>
                        </a:cubicBezTo>
                        <a:lnTo>
                          <a:pt x="464" y="21600"/>
                        </a:lnTo>
                        <a:close/>
                      </a:path>
                    </a:pathLst>
                  </a:custGeom>
                  <a:noFill/>
                  <a:ln w="381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p>
                </p:txBody>
              </p:sp>
            </p:grpSp>
            <p:sp>
              <p:nvSpPr>
                <p:cNvPr id="115" name="Line 25">
                  <a:extLst>
                    <a:ext uri="{FF2B5EF4-FFF2-40B4-BE49-F238E27FC236}">
                      <a16:creationId xmlns:a16="http://schemas.microsoft.com/office/drawing/2014/main" id="{E016900A-903A-46A5-B9C9-AA66D1678EA7}"/>
                    </a:ext>
                  </a:extLst>
                </p:cNvPr>
                <p:cNvSpPr>
                  <a:spLocks noChangeShapeType="1"/>
                </p:cNvSpPr>
                <p:nvPr/>
              </p:nvSpPr>
              <p:spPr bwMode="auto">
                <a:xfrm>
                  <a:off x="2148" y="2628"/>
                  <a:ext cx="0" cy="13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b="1"/>
                </a:p>
              </p:txBody>
            </p:sp>
            <p:sp>
              <p:nvSpPr>
                <p:cNvPr id="116" name="Line 26">
                  <a:extLst>
                    <a:ext uri="{FF2B5EF4-FFF2-40B4-BE49-F238E27FC236}">
                      <a16:creationId xmlns:a16="http://schemas.microsoft.com/office/drawing/2014/main" id="{FB4E6202-FEB1-4AC9-B401-FC575FCFBA2A}"/>
                    </a:ext>
                  </a:extLst>
                </p:cNvPr>
                <p:cNvSpPr>
                  <a:spLocks noChangeShapeType="1"/>
                </p:cNvSpPr>
                <p:nvPr/>
              </p:nvSpPr>
              <p:spPr bwMode="auto">
                <a:xfrm>
                  <a:off x="2160" y="3228"/>
                  <a:ext cx="0" cy="18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b="1"/>
                </a:p>
              </p:txBody>
            </p:sp>
          </p:grpSp>
          <p:sp>
            <p:nvSpPr>
              <p:cNvPr id="100" name="Arc 24">
                <a:extLst>
                  <a:ext uri="{FF2B5EF4-FFF2-40B4-BE49-F238E27FC236}">
                    <a16:creationId xmlns:a16="http://schemas.microsoft.com/office/drawing/2014/main" id="{8E5A9AE9-FE8C-49DD-BAA6-D154D64316CC}"/>
                  </a:ext>
                </a:extLst>
              </p:cNvPr>
              <p:cNvSpPr>
                <a:spLocks/>
              </p:cNvSpPr>
              <p:nvPr/>
            </p:nvSpPr>
            <p:spPr bwMode="auto">
              <a:xfrm rot="21480000">
                <a:off x="3110026" y="5069180"/>
                <a:ext cx="126842" cy="178181"/>
              </a:xfrm>
              <a:custGeom>
                <a:avLst/>
                <a:gdLst>
                  <a:gd name="G0" fmla="+- 464 0 0"/>
                  <a:gd name="G1" fmla="+- 21600 0 0"/>
                  <a:gd name="G2" fmla="+- 21600 0 0"/>
                  <a:gd name="T0" fmla="*/ 0 w 22064"/>
                  <a:gd name="T1" fmla="*/ 5 h 43200"/>
                  <a:gd name="T2" fmla="*/ 0 w 22064"/>
                  <a:gd name="T3" fmla="*/ 43195 h 43200"/>
                  <a:gd name="T4" fmla="*/ 464 w 22064"/>
                  <a:gd name="T5" fmla="*/ 21600 h 43200"/>
                </a:gdLst>
                <a:ahLst/>
                <a:cxnLst>
                  <a:cxn ang="0">
                    <a:pos x="T0" y="T1"/>
                  </a:cxn>
                  <a:cxn ang="0">
                    <a:pos x="T2" y="T3"/>
                  </a:cxn>
                  <a:cxn ang="0">
                    <a:pos x="T4" y="T5"/>
                  </a:cxn>
                </a:cxnLst>
                <a:rect l="0" t="0" r="r" b="b"/>
                <a:pathLst>
                  <a:path w="22064" h="43200" fill="none" extrusionOk="0">
                    <a:moveTo>
                      <a:pt x="-1" y="4"/>
                    </a:moveTo>
                    <a:cubicBezTo>
                      <a:pt x="154" y="1"/>
                      <a:pt x="309" y="0"/>
                      <a:pt x="464" y="0"/>
                    </a:cubicBezTo>
                    <a:cubicBezTo>
                      <a:pt x="12393" y="0"/>
                      <a:pt x="22064" y="9670"/>
                      <a:pt x="22064" y="21600"/>
                    </a:cubicBezTo>
                    <a:cubicBezTo>
                      <a:pt x="22064" y="33529"/>
                      <a:pt x="12393" y="43200"/>
                      <a:pt x="464" y="43200"/>
                    </a:cubicBezTo>
                    <a:cubicBezTo>
                      <a:pt x="309" y="43199"/>
                      <a:pt x="154" y="43198"/>
                      <a:pt x="-1" y="43195"/>
                    </a:cubicBezTo>
                  </a:path>
                  <a:path w="22064" h="43200" stroke="0" extrusionOk="0">
                    <a:moveTo>
                      <a:pt x="-1" y="4"/>
                    </a:moveTo>
                    <a:cubicBezTo>
                      <a:pt x="154" y="1"/>
                      <a:pt x="309" y="0"/>
                      <a:pt x="464" y="0"/>
                    </a:cubicBezTo>
                    <a:cubicBezTo>
                      <a:pt x="12393" y="0"/>
                      <a:pt x="22064" y="9670"/>
                      <a:pt x="22064" y="21600"/>
                    </a:cubicBezTo>
                    <a:cubicBezTo>
                      <a:pt x="22064" y="33529"/>
                      <a:pt x="12393" y="43200"/>
                      <a:pt x="464" y="43200"/>
                    </a:cubicBezTo>
                    <a:cubicBezTo>
                      <a:pt x="309" y="43199"/>
                      <a:pt x="154" y="43198"/>
                      <a:pt x="-1" y="43195"/>
                    </a:cubicBezTo>
                    <a:lnTo>
                      <a:pt x="464" y="21600"/>
                    </a:lnTo>
                    <a:close/>
                  </a:path>
                </a:pathLst>
              </a:custGeom>
              <a:noFill/>
              <a:ln w="381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p>
            </p:txBody>
          </p:sp>
        </p:grpSp>
        <p:graphicFrame>
          <p:nvGraphicFramePr>
            <p:cNvPr id="2" name="对象 1">
              <a:extLst>
                <a:ext uri="{FF2B5EF4-FFF2-40B4-BE49-F238E27FC236}">
                  <a16:creationId xmlns:a16="http://schemas.microsoft.com/office/drawing/2014/main" id="{BC5775D1-7A7E-4032-A40F-D7B83EB4DA37}"/>
                </a:ext>
              </a:extLst>
            </p:cNvPr>
            <p:cNvGraphicFramePr>
              <a:graphicFrameLocks noChangeAspect="1"/>
            </p:cNvGraphicFramePr>
            <p:nvPr>
              <p:extLst>
                <p:ext uri="{D42A27DB-BD31-4B8C-83A1-F6EECF244321}">
                  <p14:modId xmlns:p14="http://schemas.microsoft.com/office/powerpoint/2010/main" val="1061527311"/>
                </p:ext>
              </p:extLst>
            </p:nvPr>
          </p:nvGraphicFramePr>
          <p:xfrm>
            <a:off x="3222550" y="3063177"/>
            <a:ext cx="418271" cy="442876"/>
          </p:xfrm>
          <a:graphic>
            <a:graphicData uri="http://schemas.openxmlformats.org/presentationml/2006/ole">
              <mc:AlternateContent xmlns:mc="http://schemas.openxmlformats.org/markup-compatibility/2006">
                <mc:Choice xmlns:v="urn:schemas-microsoft-com:vml" Requires="v">
                  <p:oleObj spid="_x0000_s358359" name="公式" r:id="rId3" imgW="215640" imgH="228600" progId="Equation.3">
                    <p:embed/>
                  </p:oleObj>
                </mc:Choice>
                <mc:Fallback>
                  <p:oleObj name="公式" r:id="rId3" imgW="215640" imgH="228600" progId="Equation.3">
                    <p:embed/>
                    <p:pic>
                      <p:nvPicPr>
                        <p:cNvPr id="0" name=""/>
                        <p:cNvPicPr/>
                        <p:nvPr/>
                      </p:nvPicPr>
                      <p:blipFill>
                        <a:blip r:embed="rId4"/>
                        <a:stretch>
                          <a:fillRect/>
                        </a:stretch>
                      </p:blipFill>
                      <p:spPr>
                        <a:xfrm>
                          <a:off x="3222550" y="3063177"/>
                          <a:ext cx="418271" cy="442876"/>
                        </a:xfrm>
                        <a:prstGeom prst="rect">
                          <a:avLst/>
                        </a:prstGeom>
                      </p:spPr>
                    </p:pic>
                  </p:oleObj>
                </mc:Fallback>
              </mc:AlternateContent>
            </a:graphicData>
          </a:graphic>
        </p:graphicFrame>
        <p:graphicFrame>
          <p:nvGraphicFramePr>
            <p:cNvPr id="123" name="对象 122">
              <a:extLst>
                <a:ext uri="{FF2B5EF4-FFF2-40B4-BE49-F238E27FC236}">
                  <a16:creationId xmlns:a16="http://schemas.microsoft.com/office/drawing/2014/main" id="{3C0FBD4B-86E1-43C3-B9FA-7E789DED7168}"/>
                </a:ext>
              </a:extLst>
            </p:cNvPr>
            <p:cNvGraphicFramePr>
              <a:graphicFrameLocks noChangeAspect="1"/>
            </p:cNvGraphicFramePr>
            <p:nvPr>
              <p:extLst>
                <p:ext uri="{D42A27DB-BD31-4B8C-83A1-F6EECF244321}">
                  <p14:modId xmlns:p14="http://schemas.microsoft.com/office/powerpoint/2010/main" val="3645130860"/>
                </p:ext>
              </p:extLst>
            </p:nvPr>
          </p:nvGraphicFramePr>
          <p:xfrm>
            <a:off x="3151188" y="2016125"/>
            <a:ext cx="444500" cy="442913"/>
          </p:xfrm>
          <a:graphic>
            <a:graphicData uri="http://schemas.openxmlformats.org/presentationml/2006/ole">
              <mc:AlternateContent xmlns:mc="http://schemas.openxmlformats.org/markup-compatibility/2006">
                <mc:Choice xmlns:v="urn:schemas-microsoft-com:vml" Requires="v">
                  <p:oleObj spid="_x0000_s358360" name="公式" r:id="rId5" imgW="228600" imgH="228600" progId="Equation.3">
                    <p:embed/>
                  </p:oleObj>
                </mc:Choice>
                <mc:Fallback>
                  <p:oleObj name="公式" r:id="rId5" imgW="228600" imgH="228600" progId="Equation.3">
                    <p:embed/>
                    <p:pic>
                      <p:nvPicPr>
                        <p:cNvPr id="2" name="对象 1">
                          <a:extLst>
                            <a:ext uri="{FF2B5EF4-FFF2-40B4-BE49-F238E27FC236}">
                              <a16:creationId xmlns:a16="http://schemas.microsoft.com/office/drawing/2014/main" id="{BC5775D1-7A7E-4032-A40F-D7B83EB4DA37}"/>
                            </a:ext>
                          </a:extLst>
                        </p:cNvPr>
                        <p:cNvPicPr/>
                        <p:nvPr/>
                      </p:nvPicPr>
                      <p:blipFill>
                        <a:blip r:embed="rId6"/>
                        <a:stretch>
                          <a:fillRect/>
                        </a:stretch>
                      </p:blipFill>
                      <p:spPr>
                        <a:xfrm>
                          <a:off x="3151188" y="2016125"/>
                          <a:ext cx="444500" cy="442913"/>
                        </a:xfrm>
                        <a:prstGeom prst="rect">
                          <a:avLst/>
                        </a:prstGeom>
                      </p:spPr>
                    </p:pic>
                  </p:oleObj>
                </mc:Fallback>
              </mc:AlternateContent>
            </a:graphicData>
          </a:graphic>
        </p:graphicFrame>
        <p:graphicFrame>
          <p:nvGraphicFramePr>
            <p:cNvPr id="124" name="对象 123">
              <a:extLst>
                <a:ext uri="{FF2B5EF4-FFF2-40B4-BE49-F238E27FC236}">
                  <a16:creationId xmlns:a16="http://schemas.microsoft.com/office/drawing/2014/main" id="{54B1E210-3D68-448F-98B0-FD0DF8BDDFFF}"/>
                </a:ext>
              </a:extLst>
            </p:cNvPr>
            <p:cNvGraphicFramePr>
              <a:graphicFrameLocks noChangeAspect="1"/>
            </p:cNvGraphicFramePr>
            <p:nvPr>
              <p:extLst>
                <p:ext uri="{D42A27DB-BD31-4B8C-83A1-F6EECF244321}">
                  <p14:modId xmlns:p14="http://schemas.microsoft.com/office/powerpoint/2010/main" val="2018869978"/>
                </p:ext>
              </p:extLst>
            </p:nvPr>
          </p:nvGraphicFramePr>
          <p:xfrm>
            <a:off x="1277384" y="2647252"/>
            <a:ext cx="320675" cy="393700"/>
          </p:xfrm>
          <a:graphic>
            <a:graphicData uri="http://schemas.openxmlformats.org/presentationml/2006/ole">
              <mc:AlternateContent xmlns:mc="http://schemas.openxmlformats.org/markup-compatibility/2006">
                <mc:Choice xmlns:v="urn:schemas-microsoft-com:vml" Requires="v">
                  <p:oleObj spid="_x0000_s358361" name="公式" r:id="rId7" imgW="164880" imgH="203040" progId="Equation.3">
                    <p:embed/>
                  </p:oleObj>
                </mc:Choice>
                <mc:Fallback>
                  <p:oleObj name="公式" r:id="rId7" imgW="164880" imgH="203040" progId="Equation.3">
                    <p:embed/>
                    <p:pic>
                      <p:nvPicPr>
                        <p:cNvPr id="123" name="对象 122">
                          <a:extLst>
                            <a:ext uri="{FF2B5EF4-FFF2-40B4-BE49-F238E27FC236}">
                              <a16:creationId xmlns:a16="http://schemas.microsoft.com/office/drawing/2014/main" id="{3C0FBD4B-86E1-43C3-B9FA-7E789DED7168}"/>
                            </a:ext>
                          </a:extLst>
                        </p:cNvPr>
                        <p:cNvPicPr/>
                        <p:nvPr/>
                      </p:nvPicPr>
                      <p:blipFill>
                        <a:blip r:embed="rId8"/>
                        <a:stretch>
                          <a:fillRect/>
                        </a:stretch>
                      </p:blipFill>
                      <p:spPr>
                        <a:xfrm>
                          <a:off x="1277384" y="2647252"/>
                          <a:ext cx="320675" cy="393700"/>
                        </a:xfrm>
                        <a:prstGeom prst="rect">
                          <a:avLst/>
                        </a:prstGeom>
                      </p:spPr>
                    </p:pic>
                  </p:oleObj>
                </mc:Fallback>
              </mc:AlternateContent>
            </a:graphicData>
          </a:graphic>
        </p:graphicFrame>
        <p:graphicFrame>
          <p:nvGraphicFramePr>
            <p:cNvPr id="125" name="对象 124">
              <a:extLst>
                <a:ext uri="{FF2B5EF4-FFF2-40B4-BE49-F238E27FC236}">
                  <a16:creationId xmlns:a16="http://schemas.microsoft.com/office/drawing/2014/main" id="{5DD0C80F-341C-4A6D-8BAF-2CE8CBE8250E}"/>
                </a:ext>
              </a:extLst>
            </p:cNvPr>
            <p:cNvGraphicFramePr>
              <a:graphicFrameLocks noChangeAspect="1"/>
            </p:cNvGraphicFramePr>
            <p:nvPr>
              <p:extLst>
                <p:ext uri="{D42A27DB-BD31-4B8C-83A1-F6EECF244321}">
                  <p14:modId xmlns:p14="http://schemas.microsoft.com/office/powerpoint/2010/main" val="2139815560"/>
                </p:ext>
              </p:extLst>
            </p:nvPr>
          </p:nvGraphicFramePr>
          <p:xfrm>
            <a:off x="2047759" y="1325753"/>
            <a:ext cx="247650" cy="369887"/>
          </p:xfrm>
          <a:graphic>
            <a:graphicData uri="http://schemas.openxmlformats.org/presentationml/2006/ole">
              <mc:AlternateContent xmlns:mc="http://schemas.openxmlformats.org/markup-compatibility/2006">
                <mc:Choice xmlns:v="urn:schemas-microsoft-com:vml" Requires="v">
                  <p:oleObj spid="_x0000_s358362" name="公式" r:id="rId9" imgW="126720" imgH="190440" progId="Equation.3">
                    <p:embed/>
                  </p:oleObj>
                </mc:Choice>
                <mc:Fallback>
                  <p:oleObj name="公式" r:id="rId9" imgW="126720" imgH="190440" progId="Equation.3">
                    <p:embed/>
                    <p:pic>
                      <p:nvPicPr>
                        <p:cNvPr id="124" name="对象 123">
                          <a:extLst>
                            <a:ext uri="{FF2B5EF4-FFF2-40B4-BE49-F238E27FC236}">
                              <a16:creationId xmlns:a16="http://schemas.microsoft.com/office/drawing/2014/main" id="{54B1E210-3D68-448F-98B0-FD0DF8BDDFFF}"/>
                            </a:ext>
                          </a:extLst>
                        </p:cNvPr>
                        <p:cNvPicPr/>
                        <p:nvPr/>
                      </p:nvPicPr>
                      <p:blipFill>
                        <a:blip r:embed="rId10"/>
                        <a:stretch>
                          <a:fillRect/>
                        </a:stretch>
                      </p:blipFill>
                      <p:spPr>
                        <a:xfrm>
                          <a:off x="2047759" y="1325753"/>
                          <a:ext cx="247650" cy="369887"/>
                        </a:xfrm>
                        <a:prstGeom prst="rect">
                          <a:avLst/>
                        </a:prstGeom>
                      </p:spPr>
                    </p:pic>
                  </p:oleObj>
                </mc:Fallback>
              </mc:AlternateContent>
            </a:graphicData>
          </a:graphic>
        </p:graphicFrame>
      </p:grpSp>
      <p:grpSp>
        <p:nvGrpSpPr>
          <p:cNvPr id="6" name="组合 5">
            <a:extLst>
              <a:ext uri="{FF2B5EF4-FFF2-40B4-BE49-F238E27FC236}">
                <a16:creationId xmlns:a16="http://schemas.microsoft.com/office/drawing/2014/main" id="{CE02E1BB-C2C8-4796-BE91-5B7CF69350AE}"/>
              </a:ext>
            </a:extLst>
          </p:cNvPr>
          <p:cNvGrpSpPr/>
          <p:nvPr/>
        </p:nvGrpSpPr>
        <p:grpSpPr>
          <a:xfrm>
            <a:off x="5379716" y="1340828"/>
            <a:ext cx="453127" cy="2444644"/>
            <a:chOff x="5796401" y="1480381"/>
            <a:chExt cx="418271" cy="2256594"/>
          </a:xfrm>
        </p:grpSpPr>
        <p:sp>
          <p:nvSpPr>
            <p:cNvPr id="88070" name="Line 6">
              <a:extLst>
                <a:ext uri="{FF2B5EF4-FFF2-40B4-BE49-F238E27FC236}">
                  <a16:creationId xmlns:a16="http://schemas.microsoft.com/office/drawing/2014/main" id="{7E188CBB-E02C-4AB8-89D3-49F082D5EEF8}"/>
                </a:ext>
              </a:extLst>
            </p:cNvPr>
            <p:cNvSpPr>
              <a:spLocks noChangeShapeType="1"/>
            </p:cNvSpPr>
            <p:nvPr/>
          </p:nvSpPr>
          <p:spPr bwMode="auto">
            <a:xfrm flipV="1">
              <a:off x="5929313" y="2043113"/>
              <a:ext cx="0" cy="1693862"/>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127" name="对象 126">
              <a:extLst>
                <a:ext uri="{FF2B5EF4-FFF2-40B4-BE49-F238E27FC236}">
                  <a16:creationId xmlns:a16="http://schemas.microsoft.com/office/drawing/2014/main" id="{DD2F286A-3C5A-48BC-BC12-A66CDC16830C}"/>
                </a:ext>
              </a:extLst>
            </p:cNvPr>
            <p:cNvGraphicFramePr>
              <a:graphicFrameLocks noChangeAspect="1"/>
            </p:cNvGraphicFramePr>
            <p:nvPr>
              <p:extLst>
                <p:ext uri="{D42A27DB-BD31-4B8C-83A1-F6EECF244321}">
                  <p14:modId xmlns:p14="http://schemas.microsoft.com/office/powerpoint/2010/main" val="97232763"/>
                </p:ext>
              </p:extLst>
            </p:nvPr>
          </p:nvGraphicFramePr>
          <p:xfrm>
            <a:off x="5796401" y="1480381"/>
            <a:ext cx="418271" cy="442876"/>
          </p:xfrm>
          <a:graphic>
            <a:graphicData uri="http://schemas.openxmlformats.org/presentationml/2006/ole">
              <mc:AlternateContent xmlns:mc="http://schemas.openxmlformats.org/markup-compatibility/2006">
                <mc:Choice xmlns:v="urn:schemas-microsoft-com:vml" Requires="v">
                  <p:oleObj spid="_x0000_s358363" name="公式" r:id="rId11" imgW="215640" imgH="228600" progId="Equation.3">
                    <p:embed/>
                  </p:oleObj>
                </mc:Choice>
                <mc:Fallback>
                  <p:oleObj name="公式" r:id="rId11" imgW="215640" imgH="228600" progId="Equation.3">
                    <p:embed/>
                    <p:pic>
                      <p:nvPicPr>
                        <p:cNvPr id="2" name="对象 1">
                          <a:extLst>
                            <a:ext uri="{FF2B5EF4-FFF2-40B4-BE49-F238E27FC236}">
                              <a16:creationId xmlns:a16="http://schemas.microsoft.com/office/drawing/2014/main" id="{BC5775D1-7A7E-4032-A40F-D7B83EB4DA37}"/>
                            </a:ext>
                          </a:extLst>
                        </p:cNvPr>
                        <p:cNvPicPr/>
                        <p:nvPr/>
                      </p:nvPicPr>
                      <p:blipFill>
                        <a:blip r:embed="rId4"/>
                        <a:stretch>
                          <a:fillRect/>
                        </a:stretch>
                      </p:blipFill>
                      <p:spPr>
                        <a:xfrm>
                          <a:off x="5796401" y="1480381"/>
                          <a:ext cx="418271" cy="442876"/>
                        </a:xfrm>
                        <a:prstGeom prst="rect">
                          <a:avLst/>
                        </a:prstGeom>
                      </p:spPr>
                    </p:pic>
                  </p:oleObj>
                </mc:Fallback>
              </mc:AlternateContent>
            </a:graphicData>
          </a:graphic>
        </p:graphicFrame>
      </p:grpSp>
      <p:grpSp>
        <p:nvGrpSpPr>
          <p:cNvPr id="7" name="组合 6">
            <a:extLst>
              <a:ext uri="{FF2B5EF4-FFF2-40B4-BE49-F238E27FC236}">
                <a16:creationId xmlns:a16="http://schemas.microsoft.com/office/drawing/2014/main" id="{2EBFDEDF-E8FF-4B87-9D26-C70A336480FF}"/>
              </a:ext>
            </a:extLst>
          </p:cNvPr>
          <p:cNvGrpSpPr/>
          <p:nvPr/>
        </p:nvGrpSpPr>
        <p:grpSpPr>
          <a:xfrm>
            <a:off x="5513385" y="3773434"/>
            <a:ext cx="1800070" cy="555668"/>
            <a:chOff x="5919788" y="3725863"/>
            <a:chExt cx="1661603" cy="512924"/>
          </a:xfrm>
        </p:grpSpPr>
        <p:sp>
          <p:nvSpPr>
            <p:cNvPr id="88068" name="Line 4">
              <a:extLst>
                <a:ext uri="{FF2B5EF4-FFF2-40B4-BE49-F238E27FC236}">
                  <a16:creationId xmlns:a16="http://schemas.microsoft.com/office/drawing/2014/main" id="{B7841EED-EEBB-4ACF-9720-C22ECA7E1F15}"/>
                </a:ext>
              </a:extLst>
            </p:cNvPr>
            <p:cNvSpPr>
              <a:spLocks noChangeShapeType="1"/>
            </p:cNvSpPr>
            <p:nvPr/>
          </p:nvSpPr>
          <p:spPr bwMode="auto">
            <a:xfrm>
              <a:off x="5919788" y="3725863"/>
              <a:ext cx="1481137" cy="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128" name="对象 127">
              <a:extLst>
                <a:ext uri="{FF2B5EF4-FFF2-40B4-BE49-F238E27FC236}">
                  <a16:creationId xmlns:a16="http://schemas.microsoft.com/office/drawing/2014/main" id="{17F2B57E-E965-4261-A780-0F3BD0612570}"/>
                </a:ext>
              </a:extLst>
            </p:cNvPr>
            <p:cNvGraphicFramePr>
              <a:graphicFrameLocks noChangeAspect="1"/>
            </p:cNvGraphicFramePr>
            <p:nvPr>
              <p:extLst>
                <p:ext uri="{D42A27DB-BD31-4B8C-83A1-F6EECF244321}">
                  <p14:modId xmlns:p14="http://schemas.microsoft.com/office/powerpoint/2010/main" val="2553791223"/>
                </p:ext>
              </p:extLst>
            </p:nvPr>
          </p:nvGraphicFramePr>
          <p:xfrm>
            <a:off x="7136891" y="3795874"/>
            <a:ext cx="444500" cy="442913"/>
          </p:xfrm>
          <a:graphic>
            <a:graphicData uri="http://schemas.openxmlformats.org/presentationml/2006/ole">
              <mc:AlternateContent xmlns:mc="http://schemas.openxmlformats.org/markup-compatibility/2006">
                <mc:Choice xmlns:v="urn:schemas-microsoft-com:vml" Requires="v">
                  <p:oleObj spid="_x0000_s358364" name="公式" r:id="rId12" imgW="228600" imgH="228600" progId="Equation.3">
                    <p:embed/>
                  </p:oleObj>
                </mc:Choice>
                <mc:Fallback>
                  <p:oleObj name="公式" r:id="rId12" imgW="228600" imgH="228600" progId="Equation.3">
                    <p:embed/>
                    <p:pic>
                      <p:nvPicPr>
                        <p:cNvPr id="123" name="对象 122">
                          <a:extLst>
                            <a:ext uri="{FF2B5EF4-FFF2-40B4-BE49-F238E27FC236}">
                              <a16:creationId xmlns:a16="http://schemas.microsoft.com/office/drawing/2014/main" id="{3C0FBD4B-86E1-43C3-B9FA-7E789DED7168}"/>
                            </a:ext>
                          </a:extLst>
                        </p:cNvPr>
                        <p:cNvPicPr/>
                        <p:nvPr/>
                      </p:nvPicPr>
                      <p:blipFill>
                        <a:blip r:embed="rId6"/>
                        <a:stretch>
                          <a:fillRect/>
                        </a:stretch>
                      </p:blipFill>
                      <p:spPr>
                        <a:xfrm>
                          <a:off x="7136891" y="3795874"/>
                          <a:ext cx="444500" cy="442913"/>
                        </a:xfrm>
                        <a:prstGeom prst="rect">
                          <a:avLst/>
                        </a:prstGeom>
                      </p:spPr>
                    </p:pic>
                  </p:oleObj>
                </mc:Fallback>
              </mc:AlternateContent>
            </a:graphicData>
          </a:graphic>
        </p:graphicFrame>
      </p:grpSp>
      <p:grpSp>
        <p:nvGrpSpPr>
          <p:cNvPr id="4" name="组合 3">
            <a:extLst>
              <a:ext uri="{FF2B5EF4-FFF2-40B4-BE49-F238E27FC236}">
                <a16:creationId xmlns:a16="http://schemas.microsoft.com/office/drawing/2014/main" id="{27311F7B-5E77-4563-8B4C-396F6A145596}"/>
              </a:ext>
            </a:extLst>
          </p:cNvPr>
          <p:cNvGrpSpPr/>
          <p:nvPr/>
        </p:nvGrpSpPr>
        <p:grpSpPr>
          <a:xfrm>
            <a:off x="5549959" y="3611088"/>
            <a:ext cx="2689754" cy="400711"/>
            <a:chOff x="5943600" y="3584971"/>
            <a:chExt cx="2482850" cy="369887"/>
          </a:xfrm>
        </p:grpSpPr>
        <p:sp>
          <p:nvSpPr>
            <p:cNvPr id="88069" name="Line 5">
              <a:extLst>
                <a:ext uri="{FF2B5EF4-FFF2-40B4-BE49-F238E27FC236}">
                  <a16:creationId xmlns:a16="http://schemas.microsoft.com/office/drawing/2014/main" id="{8713FF87-4A93-40B4-A722-E311B6B38804}"/>
                </a:ext>
              </a:extLst>
            </p:cNvPr>
            <p:cNvSpPr>
              <a:spLocks noChangeShapeType="1"/>
            </p:cNvSpPr>
            <p:nvPr/>
          </p:nvSpPr>
          <p:spPr bwMode="auto">
            <a:xfrm flipV="1">
              <a:off x="5943600" y="3733800"/>
              <a:ext cx="2235200" cy="79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129" name="对象 128">
              <a:extLst>
                <a:ext uri="{FF2B5EF4-FFF2-40B4-BE49-F238E27FC236}">
                  <a16:creationId xmlns:a16="http://schemas.microsoft.com/office/drawing/2014/main" id="{6C85E9C6-F128-4CED-83BC-E931CC1D4520}"/>
                </a:ext>
              </a:extLst>
            </p:cNvPr>
            <p:cNvGraphicFramePr>
              <a:graphicFrameLocks noChangeAspect="1"/>
            </p:cNvGraphicFramePr>
            <p:nvPr>
              <p:extLst>
                <p:ext uri="{D42A27DB-BD31-4B8C-83A1-F6EECF244321}">
                  <p14:modId xmlns:p14="http://schemas.microsoft.com/office/powerpoint/2010/main" val="3606713734"/>
                </p:ext>
              </p:extLst>
            </p:nvPr>
          </p:nvGraphicFramePr>
          <p:xfrm>
            <a:off x="8178800" y="3584971"/>
            <a:ext cx="247650" cy="369887"/>
          </p:xfrm>
          <a:graphic>
            <a:graphicData uri="http://schemas.openxmlformats.org/presentationml/2006/ole">
              <mc:AlternateContent xmlns:mc="http://schemas.openxmlformats.org/markup-compatibility/2006">
                <mc:Choice xmlns:v="urn:schemas-microsoft-com:vml" Requires="v">
                  <p:oleObj spid="_x0000_s358365" name="公式" r:id="rId13" imgW="126720" imgH="190440" progId="Equation.3">
                    <p:embed/>
                  </p:oleObj>
                </mc:Choice>
                <mc:Fallback>
                  <p:oleObj name="公式" r:id="rId13" imgW="126720" imgH="190440" progId="Equation.3">
                    <p:embed/>
                    <p:pic>
                      <p:nvPicPr>
                        <p:cNvPr id="125" name="对象 124">
                          <a:extLst>
                            <a:ext uri="{FF2B5EF4-FFF2-40B4-BE49-F238E27FC236}">
                              <a16:creationId xmlns:a16="http://schemas.microsoft.com/office/drawing/2014/main" id="{5DD0C80F-341C-4A6D-8BAF-2CE8CBE8250E}"/>
                            </a:ext>
                          </a:extLst>
                        </p:cNvPr>
                        <p:cNvPicPr/>
                        <p:nvPr/>
                      </p:nvPicPr>
                      <p:blipFill>
                        <a:blip r:embed="rId10"/>
                        <a:stretch>
                          <a:fillRect/>
                        </a:stretch>
                      </p:blipFill>
                      <p:spPr>
                        <a:xfrm>
                          <a:off x="8178800" y="3584971"/>
                          <a:ext cx="247650" cy="369887"/>
                        </a:xfrm>
                        <a:prstGeom prst="rect">
                          <a:avLst/>
                        </a:prstGeom>
                      </p:spPr>
                    </p:pic>
                  </p:oleObj>
                </mc:Fallback>
              </mc:AlternateContent>
            </a:graphicData>
          </a:graphic>
        </p:graphicFrame>
      </p:grpSp>
      <p:grpSp>
        <p:nvGrpSpPr>
          <p:cNvPr id="5" name="组合 4">
            <a:extLst>
              <a:ext uri="{FF2B5EF4-FFF2-40B4-BE49-F238E27FC236}">
                <a16:creationId xmlns:a16="http://schemas.microsoft.com/office/drawing/2014/main" id="{364D982B-B67F-4ABE-AB21-BC8AA0A23E89}"/>
              </a:ext>
            </a:extLst>
          </p:cNvPr>
          <p:cNvGrpSpPr/>
          <p:nvPr/>
        </p:nvGrpSpPr>
        <p:grpSpPr>
          <a:xfrm>
            <a:off x="5534023" y="1649492"/>
            <a:ext cx="1920714" cy="2135980"/>
            <a:chOff x="5938838" y="1765301"/>
            <a:chExt cx="1772967" cy="1971674"/>
          </a:xfrm>
        </p:grpSpPr>
        <p:sp>
          <p:nvSpPr>
            <p:cNvPr id="88073" name="Line 9">
              <a:extLst>
                <a:ext uri="{FF2B5EF4-FFF2-40B4-BE49-F238E27FC236}">
                  <a16:creationId xmlns:a16="http://schemas.microsoft.com/office/drawing/2014/main" id="{ADEA46B4-F231-4E4B-983F-D64E99710E9E}"/>
                </a:ext>
              </a:extLst>
            </p:cNvPr>
            <p:cNvSpPr>
              <a:spLocks noChangeShapeType="1"/>
            </p:cNvSpPr>
            <p:nvPr/>
          </p:nvSpPr>
          <p:spPr bwMode="auto">
            <a:xfrm flipV="1">
              <a:off x="5938838" y="2043113"/>
              <a:ext cx="1347787" cy="169386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130" name="对象 129">
              <a:extLst>
                <a:ext uri="{FF2B5EF4-FFF2-40B4-BE49-F238E27FC236}">
                  <a16:creationId xmlns:a16="http://schemas.microsoft.com/office/drawing/2014/main" id="{E9328F3C-D39B-4076-B0E0-9D9A02C255ED}"/>
                </a:ext>
              </a:extLst>
            </p:cNvPr>
            <p:cNvGraphicFramePr>
              <a:graphicFrameLocks noChangeAspect="1"/>
            </p:cNvGraphicFramePr>
            <p:nvPr>
              <p:extLst>
                <p:ext uri="{D42A27DB-BD31-4B8C-83A1-F6EECF244321}">
                  <p14:modId xmlns:p14="http://schemas.microsoft.com/office/powerpoint/2010/main" val="1995184688"/>
                </p:ext>
              </p:extLst>
            </p:nvPr>
          </p:nvGraphicFramePr>
          <p:xfrm>
            <a:off x="7391130" y="1765301"/>
            <a:ext cx="320675" cy="393700"/>
          </p:xfrm>
          <a:graphic>
            <a:graphicData uri="http://schemas.openxmlformats.org/presentationml/2006/ole">
              <mc:AlternateContent xmlns:mc="http://schemas.openxmlformats.org/markup-compatibility/2006">
                <mc:Choice xmlns:v="urn:schemas-microsoft-com:vml" Requires="v">
                  <p:oleObj spid="_x0000_s358366" name="公式" r:id="rId14" imgW="164880" imgH="203040" progId="Equation.3">
                    <p:embed/>
                  </p:oleObj>
                </mc:Choice>
                <mc:Fallback>
                  <p:oleObj name="公式" r:id="rId14" imgW="164880" imgH="203040" progId="Equation.3">
                    <p:embed/>
                    <p:pic>
                      <p:nvPicPr>
                        <p:cNvPr id="124" name="对象 123">
                          <a:extLst>
                            <a:ext uri="{FF2B5EF4-FFF2-40B4-BE49-F238E27FC236}">
                              <a16:creationId xmlns:a16="http://schemas.microsoft.com/office/drawing/2014/main" id="{54B1E210-3D68-448F-98B0-FD0DF8BDDFFF}"/>
                            </a:ext>
                          </a:extLst>
                        </p:cNvPr>
                        <p:cNvPicPr/>
                        <p:nvPr/>
                      </p:nvPicPr>
                      <p:blipFill>
                        <a:blip r:embed="rId8"/>
                        <a:stretch>
                          <a:fillRect/>
                        </a:stretch>
                      </p:blipFill>
                      <p:spPr>
                        <a:xfrm>
                          <a:off x="7391130" y="1765301"/>
                          <a:ext cx="320675" cy="393700"/>
                        </a:xfrm>
                        <a:prstGeom prst="rect">
                          <a:avLst/>
                        </a:prstGeom>
                      </p:spPr>
                    </p:pic>
                  </p:oleObj>
                </mc:Fallback>
              </mc:AlternateContent>
            </a:graphicData>
          </a:graphic>
        </p:graphicFrame>
      </p:grpSp>
      <p:graphicFrame>
        <p:nvGraphicFramePr>
          <p:cNvPr id="8" name="对象 7">
            <a:extLst>
              <a:ext uri="{FF2B5EF4-FFF2-40B4-BE49-F238E27FC236}">
                <a16:creationId xmlns:a16="http://schemas.microsoft.com/office/drawing/2014/main" id="{8545B9F6-A9BB-4D6D-96A7-00175D3FA3A3}"/>
              </a:ext>
            </a:extLst>
          </p:cNvPr>
          <p:cNvGraphicFramePr>
            <a:graphicFrameLocks noChangeAspect="1"/>
          </p:cNvGraphicFramePr>
          <p:nvPr>
            <p:extLst>
              <p:ext uri="{D42A27DB-BD31-4B8C-83A1-F6EECF244321}">
                <p14:modId xmlns:p14="http://schemas.microsoft.com/office/powerpoint/2010/main" val="3607834832"/>
              </p:ext>
            </p:extLst>
          </p:nvPr>
        </p:nvGraphicFramePr>
        <p:xfrm>
          <a:off x="1951243" y="4777422"/>
          <a:ext cx="1738536" cy="613601"/>
        </p:xfrm>
        <a:graphic>
          <a:graphicData uri="http://schemas.openxmlformats.org/presentationml/2006/ole">
            <mc:AlternateContent xmlns:mc="http://schemas.openxmlformats.org/markup-compatibility/2006">
              <mc:Choice xmlns:v="urn:schemas-microsoft-com:vml" Requires="v">
                <p:oleObj spid="_x0000_s358367" name="公式" r:id="rId15" imgW="647640" imgH="228600" progId="Equation.3">
                  <p:embed/>
                </p:oleObj>
              </mc:Choice>
              <mc:Fallback>
                <p:oleObj name="公式" r:id="rId15" imgW="647640" imgH="228600" progId="Equation.3">
                  <p:embed/>
                  <p:pic>
                    <p:nvPicPr>
                      <p:cNvPr id="0" name=""/>
                      <p:cNvPicPr/>
                      <p:nvPr/>
                    </p:nvPicPr>
                    <p:blipFill>
                      <a:blip r:embed="rId16"/>
                      <a:stretch>
                        <a:fillRect/>
                      </a:stretch>
                    </p:blipFill>
                    <p:spPr>
                      <a:xfrm>
                        <a:off x="1951243" y="4777422"/>
                        <a:ext cx="1738536" cy="613601"/>
                      </a:xfrm>
                      <a:prstGeom prst="rect">
                        <a:avLst/>
                      </a:prstGeom>
                      <a:ln>
                        <a:solidFill>
                          <a:srgbClr val="C00000"/>
                        </a:solidFill>
                      </a:ln>
                    </p:spPr>
                  </p:pic>
                </p:oleObj>
              </mc:Fallback>
            </mc:AlternateContent>
          </a:graphicData>
        </a:graphic>
      </p:graphicFrame>
      <p:graphicFrame>
        <p:nvGraphicFramePr>
          <p:cNvPr id="136" name="对象 135">
            <a:extLst>
              <a:ext uri="{FF2B5EF4-FFF2-40B4-BE49-F238E27FC236}">
                <a16:creationId xmlns:a16="http://schemas.microsoft.com/office/drawing/2014/main" id="{60D0A9D5-C25F-4516-BAC7-E472313BF0C2}"/>
              </a:ext>
            </a:extLst>
          </p:cNvPr>
          <p:cNvGraphicFramePr>
            <a:graphicFrameLocks noChangeAspect="1"/>
          </p:cNvGraphicFramePr>
          <p:nvPr>
            <p:extLst>
              <p:ext uri="{D42A27DB-BD31-4B8C-83A1-F6EECF244321}">
                <p14:modId xmlns:p14="http://schemas.microsoft.com/office/powerpoint/2010/main" val="1767709198"/>
              </p:ext>
            </p:extLst>
          </p:nvPr>
        </p:nvGraphicFramePr>
        <p:xfrm>
          <a:off x="4793919" y="4777422"/>
          <a:ext cx="2421467" cy="613965"/>
        </p:xfrm>
        <a:graphic>
          <a:graphicData uri="http://schemas.openxmlformats.org/presentationml/2006/ole">
            <mc:AlternateContent xmlns:mc="http://schemas.openxmlformats.org/markup-compatibility/2006">
              <mc:Choice xmlns:v="urn:schemas-microsoft-com:vml" Requires="v">
                <p:oleObj spid="_x0000_s358368" name="公式" r:id="rId17" imgW="901440" imgH="228600" progId="Equation.3">
                  <p:embed/>
                </p:oleObj>
              </mc:Choice>
              <mc:Fallback>
                <p:oleObj name="公式" r:id="rId17" imgW="901440" imgH="228600" progId="Equation.3">
                  <p:embed/>
                  <p:pic>
                    <p:nvPicPr>
                      <p:cNvPr id="8" name="对象 7">
                        <a:extLst>
                          <a:ext uri="{FF2B5EF4-FFF2-40B4-BE49-F238E27FC236}">
                            <a16:creationId xmlns:a16="http://schemas.microsoft.com/office/drawing/2014/main" id="{8545B9F6-A9BB-4D6D-96A7-00175D3FA3A3}"/>
                          </a:ext>
                        </a:extLst>
                      </p:cNvPr>
                      <p:cNvPicPr/>
                      <p:nvPr/>
                    </p:nvPicPr>
                    <p:blipFill>
                      <a:blip r:embed="rId18"/>
                      <a:stretch>
                        <a:fillRect/>
                      </a:stretch>
                    </p:blipFill>
                    <p:spPr>
                      <a:xfrm>
                        <a:off x="4793919" y="4777422"/>
                        <a:ext cx="2421467" cy="613965"/>
                      </a:xfrm>
                      <a:prstGeom prst="rect">
                        <a:avLst/>
                      </a:prstGeom>
                      <a:ln>
                        <a:solidFill>
                          <a:srgbClr val="C00000"/>
                        </a:solidFill>
                      </a:ln>
                    </p:spPr>
                  </p:pic>
                </p:oleObj>
              </mc:Fallback>
            </mc:AlternateContent>
          </a:graphicData>
        </a:graphic>
      </p:graphicFrame>
      <p:graphicFrame>
        <p:nvGraphicFramePr>
          <p:cNvPr id="137" name="对象 136">
            <a:extLst>
              <a:ext uri="{FF2B5EF4-FFF2-40B4-BE49-F238E27FC236}">
                <a16:creationId xmlns:a16="http://schemas.microsoft.com/office/drawing/2014/main" id="{E2ED1CA4-BCDF-460A-980F-68DBA75CBB22}"/>
              </a:ext>
            </a:extLst>
          </p:cNvPr>
          <p:cNvGraphicFramePr>
            <a:graphicFrameLocks noChangeAspect="1"/>
          </p:cNvGraphicFramePr>
          <p:nvPr>
            <p:extLst>
              <p:ext uri="{D42A27DB-BD31-4B8C-83A1-F6EECF244321}">
                <p14:modId xmlns:p14="http://schemas.microsoft.com/office/powerpoint/2010/main" val="1694945418"/>
              </p:ext>
            </p:extLst>
          </p:nvPr>
        </p:nvGraphicFramePr>
        <p:xfrm>
          <a:off x="1951244" y="5775658"/>
          <a:ext cx="5312436" cy="613965"/>
        </p:xfrm>
        <a:graphic>
          <a:graphicData uri="http://schemas.openxmlformats.org/presentationml/2006/ole">
            <mc:AlternateContent xmlns:mc="http://schemas.openxmlformats.org/markup-compatibility/2006">
              <mc:Choice xmlns:v="urn:schemas-microsoft-com:vml" Requires="v">
                <p:oleObj spid="_x0000_s358369" name="公式" r:id="rId19" imgW="1981080" imgH="228600" progId="Equation.3">
                  <p:embed/>
                </p:oleObj>
              </mc:Choice>
              <mc:Fallback>
                <p:oleObj name="公式" r:id="rId19" imgW="1981080" imgH="228600" progId="Equation.3">
                  <p:embed/>
                  <p:pic>
                    <p:nvPicPr>
                      <p:cNvPr id="8" name="对象 7">
                        <a:extLst>
                          <a:ext uri="{FF2B5EF4-FFF2-40B4-BE49-F238E27FC236}">
                            <a16:creationId xmlns:a16="http://schemas.microsoft.com/office/drawing/2014/main" id="{8545B9F6-A9BB-4D6D-96A7-00175D3FA3A3}"/>
                          </a:ext>
                        </a:extLst>
                      </p:cNvPr>
                      <p:cNvPicPr/>
                      <p:nvPr/>
                    </p:nvPicPr>
                    <p:blipFill>
                      <a:blip r:embed="rId20"/>
                      <a:stretch>
                        <a:fillRect/>
                      </a:stretch>
                    </p:blipFill>
                    <p:spPr>
                      <a:xfrm>
                        <a:off x="1951244" y="5775658"/>
                        <a:ext cx="5312436" cy="613965"/>
                      </a:xfrm>
                      <a:prstGeom prst="rect">
                        <a:avLst/>
                      </a:prstGeom>
                      <a:ln>
                        <a:solidFill>
                          <a:srgbClr val="C00000"/>
                        </a:solidFill>
                      </a:ln>
                    </p:spPr>
                  </p:pic>
                </p:oleObj>
              </mc:Fallback>
            </mc:AlternateContent>
          </a:graphicData>
        </a:graphic>
      </p:graphicFrame>
      <p:sp>
        <p:nvSpPr>
          <p:cNvPr id="9" name="灯片编号占位符 8">
            <a:extLst>
              <a:ext uri="{FF2B5EF4-FFF2-40B4-BE49-F238E27FC236}">
                <a16:creationId xmlns:a16="http://schemas.microsoft.com/office/drawing/2014/main" id="{4C04ED32-8602-400D-B56F-604BF9352687}"/>
              </a:ext>
            </a:extLst>
          </p:cNvPr>
          <p:cNvSpPr>
            <a:spLocks noGrp="1"/>
          </p:cNvSpPr>
          <p:nvPr>
            <p:ph type="sldNum" sz="quarter" idx="12"/>
          </p:nvPr>
        </p:nvSpPr>
        <p:spPr/>
        <p:txBody>
          <a:bodyPr/>
          <a:lstStyle/>
          <a:p>
            <a:fld id="{DD7B16FF-69CA-4A0B-BD3A-C4B4E2184A49}" type="slidenum">
              <a:rPr lang="zh-CN" altLang="en-US" smtClean="0"/>
              <a:pPr/>
              <a:t>64</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8066"/>
                                        </p:tgtEl>
                                        <p:attrNameLst>
                                          <p:attrName>style.visibility</p:attrName>
                                        </p:attrNameLst>
                                      </p:cBhvr>
                                      <p:to>
                                        <p:strVal val="visible"/>
                                      </p:to>
                                    </p:set>
                                    <p:animEffect transition="in" filter="wipe(left)">
                                      <p:cBhvr>
                                        <p:cTn id="7" dur="500"/>
                                        <p:tgtEl>
                                          <p:spTgt spid="880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88187"/>
                                        </p:tgtEl>
                                        <p:attrNameLst>
                                          <p:attrName>style.visibility</p:attrName>
                                        </p:attrNameLst>
                                      </p:cBhvr>
                                      <p:to>
                                        <p:strVal val="visible"/>
                                      </p:to>
                                    </p:set>
                                    <p:animEffect transition="in" filter="dissolve">
                                      <p:cBhvr>
                                        <p:cTn id="32" dur="500"/>
                                        <p:tgtEl>
                                          <p:spTgt spid="8818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down)">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randombar(horizontal)">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36"/>
                                        </p:tgtEl>
                                        <p:attrNameLst>
                                          <p:attrName>style.visibility</p:attrName>
                                        </p:attrNameLst>
                                      </p:cBhvr>
                                      <p:to>
                                        <p:strVal val="visible"/>
                                      </p:to>
                                    </p:set>
                                    <p:animEffect transition="in" filter="wipe(left)">
                                      <p:cBhvr>
                                        <p:cTn id="47" dur="500"/>
                                        <p:tgtEl>
                                          <p:spTgt spid="13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37"/>
                                        </p:tgtEl>
                                        <p:attrNameLst>
                                          <p:attrName>style.visibility</p:attrName>
                                        </p:attrNameLst>
                                      </p:cBhvr>
                                      <p:to>
                                        <p:strVal val="visible"/>
                                      </p:to>
                                    </p:set>
                                    <p:animEffect transition="in" filter="wipe(left)">
                                      <p:cBhvr>
                                        <p:cTn id="52"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1026">
            <a:extLst>
              <a:ext uri="{FF2B5EF4-FFF2-40B4-BE49-F238E27FC236}">
                <a16:creationId xmlns:a16="http://schemas.microsoft.com/office/drawing/2014/main" id="{A588975D-6297-42B2-9127-6B5FC0E108C8}"/>
              </a:ext>
            </a:extLst>
          </p:cNvPr>
          <p:cNvSpPr>
            <a:spLocks noChangeArrowheads="1"/>
          </p:cNvSpPr>
          <p:nvPr/>
        </p:nvSpPr>
        <p:spPr bwMode="auto">
          <a:xfrm>
            <a:off x="1523199" y="2459230"/>
            <a:ext cx="6937798" cy="897468"/>
          </a:xfrm>
          <a:prstGeom prst="rect">
            <a:avLst/>
          </a:prstGeom>
          <a:noFill/>
          <a:ln w="12700">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sz="2600" b="1" dirty="0">
                <a:solidFill>
                  <a:srgbClr val="9900CC"/>
                </a:solidFill>
                <a:latin typeface="黑体" panose="02010609060101010101" pitchFamily="49" charset="-122"/>
                <a:ea typeface="黑体" panose="02010609060101010101" pitchFamily="49" charset="-122"/>
              </a:rPr>
              <a:t>正弦交流电路中电压、电流有效值不符合基尔霍夫定律！</a:t>
            </a:r>
          </a:p>
        </p:txBody>
      </p:sp>
      <p:sp>
        <p:nvSpPr>
          <p:cNvPr id="243716" name="Text Box 1028">
            <a:extLst>
              <a:ext uri="{FF2B5EF4-FFF2-40B4-BE49-F238E27FC236}">
                <a16:creationId xmlns:a16="http://schemas.microsoft.com/office/drawing/2014/main" id="{624632AB-DF29-4590-A4A3-BF829D2E22A0}"/>
              </a:ext>
            </a:extLst>
          </p:cNvPr>
          <p:cNvSpPr txBox="1">
            <a:spLocks noChangeArrowheads="1"/>
          </p:cNvSpPr>
          <p:nvPr/>
        </p:nvSpPr>
        <p:spPr bwMode="auto">
          <a:xfrm>
            <a:off x="1523198" y="1042651"/>
            <a:ext cx="137364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600" b="1" dirty="0">
                <a:solidFill>
                  <a:srgbClr val="C00000"/>
                </a:solidFill>
                <a:latin typeface="黑体" panose="02010609060101010101" pitchFamily="49" charset="-122"/>
                <a:ea typeface="黑体" panose="02010609060101010101" pitchFamily="49" charset="-122"/>
              </a:rPr>
              <a:t>注意 ！</a:t>
            </a:r>
          </a:p>
        </p:txBody>
      </p:sp>
      <p:sp>
        <p:nvSpPr>
          <p:cNvPr id="243718" name="Text Box 1030">
            <a:extLst>
              <a:ext uri="{FF2B5EF4-FFF2-40B4-BE49-F238E27FC236}">
                <a16:creationId xmlns:a16="http://schemas.microsoft.com/office/drawing/2014/main" id="{255A0CC9-35FB-448C-92A6-7932DC0FFEFF}"/>
              </a:ext>
            </a:extLst>
          </p:cNvPr>
          <p:cNvSpPr txBox="1">
            <a:spLocks noChangeArrowheads="1"/>
          </p:cNvSpPr>
          <p:nvPr/>
        </p:nvSpPr>
        <p:spPr bwMode="auto">
          <a:xfrm>
            <a:off x="1523199" y="4182554"/>
            <a:ext cx="7119559" cy="892552"/>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600" b="1">
                <a:latin typeface="黑体" panose="02010609060101010101" pitchFamily="49" charset="-122"/>
                <a:ea typeface="黑体" panose="02010609060101010101" pitchFamily="49" charset="-122"/>
              </a:rPr>
              <a:t>因为有效值只能反映各量间的大小关系，不能反映相位关系。</a:t>
            </a:r>
          </a:p>
        </p:txBody>
      </p:sp>
      <p:sp>
        <p:nvSpPr>
          <p:cNvPr id="2" name="灯片编号占位符 1">
            <a:extLst>
              <a:ext uri="{FF2B5EF4-FFF2-40B4-BE49-F238E27FC236}">
                <a16:creationId xmlns:a16="http://schemas.microsoft.com/office/drawing/2014/main" id="{A8BC288A-DA22-4042-9C12-008660FB9A0C}"/>
              </a:ext>
            </a:extLst>
          </p:cNvPr>
          <p:cNvSpPr>
            <a:spLocks noGrp="1"/>
          </p:cNvSpPr>
          <p:nvPr>
            <p:ph type="sldNum" sz="quarter" idx="12"/>
          </p:nvPr>
        </p:nvSpPr>
        <p:spPr/>
        <p:txBody>
          <a:bodyPr/>
          <a:lstStyle/>
          <a:p>
            <a:fld id="{DD7B16FF-69CA-4A0B-BD3A-C4B4E2184A49}" type="slidenum">
              <a:rPr lang="zh-CN" altLang="en-US" smtClean="0"/>
              <a:pPr/>
              <a:t>65</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43714"/>
                                        </p:tgtEl>
                                        <p:attrNameLst>
                                          <p:attrName>style.visibility</p:attrName>
                                        </p:attrNameLst>
                                      </p:cBhvr>
                                      <p:to>
                                        <p:strVal val="visible"/>
                                      </p:to>
                                    </p:set>
                                    <p:anim calcmode="lin" valueType="num">
                                      <p:cBhvr>
                                        <p:cTn id="7" dur="500" fill="hold"/>
                                        <p:tgtEl>
                                          <p:spTgt spid="243714"/>
                                        </p:tgtEl>
                                        <p:attrNameLst>
                                          <p:attrName>ppt_x</p:attrName>
                                        </p:attrNameLst>
                                      </p:cBhvr>
                                      <p:tavLst>
                                        <p:tav tm="0">
                                          <p:val>
                                            <p:strVal val="#ppt_x-#ppt_w/2"/>
                                          </p:val>
                                        </p:tav>
                                        <p:tav tm="100000">
                                          <p:val>
                                            <p:strVal val="#ppt_x"/>
                                          </p:val>
                                        </p:tav>
                                      </p:tavLst>
                                    </p:anim>
                                    <p:anim calcmode="lin" valueType="num">
                                      <p:cBhvr>
                                        <p:cTn id="8" dur="500" fill="hold"/>
                                        <p:tgtEl>
                                          <p:spTgt spid="243714"/>
                                        </p:tgtEl>
                                        <p:attrNameLst>
                                          <p:attrName>ppt_y</p:attrName>
                                        </p:attrNameLst>
                                      </p:cBhvr>
                                      <p:tavLst>
                                        <p:tav tm="0">
                                          <p:val>
                                            <p:strVal val="#ppt_y"/>
                                          </p:val>
                                        </p:tav>
                                        <p:tav tm="100000">
                                          <p:val>
                                            <p:strVal val="#ppt_y"/>
                                          </p:val>
                                        </p:tav>
                                      </p:tavLst>
                                    </p:anim>
                                    <p:anim calcmode="lin" valueType="num">
                                      <p:cBhvr>
                                        <p:cTn id="9" dur="500" fill="hold"/>
                                        <p:tgtEl>
                                          <p:spTgt spid="243714"/>
                                        </p:tgtEl>
                                        <p:attrNameLst>
                                          <p:attrName>ppt_w</p:attrName>
                                        </p:attrNameLst>
                                      </p:cBhvr>
                                      <p:tavLst>
                                        <p:tav tm="0">
                                          <p:val>
                                            <p:fltVal val="0"/>
                                          </p:val>
                                        </p:tav>
                                        <p:tav tm="100000">
                                          <p:val>
                                            <p:strVal val="#ppt_w"/>
                                          </p:val>
                                        </p:tav>
                                      </p:tavLst>
                                    </p:anim>
                                    <p:anim calcmode="lin" valueType="num">
                                      <p:cBhvr>
                                        <p:cTn id="10" dur="500" fill="hold"/>
                                        <p:tgtEl>
                                          <p:spTgt spid="243714"/>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4" fill="hold" grpId="0" nodeType="clickEffect">
                                  <p:stCondLst>
                                    <p:cond delay="0"/>
                                  </p:stCondLst>
                                  <p:childTnLst>
                                    <p:set>
                                      <p:cBhvr>
                                        <p:cTn id="14" dur="1" fill="hold">
                                          <p:stCondLst>
                                            <p:cond delay="0"/>
                                          </p:stCondLst>
                                        </p:cTn>
                                        <p:tgtEl>
                                          <p:spTgt spid="243718"/>
                                        </p:tgtEl>
                                        <p:attrNameLst>
                                          <p:attrName>style.visibility</p:attrName>
                                        </p:attrNameLst>
                                      </p:cBhvr>
                                      <p:to>
                                        <p:strVal val="visible"/>
                                      </p:to>
                                    </p:set>
                                    <p:anim calcmode="lin" valueType="num">
                                      <p:cBhvr>
                                        <p:cTn id="15" dur="500" fill="hold"/>
                                        <p:tgtEl>
                                          <p:spTgt spid="243718"/>
                                        </p:tgtEl>
                                        <p:attrNameLst>
                                          <p:attrName>ppt_x</p:attrName>
                                        </p:attrNameLst>
                                      </p:cBhvr>
                                      <p:tavLst>
                                        <p:tav tm="0">
                                          <p:val>
                                            <p:strVal val="#ppt_x"/>
                                          </p:val>
                                        </p:tav>
                                        <p:tav tm="100000">
                                          <p:val>
                                            <p:strVal val="#ppt_x"/>
                                          </p:val>
                                        </p:tav>
                                      </p:tavLst>
                                    </p:anim>
                                    <p:anim calcmode="lin" valueType="num">
                                      <p:cBhvr>
                                        <p:cTn id="16" dur="500" fill="hold"/>
                                        <p:tgtEl>
                                          <p:spTgt spid="243718"/>
                                        </p:tgtEl>
                                        <p:attrNameLst>
                                          <p:attrName>ppt_y</p:attrName>
                                        </p:attrNameLst>
                                      </p:cBhvr>
                                      <p:tavLst>
                                        <p:tav tm="0">
                                          <p:val>
                                            <p:strVal val="#ppt_y+#ppt_h/2"/>
                                          </p:val>
                                        </p:tav>
                                        <p:tav tm="100000">
                                          <p:val>
                                            <p:strVal val="#ppt_y"/>
                                          </p:val>
                                        </p:tav>
                                      </p:tavLst>
                                    </p:anim>
                                    <p:anim calcmode="lin" valueType="num">
                                      <p:cBhvr>
                                        <p:cTn id="17" dur="500" fill="hold"/>
                                        <p:tgtEl>
                                          <p:spTgt spid="243718"/>
                                        </p:tgtEl>
                                        <p:attrNameLst>
                                          <p:attrName>ppt_w</p:attrName>
                                        </p:attrNameLst>
                                      </p:cBhvr>
                                      <p:tavLst>
                                        <p:tav tm="0">
                                          <p:val>
                                            <p:strVal val="#ppt_w"/>
                                          </p:val>
                                        </p:tav>
                                        <p:tav tm="100000">
                                          <p:val>
                                            <p:strVal val="#ppt_w"/>
                                          </p:val>
                                        </p:tav>
                                      </p:tavLst>
                                    </p:anim>
                                    <p:anim calcmode="lin" valueType="num">
                                      <p:cBhvr>
                                        <p:cTn id="18" dur="500" fill="hold"/>
                                        <p:tgtEl>
                                          <p:spTgt spid="24371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4" grpId="0" animBg="1" autoUpdateAnimBg="0"/>
      <p:bldP spid="243718" grpId="0"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2">
            <a:extLst>
              <a:ext uri="{FF2B5EF4-FFF2-40B4-BE49-F238E27FC236}">
                <a16:creationId xmlns:a16="http://schemas.microsoft.com/office/drawing/2014/main" id="{AE1F29B6-587B-44FB-891A-A7AB32FE2CBC}"/>
              </a:ext>
            </a:extLst>
          </p:cNvPr>
          <p:cNvSpPr>
            <a:spLocks noChangeArrowheads="1"/>
          </p:cNvSpPr>
          <p:nvPr/>
        </p:nvSpPr>
        <p:spPr bwMode="auto">
          <a:xfrm>
            <a:off x="1692380" y="478703"/>
            <a:ext cx="5742225" cy="497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sz="2600" b="1" dirty="0">
                <a:latin typeface="黑体" panose="02010609060101010101" pitchFamily="49" charset="-122"/>
                <a:ea typeface="黑体" panose="02010609060101010101" pitchFamily="49" charset="-122"/>
              </a:rPr>
              <a:t>在电阻电路中判断下列各式的正误</a:t>
            </a:r>
          </a:p>
        </p:txBody>
      </p:sp>
      <p:grpSp>
        <p:nvGrpSpPr>
          <p:cNvPr id="32" name="Group 5">
            <a:extLst>
              <a:ext uri="{FF2B5EF4-FFF2-40B4-BE49-F238E27FC236}">
                <a16:creationId xmlns:a16="http://schemas.microsoft.com/office/drawing/2014/main" id="{157994BB-1D6B-48DC-946D-47037F451227}"/>
              </a:ext>
            </a:extLst>
          </p:cNvPr>
          <p:cNvGrpSpPr>
            <a:grpSpLocks/>
          </p:cNvGrpSpPr>
          <p:nvPr/>
        </p:nvGrpSpPr>
        <p:grpSpPr bwMode="auto">
          <a:xfrm>
            <a:off x="4038071" y="2098594"/>
            <a:ext cx="1991519" cy="4407251"/>
            <a:chOff x="2312" y="1139"/>
            <a:chExt cx="1158" cy="2503"/>
          </a:xfrm>
        </p:grpSpPr>
        <p:graphicFrame>
          <p:nvGraphicFramePr>
            <p:cNvPr id="33" name="Object 6">
              <a:hlinkClick r:id="" action="ppaction://ole?verb=0"/>
              <a:extLst>
                <a:ext uri="{FF2B5EF4-FFF2-40B4-BE49-F238E27FC236}">
                  <a16:creationId xmlns:a16="http://schemas.microsoft.com/office/drawing/2014/main" id="{3BFF6899-515A-462E-BE07-68173DCC3CAA}"/>
                </a:ext>
              </a:extLst>
            </p:cNvPr>
            <p:cNvGraphicFramePr>
              <a:graphicFrameLocks/>
            </p:cNvGraphicFramePr>
            <p:nvPr>
              <p:extLst>
                <p:ext uri="{D42A27DB-BD31-4B8C-83A1-F6EECF244321}">
                  <p14:modId xmlns:p14="http://schemas.microsoft.com/office/powerpoint/2010/main" val="712896310"/>
                </p:ext>
              </p:extLst>
            </p:nvPr>
          </p:nvGraphicFramePr>
          <p:xfrm>
            <a:off x="2315" y="2863"/>
            <a:ext cx="1125" cy="779"/>
          </p:xfrm>
          <a:graphic>
            <a:graphicData uri="http://schemas.openxmlformats.org/presentationml/2006/ole">
              <mc:AlternateContent xmlns:mc="http://schemas.openxmlformats.org/markup-compatibility/2006">
                <mc:Choice xmlns:v="urn:schemas-microsoft-com:vml" Requires="v">
                  <p:oleObj spid="_x0000_s308632" name="公式" r:id="rId3" imgW="469800" imgH="406080" progId="Equation.3">
                    <p:embed/>
                  </p:oleObj>
                </mc:Choice>
                <mc:Fallback>
                  <p:oleObj name="公式" r:id="rId3" imgW="469800" imgH="406080" progId="Equation.3">
                    <p:embed/>
                    <p:pic>
                      <p:nvPicPr>
                        <p:cNvPr id="29" name="Object 6">
                          <a:hlinkClick r:id="" action="ppaction://ole?verb=0"/>
                          <a:extLst>
                            <a:ext uri="{FF2B5EF4-FFF2-40B4-BE49-F238E27FC236}">
                              <a16:creationId xmlns:a16="http://schemas.microsoft.com/office/drawing/2014/main" id="{34FE9CFA-68B4-4127-986A-BB3206A86D71}"/>
                            </a:ext>
                          </a:extLst>
                        </p:cNvPr>
                        <p:cNvPicPr>
                          <a:picLocks noChangeArrowheads="1"/>
                        </p:cNvPicPr>
                        <p:nvPr/>
                      </p:nvPicPr>
                      <p:blipFill>
                        <a:blip r:embed="rId4"/>
                        <a:srcRect/>
                        <a:stretch>
                          <a:fillRect/>
                        </a:stretch>
                      </p:blipFill>
                      <p:spPr bwMode="auto">
                        <a:xfrm>
                          <a:off x="2315" y="2863"/>
                          <a:ext cx="1125" cy="779"/>
                        </a:xfrm>
                        <a:prstGeom prst="rect">
                          <a:avLst/>
                        </a:prstGeom>
                        <a:noFill/>
                        <a:ln>
                          <a:noFill/>
                        </a:ln>
                        <a:effectLst/>
                      </p:spPr>
                    </p:pic>
                  </p:oleObj>
                </mc:Fallback>
              </mc:AlternateContent>
            </a:graphicData>
          </a:graphic>
        </p:graphicFrame>
        <p:graphicFrame>
          <p:nvGraphicFramePr>
            <p:cNvPr id="34" name="Object 9">
              <a:hlinkClick r:id="" action="ppaction://ole?verb=0"/>
              <a:extLst>
                <a:ext uri="{FF2B5EF4-FFF2-40B4-BE49-F238E27FC236}">
                  <a16:creationId xmlns:a16="http://schemas.microsoft.com/office/drawing/2014/main" id="{5CCFE3FA-20C5-413F-9C94-12A1CAD9CC77}"/>
                </a:ext>
              </a:extLst>
            </p:cNvPr>
            <p:cNvGraphicFramePr>
              <a:graphicFrameLocks/>
            </p:cNvGraphicFramePr>
            <p:nvPr>
              <p:extLst>
                <p:ext uri="{D42A27DB-BD31-4B8C-83A1-F6EECF244321}">
                  <p14:modId xmlns:p14="http://schemas.microsoft.com/office/powerpoint/2010/main" val="665143759"/>
                </p:ext>
              </p:extLst>
            </p:nvPr>
          </p:nvGraphicFramePr>
          <p:xfrm>
            <a:off x="2325" y="1139"/>
            <a:ext cx="1131" cy="713"/>
          </p:xfrm>
          <a:graphic>
            <a:graphicData uri="http://schemas.openxmlformats.org/presentationml/2006/ole">
              <mc:AlternateContent xmlns:mc="http://schemas.openxmlformats.org/markup-compatibility/2006">
                <mc:Choice xmlns:v="urn:schemas-microsoft-com:vml" Requires="v">
                  <p:oleObj spid="_x0000_s308633" name="公式" r:id="rId5" imgW="482400" imgH="406080" progId="Equation.3">
                    <p:embed/>
                  </p:oleObj>
                </mc:Choice>
                <mc:Fallback>
                  <p:oleObj name="公式" r:id="rId5" imgW="482400" imgH="406080" progId="Equation.3">
                    <p:embed/>
                    <p:pic>
                      <p:nvPicPr>
                        <p:cNvPr id="35" name="Object 9">
                          <a:hlinkClick r:id="" action="ppaction://ole?verb=0"/>
                          <a:extLst>
                            <a:ext uri="{FF2B5EF4-FFF2-40B4-BE49-F238E27FC236}">
                              <a16:creationId xmlns:a16="http://schemas.microsoft.com/office/drawing/2014/main" id="{D7309B9B-0B4A-49FE-9387-372B3C1E6681}"/>
                            </a:ext>
                          </a:extLst>
                        </p:cNvPr>
                        <p:cNvPicPr>
                          <a:picLocks noChangeArrowheads="1"/>
                        </p:cNvPicPr>
                        <p:nvPr/>
                      </p:nvPicPr>
                      <p:blipFill>
                        <a:blip r:embed="rId6"/>
                        <a:srcRect/>
                        <a:stretch>
                          <a:fillRect/>
                        </a:stretch>
                      </p:blipFill>
                      <p:spPr bwMode="auto">
                        <a:xfrm>
                          <a:off x="2325" y="1139"/>
                          <a:ext cx="1131" cy="713"/>
                        </a:xfrm>
                        <a:prstGeom prst="rect">
                          <a:avLst/>
                        </a:prstGeom>
                        <a:noFill/>
                        <a:ln>
                          <a:noFill/>
                        </a:ln>
                        <a:effectLst/>
                      </p:spPr>
                    </p:pic>
                  </p:oleObj>
                </mc:Fallback>
              </mc:AlternateContent>
            </a:graphicData>
          </a:graphic>
        </p:graphicFrame>
        <p:graphicFrame>
          <p:nvGraphicFramePr>
            <p:cNvPr id="35" name="Object 11">
              <a:hlinkClick r:id="" action="ppaction://ole?verb=0"/>
              <a:extLst>
                <a:ext uri="{FF2B5EF4-FFF2-40B4-BE49-F238E27FC236}">
                  <a16:creationId xmlns:a16="http://schemas.microsoft.com/office/drawing/2014/main" id="{A33DF726-A47E-449B-89FF-2236447CC078}"/>
                </a:ext>
              </a:extLst>
            </p:cNvPr>
            <p:cNvGraphicFramePr>
              <a:graphicFrameLocks/>
            </p:cNvGraphicFramePr>
            <p:nvPr>
              <p:extLst>
                <p:ext uri="{D42A27DB-BD31-4B8C-83A1-F6EECF244321}">
                  <p14:modId xmlns:p14="http://schemas.microsoft.com/office/powerpoint/2010/main" val="3782959331"/>
                </p:ext>
              </p:extLst>
            </p:nvPr>
          </p:nvGraphicFramePr>
          <p:xfrm>
            <a:off x="2312" y="2047"/>
            <a:ext cx="1158" cy="713"/>
          </p:xfrm>
          <a:graphic>
            <a:graphicData uri="http://schemas.openxmlformats.org/presentationml/2006/ole">
              <mc:AlternateContent xmlns:mc="http://schemas.openxmlformats.org/markup-compatibility/2006">
                <mc:Choice xmlns:v="urn:schemas-microsoft-com:vml" Requires="v">
                  <p:oleObj spid="_x0000_s308634" name="公式" r:id="rId7" imgW="507960" imgH="406080" progId="Equation.3">
                    <p:embed/>
                  </p:oleObj>
                </mc:Choice>
                <mc:Fallback>
                  <p:oleObj name="公式" r:id="rId7" imgW="507960" imgH="406080" progId="Equation.3">
                    <p:embed/>
                    <p:pic>
                      <p:nvPicPr>
                        <p:cNvPr id="32" name="Object 11">
                          <a:hlinkClick r:id="" action="ppaction://ole?verb=0"/>
                          <a:extLst>
                            <a:ext uri="{FF2B5EF4-FFF2-40B4-BE49-F238E27FC236}">
                              <a16:creationId xmlns:a16="http://schemas.microsoft.com/office/drawing/2014/main" id="{78811F52-F1EF-42EE-B7D2-030D3BF35B3E}"/>
                            </a:ext>
                          </a:extLst>
                        </p:cNvPr>
                        <p:cNvPicPr>
                          <a:picLocks noChangeArrowheads="1"/>
                        </p:cNvPicPr>
                        <p:nvPr/>
                      </p:nvPicPr>
                      <p:blipFill>
                        <a:blip r:embed="rId8"/>
                        <a:srcRect/>
                        <a:stretch>
                          <a:fillRect/>
                        </a:stretch>
                      </p:blipFill>
                      <p:spPr bwMode="auto">
                        <a:xfrm>
                          <a:off x="2312" y="2047"/>
                          <a:ext cx="1158" cy="713"/>
                        </a:xfrm>
                        <a:prstGeom prst="rect">
                          <a:avLst/>
                        </a:prstGeom>
                        <a:noFill/>
                        <a:ln>
                          <a:noFill/>
                        </a:ln>
                        <a:effectLst/>
                      </p:spPr>
                    </p:pic>
                  </p:oleObj>
                </mc:Fallback>
              </mc:AlternateContent>
            </a:graphicData>
          </a:graphic>
        </p:graphicFrame>
      </p:grpSp>
      <p:grpSp>
        <p:nvGrpSpPr>
          <p:cNvPr id="36" name="Group 14">
            <a:extLst>
              <a:ext uri="{FF2B5EF4-FFF2-40B4-BE49-F238E27FC236}">
                <a16:creationId xmlns:a16="http://schemas.microsoft.com/office/drawing/2014/main" id="{4F148259-C15D-4277-B3F1-4918BCDDEAFB}"/>
              </a:ext>
            </a:extLst>
          </p:cNvPr>
          <p:cNvGrpSpPr>
            <a:grpSpLocks/>
          </p:cNvGrpSpPr>
          <p:nvPr/>
        </p:nvGrpSpPr>
        <p:grpSpPr bwMode="auto">
          <a:xfrm>
            <a:off x="2322579" y="1375990"/>
            <a:ext cx="5420784" cy="910327"/>
            <a:chOff x="2169" y="733"/>
            <a:chExt cx="3152" cy="517"/>
          </a:xfrm>
        </p:grpSpPr>
        <p:sp>
          <p:nvSpPr>
            <p:cNvPr id="37" name="AutoShape 15">
              <a:extLst>
                <a:ext uri="{FF2B5EF4-FFF2-40B4-BE49-F238E27FC236}">
                  <a16:creationId xmlns:a16="http://schemas.microsoft.com/office/drawing/2014/main" id="{D7313779-6DC0-4B6F-AFE4-757624A3CA2F}"/>
                </a:ext>
              </a:extLst>
            </p:cNvPr>
            <p:cNvSpPr>
              <a:spLocks noChangeArrowheads="1"/>
            </p:cNvSpPr>
            <p:nvPr/>
          </p:nvSpPr>
          <p:spPr bwMode="auto">
            <a:xfrm>
              <a:off x="2169" y="818"/>
              <a:ext cx="816" cy="432"/>
            </a:xfrm>
            <a:prstGeom prst="wedgeRoundRectCallout">
              <a:avLst>
                <a:gd name="adj1" fmla="val 78809"/>
                <a:gd name="adj2" fmla="val 97886"/>
                <a:gd name="adj3" fmla="val 16667"/>
              </a:avLst>
            </a:prstGeom>
            <a:solidFill>
              <a:srgbClr val="FFFFFF"/>
            </a:solidFill>
            <a:ln w="19050">
              <a:solidFill>
                <a:srgbClr val="00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zh-CN" altLang="en-US" sz="2600" b="1" dirty="0">
                  <a:latin typeface="黑体" panose="02010609060101010101" pitchFamily="49" charset="-122"/>
                  <a:ea typeface="黑体" panose="02010609060101010101" pitchFamily="49" charset="-122"/>
                </a:rPr>
                <a:t>瞬时值</a:t>
              </a:r>
            </a:p>
          </p:txBody>
        </p:sp>
        <p:sp>
          <p:nvSpPr>
            <p:cNvPr id="38" name="AutoShape 16">
              <a:extLst>
                <a:ext uri="{FF2B5EF4-FFF2-40B4-BE49-F238E27FC236}">
                  <a16:creationId xmlns:a16="http://schemas.microsoft.com/office/drawing/2014/main" id="{C3B25E9E-57F8-436D-ADD4-5849708E2535}"/>
                </a:ext>
              </a:extLst>
            </p:cNvPr>
            <p:cNvSpPr>
              <a:spLocks noChangeArrowheads="1"/>
            </p:cNvSpPr>
            <p:nvPr/>
          </p:nvSpPr>
          <p:spPr bwMode="auto">
            <a:xfrm>
              <a:off x="4313" y="733"/>
              <a:ext cx="1008" cy="443"/>
            </a:xfrm>
            <a:prstGeom prst="wedgeEllipseCallout">
              <a:avLst>
                <a:gd name="adj1" fmla="val -66908"/>
                <a:gd name="adj2" fmla="val 52267"/>
              </a:avLst>
            </a:prstGeom>
            <a:solidFill>
              <a:srgbClr val="FFFFFF"/>
            </a:solidFill>
            <a:ln w="19050">
              <a:solidFill>
                <a:srgbClr val="00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r>
                <a:rPr lang="zh-CN" altLang="en-US" sz="2600" b="1" dirty="0">
                  <a:latin typeface="黑体" panose="02010609060101010101" pitchFamily="49" charset="-122"/>
                  <a:ea typeface="黑体" panose="02010609060101010101" pitchFamily="49" charset="-122"/>
                </a:rPr>
                <a:t>有效值</a:t>
              </a:r>
            </a:p>
          </p:txBody>
        </p:sp>
      </p:grpSp>
      <p:sp>
        <p:nvSpPr>
          <p:cNvPr id="39" name="Text Box 18">
            <a:extLst>
              <a:ext uri="{FF2B5EF4-FFF2-40B4-BE49-F238E27FC236}">
                <a16:creationId xmlns:a16="http://schemas.microsoft.com/office/drawing/2014/main" id="{2239C517-8B5E-44E3-A107-6058A13E8D58}"/>
              </a:ext>
            </a:extLst>
          </p:cNvPr>
          <p:cNvSpPr txBox="1">
            <a:spLocks noChangeArrowheads="1"/>
          </p:cNvSpPr>
          <p:nvPr/>
        </p:nvSpPr>
        <p:spPr bwMode="auto">
          <a:xfrm>
            <a:off x="5875942" y="3999890"/>
            <a:ext cx="1012727" cy="7591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ctr" eaLnBrk="0" hangingPunct="0"/>
            <a:r>
              <a:rPr lang="en-US" altLang="zh-CN" sz="4333" b="1" dirty="0">
                <a:solidFill>
                  <a:srgbClr val="FF0000"/>
                </a:solidFill>
                <a:latin typeface="黑体" panose="02010609060101010101" pitchFamily="49" charset="-122"/>
                <a:ea typeface="黑体" panose="02010609060101010101" pitchFamily="49" charset="-122"/>
                <a:sym typeface="Symbol" panose="05050102010706020507" pitchFamily="18" charset="2"/>
              </a:rPr>
              <a:t></a:t>
            </a:r>
            <a:endParaRPr lang="en-US" altLang="zh-CN" sz="4333" b="1" dirty="0">
              <a:solidFill>
                <a:srgbClr val="FF0000"/>
              </a:solidFill>
              <a:latin typeface="黑体" panose="02010609060101010101" pitchFamily="49" charset="-122"/>
              <a:ea typeface="黑体" panose="02010609060101010101" pitchFamily="49" charset="-122"/>
            </a:endParaRPr>
          </a:p>
        </p:txBody>
      </p:sp>
      <p:grpSp>
        <p:nvGrpSpPr>
          <p:cNvPr id="40" name="Group 21">
            <a:extLst>
              <a:ext uri="{FF2B5EF4-FFF2-40B4-BE49-F238E27FC236}">
                <a16:creationId xmlns:a16="http://schemas.microsoft.com/office/drawing/2014/main" id="{3F046B03-77C6-4233-B220-E846ADFD616D}"/>
              </a:ext>
            </a:extLst>
          </p:cNvPr>
          <p:cNvGrpSpPr>
            <a:grpSpLocks/>
          </p:cNvGrpSpPr>
          <p:nvPr/>
        </p:nvGrpSpPr>
        <p:grpSpPr bwMode="auto">
          <a:xfrm>
            <a:off x="6131215" y="2507523"/>
            <a:ext cx="502179" cy="547603"/>
            <a:chOff x="3408" y="1056"/>
            <a:chExt cx="144" cy="480"/>
          </a:xfrm>
        </p:grpSpPr>
        <p:sp>
          <p:nvSpPr>
            <p:cNvPr id="41" name="Line 22">
              <a:extLst>
                <a:ext uri="{FF2B5EF4-FFF2-40B4-BE49-F238E27FC236}">
                  <a16:creationId xmlns:a16="http://schemas.microsoft.com/office/drawing/2014/main" id="{72A31167-84E1-4BDB-8DDC-2373350C1664}"/>
                </a:ext>
              </a:extLst>
            </p:cNvPr>
            <p:cNvSpPr>
              <a:spLocks noChangeShapeType="1"/>
            </p:cNvSpPr>
            <p:nvPr/>
          </p:nvSpPr>
          <p:spPr bwMode="auto">
            <a:xfrm flipH="1">
              <a:off x="3408" y="1056"/>
              <a:ext cx="144" cy="48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b="1">
                <a:latin typeface="黑体" panose="02010609060101010101" pitchFamily="49" charset="-122"/>
                <a:ea typeface="黑体" panose="02010609060101010101" pitchFamily="49" charset="-122"/>
              </a:endParaRPr>
            </a:p>
          </p:txBody>
        </p:sp>
        <p:sp>
          <p:nvSpPr>
            <p:cNvPr id="42" name="Line 23">
              <a:extLst>
                <a:ext uri="{FF2B5EF4-FFF2-40B4-BE49-F238E27FC236}">
                  <a16:creationId xmlns:a16="http://schemas.microsoft.com/office/drawing/2014/main" id="{C825A52D-1D51-4A5F-BF3E-42F8916544E5}"/>
                </a:ext>
              </a:extLst>
            </p:cNvPr>
            <p:cNvSpPr>
              <a:spLocks noChangeShapeType="1"/>
            </p:cNvSpPr>
            <p:nvPr/>
          </p:nvSpPr>
          <p:spPr bwMode="auto">
            <a:xfrm>
              <a:off x="3408" y="1056"/>
              <a:ext cx="144" cy="48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b="1">
                <a:latin typeface="黑体" panose="02010609060101010101" pitchFamily="49" charset="-122"/>
                <a:ea typeface="黑体" panose="02010609060101010101" pitchFamily="49" charset="-122"/>
              </a:endParaRPr>
            </a:p>
          </p:txBody>
        </p:sp>
      </p:grpSp>
      <p:sp>
        <p:nvSpPr>
          <p:cNvPr id="43" name="Text Box 18">
            <a:extLst>
              <a:ext uri="{FF2B5EF4-FFF2-40B4-BE49-F238E27FC236}">
                <a16:creationId xmlns:a16="http://schemas.microsoft.com/office/drawing/2014/main" id="{8BD97A5F-02E3-43BA-B12D-3EBE487A5C70}"/>
              </a:ext>
            </a:extLst>
          </p:cNvPr>
          <p:cNvSpPr txBox="1">
            <a:spLocks noChangeArrowheads="1"/>
          </p:cNvSpPr>
          <p:nvPr/>
        </p:nvSpPr>
        <p:spPr bwMode="auto">
          <a:xfrm>
            <a:off x="5977998" y="5471529"/>
            <a:ext cx="1012727" cy="7591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ctr" eaLnBrk="0" hangingPunct="0"/>
            <a:r>
              <a:rPr lang="en-US" altLang="zh-CN" sz="4333" b="1" dirty="0">
                <a:solidFill>
                  <a:srgbClr val="FF0000"/>
                </a:solidFill>
                <a:latin typeface="黑体" panose="02010609060101010101" pitchFamily="49" charset="-122"/>
                <a:ea typeface="黑体" panose="02010609060101010101" pitchFamily="49" charset="-122"/>
                <a:sym typeface="Symbol" panose="05050102010706020507" pitchFamily="18" charset="2"/>
              </a:rPr>
              <a:t></a:t>
            </a:r>
            <a:endParaRPr lang="en-US" altLang="zh-CN" sz="4333" b="1" dirty="0">
              <a:solidFill>
                <a:srgbClr val="FF0000"/>
              </a:solidFill>
              <a:latin typeface="黑体" panose="02010609060101010101" pitchFamily="49" charset="-122"/>
              <a:ea typeface="黑体" panose="02010609060101010101" pitchFamily="49" charset="-122"/>
            </a:endParaRPr>
          </a:p>
        </p:txBody>
      </p:sp>
      <p:sp>
        <p:nvSpPr>
          <p:cNvPr id="2" name="灯片编号占位符 1">
            <a:extLst>
              <a:ext uri="{FF2B5EF4-FFF2-40B4-BE49-F238E27FC236}">
                <a16:creationId xmlns:a16="http://schemas.microsoft.com/office/drawing/2014/main" id="{F2BA7CD2-677C-4890-9191-A1976295CDB3}"/>
              </a:ext>
            </a:extLst>
          </p:cNvPr>
          <p:cNvSpPr>
            <a:spLocks noGrp="1"/>
          </p:cNvSpPr>
          <p:nvPr>
            <p:ph type="sldNum" sz="quarter" idx="12"/>
          </p:nvPr>
        </p:nvSpPr>
        <p:spPr/>
        <p:txBody>
          <a:bodyPr/>
          <a:lstStyle/>
          <a:p>
            <a:fld id="{DD7B16FF-69CA-4A0B-BD3A-C4B4E2184A49}" type="slidenum">
              <a:rPr lang="zh-CN" altLang="en-US" smtClean="0"/>
              <a:pPr/>
              <a:t>66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500" fill="hold"/>
                                        <p:tgtEl>
                                          <p:spTgt spid="36"/>
                                        </p:tgtEl>
                                        <p:attrNameLst>
                                          <p:attrName>ppt_x</p:attrName>
                                        </p:attrNameLst>
                                      </p:cBhvr>
                                      <p:tavLst>
                                        <p:tav tm="0">
                                          <p:val>
                                            <p:strVal val="#ppt_x"/>
                                          </p:val>
                                        </p:tav>
                                        <p:tav tm="100000">
                                          <p:val>
                                            <p:strVal val="#ppt_x"/>
                                          </p:val>
                                        </p:tav>
                                      </p:tavLst>
                                    </p:anim>
                                    <p:anim calcmode="lin" valueType="num">
                                      <p:cBhvr additive="base">
                                        <p:cTn id="13" dur="500" fill="hold"/>
                                        <p:tgtEl>
                                          <p:spTgt spid="36"/>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500"/>
                                        <p:tgtEl>
                                          <p:spTgt spid="3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2">
            <a:extLst>
              <a:ext uri="{FF2B5EF4-FFF2-40B4-BE49-F238E27FC236}">
                <a16:creationId xmlns:a16="http://schemas.microsoft.com/office/drawing/2014/main" id="{56E660C3-A8B3-4A0B-BE1D-3D7689447051}"/>
              </a:ext>
            </a:extLst>
          </p:cNvPr>
          <p:cNvSpPr>
            <a:spLocks noChangeArrowheads="1"/>
          </p:cNvSpPr>
          <p:nvPr/>
        </p:nvSpPr>
        <p:spPr bwMode="auto">
          <a:xfrm>
            <a:off x="1507415" y="419319"/>
            <a:ext cx="6817254" cy="563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sz="3033" b="1" dirty="0">
                <a:latin typeface="黑体" panose="02010609060101010101" pitchFamily="49" charset="-122"/>
                <a:ea typeface="黑体" panose="02010609060101010101" pitchFamily="49" charset="-122"/>
              </a:rPr>
              <a:t>在电感电路中判断下列各式的正误</a:t>
            </a:r>
          </a:p>
        </p:txBody>
      </p:sp>
      <p:grpSp>
        <p:nvGrpSpPr>
          <p:cNvPr id="49" name="Group 45">
            <a:extLst>
              <a:ext uri="{FF2B5EF4-FFF2-40B4-BE49-F238E27FC236}">
                <a16:creationId xmlns:a16="http://schemas.microsoft.com/office/drawing/2014/main" id="{CE281B1E-95AE-40EE-9F1D-8EA424EF7814}"/>
              </a:ext>
            </a:extLst>
          </p:cNvPr>
          <p:cNvGrpSpPr>
            <a:grpSpLocks/>
          </p:cNvGrpSpPr>
          <p:nvPr/>
        </p:nvGrpSpPr>
        <p:grpSpPr bwMode="auto">
          <a:xfrm>
            <a:off x="1459261" y="1613192"/>
            <a:ext cx="5998633" cy="5174855"/>
            <a:chOff x="995" y="765"/>
            <a:chExt cx="3488" cy="3009"/>
          </a:xfrm>
        </p:grpSpPr>
        <p:graphicFrame>
          <p:nvGraphicFramePr>
            <p:cNvPr id="50" name="Object 8">
              <a:extLst>
                <a:ext uri="{FF2B5EF4-FFF2-40B4-BE49-F238E27FC236}">
                  <a16:creationId xmlns:a16="http://schemas.microsoft.com/office/drawing/2014/main" id="{8E927F14-903D-4755-8B60-FF6F5D134D14}"/>
                </a:ext>
              </a:extLst>
            </p:cNvPr>
            <p:cNvGraphicFramePr>
              <a:graphicFrameLocks noChangeAspect="1"/>
            </p:cNvGraphicFramePr>
            <p:nvPr>
              <p:extLst>
                <p:ext uri="{D42A27DB-BD31-4B8C-83A1-F6EECF244321}">
                  <p14:modId xmlns:p14="http://schemas.microsoft.com/office/powerpoint/2010/main" val="1860098451"/>
                </p:ext>
              </p:extLst>
            </p:nvPr>
          </p:nvGraphicFramePr>
          <p:xfrm>
            <a:off x="1129" y="765"/>
            <a:ext cx="834" cy="788"/>
          </p:xfrm>
          <a:graphic>
            <a:graphicData uri="http://schemas.openxmlformats.org/presentationml/2006/ole">
              <mc:AlternateContent xmlns:mc="http://schemas.openxmlformats.org/markup-compatibility/2006">
                <mc:Choice xmlns:v="urn:schemas-microsoft-com:vml" Requires="v">
                  <p:oleObj spid="_x0000_s309917" name="公式" r:id="rId3" imgW="571320" imgH="444240" progId="Equation.3">
                    <p:embed/>
                  </p:oleObj>
                </mc:Choice>
                <mc:Fallback>
                  <p:oleObj name="公式" r:id="rId3" imgW="571320" imgH="444240" progId="Equation.3">
                    <p:embed/>
                    <p:pic>
                      <p:nvPicPr>
                        <p:cNvPr id="84" name="Object 8">
                          <a:extLst>
                            <a:ext uri="{FF2B5EF4-FFF2-40B4-BE49-F238E27FC236}">
                              <a16:creationId xmlns:a16="http://schemas.microsoft.com/office/drawing/2014/main" id="{8EEA01E5-E367-479E-9900-53F00EBC693F}"/>
                            </a:ext>
                          </a:extLst>
                        </p:cNvPr>
                        <p:cNvPicPr>
                          <a:picLocks noChangeAspect="1" noChangeArrowheads="1"/>
                        </p:cNvPicPr>
                        <p:nvPr/>
                      </p:nvPicPr>
                      <p:blipFill>
                        <a:blip r:embed="rId4"/>
                        <a:srcRect/>
                        <a:stretch>
                          <a:fillRect/>
                        </a:stretch>
                      </p:blipFill>
                      <p:spPr bwMode="auto">
                        <a:xfrm>
                          <a:off x="1129" y="765"/>
                          <a:ext cx="834" cy="788"/>
                        </a:xfrm>
                        <a:prstGeom prst="rect">
                          <a:avLst/>
                        </a:prstGeom>
                        <a:noFill/>
                        <a:ln>
                          <a:noFill/>
                        </a:ln>
                        <a:effectLst/>
                      </p:spPr>
                    </p:pic>
                  </p:oleObj>
                </mc:Fallback>
              </mc:AlternateContent>
            </a:graphicData>
          </a:graphic>
        </p:graphicFrame>
        <p:graphicFrame>
          <p:nvGraphicFramePr>
            <p:cNvPr id="51" name="Object 9">
              <a:extLst>
                <a:ext uri="{FF2B5EF4-FFF2-40B4-BE49-F238E27FC236}">
                  <a16:creationId xmlns:a16="http://schemas.microsoft.com/office/drawing/2014/main" id="{7661D5F0-68E6-4B0C-8215-0DD213F6BACC}"/>
                </a:ext>
              </a:extLst>
            </p:cNvPr>
            <p:cNvGraphicFramePr>
              <a:graphicFrameLocks noChangeAspect="1"/>
            </p:cNvGraphicFramePr>
            <p:nvPr>
              <p:extLst>
                <p:ext uri="{D42A27DB-BD31-4B8C-83A1-F6EECF244321}">
                  <p14:modId xmlns:p14="http://schemas.microsoft.com/office/powerpoint/2010/main" val="2158091389"/>
                </p:ext>
              </p:extLst>
            </p:nvPr>
          </p:nvGraphicFramePr>
          <p:xfrm>
            <a:off x="1023" y="1612"/>
            <a:ext cx="1096" cy="776"/>
          </p:xfrm>
          <a:graphic>
            <a:graphicData uri="http://schemas.openxmlformats.org/presentationml/2006/ole">
              <mc:AlternateContent xmlns:mc="http://schemas.openxmlformats.org/markup-compatibility/2006">
                <mc:Choice xmlns:v="urn:schemas-microsoft-com:vml" Requires="v">
                  <p:oleObj spid="_x0000_s309918" name="公式" r:id="rId5" imgW="444240" imgH="393480" progId="Equation.3">
                    <p:embed/>
                  </p:oleObj>
                </mc:Choice>
                <mc:Fallback>
                  <p:oleObj name="公式" r:id="rId5" imgW="444240" imgH="393480" progId="Equation.3">
                    <p:embed/>
                    <p:pic>
                      <p:nvPicPr>
                        <p:cNvPr id="85" name="Object 9">
                          <a:extLst>
                            <a:ext uri="{FF2B5EF4-FFF2-40B4-BE49-F238E27FC236}">
                              <a16:creationId xmlns:a16="http://schemas.microsoft.com/office/drawing/2014/main" id="{DCCCFAEF-6B15-4EB9-A0EE-85E3FE1823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3" y="1612"/>
                          <a:ext cx="1096" cy="776"/>
                        </a:xfrm>
                        <a:prstGeom prst="rect">
                          <a:avLst/>
                        </a:prstGeom>
                        <a:noFill/>
                        <a:ln>
                          <a:noFill/>
                        </a:ln>
                        <a:effectLst/>
                      </p:spPr>
                    </p:pic>
                  </p:oleObj>
                </mc:Fallback>
              </mc:AlternateContent>
            </a:graphicData>
          </a:graphic>
        </p:graphicFrame>
        <p:graphicFrame>
          <p:nvGraphicFramePr>
            <p:cNvPr id="52" name="Object 10">
              <a:extLst>
                <a:ext uri="{FF2B5EF4-FFF2-40B4-BE49-F238E27FC236}">
                  <a16:creationId xmlns:a16="http://schemas.microsoft.com/office/drawing/2014/main" id="{8EBD8220-DC00-4610-AC85-85AB65644C4E}"/>
                </a:ext>
              </a:extLst>
            </p:cNvPr>
            <p:cNvGraphicFramePr>
              <a:graphicFrameLocks noChangeAspect="1"/>
            </p:cNvGraphicFramePr>
            <p:nvPr>
              <p:extLst>
                <p:ext uri="{D42A27DB-BD31-4B8C-83A1-F6EECF244321}">
                  <p14:modId xmlns:p14="http://schemas.microsoft.com/office/powerpoint/2010/main" val="692859777"/>
                </p:ext>
              </p:extLst>
            </p:nvPr>
          </p:nvGraphicFramePr>
          <p:xfrm>
            <a:off x="995" y="2619"/>
            <a:ext cx="1073" cy="700"/>
          </p:xfrm>
          <a:graphic>
            <a:graphicData uri="http://schemas.openxmlformats.org/presentationml/2006/ole">
              <mc:AlternateContent xmlns:mc="http://schemas.openxmlformats.org/markup-compatibility/2006">
                <mc:Choice xmlns:v="urn:schemas-microsoft-com:vml" Requires="v">
                  <p:oleObj spid="_x0000_s309919" name="公式" r:id="rId7" imgW="482400" imgH="393480" progId="Equation.3">
                    <p:embed/>
                  </p:oleObj>
                </mc:Choice>
                <mc:Fallback>
                  <p:oleObj name="公式" r:id="rId7" imgW="482400" imgH="393480" progId="Equation.3">
                    <p:embed/>
                    <p:pic>
                      <p:nvPicPr>
                        <p:cNvPr id="86" name="Object 10">
                          <a:extLst>
                            <a:ext uri="{FF2B5EF4-FFF2-40B4-BE49-F238E27FC236}">
                              <a16:creationId xmlns:a16="http://schemas.microsoft.com/office/drawing/2014/main" id="{6D28A85D-452D-4765-A2FC-72CCE67335F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5" y="2619"/>
                          <a:ext cx="1073" cy="700"/>
                        </a:xfrm>
                        <a:prstGeom prst="rect">
                          <a:avLst/>
                        </a:prstGeom>
                        <a:noFill/>
                        <a:ln>
                          <a:noFill/>
                        </a:ln>
                        <a:effectLst/>
                      </p:spPr>
                    </p:pic>
                  </p:oleObj>
                </mc:Fallback>
              </mc:AlternateContent>
            </a:graphicData>
          </a:graphic>
        </p:graphicFrame>
        <p:graphicFrame>
          <p:nvGraphicFramePr>
            <p:cNvPr id="53" name="Object 12">
              <a:extLst>
                <a:ext uri="{FF2B5EF4-FFF2-40B4-BE49-F238E27FC236}">
                  <a16:creationId xmlns:a16="http://schemas.microsoft.com/office/drawing/2014/main" id="{900B1A32-345C-494B-B189-EDDAD6227155}"/>
                </a:ext>
              </a:extLst>
            </p:cNvPr>
            <p:cNvGraphicFramePr>
              <a:graphicFrameLocks noChangeAspect="1"/>
            </p:cNvGraphicFramePr>
            <p:nvPr>
              <p:extLst>
                <p:ext uri="{D42A27DB-BD31-4B8C-83A1-F6EECF244321}">
                  <p14:modId xmlns:p14="http://schemas.microsoft.com/office/powerpoint/2010/main" val="3854596872"/>
                </p:ext>
              </p:extLst>
            </p:nvPr>
          </p:nvGraphicFramePr>
          <p:xfrm>
            <a:off x="3136" y="797"/>
            <a:ext cx="1240" cy="638"/>
          </p:xfrm>
          <a:graphic>
            <a:graphicData uri="http://schemas.openxmlformats.org/presentationml/2006/ole">
              <mc:AlternateContent xmlns:mc="http://schemas.openxmlformats.org/markup-compatibility/2006">
                <mc:Choice xmlns:v="urn:schemas-microsoft-com:vml" Requires="v">
                  <p:oleObj spid="_x0000_s309920" name="公式" r:id="rId9" imgW="609480" imgH="393480" progId="Equation.3">
                    <p:embed/>
                  </p:oleObj>
                </mc:Choice>
                <mc:Fallback>
                  <p:oleObj name="公式" r:id="rId9" imgW="609480" imgH="393480" progId="Equation.3">
                    <p:embed/>
                    <p:pic>
                      <p:nvPicPr>
                        <p:cNvPr id="87" name="Object 12">
                          <a:extLst>
                            <a:ext uri="{FF2B5EF4-FFF2-40B4-BE49-F238E27FC236}">
                              <a16:creationId xmlns:a16="http://schemas.microsoft.com/office/drawing/2014/main" id="{F7FD7083-A77A-4BDF-8E86-420EAB10B0E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6" y="797"/>
                          <a:ext cx="1240" cy="638"/>
                        </a:xfrm>
                        <a:prstGeom prst="rect">
                          <a:avLst/>
                        </a:prstGeom>
                        <a:noFill/>
                        <a:ln>
                          <a:noFill/>
                        </a:ln>
                        <a:effectLst/>
                      </p:spPr>
                    </p:pic>
                  </p:oleObj>
                </mc:Fallback>
              </mc:AlternateContent>
            </a:graphicData>
          </a:graphic>
        </p:graphicFrame>
        <p:sp>
          <p:nvSpPr>
            <p:cNvPr id="54" name="Rectangle 35">
              <a:extLst>
                <a:ext uri="{FF2B5EF4-FFF2-40B4-BE49-F238E27FC236}">
                  <a16:creationId xmlns:a16="http://schemas.microsoft.com/office/drawing/2014/main" id="{DB4FF28F-DBC0-425F-A85A-4B4A9DBA6ABD}"/>
                </a:ext>
              </a:extLst>
            </p:cNvPr>
            <p:cNvSpPr>
              <a:spLocks noChangeArrowheads="1"/>
            </p:cNvSpPr>
            <p:nvPr/>
          </p:nvSpPr>
          <p:spPr bwMode="auto">
            <a:xfrm>
              <a:off x="4483" y="3541"/>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endParaRPr lang="en-US" altLang="zh-CN" sz="2600" b="1" dirty="0">
                <a:latin typeface="黑体" panose="02010609060101010101" pitchFamily="49" charset="-122"/>
                <a:ea typeface="黑体" panose="02010609060101010101" pitchFamily="49" charset="-122"/>
              </a:endParaRPr>
            </a:p>
          </p:txBody>
        </p:sp>
      </p:grpSp>
      <p:graphicFrame>
        <p:nvGraphicFramePr>
          <p:cNvPr id="55" name="Object 11">
            <a:hlinkClick r:id="" action="ppaction://ole?verb=0"/>
            <a:extLst>
              <a:ext uri="{FF2B5EF4-FFF2-40B4-BE49-F238E27FC236}">
                <a16:creationId xmlns:a16="http://schemas.microsoft.com/office/drawing/2014/main" id="{83BEC7A8-744F-453D-AA93-1CB3AF3B327F}"/>
              </a:ext>
            </a:extLst>
          </p:cNvPr>
          <p:cNvGraphicFramePr>
            <a:graphicFrameLocks/>
          </p:cNvGraphicFramePr>
          <p:nvPr>
            <p:extLst>
              <p:ext uri="{D42A27DB-BD31-4B8C-83A1-F6EECF244321}">
                <p14:modId xmlns:p14="http://schemas.microsoft.com/office/powerpoint/2010/main" val="4137816937"/>
              </p:ext>
            </p:extLst>
          </p:nvPr>
        </p:nvGraphicFramePr>
        <p:xfrm>
          <a:off x="5229044" y="3068356"/>
          <a:ext cx="1957124" cy="1193500"/>
        </p:xfrm>
        <a:graphic>
          <a:graphicData uri="http://schemas.openxmlformats.org/presentationml/2006/ole">
            <mc:AlternateContent xmlns:mc="http://schemas.openxmlformats.org/markup-compatibility/2006">
              <mc:Choice xmlns:v="urn:schemas-microsoft-com:vml" Requires="v">
                <p:oleObj spid="_x0000_s309921" name="公式" r:id="rId11" imgW="622080" imgH="419040" progId="Equation.3">
                  <p:embed/>
                </p:oleObj>
              </mc:Choice>
              <mc:Fallback>
                <p:oleObj name="公式" r:id="rId11" imgW="622080" imgH="419040" progId="Equation.3">
                  <p:embed/>
                  <p:pic>
                    <p:nvPicPr>
                      <p:cNvPr id="98" name="Object 11">
                        <a:hlinkClick r:id="" action="ppaction://ole?verb=0"/>
                        <a:extLst>
                          <a:ext uri="{FF2B5EF4-FFF2-40B4-BE49-F238E27FC236}">
                            <a16:creationId xmlns:a16="http://schemas.microsoft.com/office/drawing/2014/main" id="{CCFEB0D6-98E0-4C3D-818F-4D68F4D88680}"/>
                          </a:ext>
                        </a:extLst>
                      </p:cNvPr>
                      <p:cNvPicPr>
                        <a:picLocks noChangeArrowheads="1"/>
                      </p:cNvPicPr>
                      <p:nvPr/>
                    </p:nvPicPr>
                    <p:blipFill>
                      <a:blip r:embed="rId12"/>
                      <a:srcRect/>
                      <a:stretch>
                        <a:fillRect/>
                      </a:stretch>
                    </p:blipFill>
                    <p:spPr bwMode="auto">
                      <a:xfrm>
                        <a:off x="5229044" y="3068356"/>
                        <a:ext cx="1957124" cy="1193500"/>
                      </a:xfrm>
                      <a:prstGeom prst="rect">
                        <a:avLst/>
                      </a:prstGeom>
                      <a:noFill/>
                      <a:ln>
                        <a:noFill/>
                      </a:ln>
                      <a:effectLst/>
                    </p:spPr>
                  </p:pic>
                </p:oleObj>
              </mc:Fallback>
            </mc:AlternateContent>
          </a:graphicData>
        </a:graphic>
      </p:graphicFrame>
      <p:grpSp>
        <p:nvGrpSpPr>
          <p:cNvPr id="56" name="组合 55">
            <a:extLst>
              <a:ext uri="{FF2B5EF4-FFF2-40B4-BE49-F238E27FC236}">
                <a16:creationId xmlns:a16="http://schemas.microsoft.com/office/drawing/2014/main" id="{65F912CC-BEB6-4021-B3AB-3DD0C7A1AF35}"/>
              </a:ext>
            </a:extLst>
          </p:cNvPr>
          <p:cNvGrpSpPr/>
          <p:nvPr/>
        </p:nvGrpSpPr>
        <p:grpSpPr>
          <a:xfrm>
            <a:off x="3304598" y="1937261"/>
            <a:ext cx="4724029" cy="3947778"/>
            <a:chOff x="3050398" y="2052010"/>
            <a:chExt cx="4360642" cy="3644103"/>
          </a:xfrm>
        </p:grpSpPr>
        <p:grpSp>
          <p:nvGrpSpPr>
            <p:cNvPr id="57" name="Group 23">
              <a:extLst>
                <a:ext uri="{FF2B5EF4-FFF2-40B4-BE49-F238E27FC236}">
                  <a16:creationId xmlns:a16="http://schemas.microsoft.com/office/drawing/2014/main" id="{7956B2DA-4F54-4ACD-9A11-01DD9823CF16}"/>
                </a:ext>
              </a:extLst>
            </p:cNvPr>
            <p:cNvGrpSpPr>
              <a:grpSpLocks/>
            </p:cNvGrpSpPr>
            <p:nvPr/>
          </p:nvGrpSpPr>
          <p:grpSpPr bwMode="auto">
            <a:xfrm>
              <a:off x="3166285" y="2192787"/>
              <a:ext cx="426562" cy="476274"/>
              <a:chOff x="4496" y="1872"/>
              <a:chExt cx="80" cy="280"/>
            </a:xfrm>
          </p:grpSpPr>
          <p:sp>
            <p:nvSpPr>
              <p:cNvPr id="68" name="Line 24">
                <a:extLst>
                  <a:ext uri="{FF2B5EF4-FFF2-40B4-BE49-F238E27FC236}">
                    <a16:creationId xmlns:a16="http://schemas.microsoft.com/office/drawing/2014/main" id="{3708C473-D2D0-4B95-94A5-22FEC1E4A568}"/>
                  </a:ext>
                </a:extLst>
              </p:cNvPr>
              <p:cNvSpPr>
                <a:spLocks noChangeShapeType="1"/>
              </p:cNvSpPr>
              <p:nvPr/>
            </p:nvSpPr>
            <p:spPr bwMode="auto">
              <a:xfrm flipH="1">
                <a:off x="4496" y="1872"/>
                <a:ext cx="80" cy="28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b="1">
                  <a:latin typeface="黑体" panose="02010609060101010101" pitchFamily="49" charset="-122"/>
                  <a:ea typeface="黑体" panose="02010609060101010101" pitchFamily="49" charset="-122"/>
                </a:endParaRPr>
              </a:p>
            </p:txBody>
          </p:sp>
          <p:sp>
            <p:nvSpPr>
              <p:cNvPr id="69" name="Line 25">
                <a:extLst>
                  <a:ext uri="{FF2B5EF4-FFF2-40B4-BE49-F238E27FC236}">
                    <a16:creationId xmlns:a16="http://schemas.microsoft.com/office/drawing/2014/main" id="{37F1D842-242E-4C54-95EE-9A5B24A44E46}"/>
                  </a:ext>
                </a:extLst>
              </p:cNvPr>
              <p:cNvSpPr>
                <a:spLocks noChangeShapeType="1"/>
              </p:cNvSpPr>
              <p:nvPr/>
            </p:nvSpPr>
            <p:spPr bwMode="auto">
              <a:xfrm>
                <a:off x="4496" y="1872"/>
                <a:ext cx="80" cy="28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b="1">
                  <a:latin typeface="黑体" panose="02010609060101010101" pitchFamily="49" charset="-122"/>
                  <a:ea typeface="黑体" panose="02010609060101010101" pitchFamily="49" charset="-122"/>
                </a:endParaRPr>
              </a:p>
            </p:txBody>
          </p:sp>
        </p:grpSp>
        <p:sp>
          <p:nvSpPr>
            <p:cNvPr id="58" name="Text Box 16">
              <a:extLst>
                <a:ext uri="{FF2B5EF4-FFF2-40B4-BE49-F238E27FC236}">
                  <a16:creationId xmlns:a16="http://schemas.microsoft.com/office/drawing/2014/main" id="{1443622B-98A0-4CD4-9B72-62C8C368C548}"/>
                </a:ext>
              </a:extLst>
            </p:cNvPr>
            <p:cNvSpPr txBox="1">
              <a:spLocks noChangeArrowheads="1"/>
            </p:cNvSpPr>
            <p:nvPr/>
          </p:nvSpPr>
          <p:spPr bwMode="auto">
            <a:xfrm>
              <a:off x="3050398" y="4872219"/>
              <a:ext cx="703443" cy="8238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ctr" eaLnBrk="0" hangingPunct="0"/>
              <a:r>
                <a:rPr lang="en-US" altLang="zh-CN" sz="52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endParaRPr lang="en-US" altLang="zh-CN" sz="52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59" name="Group 23">
              <a:extLst>
                <a:ext uri="{FF2B5EF4-FFF2-40B4-BE49-F238E27FC236}">
                  <a16:creationId xmlns:a16="http://schemas.microsoft.com/office/drawing/2014/main" id="{508C2A41-1948-4755-BBB8-D70A501EA062}"/>
                </a:ext>
              </a:extLst>
            </p:cNvPr>
            <p:cNvGrpSpPr>
              <a:grpSpLocks/>
            </p:cNvGrpSpPr>
            <p:nvPr/>
          </p:nvGrpSpPr>
          <p:grpSpPr bwMode="auto">
            <a:xfrm>
              <a:off x="3242385" y="3532503"/>
              <a:ext cx="426562" cy="476274"/>
              <a:chOff x="4496" y="1872"/>
              <a:chExt cx="80" cy="280"/>
            </a:xfrm>
          </p:grpSpPr>
          <p:sp>
            <p:nvSpPr>
              <p:cNvPr id="66" name="Line 24">
                <a:extLst>
                  <a:ext uri="{FF2B5EF4-FFF2-40B4-BE49-F238E27FC236}">
                    <a16:creationId xmlns:a16="http://schemas.microsoft.com/office/drawing/2014/main" id="{82B604A3-C0C0-4528-ADEA-3A4EC608DC40}"/>
                  </a:ext>
                </a:extLst>
              </p:cNvPr>
              <p:cNvSpPr>
                <a:spLocks noChangeShapeType="1"/>
              </p:cNvSpPr>
              <p:nvPr/>
            </p:nvSpPr>
            <p:spPr bwMode="auto">
              <a:xfrm flipH="1">
                <a:off x="4496" y="1872"/>
                <a:ext cx="80" cy="28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b="1">
                  <a:latin typeface="黑体" panose="02010609060101010101" pitchFamily="49" charset="-122"/>
                  <a:ea typeface="黑体" panose="02010609060101010101" pitchFamily="49" charset="-122"/>
                </a:endParaRPr>
              </a:p>
            </p:txBody>
          </p:sp>
          <p:sp>
            <p:nvSpPr>
              <p:cNvPr id="67" name="Line 25">
                <a:extLst>
                  <a:ext uri="{FF2B5EF4-FFF2-40B4-BE49-F238E27FC236}">
                    <a16:creationId xmlns:a16="http://schemas.microsoft.com/office/drawing/2014/main" id="{CB4700A9-2C36-4993-861F-9519EE7D263B}"/>
                  </a:ext>
                </a:extLst>
              </p:cNvPr>
              <p:cNvSpPr>
                <a:spLocks noChangeShapeType="1"/>
              </p:cNvSpPr>
              <p:nvPr/>
            </p:nvSpPr>
            <p:spPr bwMode="auto">
              <a:xfrm>
                <a:off x="4496" y="1872"/>
                <a:ext cx="80" cy="28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b="1">
                  <a:latin typeface="黑体" panose="02010609060101010101" pitchFamily="49" charset="-122"/>
                  <a:ea typeface="黑体" panose="02010609060101010101" pitchFamily="49" charset="-122"/>
                </a:endParaRPr>
              </a:p>
            </p:txBody>
          </p:sp>
        </p:grpSp>
        <p:grpSp>
          <p:nvGrpSpPr>
            <p:cNvPr id="60" name="Group 23">
              <a:extLst>
                <a:ext uri="{FF2B5EF4-FFF2-40B4-BE49-F238E27FC236}">
                  <a16:creationId xmlns:a16="http://schemas.microsoft.com/office/drawing/2014/main" id="{2AD93EB1-9076-4F07-B0F0-B4467A459B64}"/>
                </a:ext>
              </a:extLst>
            </p:cNvPr>
            <p:cNvGrpSpPr>
              <a:grpSpLocks/>
            </p:cNvGrpSpPr>
            <p:nvPr/>
          </p:nvGrpSpPr>
          <p:grpSpPr bwMode="auto">
            <a:xfrm>
              <a:off x="6884210" y="2052010"/>
              <a:ext cx="426562" cy="476274"/>
              <a:chOff x="4496" y="1872"/>
              <a:chExt cx="80" cy="280"/>
            </a:xfrm>
          </p:grpSpPr>
          <p:sp>
            <p:nvSpPr>
              <p:cNvPr id="64" name="Line 24">
                <a:extLst>
                  <a:ext uri="{FF2B5EF4-FFF2-40B4-BE49-F238E27FC236}">
                    <a16:creationId xmlns:a16="http://schemas.microsoft.com/office/drawing/2014/main" id="{D611D768-238C-4C40-86C3-7D9F2EC1B653}"/>
                  </a:ext>
                </a:extLst>
              </p:cNvPr>
              <p:cNvSpPr>
                <a:spLocks noChangeShapeType="1"/>
              </p:cNvSpPr>
              <p:nvPr/>
            </p:nvSpPr>
            <p:spPr bwMode="auto">
              <a:xfrm flipH="1">
                <a:off x="4496" y="1872"/>
                <a:ext cx="80" cy="28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b="1">
                  <a:latin typeface="黑体" panose="02010609060101010101" pitchFamily="49" charset="-122"/>
                  <a:ea typeface="黑体" panose="02010609060101010101" pitchFamily="49" charset="-122"/>
                </a:endParaRPr>
              </a:p>
            </p:txBody>
          </p:sp>
          <p:sp>
            <p:nvSpPr>
              <p:cNvPr id="65" name="Line 25">
                <a:extLst>
                  <a:ext uri="{FF2B5EF4-FFF2-40B4-BE49-F238E27FC236}">
                    <a16:creationId xmlns:a16="http://schemas.microsoft.com/office/drawing/2014/main" id="{29A2E6C3-8F1D-4C57-80C4-8F88DABB6F15}"/>
                  </a:ext>
                </a:extLst>
              </p:cNvPr>
              <p:cNvSpPr>
                <a:spLocks noChangeShapeType="1"/>
              </p:cNvSpPr>
              <p:nvPr/>
            </p:nvSpPr>
            <p:spPr bwMode="auto">
              <a:xfrm>
                <a:off x="4496" y="1872"/>
                <a:ext cx="80" cy="28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b="1">
                  <a:latin typeface="黑体" panose="02010609060101010101" pitchFamily="49" charset="-122"/>
                  <a:ea typeface="黑体" panose="02010609060101010101" pitchFamily="49" charset="-122"/>
                </a:endParaRPr>
              </a:p>
            </p:txBody>
          </p:sp>
        </p:grpSp>
        <p:grpSp>
          <p:nvGrpSpPr>
            <p:cNvPr id="61" name="Group 23">
              <a:extLst>
                <a:ext uri="{FF2B5EF4-FFF2-40B4-BE49-F238E27FC236}">
                  <a16:creationId xmlns:a16="http://schemas.microsoft.com/office/drawing/2014/main" id="{4220C44A-2395-43AE-ABED-F69EC3969954}"/>
                </a:ext>
              </a:extLst>
            </p:cNvPr>
            <p:cNvGrpSpPr>
              <a:grpSpLocks/>
            </p:cNvGrpSpPr>
            <p:nvPr/>
          </p:nvGrpSpPr>
          <p:grpSpPr bwMode="auto">
            <a:xfrm>
              <a:off x="6984478" y="3408807"/>
              <a:ext cx="426562" cy="476274"/>
              <a:chOff x="4496" y="1872"/>
              <a:chExt cx="80" cy="280"/>
            </a:xfrm>
          </p:grpSpPr>
          <p:sp>
            <p:nvSpPr>
              <p:cNvPr id="62" name="Line 24">
                <a:extLst>
                  <a:ext uri="{FF2B5EF4-FFF2-40B4-BE49-F238E27FC236}">
                    <a16:creationId xmlns:a16="http://schemas.microsoft.com/office/drawing/2014/main" id="{E0B8F6B0-64C3-4C34-A4A0-73D29F62340D}"/>
                  </a:ext>
                </a:extLst>
              </p:cNvPr>
              <p:cNvSpPr>
                <a:spLocks noChangeShapeType="1"/>
              </p:cNvSpPr>
              <p:nvPr/>
            </p:nvSpPr>
            <p:spPr bwMode="auto">
              <a:xfrm flipH="1">
                <a:off x="4496" y="1872"/>
                <a:ext cx="80" cy="28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b="1">
                  <a:latin typeface="黑体" panose="02010609060101010101" pitchFamily="49" charset="-122"/>
                  <a:ea typeface="黑体" panose="02010609060101010101" pitchFamily="49" charset="-122"/>
                </a:endParaRPr>
              </a:p>
            </p:txBody>
          </p:sp>
          <p:sp>
            <p:nvSpPr>
              <p:cNvPr id="63" name="Line 25">
                <a:extLst>
                  <a:ext uri="{FF2B5EF4-FFF2-40B4-BE49-F238E27FC236}">
                    <a16:creationId xmlns:a16="http://schemas.microsoft.com/office/drawing/2014/main" id="{6208C6B7-6A9B-4680-9675-3887E1B91972}"/>
                  </a:ext>
                </a:extLst>
              </p:cNvPr>
              <p:cNvSpPr>
                <a:spLocks noChangeShapeType="1"/>
              </p:cNvSpPr>
              <p:nvPr/>
            </p:nvSpPr>
            <p:spPr bwMode="auto">
              <a:xfrm>
                <a:off x="4496" y="1872"/>
                <a:ext cx="80" cy="28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b="1">
                  <a:latin typeface="黑体" panose="02010609060101010101" pitchFamily="49" charset="-122"/>
                  <a:ea typeface="黑体" panose="02010609060101010101" pitchFamily="49" charset="-122"/>
                </a:endParaRPr>
              </a:p>
            </p:txBody>
          </p:sp>
        </p:grpSp>
      </p:grpSp>
      <p:sp>
        <p:nvSpPr>
          <p:cNvPr id="2" name="灯片编号占位符 1">
            <a:extLst>
              <a:ext uri="{FF2B5EF4-FFF2-40B4-BE49-F238E27FC236}">
                <a16:creationId xmlns:a16="http://schemas.microsoft.com/office/drawing/2014/main" id="{F4A0AE51-2FAF-417C-8CC9-46CFDE3F4454}"/>
              </a:ext>
            </a:extLst>
          </p:cNvPr>
          <p:cNvSpPr>
            <a:spLocks noGrp="1"/>
          </p:cNvSpPr>
          <p:nvPr>
            <p:ph type="sldNum" sz="quarter" idx="12"/>
          </p:nvPr>
        </p:nvSpPr>
        <p:spPr/>
        <p:txBody>
          <a:bodyPr/>
          <a:lstStyle/>
          <a:p>
            <a:fld id="{DD7B16FF-69CA-4A0B-BD3A-C4B4E2184A49}" type="slidenum">
              <a:rPr lang="zh-CN" altLang="en-US" smtClean="0"/>
              <a:pPr/>
              <a:t>67</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8EB0519-1312-4437-B41F-AFD7F7D07780}"/>
              </a:ext>
            </a:extLst>
          </p:cNvPr>
          <p:cNvGrpSpPr/>
          <p:nvPr/>
        </p:nvGrpSpPr>
        <p:grpSpPr>
          <a:xfrm>
            <a:off x="0" y="-51028"/>
            <a:ext cx="9906000" cy="6864578"/>
            <a:chOff x="0" y="216666"/>
            <a:chExt cx="9144000" cy="6336534"/>
          </a:xfrm>
        </p:grpSpPr>
        <p:grpSp>
          <p:nvGrpSpPr>
            <p:cNvPr id="3" name="组合 2">
              <a:extLst>
                <a:ext uri="{FF2B5EF4-FFF2-40B4-BE49-F238E27FC236}">
                  <a16:creationId xmlns:a16="http://schemas.microsoft.com/office/drawing/2014/main" id="{214CB915-525E-4791-B701-C04379DA8B26}"/>
                </a:ext>
              </a:extLst>
            </p:cNvPr>
            <p:cNvGrpSpPr/>
            <p:nvPr/>
          </p:nvGrpSpPr>
          <p:grpSpPr>
            <a:xfrm>
              <a:off x="0" y="216666"/>
              <a:ext cx="9144000" cy="6336534"/>
              <a:chOff x="0" y="216666"/>
              <a:chExt cx="9144000" cy="6336534"/>
            </a:xfrm>
          </p:grpSpPr>
          <p:sp>
            <p:nvSpPr>
              <p:cNvPr id="91138" name="Rectangle 2">
                <a:extLst>
                  <a:ext uri="{FF2B5EF4-FFF2-40B4-BE49-F238E27FC236}">
                    <a16:creationId xmlns:a16="http://schemas.microsoft.com/office/drawing/2014/main" id="{365E8802-F2AF-4BFE-8726-8AF8C6BDCA20}"/>
                  </a:ext>
                </a:extLst>
              </p:cNvPr>
              <p:cNvSpPr>
                <a:spLocks noChangeArrowheads="1"/>
              </p:cNvSpPr>
              <p:nvPr/>
            </p:nvSpPr>
            <p:spPr bwMode="auto">
              <a:xfrm>
                <a:off x="1323182" y="216666"/>
                <a:ext cx="6553200" cy="3667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nchor="ctr">
                <a:spAutoFit/>
              </a:bodyPr>
              <a:lstStyle/>
              <a:p>
                <a:pPr algn="ctr" eaLnBrk="0" hangingPunct="0"/>
                <a:r>
                  <a:rPr lang="zh-CN" altLang="en-US" sz="1950" b="1" dirty="0">
                    <a:solidFill>
                      <a:srgbClr val="FF0000"/>
                    </a:solidFill>
                    <a:latin typeface="黑体" panose="02010609060101010101" pitchFamily="49" charset="-122"/>
                    <a:ea typeface="黑体" panose="02010609060101010101" pitchFamily="49" charset="-122"/>
                  </a:rPr>
                  <a:t>单一参数正弦交流电路的分析计算小结</a:t>
                </a:r>
              </a:p>
            </p:txBody>
          </p:sp>
          <p:grpSp>
            <p:nvGrpSpPr>
              <p:cNvPr id="91427" name="Group 291">
                <a:extLst>
                  <a:ext uri="{FF2B5EF4-FFF2-40B4-BE49-F238E27FC236}">
                    <a16:creationId xmlns:a16="http://schemas.microsoft.com/office/drawing/2014/main" id="{CFACA53D-59ED-45ED-9556-BE1EB0178827}"/>
                  </a:ext>
                </a:extLst>
              </p:cNvPr>
              <p:cNvGrpSpPr>
                <a:grpSpLocks/>
              </p:cNvGrpSpPr>
              <p:nvPr/>
            </p:nvGrpSpPr>
            <p:grpSpPr bwMode="auto">
              <a:xfrm>
                <a:off x="125413" y="1458913"/>
                <a:ext cx="1169987" cy="1208087"/>
                <a:chOff x="79" y="919"/>
                <a:chExt cx="737" cy="761"/>
              </a:xfrm>
            </p:grpSpPr>
            <p:sp>
              <p:nvSpPr>
                <p:cNvPr id="91167" name="Line 31">
                  <a:extLst>
                    <a:ext uri="{FF2B5EF4-FFF2-40B4-BE49-F238E27FC236}">
                      <a16:creationId xmlns:a16="http://schemas.microsoft.com/office/drawing/2014/main" id="{9453A4D5-B38E-4FC7-B341-BD0653EB7769}"/>
                    </a:ext>
                  </a:extLst>
                </p:cNvPr>
                <p:cNvSpPr>
                  <a:spLocks noChangeShapeType="1"/>
                </p:cNvSpPr>
                <p:nvPr/>
              </p:nvSpPr>
              <p:spPr bwMode="auto">
                <a:xfrm>
                  <a:off x="768" y="1104"/>
                  <a:ext cx="0" cy="57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nvGrpSpPr>
                <p:cNvPr id="91420" name="Group 284">
                  <a:extLst>
                    <a:ext uri="{FF2B5EF4-FFF2-40B4-BE49-F238E27FC236}">
                      <a16:creationId xmlns:a16="http://schemas.microsoft.com/office/drawing/2014/main" id="{0B403ACA-72A8-4BFC-B384-92177A556615}"/>
                    </a:ext>
                  </a:extLst>
                </p:cNvPr>
                <p:cNvGrpSpPr>
                  <a:grpSpLocks/>
                </p:cNvGrpSpPr>
                <p:nvPr/>
              </p:nvGrpSpPr>
              <p:grpSpPr bwMode="auto">
                <a:xfrm>
                  <a:off x="79" y="919"/>
                  <a:ext cx="737" cy="761"/>
                  <a:chOff x="79" y="919"/>
                  <a:chExt cx="737" cy="761"/>
                </a:xfrm>
              </p:grpSpPr>
              <p:sp>
                <p:nvSpPr>
                  <p:cNvPr id="91165" name="Text Box 29">
                    <a:extLst>
                      <a:ext uri="{FF2B5EF4-FFF2-40B4-BE49-F238E27FC236}">
                        <a16:creationId xmlns:a16="http://schemas.microsoft.com/office/drawing/2014/main" id="{06E55F69-4B5F-4CD0-824D-9123747961D6}"/>
                      </a:ext>
                    </a:extLst>
                  </p:cNvPr>
                  <p:cNvSpPr txBox="1">
                    <a:spLocks noChangeArrowheads="1"/>
                  </p:cNvSpPr>
                  <p:nvPr/>
                </p:nvSpPr>
                <p:spPr bwMode="auto">
                  <a:xfrm>
                    <a:off x="79" y="1171"/>
                    <a:ext cx="226"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2600" i="1">
                        <a:solidFill>
                          <a:srgbClr val="FF0000"/>
                        </a:solidFill>
                        <a:latin typeface="Times New Roman" panose="02020603050405020304" pitchFamily="18" charset="0"/>
                        <a:ea typeface="宋体" panose="02010600030101010101" pitchFamily="2" charset="-122"/>
                      </a:rPr>
                      <a:t>R</a:t>
                    </a:r>
                  </a:p>
                </p:txBody>
              </p:sp>
              <p:sp>
                <p:nvSpPr>
                  <p:cNvPr id="91166" name="Line 30">
                    <a:extLst>
                      <a:ext uri="{FF2B5EF4-FFF2-40B4-BE49-F238E27FC236}">
                        <a16:creationId xmlns:a16="http://schemas.microsoft.com/office/drawing/2014/main" id="{145C9A11-8DE5-42E7-B1A5-AB64E6796DB5}"/>
                      </a:ext>
                    </a:extLst>
                  </p:cNvPr>
                  <p:cNvSpPr>
                    <a:spLocks noChangeShapeType="1"/>
                  </p:cNvSpPr>
                  <p:nvPr/>
                </p:nvSpPr>
                <p:spPr bwMode="auto">
                  <a:xfrm>
                    <a:off x="480" y="1104"/>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91168" name="Line 32">
                    <a:extLst>
                      <a:ext uri="{FF2B5EF4-FFF2-40B4-BE49-F238E27FC236}">
                        <a16:creationId xmlns:a16="http://schemas.microsoft.com/office/drawing/2014/main" id="{1D064C48-3AE1-426B-9336-D34A11C7AA92}"/>
                      </a:ext>
                    </a:extLst>
                  </p:cNvPr>
                  <p:cNvSpPr>
                    <a:spLocks noChangeShapeType="1"/>
                  </p:cNvSpPr>
                  <p:nvPr/>
                </p:nvSpPr>
                <p:spPr bwMode="auto">
                  <a:xfrm>
                    <a:off x="480" y="1680"/>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91169" name="Rectangle 33">
                    <a:extLst>
                      <a:ext uri="{FF2B5EF4-FFF2-40B4-BE49-F238E27FC236}">
                        <a16:creationId xmlns:a16="http://schemas.microsoft.com/office/drawing/2014/main" id="{B0CAE633-23DA-4152-B769-F8752196477F}"/>
                      </a:ext>
                    </a:extLst>
                  </p:cNvPr>
                  <p:cNvSpPr>
                    <a:spLocks noChangeArrowheads="1"/>
                  </p:cNvSpPr>
                  <p:nvPr/>
                </p:nvSpPr>
                <p:spPr bwMode="auto">
                  <a:xfrm>
                    <a:off x="720" y="1248"/>
                    <a:ext cx="96" cy="240"/>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91170" name="Line 34">
                    <a:extLst>
                      <a:ext uri="{FF2B5EF4-FFF2-40B4-BE49-F238E27FC236}">
                        <a16:creationId xmlns:a16="http://schemas.microsoft.com/office/drawing/2014/main" id="{2A277E85-15E7-46F9-A8D7-90217C33402F}"/>
                      </a:ext>
                    </a:extLst>
                  </p:cNvPr>
                  <p:cNvSpPr>
                    <a:spLocks noChangeShapeType="1"/>
                  </p:cNvSpPr>
                  <p:nvPr/>
                </p:nvSpPr>
                <p:spPr bwMode="auto">
                  <a:xfrm>
                    <a:off x="528" y="1056"/>
                    <a:ext cx="14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91171" name="Line 35">
                    <a:extLst>
                      <a:ext uri="{FF2B5EF4-FFF2-40B4-BE49-F238E27FC236}">
                        <a16:creationId xmlns:a16="http://schemas.microsoft.com/office/drawing/2014/main" id="{B1721315-0CB0-4212-8C79-C2B657EA16B9}"/>
                      </a:ext>
                    </a:extLst>
                  </p:cNvPr>
                  <p:cNvSpPr>
                    <a:spLocks noChangeShapeType="1"/>
                  </p:cNvSpPr>
                  <p:nvPr/>
                </p:nvSpPr>
                <p:spPr bwMode="auto">
                  <a:xfrm>
                    <a:off x="480" y="1248"/>
                    <a:ext cx="0" cy="28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91172" name="Text Box 36">
                    <a:extLst>
                      <a:ext uri="{FF2B5EF4-FFF2-40B4-BE49-F238E27FC236}">
                        <a16:creationId xmlns:a16="http://schemas.microsoft.com/office/drawing/2014/main" id="{38C7A5CB-C3B8-4923-A0F9-AB9808E588E7}"/>
                      </a:ext>
                    </a:extLst>
                  </p:cNvPr>
                  <p:cNvSpPr txBox="1">
                    <a:spLocks noChangeArrowheads="1"/>
                  </p:cNvSpPr>
                  <p:nvPr/>
                </p:nvSpPr>
                <p:spPr bwMode="auto">
                  <a:xfrm>
                    <a:off x="651" y="919"/>
                    <a:ext cx="139"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1517" b="1" i="1" dirty="0" err="1">
                        <a:latin typeface="Times New Roman" panose="02020603050405020304" pitchFamily="18" charset="0"/>
                        <a:ea typeface="宋体" panose="02010600030101010101" pitchFamily="2" charset="-122"/>
                      </a:rPr>
                      <a:t>i</a:t>
                    </a:r>
                    <a:endParaRPr lang="en-US" altLang="zh-CN" sz="1517" b="1" i="1" dirty="0">
                      <a:latin typeface="Times New Roman" panose="02020603050405020304" pitchFamily="18" charset="0"/>
                      <a:ea typeface="宋体" panose="02010600030101010101" pitchFamily="2" charset="-122"/>
                    </a:endParaRPr>
                  </a:p>
                </p:txBody>
              </p:sp>
              <p:sp>
                <p:nvSpPr>
                  <p:cNvPr id="91173" name="Text Box 37">
                    <a:extLst>
                      <a:ext uri="{FF2B5EF4-FFF2-40B4-BE49-F238E27FC236}">
                        <a16:creationId xmlns:a16="http://schemas.microsoft.com/office/drawing/2014/main" id="{816C3B73-63AA-4D6E-8629-E05725AF76D5}"/>
                      </a:ext>
                    </a:extLst>
                  </p:cNvPr>
                  <p:cNvSpPr txBox="1">
                    <a:spLocks noChangeArrowheads="1"/>
                  </p:cNvSpPr>
                  <p:nvPr/>
                </p:nvSpPr>
                <p:spPr bwMode="auto">
                  <a:xfrm>
                    <a:off x="481" y="1248"/>
                    <a:ext cx="170"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1517" b="1" i="1">
                        <a:latin typeface="Times New Roman" panose="02020603050405020304" pitchFamily="18" charset="0"/>
                        <a:ea typeface="宋体" panose="02010600030101010101" pitchFamily="2" charset="-122"/>
                      </a:rPr>
                      <a:t>u</a:t>
                    </a:r>
                  </a:p>
                </p:txBody>
              </p:sp>
            </p:grpSp>
          </p:grpSp>
          <p:graphicFrame>
            <p:nvGraphicFramePr>
              <p:cNvPr id="91174" name="Object 38">
                <a:extLst>
                  <a:ext uri="{FF2B5EF4-FFF2-40B4-BE49-F238E27FC236}">
                    <a16:creationId xmlns:a16="http://schemas.microsoft.com/office/drawing/2014/main" id="{8473C66B-9D0D-4669-B078-6C5EBC53581D}"/>
                  </a:ext>
                </a:extLst>
              </p:cNvPr>
              <p:cNvGraphicFramePr>
                <a:graphicFrameLocks noChangeAspect="1"/>
              </p:cNvGraphicFramePr>
              <p:nvPr>
                <p:extLst>
                  <p:ext uri="{D42A27DB-BD31-4B8C-83A1-F6EECF244321}">
                    <p14:modId xmlns:p14="http://schemas.microsoft.com/office/powerpoint/2010/main" val="2153188076"/>
                  </p:ext>
                </p:extLst>
              </p:nvPr>
            </p:nvGraphicFramePr>
            <p:xfrm>
              <a:off x="1419610" y="2153699"/>
              <a:ext cx="631056" cy="361949"/>
            </p:xfrm>
            <a:graphic>
              <a:graphicData uri="http://schemas.openxmlformats.org/presentationml/2006/ole">
                <mc:AlternateContent xmlns:mc="http://schemas.openxmlformats.org/markup-compatibility/2006">
                  <mc:Choice xmlns:v="urn:schemas-microsoft-com:vml" Requires="v">
                    <p:oleObj spid="_x0000_s377774" name="公式" r:id="rId3" imgW="291960" imgH="139680" progId="Equation.3">
                      <p:embed/>
                    </p:oleObj>
                  </mc:Choice>
                  <mc:Fallback>
                    <p:oleObj name="公式" r:id="rId3" imgW="291960" imgH="139680" progId="Equation.3">
                      <p:embed/>
                      <p:pic>
                        <p:nvPicPr>
                          <p:cNvPr id="0" name="Object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9610" y="2153699"/>
                            <a:ext cx="631056" cy="361949"/>
                          </a:xfrm>
                          <a:prstGeom prst="rect">
                            <a:avLst/>
                          </a:prstGeom>
                          <a:noFill/>
                          <a:ln>
                            <a:noFill/>
                          </a:ln>
                          <a:effectLst/>
                        </p:spPr>
                      </p:pic>
                    </p:oleObj>
                  </mc:Fallback>
                </mc:AlternateContent>
              </a:graphicData>
            </a:graphic>
          </p:graphicFrame>
          <p:graphicFrame>
            <p:nvGraphicFramePr>
              <p:cNvPr id="91175" name="Object 39">
                <a:extLst>
                  <a:ext uri="{FF2B5EF4-FFF2-40B4-BE49-F238E27FC236}">
                    <a16:creationId xmlns:a16="http://schemas.microsoft.com/office/drawing/2014/main" id="{0DE560F7-B889-454A-82BD-2E5948AD1113}"/>
                  </a:ext>
                </a:extLst>
              </p:cNvPr>
              <p:cNvGraphicFramePr>
                <a:graphicFrameLocks noChangeAspect="1"/>
              </p:cNvGraphicFramePr>
              <p:nvPr>
                <p:extLst>
                  <p:ext uri="{D42A27DB-BD31-4B8C-83A1-F6EECF244321}">
                    <p14:modId xmlns:p14="http://schemas.microsoft.com/office/powerpoint/2010/main" val="3955606557"/>
                  </p:ext>
                </p:extLst>
              </p:nvPr>
            </p:nvGraphicFramePr>
            <p:xfrm>
              <a:off x="2293938" y="2156569"/>
              <a:ext cx="271462" cy="293688"/>
            </p:xfrm>
            <a:graphic>
              <a:graphicData uri="http://schemas.openxmlformats.org/presentationml/2006/ole">
                <mc:AlternateContent xmlns:mc="http://schemas.openxmlformats.org/markup-compatibility/2006">
                  <mc:Choice xmlns:v="urn:schemas-microsoft-com:vml" Requires="v">
                    <p:oleObj spid="_x0000_s377775" name="公式" r:id="rId5" imgW="152280" imgH="164880" progId="Equation.3">
                      <p:embed/>
                    </p:oleObj>
                  </mc:Choice>
                  <mc:Fallback>
                    <p:oleObj name="公式" r:id="rId5" imgW="152280" imgH="164880" progId="Equation.3">
                      <p:embed/>
                      <p:pic>
                        <p:nvPicPr>
                          <p:cNvPr id="0" name="Object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3938" y="2156569"/>
                            <a:ext cx="271462" cy="293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1423" name="Group 287">
                <a:extLst>
                  <a:ext uri="{FF2B5EF4-FFF2-40B4-BE49-F238E27FC236}">
                    <a16:creationId xmlns:a16="http://schemas.microsoft.com/office/drawing/2014/main" id="{719076DD-52A9-4D05-AFA4-0B41900789A0}"/>
                  </a:ext>
                </a:extLst>
              </p:cNvPr>
              <p:cNvGrpSpPr>
                <a:grpSpLocks/>
              </p:cNvGrpSpPr>
              <p:nvPr/>
            </p:nvGrpSpPr>
            <p:grpSpPr bwMode="auto">
              <a:xfrm>
                <a:off x="2824163" y="1295400"/>
                <a:ext cx="1671638" cy="1436688"/>
                <a:chOff x="1779" y="816"/>
                <a:chExt cx="1053" cy="905"/>
              </a:xfrm>
            </p:grpSpPr>
            <p:grpSp>
              <p:nvGrpSpPr>
                <p:cNvPr id="91313" name="Group 177">
                  <a:extLst>
                    <a:ext uri="{FF2B5EF4-FFF2-40B4-BE49-F238E27FC236}">
                      <a16:creationId xmlns:a16="http://schemas.microsoft.com/office/drawing/2014/main" id="{6B942BB3-BBD1-44A9-A380-F4E1AF5BE6FF}"/>
                    </a:ext>
                  </a:extLst>
                </p:cNvPr>
                <p:cNvGrpSpPr>
                  <a:grpSpLocks/>
                </p:cNvGrpSpPr>
                <p:nvPr/>
              </p:nvGrpSpPr>
              <p:grpSpPr bwMode="auto">
                <a:xfrm>
                  <a:off x="1779" y="816"/>
                  <a:ext cx="1053" cy="400"/>
                  <a:chOff x="1779" y="816"/>
                  <a:chExt cx="1053" cy="400"/>
                </a:xfrm>
              </p:grpSpPr>
              <p:sp>
                <p:nvSpPr>
                  <p:cNvPr id="91176" name="Text Box 40">
                    <a:extLst>
                      <a:ext uri="{FF2B5EF4-FFF2-40B4-BE49-F238E27FC236}">
                        <a16:creationId xmlns:a16="http://schemas.microsoft.com/office/drawing/2014/main" id="{8AD09139-5BB8-4375-9E56-2D4A4F613BBC}"/>
                      </a:ext>
                    </a:extLst>
                  </p:cNvPr>
                  <p:cNvSpPr txBox="1">
                    <a:spLocks noChangeArrowheads="1"/>
                  </p:cNvSpPr>
                  <p:nvPr/>
                </p:nvSpPr>
                <p:spPr bwMode="auto">
                  <a:xfrm>
                    <a:off x="1779" y="816"/>
                    <a:ext cx="220"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zh-CN" altLang="en-US" sz="1517">
                        <a:latin typeface="Times New Roman" panose="02020603050405020304" pitchFamily="18" charset="0"/>
                        <a:ea typeface="宋体" panose="02010600030101010101" pitchFamily="2" charset="-122"/>
                      </a:rPr>
                      <a:t>设</a:t>
                    </a:r>
                  </a:p>
                </p:txBody>
              </p:sp>
              <p:graphicFrame>
                <p:nvGraphicFramePr>
                  <p:cNvPr id="91178" name="Object 42">
                    <a:extLst>
                      <a:ext uri="{FF2B5EF4-FFF2-40B4-BE49-F238E27FC236}">
                        <a16:creationId xmlns:a16="http://schemas.microsoft.com/office/drawing/2014/main" id="{F50990B8-483D-4613-90CB-744F500F92F5}"/>
                      </a:ext>
                    </a:extLst>
                  </p:cNvPr>
                  <p:cNvGraphicFramePr>
                    <a:graphicFrameLocks noChangeAspect="1"/>
                  </p:cNvGraphicFramePr>
                  <p:nvPr/>
                </p:nvGraphicFramePr>
                <p:xfrm>
                  <a:off x="1824" y="984"/>
                  <a:ext cx="1008" cy="232"/>
                </p:xfrm>
                <a:graphic>
                  <a:graphicData uri="http://schemas.openxmlformats.org/presentationml/2006/ole">
                    <mc:AlternateContent xmlns:mc="http://schemas.openxmlformats.org/markup-compatibility/2006">
                      <mc:Choice xmlns:v="urn:schemas-microsoft-com:vml" Requires="v">
                        <p:oleObj spid="_x0000_s377776" name="公式" r:id="rId7" imgW="939600" imgH="215640" progId="Equation.3">
                          <p:embed/>
                        </p:oleObj>
                      </mc:Choice>
                      <mc:Fallback>
                        <p:oleObj name="公式" r:id="rId7" imgW="939600" imgH="215640" progId="Equation.3">
                          <p:embed/>
                          <p:pic>
                            <p:nvPicPr>
                              <p:cNvPr id="0" name="Object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4" y="984"/>
                                <a:ext cx="1008"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1314" name="Group 178">
                  <a:extLst>
                    <a:ext uri="{FF2B5EF4-FFF2-40B4-BE49-F238E27FC236}">
                      <a16:creationId xmlns:a16="http://schemas.microsoft.com/office/drawing/2014/main" id="{70B1123F-7FDF-4E19-AA0F-9792BB4ADBAC}"/>
                    </a:ext>
                  </a:extLst>
                </p:cNvPr>
                <p:cNvGrpSpPr>
                  <a:grpSpLocks/>
                </p:cNvGrpSpPr>
                <p:nvPr/>
              </p:nvGrpSpPr>
              <p:grpSpPr bwMode="auto">
                <a:xfrm>
                  <a:off x="1779" y="1296"/>
                  <a:ext cx="1012" cy="425"/>
                  <a:chOff x="1779" y="1296"/>
                  <a:chExt cx="1012" cy="425"/>
                </a:xfrm>
              </p:grpSpPr>
              <p:sp>
                <p:nvSpPr>
                  <p:cNvPr id="91177" name="Text Box 41">
                    <a:extLst>
                      <a:ext uri="{FF2B5EF4-FFF2-40B4-BE49-F238E27FC236}">
                        <a16:creationId xmlns:a16="http://schemas.microsoft.com/office/drawing/2014/main" id="{CADDCD85-09A8-4946-959F-C424A8089187}"/>
                      </a:ext>
                    </a:extLst>
                  </p:cNvPr>
                  <p:cNvSpPr txBox="1">
                    <a:spLocks noChangeArrowheads="1"/>
                  </p:cNvSpPr>
                  <p:nvPr/>
                </p:nvSpPr>
                <p:spPr bwMode="auto">
                  <a:xfrm>
                    <a:off x="1779" y="1296"/>
                    <a:ext cx="220"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zh-CN" altLang="en-US" sz="1517" dirty="0">
                        <a:latin typeface="Times New Roman" panose="02020603050405020304" pitchFamily="18" charset="0"/>
                        <a:ea typeface="宋体" panose="02010600030101010101" pitchFamily="2" charset="-122"/>
                      </a:rPr>
                      <a:t>则</a:t>
                    </a:r>
                  </a:p>
                </p:txBody>
              </p:sp>
              <p:grpSp>
                <p:nvGrpSpPr>
                  <p:cNvPr id="91255" name="Group 119">
                    <a:extLst>
                      <a:ext uri="{FF2B5EF4-FFF2-40B4-BE49-F238E27FC236}">
                        <a16:creationId xmlns:a16="http://schemas.microsoft.com/office/drawing/2014/main" id="{5EE755FA-5F39-48E9-9789-F5ACCD3DCDCB}"/>
                      </a:ext>
                    </a:extLst>
                  </p:cNvPr>
                  <p:cNvGrpSpPr>
                    <a:grpSpLocks/>
                  </p:cNvGrpSpPr>
                  <p:nvPr/>
                </p:nvGrpSpPr>
                <p:grpSpPr bwMode="auto">
                  <a:xfrm>
                    <a:off x="1845" y="1485"/>
                    <a:ext cx="946" cy="236"/>
                    <a:chOff x="1845" y="1485"/>
                    <a:chExt cx="946" cy="236"/>
                  </a:xfrm>
                </p:grpSpPr>
                <p:sp>
                  <p:nvSpPr>
                    <p:cNvPr id="91244" name="Line 108">
                      <a:extLst>
                        <a:ext uri="{FF2B5EF4-FFF2-40B4-BE49-F238E27FC236}">
                          <a16:creationId xmlns:a16="http://schemas.microsoft.com/office/drawing/2014/main" id="{25B429B3-B0B7-4D68-9F57-E8ED89655627}"/>
                        </a:ext>
                      </a:extLst>
                    </p:cNvPr>
                    <p:cNvSpPr>
                      <a:spLocks noChangeShapeType="1"/>
                    </p:cNvSpPr>
                    <p:nvPr/>
                  </p:nvSpPr>
                  <p:spPr bwMode="auto">
                    <a:xfrm flipV="1">
                      <a:off x="2085" y="1628"/>
                      <a:ext cx="23" cy="1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91245" name="Line 109">
                      <a:extLst>
                        <a:ext uri="{FF2B5EF4-FFF2-40B4-BE49-F238E27FC236}">
                          <a16:creationId xmlns:a16="http://schemas.microsoft.com/office/drawing/2014/main" id="{C4211224-0869-4CA4-9594-107ADE422EF3}"/>
                        </a:ext>
                      </a:extLst>
                    </p:cNvPr>
                    <p:cNvSpPr>
                      <a:spLocks noChangeShapeType="1"/>
                    </p:cNvSpPr>
                    <p:nvPr/>
                  </p:nvSpPr>
                  <p:spPr bwMode="auto">
                    <a:xfrm>
                      <a:off x="2108" y="1632"/>
                      <a:ext cx="33" cy="69"/>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91246" name="Line 110">
                      <a:extLst>
                        <a:ext uri="{FF2B5EF4-FFF2-40B4-BE49-F238E27FC236}">
                          <a16:creationId xmlns:a16="http://schemas.microsoft.com/office/drawing/2014/main" id="{1DCAFD49-E4CE-45EA-A5B2-CD8512075A50}"/>
                        </a:ext>
                      </a:extLst>
                    </p:cNvPr>
                    <p:cNvSpPr>
                      <a:spLocks noChangeShapeType="1"/>
                    </p:cNvSpPr>
                    <p:nvPr/>
                  </p:nvSpPr>
                  <p:spPr bwMode="auto">
                    <a:xfrm flipV="1">
                      <a:off x="2145" y="1496"/>
                      <a:ext cx="43" cy="20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91247" name="Line 111">
                      <a:extLst>
                        <a:ext uri="{FF2B5EF4-FFF2-40B4-BE49-F238E27FC236}">
                          <a16:creationId xmlns:a16="http://schemas.microsoft.com/office/drawing/2014/main" id="{033C3720-A349-4D2B-BA2B-1E0FA0286FEC}"/>
                        </a:ext>
                      </a:extLst>
                    </p:cNvPr>
                    <p:cNvSpPr>
                      <a:spLocks noChangeShapeType="1"/>
                    </p:cNvSpPr>
                    <p:nvPr/>
                  </p:nvSpPr>
                  <p:spPr bwMode="auto">
                    <a:xfrm>
                      <a:off x="2188" y="1496"/>
                      <a:ext cx="107"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91248" name="Rectangle 112">
                      <a:extLst>
                        <a:ext uri="{FF2B5EF4-FFF2-40B4-BE49-F238E27FC236}">
                          <a16:creationId xmlns:a16="http://schemas.microsoft.com/office/drawing/2014/main" id="{E0552A3B-9306-4472-9CDC-A8A2EA9C87D7}"/>
                        </a:ext>
                      </a:extLst>
                    </p:cNvPr>
                    <p:cNvSpPr>
                      <a:spLocks noChangeArrowheads="1"/>
                    </p:cNvSpPr>
                    <p:nvPr/>
                  </p:nvSpPr>
                  <p:spPr bwMode="auto">
                    <a:xfrm>
                      <a:off x="2742" y="1508"/>
                      <a:ext cx="4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383" i="1">
                          <a:solidFill>
                            <a:srgbClr val="000000"/>
                          </a:solidFill>
                          <a:latin typeface="Times New Roman" panose="02020603050405020304" pitchFamily="18" charset="0"/>
                          <a:ea typeface="宋体" panose="02010600030101010101" pitchFamily="2" charset="-122"/>
                        </a:rPr>
                        <a:t>t</a:t>
                      </a:r>
                      <a:endParaRPr lang="en-US" altLang="zh-CN" sz="2167">
                        <a:latin typeface="Times New Roman" panose="02020603050405020304" pitchFamily="18" charset="0"/>
                        <a:ea typeface="宋体" panose="02010600030101010101" pitchFamily="2" charset="-122"/>
                      </a:endParaRPr>
                    </a:p>
                  </p:txBody>
                </p:sp>
                <p:sp>
                  <p:nvSpPr>
                    <p:cNvPr id="91249" name="Rectangle 113">
                      <a:extLst>
                        <a:ext uri="{FF2B5EF4-FFF2-40B4-BE49-F238E27FC236}">
                          <a16:creationId xmlns:a16="http://schemas.microsoft.com/office/drawing/2014/main" id="{71217C52-D099-4625-938F-77A59C1BA042}"/>
                        </a:ext>
                      </a:extLst>
                    </p:cNvPr>
                    <p:cNvSpPr>
                      <a:spLocks noChangeArrowheads="1"/>
                    </p:cNvSpPr>
                    <p:nvPr/>
                  </p:nvSpPr>
                  <p:spPr bwMode="auto">
                    <a:xfrm>
                      <a:off x="2297" y="1508"/>
                      <a:ext cx="5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383" i="1" dirty="0">
                          <a:solidFill>
                            <a:srgbClr val="000000"/>
                          </a:solidFill>
                          <a:latin typeface="Times New Roman" panose="02020603050405020304" pitchFamily="18" charset="0"/>
                          <a:ea typeface="宋体" panose="02010600030101010101" pitchFamily="2" charset="-122"/>
                        </a:rPr>
                        <a:t>I</a:t>
                      </a:r>
                      <a:endParaRPr lang="en-US" altLang="zh-CN" sz="2167" dirty="0">
                        <a:latin typeface="Times New Roman" panose="02020603050405020304" pitchFamily="18" charset="0"/>
                        <a:ea typeface="宋体" panose="02010600030101010101" pitchFamily="2" charset="-122"/>
                      </a:endParaRPr>
                    </a:p>
                  </p:txBody>
                </p:sp>
                <p:sp>
                  <p:nvSpPr>
                    <p:cNvPr id="91250" name="Rectangle 114">
                      <a:extLst>
                        <a:ext uri="{FF2B5EF4-FFF2-40B4-BE49-F238E27FC236}">
                          <a16:creationId xmlns:a16="http://schemas.microsoft.com/office/drawing/2014/main" id="{5162F95D-A542-4009-BE1C-7A2C42B40A92}"/>
                        </a:ext>
                      </a:extLst>
                    </p:cNvPr>
                    <p:cNvSpPr>
                      <a:spLocks noChangeArrowheads="1"/>
                    </p:cNvSpPr>
                    <p:nvPr/>
                  </p:nvSpPr>
                  <p:spPr bwMode="auto">
                    <a:xfrm>
                      <a:off x="1845" y="1508"/>
                      <a:ext cx="4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383" i="1">
                          <a:solidFill>
                            <a:srgbClr val="000000"/>
                          </a:solidFill>
                          <a:latin typeface="Times New Roman" panose="02020603050405020304" pitchFamily="18" charset="0"/>
                          <a:ea typeface="宋体" panose="02010600030101010101" pitchFamily="2" charset="-122"/>
                        </a:rPr>
                        <a:t>i</a:t>
                      </a:r>
                      <a:endParaRPr lang="en-US" altLang="zh-CN" sz="2167">
                        <a:latin typeface="Times New Roman" panose="02020603050405020304" pitchFamily="18" charset="0"/>
                        <a:ea typeface="宋体" panose="02010600030101010101" pitchFamily="2" charset="-122"/>
                      </a:endParaRPr>
                    </a:p>
                  </p:txBody>
                </p:sp>
                <p:sp>
                  <p:nvSpPr>
                    <p:cNvPr id="91251" name="Rectangle 115">
                      <a:extLst>
                        <a:ext uri="{FF2B5EF4-FFF2-40B4-BE49-F238E27FC236}">
                          <a16:creationId xmlns:a16="http://schemas.microsoft.com/office/drawing/2014/main" id="{BDFBA802-F35C-473B-B20A-A91A8D832BF5}"/>
                        </a:ext>
                      </a:extLst>
                    </p:cNvPr>
                    <p:cNvSpPr>
                      <a:spLocks noChangeArrowheads="1"/>
                    </p:cNvSpPr>
                    <p:nvPr/>
                  </p:nvSpPr>
                  <p:spPr bwMode="auto">
                    <a:xfrm>
                      <a:off x="2615" y="1506"/>
                      <a:ext cx="12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383" i="1" dirty="0">
                          <a:solidFill>
                            <a:srgbClr val="000000"/>
                          </a:solidFill>
                          <a:latin typeface="Symbol" panose="05050102010706020507" pitchFamily="18" charset="2"/>
                          <a:ea typeface="宋体" panose="02010600030101010101" pitchFamily="2" charset="-122"/>
                        </a:rPr>
                        <a:t>w</a:t>
                      </a:r>
                      <a:endParaRPr lang="en-US" altLang="zh-CN" sz="2167" dirty="0">
                        <a:latin typeface="Times New Roman" panose="02020603050405020304" pitchFamily="18" charset="0"/>
                        <a:ea typeface="宋体" panose="02010600030101010101" pitchFamily="2" charset="-122"/>
                      </a:endParaRPr>
                    </a:p>
                  </p:txBody>
                </p:sp>
                <p:sp>
                  <p:nvSpPr>
                    <p:cNvPr id="91252" name="Rectangle 116">
                      <a:extLst>
                        <a:ext uri="{FF2B5EF4-FFF2-40B4-BE49-F238E27FC236}">
                          <a16:creationId xmlns:a16="http://schemas.microsoft.com/office/drawing/2014/main" id="{42E1AAFC-B265-48ED-9AB6-E29F25049852}"/>
                        </a:ext>
                      </a:extLst>
                    </p:cNvPr>
                    <p:cNvSpPr>
                      <a:spLocks noChangeArrowheads="1"/>
                    </p:cNvSpPr>
                    <p:nvPr/>
                  </p:nvSpPr>
                  <p:spPr bwMode="auto">
                    <a:xfrm>
                      <a:off x="2395" y="1508"/>
                      <a:ext cx="20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383">
                          <a:solidFill>
                            <a:srgbClr val="000000"/>
                          </a:solidFill>
                          <a:latin typeface="Times New Roman" panose="02020603050405020304" pitchFamily="18" charset="0"/>
                          <a:ea typeface="宋体" panose="02010600030101010101" pitchFamily="2" charset="-122"/>
                        </a:rPr>
                        <a:t>sin</a:t>
                      </a:r>
                      <a:endParaRPr lang="en-US" altLang="zh-CN" sz="2167">
                        <a:latin typeface="Times New Roman" panose="02020603050405020304" pitchFamily="18" charset="0"/>
                        <a:ea typeface="宋体" panose="02010600030101010101" pitchFamily="2" charset="-122"/>
                      </a:endParaRPr>
                    </a:p>
                  </p:txBody>
                </p:sp>
                <p:sp>
                  <p:nvSpPr>
                    <p:cNvPr id="91253" name="Rectangle 117">
                      <a:extLst>
                        <a:ext uri="{FF2B5EF4-FFF2-40B4-BE49-F238E27FC236}">
                          <a16:creationId xmlns:a16="http://schemas.microsoft.com/office/drawing/2014/main" id="{3F22FAA4-6C5E-462E-99F9-60155754FF42}"/>
                        </a:ext>
                      </a:extLst>
                    </p:cNvPr>
                    <p:cNvSpPr>
                      <a:spLocks noChangeArrowheads="1"/>
                    </p:cNvSpPr>
                    <p:nvPr/>
                  </p:nvSpPr>
                  <p:spPr bwMode="auto">
                    <a:xfrm>
                      <a:off x="2199" y="1508"/>
                      <a:ext cx="8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383">
                          <a:solidFill>
                            <a:srgbClr val="000000"/>
                          </a:solidFill>
                          <a:latin typeface="Times New Roman" panose="02020603050405020304" pitchFamily="18" charset="0"/>
                          <a:ea typeface="宋体" panose="02010600030101010101" pitchFamily="2" charset="-122"/>
                        </a:rPr>
                        <a:t>2</a:t>
                      </a:r>
                      <a:endParaRPr lang="en-US" altLang="zh-CN" sz="2167">
                        <a:latin typeface="Times New Roman" panose="02020603050405020304" pitchFamily="18" charset="0"/>
                        <a:ea typeface="宋体" panose="02010600030101010101" pitchFamily="2" charset="-122"/>
                      </a:endParaRPr>
                    </a:p>
                  </p:txBody>
                </p:sp>
                <p:sp>
                  <p:nvSpPr>
                    <p:cNvPr id="91254" name="Rectangle 118">
                      <a:extLst>
                        <a:ext uri="{FF2B5EF4-FFF2-40B4-BE49-F238E27FC236}">
                          <a16:creationId xmlns:a16="http://schemas.microsoft.com/office/drawing/2014/main" id="{D76BE95A-E76E-49F6-9B65-A32E9B7A8D10}"/>
                        </a:ext>
                      </a:extLst>
                    </p:cNvPr>
                    <p:cNvSpPr>
                      <a:spLocks noChangeArrowheads="1"/>
                    </p:cNvSpPr>
                    <p:nvPr/>
                  </p:nvSpPr>
                  <p:spPr bwMode="auto">
                    <a:xfrm>
                      <a:off x="1940" y="1485"/>
                      <a:ext cx="9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383">
                          <a:solidFill>
                            <a:srgbClr val="000000"/>
                          </a:solidFill>
                          <a:latin typeface="Symbol" panose="05050102010706020507" pitchFamily="18" charset="2"/>
                          <a:ea typeface="宋体" panose="02010600030101010101" pitchFamily="2" charset="-122"/>
                        </a:rPr>
                        <a:t>=</a:t>
                      </a:r>
                      <a:endParaRPr lang="en-US" altLang="zh-CN" sz="2167">
                        <a:latin typeface="Times New Roman" panose="02020603050405020304" pitchFamily="18" charset="0"/>
                        <a:ea typeface="宋体" panose="02010600030101010101" pitchFamily="2" charset="-122"/>
                      </a:endParaRPr>
                    </a:p>
                  </p:txBody>
                </p:sp>
              </p:grpSp>
            </p:grpSp>
          </p:grpSp>
          <p:graphicFrame>
            <p:nvGraphicFramePr>
              <p:cNvPr id="91180" name="Object 44">
                <a:extLst>
                  <a:ext uri="{FF2B5EF4-FFF2-40B4-BE49-F238E27FC236}">
                    <a16:creationId xmlns:a16="http://schemas.microsoft.com/office/drawing/2014/main" id="{008A6818-2A1A-4F49-A6EF-863FAC51A09F}"/>
                  </a:ext>
                </a:extLst>
              </p:cNvPr>
              <p:cNvGraphicFramePr>
                <a:graphicFrameLocks noChangeAspect="1"/>
              </p:cNvGraphicFramePr>
              <p:nvPr>
                <p:extLst>
                  <p:ext uri="{D42A27DB-BD31-4B8C-83A1-F6EECF244321}">
                    <p14:modId xmlns:p14="http://schemas.microsoft.com/office/powerpoint/2010/main" val="252944856"/>
                  </p:ext>
                </p:extLst>
              </p:nvPr>
            </p:nvGraphicFramePr>
            <p:xfrm>
              <a:off x="4659313" y="2154238"/>
              <a:ext cx="650875" cy="206375"/>
            </p:xfrm>
            <a:graphic>
              <a:graphicData uri="http://schemas.openxmlformats.org/presentationml/2006/ole">
                <mc:AlternateContent xmlns:mc="http://schemas.openxmlformats.org/markup-compatibility/2006">
                  <mc:Choice xmlns:v="urn:schemas-microsoft-com:vml" Requires="v">
                    <p:oleObj spid="_x0000_s377777" name="Equation" r:id="rId9" imgW="787320" imgH="241200" progId="Equation.3">
                      <p:embed/>
                    </p:oleObj>
                  </mc:Choice>
                  <mc:Fallback>
                    <p:oleObj name="Equation" r:id="rId9" imgW="787320" imgH="241200" progId="Equation.3">
                      <p:embed/>
                      <p:pic>
                        <p:nvPicPr>
                          <p:cNvPr id="0" name="Object 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59313" y="2154238"/>
                            <a:ext cx="650875" cy="206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86" name="Text Box 50">
                <a:extLst>
                  <a:ext uri="{FF2B5EF4-FFF2-40B4-BE49-F238E27FC236}">
                    <a16:creationId xmlns:a16="http://schemas.microsoft.com/office/drawing/2014/main" id="{E67CACCB-DDCA-4F46-89A4-E88C12F719B2}"/>
                  </a:ext>
                </a:extLst>
              </p:cNvPr>
              <p:cNvSpPr txBox="1">
                <a:spLocks noChangeArrowheads="1"/>
              </p:cNvSpPr>
              <p:nvPr/>
            </p:nvSpPr>
            <p:spPr bwMode="auto">
              <a:xfrm>
                <a:off x="5497536" y="2413000"/>
                <a:ext cx="1050879" cy="331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1733" i="1">
                    <a:latin typeface="Times New Roman" panose="02020603050405020304" pitchFamily="18" charset="0"/>
                    <a:ea typeface="宋体" panose="02010600030101010101" pitchFamily="2" charset="-122"/>
                  </a:rPr>
                  <a:t>u</a:t>
                </a:r>
                <a:r>
                  <a:rPr lang="zh-CN" altLang="en-US" sz="1733" i="1">
                    <a:latin typeface="Times New Roman" panose="02020603050405020304" pitchFamily="18" charset="0"/>
                    <a:ea typeface="宋体" panose="02010600030101010101" pitchFamily="2" charset="-122"/>
                  </a:rPr>
                  <a:t>、 </a:t>
                </a:r>
                <a:r>
                  <a:rPr lang="en-US" altLang="zh-CN" sz="1733" i="1">
                    <a:latin typeface="Times New Roman" panose="02020603050405020304" pitchFamily="18" charset="0"/>
                    <a:ea typeface="宋体" panose="02010600030101010101" pitchFamily="2" charset="-122"/>
                  </a:rPr>
                  <a:t>i</a:t>
                </a:r>
                <a:r>
                  <a:rPr lang="en-US" altLang="zh-CN" sz="1733">
                    <a:latin typeface="Times New Roman" panose="02020603050405020304" pitchFamily="18" charset="0"/>
                    <a:ea typeface="宋体" panose="02010600030101010101" pitchFamily="2" charset="-122"/>
                  </a:rPr>
                  <a:t> </a:t>
                </a:r>
                <a:r>
                  <a:rPr lang="zh-CN" altLang="en-US" sz="1733">
                    <a:latin typeface="Times New Roman" panose="02020603050405020304" pitchFamily="18" charset="0"/>
                    <a:ea typeface="宋体" panose="02010600030101010101" pitchFamily="2" charset="-122"/>
                  </a:rPr>
                  <a:t>同相</a:t>
                </a:r>
              </a:p>
            </p:txBody>
          </p:sp>
          <p:sp>
            <p:nvSpPr>
              <p:cNvPr id="91188" name="Text Box 52">
                <a:extLst>
                  <a:ext uri="{FF2B5EF4-FFF2-40B4-BE49-F238E27FC236}">
                    <a16:creationId xmlns:a16="http://schemas.microsoft.com/office/drawing/2014/main" id="{D0736D8A-AC7E-49BC-8CA1-087E0C6FAD94}"/>
                  </a:ext>
                </a:extLst>
              </p:cNvPr>
              <p:cNvSpPr txBox="1">
                <a:spLocks noChangeArrowheads="1"/>
              </p:cNvSpPr>
              <p:nvPr/>
            </p:nvSpPr>
            <p:spPr bwMode="auto">
              <a:xfrm>
                <a:off x="8464178" y="1828800"/>
                <a:ext cx="299194" cy="3930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2167">
                    <a:latin typeface="Times New Roman" panose="02020603050405020304" pitchFamily="18" charset="0"/>
                    <a:ea typeface="宋体" panose="02010600030101010101" pitchFamily="2" charset="-122"/>
                  </a:rPr>
                  <a:t>0</a:t>
                </a:r>
              </a:p>
            </p:txBody>
          </p:sp>
          <p:grpSp>
            <p:nvGrpSpPr>
              <p:cNvPr id="91421" name="Group 285">
                <a:extLst>
                  <a:ext uri="{FF2B5EF4-FFF2-40B4-BE49-F238E27FC236}">
                    <a16:creationId xmlns:a16="http://schemas.microsoft.com/office/drawing/2014/main" id="{7DF50BE8-E7C5-482F-B3C8-03115DF2641F}"/>
                  </a:ext>
                </a:extLst>
              </p:cNvPr>
              <p:cNvGrpSpPr>
                <a:grpSpLocks/>
              </p:cNvGrpSpPr>
              <p:nvPr/>
            </p:nvGrpSpPr>
            <p:grpSpPr bwMode="auto">
              <a:xfrm>
                <a:off x="133351" y="3287713"/>
                <a:ext cx="1190625" cy="1208087"/>
                <a:chOff x="84" y="2071"/>
                <a:chExt cx="750" cy="761"/>
              </a:xfrm>
            </p:grpSpPr>
            <p:sp>
              <p:nvSpPr>
                <p:cNvPr id="91189" name="Text Box 53">
                  <a:extLst>
                    <a:ext uri="{FF2B5EF4-FFF2-40B4-BE49-F238E27FC236}">
                      <a16:creationId xmlns:a16="http://schemas.microsoft.com/office/drawing/2014/main" id="{C6889855-8342-499A-B6A9-34A47E832232}"/>
                    </a:ext>
                  </a:extLst>
                </p:cNvPr>
                <p:cNvSpPr txBox="1">
                  <a:spLocks noChangeArrowheads="1"/>
                </p:cNvSpPr>
                <p:nvPr/>
              </p:nvSpPr>
              <p:spPr bwMode="auto">
                <a:xfrm>
                  <a:off x="84" y="2275"/>
                  <a:ext cx="215"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2600" i="1">
                      <a:solidFill>
                        <a:srgbClr val="FF0000"/>
                      </a:solidFill>
                      <a:latin typeface="Times New Roman" panose="02020603050405020304" pitchFamily="18" charset="0"/>
                      <a:ea typeface="宋体" panose="02010600030101010101" pitchFamily="2" charset="-122"/>
                    </a:rPr>
                    <a:t>L</a:t>
                  </a:r>
                </a:p>
              </p:txBody>
            </p:sp>
            <p:sp>
              <p:nvSpPr>
                <p:cNvPr id="91190" name="Line 54">
                  <a:extLst>
                    <a:ext uri="{FF2B5EF4-FFF2-40B4-BE49-F238E27FC236}">
                      <a16:creationId xmlns:a16="http://schemas.microsoft.com/office/drawing/2014/main" id="{939C8B1F-B691-4265-9D6D-EE29C6D27F0C}"/>
                    </a:ext>
                  </a:extLst>
                </p:cNvPr>
                <p:cNvSpPr>
                  <a:spLocks noChangeShapeType="1"/>
                </p:cNvSpPr>
                <p:nvPr/>
              </p:nvSpPr>
              <p:spPr bwMode="auto">
                <a:xfrm>
                  <a:off x="480" y="2256"/>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91191" name="Line 55">
                  <a:extLst>
                    <a:ext uri="{FF2B5EF4-FFF2-40B4-BE49-F238E27FC236}">
                      <a16:creationId xmlns:a16="http://schemas.microsoft.com/office/drawing/2014/main" id="{BFC77D60-3C9D-4C00-8505-BF689BAEC0AD}"/>
                    </a:ext>
                  </a:extLst>
                </p:cNvPr>
                <p:cNvSpPr>
                  <a:spLocks noChangeShapeType="1"/>
                </p:cNvSpPr>
                <p:nvPr/>
              </p:nvSpPr>
              <p:spPr bwMode="auto">
                <a:xfrm>
                  <a:off x="480" y="2832"/>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91192" name="Line 56">
                  <a:extLst>
                    <a:ext uri="{FF2B5EF4-FFF2-40B4-BE49-F238E27FC236}">
                      <a16:creationId xmlns:a16="http://schemas.microsoft.com/office/drawing/2014/main" id="{1273A0FC-2951-4588-A57A-54E5CF212F20}"/>
                    </a:ext>
                  </a:extLst>
                </p:cNvPr>
                <p:cNvSpPr>
                  <a:spLocks noChangeShapeType="1"/>
                </p:cNvSpPr>
                <p:nvPr/>
              </p:nvSpPr>
              <p:spPr bwMode="auto">
                <a:xfrm>
                  <a:off x="528" y="2208"/>
                  <a:ext cx="14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91193" name="Line 57">
                  <a:extLst>
                    <a:ext uri="{FF2B5EF4-FFF2-40B4-BE49-F238E27FC236}">
                      <a16:creationId xmlns:a16="http://schemas.microsoft.com/office/drawing/2014/main" id="{4109C8E2-F69F-4139-B6C8-470E1023231F}"/>
                    </a:ext>
                  </a:extLst>
                </p:cNvPr>
                <p:cNvSpPr>
                  <a:spLocks noChangeShapeType="1"/>
                </p:cNvSpPr>
                <p:nvPr/>
              </p:nvSpPr>
              <p:spPr bwMode="auto">
                <a:xfrm>
                  <a:off x="480" y="2400"/>
                  <a:ext cx="0" cy="28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91194" name="Text Box 58">
                  <a:extLst>
                    <a:ext uri="{FF2B5EF4-FFF2-40B4-BE49-F238E27FC236}">
                      <a16:creationId xmlns:a16="http://schemas.microsoft.com/office/drawing/2014/main" id="{21C67423-EF2E-4818-8515-DB31EA7D4BE1}"/>
                    </a:ext>
                  </a:extLst>
                </p:cNvPr>
                <p:cNvSpPr txBox="1">
                  <a:spLocks noChangeArrowheads="1"/>
                </p:cNvSpPr>
                <p:nvPr/>
              </p:nvSpPr>
              <p:spPr bwMode="auto">
                <a:xfrm>
                  <a:off x="651" y="2071"/>
                  <a:ext cx="139"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1517" b="1" i="1">
                      <a:latin typeface="Times New Roman" panose="02020603050405020304" pitchFamily="18" charset="0"/>
                      <a:ea typeface="宋体" panose="02010600030101010101" pitchFamily="2" charset="-122"/>
                    </a:rPr>
                    <a:t>i</a:t>
                  </a:r>
                </a:p>
              </p:txBody>
            </p:sp>
            <p:sp>
              <p:nvSpPr>
                <p:cNvPr id="91195" name="Text Box 59">
                  <a:extLst>
                    <a:ext uri="{FF2B5EF4-FFF2-40B4-BE49-F238E27FC236}">
                      <a16:creationId xmlns:a16="http://schemas.microsoft.com/office/drawing/2014/main" id="{2C176AB2-AC7F-43F7-B4A8-B6CEA48246F0}"/>
                    </a:ext>
                  </a:extLst>
                </p:cNvPr>
                <p:cNvSpPr txBox="1">
                  <a:spLocks noChangeArrowheads="1"/>
                </p:cNvSpPr>
                <p:nvPr/>
              </p:nvSpPr>
              <p:spPr bwMode="auto">
                <a:xfrm>
                  <a:off x="481" y="2400"/>
                  <a:ext cx="170"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1517" b="1" i="1" dirty="0">
                      <a:latin typeface="Times New Roman" panose="02020603050405020304" pitchFamily="18" charset="0"/>
                      <a:ea typeface="宋体" panose="02010600030101010101" pitchFamily="2" charset="-122"/>
                    </a:rPr>
                    <a:t>u</a:t>
                  </a:r>
                </a:p>
              </p:txBody>
            </p:sp>
            <p:grpSp>
              <p:nvGrpSpPr>
                <p:cNvPr id="91196" name="Group 60">
                  <a:extLst>
                    <a:ext uri="{FF2B5EF4-FFF2-40B4-BE49-F238E27FC236}">
                      <a16:creationId xmlns:a16="http://schemas.microsoft.com/office/drawing/2014/main" id="{413E7766-3EAF-487A-B0D6-CADBBA975374}"/>
                    </a:ext>
                  </a:extLst>
                </p:cNvPr>
                <p:cNvGrpSpPr>
                  <a:grpSpLocks/>
                </p:cNvGrpSpPr>
                <p:nvPr/>
              </p:nvGrpSpPr>
              <p:grpSpPr bwMode="auto">
                <a:xfrm>
                  <a:off x="768" y="2256"/>
                  <a:ext cx="66" cy="576"/>
                  <a:chOff x="1536" y="2448"/>
                  <a:chExt cx="144" cy="1344"/>
                </a:xfrm>
              </p:grpSpPr>
              <p:sp>
                <p:nvSpPr>
                  <p:cNvPr id="91197" name="Freeform 61">
                    <a:extLst>
                      <a:ext uri="{FF2B5EF4-FFF2-40B4-BE49-F238E27FC236}">
                        <a16:creationId xmlns:a16="http://schemas.microsoft.com/office/drawing/2014/main" id="{5EFC35D7-64A0-4723-AF86-6CA445E6C757}"/>
                      </a:ext>
                    </a:extLst>
                  </p:cNvPr>
                  <p:cNvSpPr>
                    <a:spLocks/>
                  </p:cNvSpPr>
                  <p:nvPr/>
                </p:nvSpPr>
                <p:spPr bwMode="auto">
                  <a:xfrm>
                    <a:off x="1536" y="2832"/>
                    <a:ext cx="144" cy="192"/>
                  </a:xfrm>
                  <a:custGeom>
                    <a:avLst/>
                    <a:gdLst>
                      <a:gd name="T0" fmla="*/ 0 w 144"/>
                      <a:gd name="T1" fmla="*/ 0 h 192"/>
                      <a:gd name="T2" fmla="*/ 144 w 144"/>
                      <a:gd name="T3" fmla="*/ 96 h 192"/>
                      <a:gd name="T4" fmla="*/ 0 w 144"/>
                      <a:gd name="T5" fmla="*/ 192 h 192"/>
                    </a:gdLst>
                    <a:ahLst/>
                    <a:cxnLst>
                      <a:cxn ang="0">
                        <a:pos x="T0" y="T1"/>
                      </a:cxn>
                      <a:cxn ang="0">
                        <a:pos x="T2" y="T3"/>
                      </a:cxn>
                      <a:cxn ang="0">
                        <a:pos x="T4" y="T5"/>
                      </a:cxn>
                    </a:cxnLst>
                    <a:rect l="0" t="0" r="r" b="b"/>
                    <a:pathLst>
                      <a:path w="144" h="192">
                        <a:moveTo>
                          <a:pt x="0" y="0"/>
                        </a:moveTo>
                        <a:cubicBezTo>
                          <a:pt x="72" y="32"/>
                          <a:pt x="144" y="64"/>
                          <a:pt x="144" y="96"/>
                        </a:cubicBezTo>
                        <a:cubicBezTo>
                          <a:pt x="144" y="128"/>
                          <a:pt x="24" y="176"/>
                          <a:pt x="0" y="192"/>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91198" name="Freeform 62">
                    <a:extLst>
                      <a:ext uri="{FF2B5EF4-FFF2-40B4-BE49-F238E27FC236}">
                        <a16:creationId xmlns:a16="http://schemas.microsoft.com/office/drawing/2014/main" id="{63DB1A5D-514F-4019-9933-36C74DFF63CA}"/>
                      </a:ext>
                    </a:extLst>
                  </p:cNvPr>
                  <p:cNvSpPr>
                    <a:spLocks/>
                  </p:cNvSpPr>
                  <p:nvPr/>
                </p:nvSpPr>
                <p:spPr bwMode="auto">
                  <a:xfrm>
                    <a:off x="1536" y="3024"/>
                    <a:ext cx="144" cy="192"/>
                  </a:xfrm>
                  <a:custGeom>
                    <a:avLst/>
                    <a:gdLst>
                      <a:gd name="T0" fmla="*/ 0 w 144"/>
                      <a:gd name="T1" fmla="*/ 0 h 192"/>
                      <a:gd name="T2" fmla="*/ 144 w 144"/>
                      <a:gd name="T3" fmla="*/ 96 h 192"/>
                      <a:gd name="T4" fmla="*/ 0 w 144"/>
                      <a:gd name="T5" fmla="*/ 192 h 192"/>
                    </a:gdLst>
                    <a:ahLst/>
                    <a:cxnLst>
                      <a:cxn ang="0">
                        <a:pos x="T0" y="T1"/>
                      </a:cxn>
                      <a:cxn ang="0">
                        <a:pos x="T2" y="T3"/>
                      </a:cxn>
                      <a:cxn ang="0">
                        <a:pos x="T4" y="T5"/>
                      </a:cxn>
                    </a:cxnLst>
                    <a:rect l="0" t="0" r="r" b="b"/>
                    <a:pathLst>
                      <a:path w="144" h="192">
                        <a:moveTo>
                          <a:pt x="0" y="0"/>
                        </a:moveTo>
                        <a:cubicBezTo>
                          <a:pt x="72" y="32"/>
                          <a:pt x="144" y="64"/>
                          <a:pt x="144" y="96"/>
                        </a:cubicBezTo>
                        <a:cubicBezTo>
                          <a:pt x="144" y="128"/>
                          <a:pt x="24" y="176"/>
                          <a:pt x="0" y="192"/>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91199" name="Freeform 63">
                    <a:extLst>
                      <a:ext uri="{FF2B5EF4-FFF2-40B4-BE49-F238E27FC236}">
                        <a16:creationId xmlns:a16="http://schemas.microsoft.com/office/drawing/2014/main" id="{97105E27-FB3A-4404-9CAC-8039B20AC3E0}"/>
                      </a:ext>
                    </a:extLst>
                  </p:cNvPr>
                  <p:cNvSpPr>
                    <a:spLocks/>
                  </p:cNvSpPr>
                  <p:nvPr/>
                </p:nvSpPr>
                <p:spPr bwMode="auto">
                  <a:xfrm>
                    <a:off x="1536" y="3216"/>
                    <a:ext cx="144" cy="192"/>
                  </a:xfrm>
                  <a:custGeom>
                    <a:avLst/>
                    <a:gdLst>
                      <a:gd name="T0" fmla="*/ 0 w 144"/>
                      <a:gd name="T1" fmla="*/ 0 h 192"/>
                      <a:gd name="T2" fmla="*/ 144 w 144"/>
                      <a:gd name="T3" fmla="*/ 96 h 192"/>
                      <a:gd name="T4" fmla="*/ 0 w 144"/>
                      <a:gd name="T5" fmla="*/ 192 h 192"/>
                    </a:gdLst>
                    <a:ahLst/>
                    <a:cxnLst>
                      <a:cxn ang="0">
                        <a:pos x="T0" y="T1"/>
                      </a:cxn>
                      <a:cxn ang="0">
                        <a:pos x="T2" y="T3"/>
                      </a:cxn>
                      <a:cxn ang="0">
                        <a:pos x="T4" y="T5"/>
                      </a:cxn>
                    </a:cxnLst>
                    <a:rect l="0" t="0" r="r" b="b"/>
                    <a:pathLst>
                      <a:path w="144" h="192">
                        <a:moveTo>
                          <a:pt x="0" y="0"/>
                        </a:moveTo>
                        <a:cubicBezTo>
                          <a:pt x="72" y="32"/>
                          <a:pt x="144" y="64"/>
                          <a:pt x="144" y="96"/>
                        </a:cubicBezTo>
                        <a:cubicBezTo>
                          <a:pt x="144" y="128"/>
                          <a:pt x="24" y="176"/>
                          <a:pt x="0" y="192"/>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91200" name="Line 64">
                    <a:extLst>
                      <a:ext uri="{FF2B5EF4-FFF2-40B4-BE49-F238E27FC236}">
                        <a16:creationId xmlns:a16="http://schemas.microsoft.com/office/drawing/2014/main" id="{256B75CC-BB4D-41BC-BD71-E38F0954A09B}"/>
                      </a:ext>
                    </a:extLst>
                  </p:cNvPr>
                  <p:cNvSpPr>
                    <a:spLocks noChangeShapeType="1"/>
                  </p:cNvSpPr>
                  <p:nvPr/>
                </p:nvSpPr>
                <p:spPr bwMode="auto">
                  <a:xfrm flipV="1">
                    <a:off x="1536" y="2448"/>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91201" name="Line 65">
                    <a:extLst>
                      <a:ext uri="{FF2B5EF4-FFF2-40B4-BE49-F238E27FC236}">
                        <a16:creationId xmlns:a16="http://schemas.microsoft.com/office/drawing/2014/main" id="{32FF3C1F-025F-4675-AF32-3ECFF7E88EF6}"/>
                      </a:ext>
                    </a:extLst>
                  </p:cNvPr>
                  <p:cNvSpPr>
                    <a:spLocks noChangeShapeType="1"/>
                  </p:cNvSpPr>
                  <p:nvPr/>
                </p:nvSpPr>
                <p:spPr bwMode="auto">
                  <a:xfrm flipV="1">
                    <a:off x="1536" y="3575"/>
                    <a:ext cx="0" cy="21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grpSp>
          <p:grpSp>
            <p:nvGrpSpPr>
              <p:cNvPr id="91418" name="Group 282">
                <a:extLst>
                  <a:ext uri="{FF2B5EF4-FFF2-40B4-BE49-F238E27FC236}">
                    <a16:creationId xmlns:a16="http://schemas.microsoft.com/office/drawing/2014/main" id="{DE69400B-152C-48E0-BDAC-9A1AF3AE356F}"/>
                  </a:ext>
                </a:extLst>
              </p:cNvPr>
              <p:cNvGrpSpPr>
                <a:grpSpLocks/>
              </p:cNvGrpSpPr>
              <p:nvPr/>
            </p:nvGrpSpPr>
            <p:grpSpPr bwMode="auto">
              <a:xfrm>
                <a:off x="1452563" y="3675063"/>
                <a:ext cx="652462" cy="568325"/>
                <a:chOff x="915" y="2315"/>
                <a:chExt cx="411" cy="358"/>
              </a:xfrm>
            </p:grpSpPr>
            <p:sp>
              <p:nvSpPr>
                <p:cNvPr id="91412" name="Line 276">
                  <a:extLst>
                    <a:ext uri="{FF2B5EF4-FFF2-40B4-BE49-F238E27FC236}">
                      <a16:creationId xmlns:a16="http://schemas.microsoft.com/office/drawing/2014/main" id="{63B772C0-F0F7-477E-B9FB-EF22204A7BBF}"/>
                    </a:ext>
                  </a:extLst>
                </p:cNvPr>
                <p:cNvSpPr>
                  <a:spLocks noChangeShapeType="1"/>
                </p:cNvSpPr>
                <p:nvPr/>
              </p:nvSpPr>
              <p:spPr bwMode="auto">
                <a:xfrm>
                  <a:off x="1206" y="2489"/>
                  <a:ext cx="120"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91413" name="Rectangle 277">
                  <a:extLst>
                    <a:ext uri="{FF2B5EF4-FFF2-40B4-BE49-F238E27FC236}">
                      <a16:creationId xmlns:a16="http://schemas.microsoft.com/office/drawing/2014/main" id="{A5703CE0-B125-4FB6-8465-63E2D66CDCBB}"/>
                    </a:ext>
                  </a:extLst>
                </p:cNvPr>
                <p:cNvSpPr>
                  <a:spLocks noChangeArrowheads="1"/>
                </p:cNvSpPr>
                <p:nvPr/>
              </p:nvSpPr>
              <p:spPr bwMode="auto">
                <a:xfrm>
                  <a:off x="1215" y="2508"/>
                  <a:ext cx="10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842" i="1">
                      <a:solidFill>
                        <a:srgbClr val="000000"/>
                      </a:solidFill>
                      <a:latin typeface="Times New Roman" panose="02020603050405020304" pitchFamily="18" charset="0"/>
                      <a:ea typeface="宋体" panose="02010600030101010101" pitchFamily="2" charset="-122"/>
                    </a:rPr>
                    <a:t>dt</a:t>
                  </a:r>
                  <a:endParaRPr lang="en-US" altLang="zh-CN" sz="2600">
                    <a:latin typeface="Times New Roman" panose="02020603050405020304" pitchFamily="18" charset="0"/>
                    <a:ea typeface="宋体" panose="02010600030101010101" pitchFamily="2" charset="-122"/>
                  </a:endParaRPr>
                </a:p>
              </p:txBody>
            </p:sp>
            <p:sp>
              <p:nvSpPr>
                <p:cNvPr id="91414" name="Rectangle 278">
                  <a:extLst>
                    <a:ext uri="{FF2B5EF4-FFF2-40B4-BE49-F238E27FC236}">
                      <a16:creationId xmlns:a16="http://schemas.microsoft.com/office/drawing/2014/main" id="{EDA48DD5-B28B-4369-AD28-FCD1E13E8CF8}"/>
                    </a:ext>
                  </a:extLst>
                </p:cNvPr>
                <p:cNvSpPr>
                  <a:spLocks noChangeArrowheads="1"/>
                </p:cNvSpPr>
                <p:nvPr/>
              </p:nvSpPr>
              <p:spPr bwMode="auto">
                <a:xfrm>
                  <a:off x="1217" y="2315"/>
                  <a:ext cx="10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842" i="1">
                      <a:solidFill>
                        <a:srgbClr val="000000"/>
                      </a:solidFill>
                      <a:latin typeface="Times New Roman" panose="02020603050405020304" pitchFamily="18" charset="0"/>
                      <a:ea typeface="宋体" panose="02010600030101010101" pitchFamily="2" charset="-122"/>
                    </a:rPr>
                    <a:t>di</a:t>
                  </a:r>
                  <a:endParaRPr lang="en-US" altLang="zh-CN" sz="2600">
                    <a:latin typeface="Times New Roman" panose="02020603050405020304" pitchFamily="18" charset="0"/>
                    <a:ea typeface="宋体" panose="02010600030101010101" pitchFamily="2" charset="-122"/>
                  </a:endParaRPr>
                </a:p>
              </p:txBody>
            </p:sp>
            <p:sp>
              <p:nvSpPr>
                <p:cNvPr id="91415" name="Rectangle 279">
                  <a:extLst>
                    <a:ext uri="{FF2B5EF4-FFF2-40B4-BE49-F238E27FC236}">
                      <a16:creationId xmlns:a16="http://schemas.microsoft.com/office/drawing/2014/main" id="{068B5F0A-F2AF-479C-9608-76C843B3BA87}"/>
                    </a:ext>
                  </a:extLst>
                </p:cNvPr>
                <p:cNvSpPr>
                  <a:spLocks noChangeArrowheads="1"/>
                </p:cNvSpPr>
                <p:nvPr/>
              </p:nvSpPr>
              <p:spPr bwMode="auto">
                <a:xfrm>
                  <a:off x="1115" y="2401"/>
                  <a:ext cx="7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842" i="1">
                      <a:solidFill>
                        <a:srgbClr val="000000"/>
                      </a:solidFill>
                      <a:latin typeface="Times New Roman" panose="02020603050405020304" pitchFamily="18" charset="0"/>
                      <a:ea typeface="宋体" panose="02010600030101010101" pitchFamily="2" charset="-122"/>
                    </a:rPr>
                    <a:t>L</a:t>
                  </a:r>
                  <a:endParaRPr lang="en-US" altLang="zh-CN" sz="2600">
                    <a:latin typeface="Times New Roman" panose="02020603050405020304" pitchFamily="18" charset="0"/>
                    <a:ea typeface="宋体" panose="02010600030101010101" pitchFamily="2" charset="-122"/>
                  </a:endParaRPr>
                </a:p>
              </p:txBody>
            </p:sp>
            <p:sp>
              <p:nvSpPr>
                <p:cNvPr id="91416" name="Rectangle 280">
                  <a:extLst>
                    <a:ext uri="{FF2B5EF4-FFF2-40B4-BE49-F238E27FC236}">
                      <a16:creationId xmlns:a16="http://schemas.microsoft.com/office/drawing/2014/main" id="{41F05D62-D230-4BC3-A11D-DA23ACC94F31}"/>
                    </a:ext>
                  </a:extLst>
                </p:cNvPr>
                <p:cNvSpPr>
                  <a:spLocks noChangeArrowheads="1"/>
                </p:cNvSpPr>
                <p:nvPr/>
              </p:nvSpPr>
              <p:spPr bwMode="auto">
                <a:xfrm>
                  <a:off x="915" y="2401"/>
                  <a:ext cx="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842" i="1">
                      <a:solidFill>
                        <a:srgbClr val="000000"/>
                      </a:solidFill>
                      <a:latin typeface="Times New Roman" panose="02020603050405020304" pitchFamily="18" charset="0"/>
                      <a:ea typeface="宋体" panose="02010600030101010101" pitchFamily="2" charset="-122"/>
                    </a:rPr>
                    <a:t>u</a:t>
                  </a:r>
                  <a:endParaRPr lang="en-US" altLang="zh-CN" sz="2600">
                    <a:latin typeface="Times New Roman" panose="02020603050405020304" pitchFamily="18" charset="0"/>
                    <a:ea typeface="宋体" panose="02010600030101010101" pitchFamily="2" charset="-122"/>
                  </a:endParaRPr>
                </a:p>
              </p:txBody>
            </p:sp>
            <p:sp>
              <p:nvSpPr>
                <p:cNvPr id="91417" name="Rectangle 281">
                  <a:extLst>
                    <a:ext uri="{FF2B5EF4-FFF2-40B4-BE49-F238E27FC236}">
                      <a16:creationId xmlns:a16="http://schemas.microsoft.com/office/drawing/2014/main" id="{8D5C0F1D-3394-4155-AEAD-769D17E62CD1}"/>
                    </a:ext>
                  </a:extLst>
                </p:cNvPr>
                <p:cNvSpPr>
                  <a:spLocks noChangeArrowheads="1"/>
                </p:cNvSpPr>
                <p:nvPr/>
              </p:nvSpPr>
              <p:spPr bwMode="auto">
                <a:xfrm>
                  <a:off x="1012" y="2386"/>
                  <a:ext cx="7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842">
                      <a:solidFill>
                        <a:srgbClr val="000000"/>
                      </a:solidFill>
                      <a:latin typeface="Symbol" panose="05050102010706020507" pitchFamily="18" charset="2"/>
                      <a:ea typeface="宋体" panose="02010600030101010101" pitchFamily="2" charset="-122"/>
                    </a:rPr>
                    <a:t>=</a:t>
                  </a:r>
                  <a:endParaRPr lang="en-US" altLang="zh-CN" sz="2600">
                    <a:latin typeface="Times New Roman" panose="02020603050405020304" pitchFamily="18" charset="0"/>
                    <a:ea typeface="宋体" panose="02010600030101010101" pitchFamily="2" charset="-122"/>
                  </a:endParaRPr>
                </a:p>
              </p:txBody>
            </p:sp>
          </p:grpSp>
          <p:grpSp>
            <p:nvGrpSpPr>
              <p:cNvPr id="91422" name="Group 286">
                <a:extLst>
                  <a:ext uri="{FF2B5EF4-FFF2-40B4-BE49-F238E27FC236}">
                    <a16:creationId xmlns:a16="http://schemas.microsoft.com/office/drawing/2014/main" id="{DB0567C6-41A9-4DD6-9F6E-79661238190E}"/>
                  </a:ext>
                </a:extLst>
              </p:cNvPr>
              <p:cNvGrpSpPr>
                <a:grpSpLocks/>
              </p:cNvGrpSpPr>
              <p:nvPr/>
            </p:nvGrpSpPr>
            <p:grpSpPr bwMode="auto">
              <a:xfrm>
                <a:off x="111125" y="5057774"/>
                <a:ext cx="1184275" cy="1190624"/>
                <a:chOff x="70" y="3186"/>
                <a:chExt cx="746" cy="750"/>
              </a:xfrm>
            </p:grpSpPr>
            <p:sp>
              <p:nvSpPr>
                <p:cNvPr id="91203" name="Text Box 67">
                  <a:extLst>
                    <a:ext uri="{FF2B5EF4-FFF2-40B4-BE49-F238E27FC236}">
                      <a16:creationId xmlns:a16="http://schemas.microsoft.com/office/drawing/2014/main" id="{84EA807B-9A08-4376-BE81-11B1209C99BE}"/>
                    </a:ext>
                  </a:extLst>
                </p:cNvPr>
                <p:cNvSpPr txBox="1">
                  <a:spLocks noChangeArrowheads="1"/>
                </p:cNvSpPr>
                <p:nvPr/>
              </p:nvSpPr>
              <p:spPr bwMode="auto">
                <a:xfrm>
                  <a:off x="70" y="3427"/>
                  <a:ext cx="237"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2600" i="1">
                      <a:solidFill>
                        <a:srgbClr val="FF0000"/>
                      </a:solidFill>
                      <a:latin typeface="Times New Roman" panose="02020603050405020304" pitchFamily="18" charset="0"/>
                      <a:ea typeface="宋体" panose="02010600030101010101" pitchFamily="2" charset="-122"/>
                    </a:rPr>
                    <a:t>C</a:t>
                  </a:r>
                </a:p>
              </p:txBody>
            </p:sp>
            <p:sp>
              <p:nvSpPr>
                <p:cNvPr id="91204" name="Line 68">
                  <a:extLst>
                    <a:ext uri="{FF2B5EF4-FFF2-40B4-BE49-F238E27FC236}">
                      <a16:creationId xmlns:a16="http://schemas.microsoft.com/office/drawing/2014/main" id="{81D01C8E-8104-486B-9325-BB790C150C8C}"/>
                    </a:ext>
                  </a:extLst>
                </p:cNvPr>
                <p:cNvSpPr>
                  <a:spLocks noChangeShapeType="1"/>
                </p:cNvSpPr>
                <p:nvPr/>
              </p:nvSpPr>
              <p:spPr bwMode="auto">
                <a:xfrm>
                  <a:off x="480" y="3360"/>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91205" name="Line 69">
                  <a:extLst>
                    <a:ext uri="{FF2B5EF4-FFF2-40B4-BE49-F238E27FC236}">
                      <a16:creationId xmlns:a16="http://schemas.microsoft.com/office/drawing/2014/main" id="{3B896356-CE39-4E3B-A3D2-CEC29BA87F33}"/>
                    </a:ext>
                  </a:extLst>
                </p:cNvPr>
                <p:cNvSpPr>
                  <a:spLocks noChangeShapeType="1"/>
                </p:cNvSpPr>
                <p:nvPr/>
              </p:nvSpPr>
              <p:spPr bwMode="auto">
                <a:xfrm>
                  <a:off x="480" y="3936"/>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91206" name="Line 70">
                  <a:extLst>
                    <a:ext uri="{FF2B5EF4-FFF2-40B4-BE49-F238E27FC236}">
                      <a16:creationId xmlns:a16="http://schemas.microsoft.com/office/drawing/2014/main" id="{AC81080C-8BD3-407D-B31C-8FAD34DB52CC}"/>
                    </a:ext>
                  </a:extLst>
                </p:cNvPr>
                <p:cNvSpPr>
                  <a:spLocks noChangeShapeType="1"/>
                </p:cNvSpPr>
                <p:nvPr/>
              </p:nvSpPr>
              <p:spPr bwMode="auto">
                <a:xfrm>
                  <a:off x="528" y="3312"/>
                  <a:ext cx="14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91207" name="Line 71">
                  <a:extLst>
                    <a:ext uri="{FF2B5EF4-FFF2-40B4-BE49-F238E27FC236}">
                      <a16:creationId xmlns:a16="http://schemas.microsoft.com/office/drawing/2014/main" id="{E629932D-0DCF-494C-A6F1-305B4D43C67F}"/>
                    </a:ext>
                  </a:extLst>
                </p:cNvPr>
                <p:cNvSpPr>
                  <a:spLocks noChangeShapeType="1"/>
                </p:cNvSpPr>
                <p:nvPr/>
              </p:nvSpPr>
              <p:spPr bwMode="auto">
                <a:xfrm>
                  <a:off x="480" y="3504"/>
                  <a:ext cx="0" cy="28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91208" name="Text Box 72">
                  <a:extLst>
                    <a:ext uri="{FF2B5EF4-FFF2-40B4-BE49-F238E27FC236}">
                      <a16:creationId xmlns:a16="http://schemas.microsoft.com/office/drawing/2014/main" id="{DA676D6E-80D4-4641-B1E0-AA55FC4475B2}"/>
                    </a:ext>
                  </a:extLst>
                </p:cNvPr>
                <p:cNvSpPr txBox="1">
                  <a:spLocks noChangeArrowheads="1"/>
                </p:cNvSpPr>
                <p:nvPr/>
              </p:nvSpPr>
              <p:spPr bwMode="auto">
                <a:xfrm>
                  <a:off x="650" y="3186"/>
                  <a:ext cx="139"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1517" b="1" i="1" dirty="0" err="1">
                      <a:latin typeface="Times New Roman" panose="02020603050405020304" pitchFamily="18" charset="0"/>
                      <a:ea typeface="宋体" panose="02010600030101010101" pitchFamily="2" charset="-122"/>
                    </a:rPr>
                    <a:t>i</a:t>
                  </a:r>
                  <a:endParaRPr lang="en-US" altLang="zh-CN" sz="1517" b="1" i="1" dirty="0">
                    <a:latin typeface="Times New Roman" panose="02020603050405020304" pitchFamily="18" charset="0"/>
                    <a:ea typeface="宋体" panose="02010600030101010101" pitchFamily="2" charset="-122"/>
                  </a:endParaRPr>
                </a:p>
              </p:txBody>
            </p:sp>
            <p:sp>
              <p:nvSpPr>
                <p:cNvPr id="91209" name="Text Box 73">
                  <a:extLst>
                    <a:ext uri="{FF2B5EF4-FFF2-40B4-BE49-F238E27FC236}">
                      <a16:creationId xmlns:a16="http://schemas.microsoft.com/office/drawing/2014/main" id="{80CEBE11-ECDD-4433-98B7-3D56E3EBA3AF}"/>
                    </a:ext>
                  </a:extLst>
                </p:cNvPr>
                <p:cNvSpPr txBox="1">
                  <a:spLocks noChangeArrowheads="1"/>
                </p:cNvSpPr>
                <p:nvPr/>
              </p:nvSpPr>
              <p:spPr bwMode="auto">
                <a:xfrm>
                  <a:off x="481" y="3504"/>
                  <a:ext cx="170"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1517" b="1" i="1">
                      <a:latin typeface="Times New Roman" panose="02020603050405020304" pitchFamily="18" charset="0"/>
                      <a:ea typeface="宋体" panose="02010600030101010101" pitchFamily="2" charset="-122"/>
                    </a:rPr>
                    <a:t>u</a:t>
                  </a:r>
                </a:p>
              </p:txBody>
            </p:sp>
            <p:sp>
              <p:nvSpPr>
                <p:cNvPr id="91210" name="Line 74">
                  <a:extLst>
                    <a:ext uri="{FF2B5EF4-FFF2-40B4-BE49-F238E27FC236}">
                      <a16:creationId xmlns:a16="http://schemas.microsoft.com/office/drawing/2014/main" id="{FB0FBDDF-04FE-4157-80E9-6C803602EE15}"/>
                    </a:ext>
                  </a:extLst>
                </p:cNvPr>
                <p:cNvSpPr>
                  <a:spLocks noChangeShapeType="1"/>
                </p:cNvSpPr>
                <p:nvPr/>
              </p:nvSpPr>
              <p:spPr bwMode="auto">
                <a:xfrm>
                  <a:off x="768" y="3360"/>
                  <a:ext cx="0" cy="24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91211" name="Line 75">
                  <a:extLst>
                    <a:ext uri="{FF2B5EF4-FFF2-40B4-BE49-F238E27FC236}">
                      <a16:creationId xmlns:a16="http://schemas.microsoft.com/office/drawing/2014/main" id="{8786C650-4511-4C0B-BCDF-C697DECB3103}"/>
                    </a:ext>
                  </a:extLst>
                </p:cNvPr>
                <p:cNvSpPr>
                  <a:spLocks noChangeShapeType="1"/>
                </p:cNvSpPr>
                <p:nvPr/>
              </p:nvSpPr>
              <p:spPr bwMode="auto">
                <a:xfrm>
                  <a:off x="720" y="3600"/>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91212" name="Line 76">
                  <a:extLst>
                    <a:ext uri="{FF2B5EF4-FFF2-40B4-BE49-F238E27FC236}">
                      <a16:creationId xmlns:a16="http://schemas.microsoft.com/office/drawing/2014/main" id="{FADC7DD1-0EC3-41FE-8024-7CFA26EC14C9}"/>
                    </a:ext>
                  </a:extLst>
                </p:cNvPr>
                <p:cNvSpPr>
                  <a:spLocks noChangeShapeType="1"/>
                </p:cNvSpPr>
                <p:nvPr/>
              </p:nvSpPr>
              <p:spPr bwMode="auto">
                <a:xfrm>
                  <a:off x="720" y="3648"/>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91213" name="Line 77">
                  <a:extLst>
                    <a:ext uri="{FF2B5EF4-FFF2-40B4-BE49-F238E27FC236}">
                      <a16:creationId xmlns:a16="http://schemas.microsoft.com/office/drawing/2014/main" id="{07A9DBB6-08F2-4EAA-B568-EC00B2773445}"/>
                    </a:ext>
                  </a:extLst>
                </p:cNvPr>
                <p:cNvSpPr>
                  <a:spLocks noChangeShapeType="1"/>
                </p:cNvSpPr>
                <p:nvPr/>
              </p:nvSpPr>
              <p:spPr bwMode="auto">
                <a:xfrm flipV="1">
                  <a:off x="768" y="3648"/>
                  <a:ext cx="0" cy="2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grpSp>
            <p:nvGrpSpPr>
              <p:cNvPr id="91411" name="Group 275">
                <a:extLst>
                  <a:ext uri="{FF2B5EF4-FFF2-40B4-BE49-F238E27FC236}">
                    <a16:creationId xmlns:a16="http://schemas.microsoft.com/office/drawing/2014/main" id="{9F57ABEB-6899-4249-8BBA-327FEB5184FC}"/>
                  </a:ext>
                </a:extLst>
              </p:cNvPr>
              <p:cNvGrpSpPr>
                <a:grpSpLocks/>
              </p:cNvGrpSpPr>
              <p:nvPr/>
            </p:nvGrpSpPr>
            <p:grpSpPr bwMode="auto">
              <a:xfrm>
                <a:off x="1462088" y="5384800"/>
                <a:ext cx="655637" cy="557213"/>
                <a:chOff x="921" y="3392"/>
                <a:chExt cx="413" cy="351"/>
              </a:xfrm>
            </p:grpSpPr>
            <p:sp>
              <p:nvSpPr>
                <p:cNvPr id="91405" name="Line 269">
                  <a:extLst>
                    <a:ext uri="{FF2B5EF4-FFF2-40B4-BE49-F238E27FC236}">
                      <a16:creationId xmlns:a16="http://schemas.microsoft.com/office/drawing/2014/main" id="{1588A896-3168-4E3C-A7C1-2AB9D5DDDCC1}"/>
                    </a:ext>
                  </a:extLst>
                </p:cNvPr>
                <p:cNvSpPr>
                  <a:spLocks noChangeShapeType="1"/>
                </p:cNvSpPr>
                <p:nvPr/>
              </p:nvSpPr>
              <p:spPr bwMode="auto">
                <a:xfrm>
                  <a:off x="1188" y="3560"/>
                  <a:ext cx="14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91406" name="Rectangle 270">
                  <a:extLst>
                    <a:ext uri="{FF2B5EF4-FFF2-40B4-BE49-F238E27FC236}">
                      <a16:creationId xmlns:a16="http://schemas.microsoft.com/office/drawing/2014/main" id="{6128F4DA-7181-49F3-9B77-64425094A189}"/>
                    </a:ext>
                  </a:extLst>
                </p:cNvPr>
                <p:cNvSpPr>
                  <a:spLocks noChangeArrowheads="1"/>
                </p:cNvSpPr>
                <p:nvPr/>
              </p:nvSpPr>
              <p:spPr bwMode="auto">
                <a:xfrm>
                  <a:off x="1209" y="3578"/>
                  <a:ext cx="10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842" i="1">
                      <a:solidFill>
                        <a:srgbClr val="000000"/>
                      </a:solidFill>
                      <a:latin typeface="Times New Roman" panose="02020603050405020304" pitchFamily="18" charset="0"/>
                      <a:ea typeface="宋体" panose="02010600030101010101" pitchFamily="2" charset="-122"/>
                    </a:rPr>
                    <a:t>dt</a:t>
                  </a:r>
                  <a:endParaRPr lang="en-US" altLang="zh-CN" sz="2600">
                    <a:latin typeface="Times New Roman" panose="02020603050405020304" pitchFamily="18" charset="0"/>
                    <a:ea typeface="宋体" panose="02010600030101010101" pitchFamily="2" charset="-122"/>
                  </a:endParaRPr>
                </a:p>
              </p:txBody>
            </p:sp>
            <p:sp>
              <p:nvSpPr>
                <p:cNvPr id="91407" name="Rectangle 271">
                  <a:extLst>
                    <a:ext uri="{FF2B5EF4-FFF2-40B4-BE49-F238E27FC236}">
                      <a16:creationId xmlns:a16="http://schemas.microsoft.com/office/drawing/2014/main" id="{1E888CA6-835E-4B16-B698-D9252D50D87F}"/>
                    </a:ext>
                  </a:extLst>
                </p:cNvPr>
                <p:cNvSpPr>
                  <a:spLocks noChangeArrowheads="1"/>
                </p:cNvSpPr>
                <p:nvPr/>
              </p:nvSpPr>
              <p:spPr bwMode="auto">
                <a:xfrm>
                  <a:off x="1196" y="3392"/>
                  <a:ext cx="13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842" i="1">
                      <a:solidFill>
                        <a:srgbClr val="000000"/>
                      </a:solidFill>
                      <a:latin typeface="Times New Roman" panose="02020603050405020304" pitchFamily="18" charset="0"/>
                      <a:ea typeface="宋体" panose="02010600030101010101" pitchFamily="2" charset="-122"/>
                    </a:rPr>
                    <a:t>du</a:t>
                  </a:r>
                  <a:endParaRPr lang="en-US" altLang="zh-CN" sz="2600">
                    <a:latin typeface="Times New Roman" panose="02020603050405020304" pitchFamily="18" charset="0"/>
                    <a:ea typeface="宋体" panose="02010600030101010101" pitchFamily="2" charset="-122"/>
                  </a:endParaRPr>
                </a:p>
              </p:txBody>
            </p:sp>
            <p:sp>
              <p:nvSpPr>
                <p:cNvPr id="91408" name="Rectangle 272">
                  <a:extLst>
                    <a:ext uri="{FF2B5EF4-FFF2-40B4-BE49-F238E27FC236}">
                      <a16:creationId xmlns:a16="http://schemas.microsoft.com/office/drawing/2014/main" id="{5AE1E4AE-3606-4247-A1BE-9F935A308434}"/>
                    </a:ext>
                  </a:extLst>
                </p:cNvPr>
                <p:cNvSpPr>
                  <a:spLocks noChangeArrowheads="1"/>
                </p:cNvSpPr>
                <p:nvPr/>
              </p:nvSpPr>
              <p:spPr bwMode="auto">
                <a:xfrm>
                  <a:off x="1079" y="3475"/>
                  <a:ext cx="9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842" i="1">
                      <a:solidFill>
                        <a:srgbClr val="000000"/>
                      </a:solidFill>
                      <a:latin typeface="Times New Roman" panose="02020603050405020304" pitchFamily="18" charset="0"/>
                      <a:ea typeface="宋体" panose="02010600030101010101" pitchFamily="2" charset="-122"/>
                    </a:rPr>
                    <a:t>C</a:t>
                  </a:r>
                  <a:endParaRPr lang="en-US" altLang="zh-CN" sz="2600">
                    <a:latin typeface="Times New Roman" panose="02020603050405020304" pitchFamily="18" charset="0"/>
                    <a:ea typeface="宋体" panose="02010600030101010101" pitchFamily="2" charset="-122"/>
                  </a:endParaRPr>
                </a:p>
              </p:txBody>
            </p:sp>
            <p:sp>
              <p:nvSpPr>
                <p:cNvPr id="91409" name="Rectangle 273">
                  <a:extLst>
                    <a:ext uri="{FF2B5EF4-FFF2-40B4-BE49-F238E27FC236}">
                      <a16:creationId xmlns:a16="http://schemas.microsoft.com/office/drawing/2014/main" id="{1B02D710-B521-40E5-8232-85030F6E9CBC}"/>
                    </a:ext>
                  </a:extLst>
                </p:cNvPr>
                <p:cNvSpPr>
                  <a:spLocks noChangeArrowheads="1"/>
                </p:cNvSpPr>
                <p:nvPr/>
              </p:nvSpPr>
              <p:spPr bwMode="auto">
                <a:xfrm>
                  <a:off x="921" y="3475"/>
                  <a:ext cx="3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842" i="1">
                      <a:solidFill>
                        <a:srgbClr val="000000"/>
                      </a:solidFill>
                      <a:latin typeface="Times New Roman" panose="02020603050405020304" pitchFamily="18" charset="0"/>
                      <a:ea typeface="宋体" panose="02010600030101010101" pitchFamily="2" charset="-122"/>
                    </a:rPr>
                    <a:t>i</a:t>
                  </a:r>
                  <a:endParaRPr lang="en-US" altLang="zh-CN" sz="2600">
                    <a:latin typeface="Times New Roman" panose="02020603050405020304" pitchFamily="18" charset="0"/>
                    <a:ea typeface="宋体" panose="02010600030101010101" pitchFamily="2" charset="-122"/>
                  </a:endParaRPr>
                </a:p>
              </p:txBody>
            </p:sp>
            <p:sp>
              <p:nvSpPr>
                <p:cNvPr id="91410" name="Rectangle 274">
                  <a:extLst>
                    <a:ext uri="{FF2B5EF4-FFF2-40B4-BE49-F238E27FC236}">
                      <a16:creationId xmlns:a16="http://schemas.microsoft.com/office/drawing/2014/main" id="{3556D3F7-E82F-4413-A8F7-FC75649804A2}"/>
                    </a:ext>
                  </a:extLst>
                </p:cNvPr>
                <p:cNvSpPr>
                  <a:spLocks noChangeArrowheads="1"/>
                </p:cNvSpPr>
                <p:nvPr/>
              </p:nvSpPr>
              <p:spPr bwMode="auto">
                <a:xfrm>
                  <a:off x="987" y="3460"/>
                  <a:ext cx="7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842">
                      <a:solidFill>
                        <a:srgbClr val="000000"/>
                      </a:solidFill>
                      <a:latin typeface="Symbol" panose="05050102010706020507" pitchFamily="18" charset="2"/>
                      <a:ea typeface="宋体" panose="02010600030101010101" pitchFamily="2" charset="-122"/>
                    </a:rPr>
                    <a:t>=</a:t>
                  </a:r>
                  <a:endParaRPr lang="en-US" altLang="zh-CN" sz="2600">
                    <a:latin typeface="Times New Roman" panose="02020603050405020304" pitchFamily="18" charset="0"/>
                    <a:ea typeface="宋体" panose="02010600030101010101" pitchFamily="2" charset="-122"/>
                  </a:endParaRPr>
                </a:p>
              </p:txBody>
            </p:sp>
          </p:grpSp>
          <p:graphicFrame>
            <p:nvGraphicFramePr>
              <p:cNvPr id="91215" name="Object 79">
                <a:extLst>
                  <a:ext uri="{FF2B5EF4-FFF2-40B4-BE49-F238E27FC236}">
                    <a16:creationId xmlns:a16="http://schemas.microsoft.com/office/drawing/2014/main" id="{A73569B4-5A9B-454F-BF8B-2291CA942629}"/>
                  </a:ext>
                </a:extLst>
              </p:cNvPr>
              <p:cNvGraphicFramePr>
                <a:graphicFrameLocks noChangeAspect="1"/>
              </p:cNvGraphicFramePr>
              <p:nvPr>
                <p:extLst>
                  <p:ext uri="{D42A27DB-BD31-4B8C-83A1-F6EECF244321}">
                    <p14:modId xmlns:p14="http://schemas.microsoft.com/office/powerpoint/2010/main" val="3523602463"/>
                  </p:ext>
                </p:extLst>
              </p:nvPr>
            </p:nvGraphicFramePr>
            <p:xfrm>
              <a:off x="2268538" y="3632298"/>
              <a:ext cx="544513" cy="612577"/>
            </p:xfrm>
            <a:graphic>
              <a:graphicData uri="http://schemas.openxmlformats.org/presentationml/2006/ole">
                <mc:AlternateContent xmlns:mc="http://schemas.openxmlformats.org/markup-compatibility/2006">
                  <mc:Choice xmlns:v="urn:schemas-microsoft-com:vml" Requires="v">
                    <p:oleObj spid="_x0000_s377778" name="公式" r:id="rId11" imgW="431640" imgH="431640" progId="Equation.3">
                      <p:embed/>
                    </p:oleObj>
                  </mc:Choice>
                  <mc:Fallback>
                    <p:oleObj name="公式" r:id="rId11" imgW="431640" imgH="431640" progId="Equation.3">
                      <p:embed/>
                      <p:pic>
                        <p:nvPicPr>
                          <p:cNvPr id="0" name="Object 7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68538" y="3632298"/>
                            <a:ext cx="544513" cy="612577"/>
                          </a:xfrm>
                          <a:prstGeom prst="rect">
                            <a:avLst/>
                          </a:prstGeom>
                          <a:noFill/>
                          <a:ln>
                            <a:noFill/>
                          </a:ln>
                          <a:effectLst/>
                        </p:spPr>
                      </p:pic>
                    </p:oleObj>
                  </mc:Fallback>
                </mc:AlternateContent>
              </a:graphicData>
            </a:graphic>
          </p:graphicFrame>
          <p:grpSp>
            <p:nvGrpSpPr>
              <p:cNvPr id="91424" name="Group 288">
                <a:extLst>
                  <a:ext uri="{FF2B5EF4-FFF2-40B4-BE49-F238E27FC236}">
                    <a16:creationId xmlns:a16="http://schemas.microsoft.com/office/drawing/2014/main" id="{1303D651-D8FB-46F9-AB19-F999082CCB85}"/>
                  </a:ext>
                </a:extLst>
              </p:cNvPr>
              <p:cNvGrpSpPr>
                <a:grpSpLocks/>
              </p:cNvGrpSpPr>
              <p:nvPr/>
            </p:nvGrpSpPr>
            <p:grpSpPr bwMode="auto">
              <a:xfrm>
                <a:off x="2824163" y="3124200"/>
                <a:ext cx="1747838" cy="1609725"/>
                <a:chOff x="1779" y="1968"/>
                <a:chExt cx="1101" cy="1014"/>
              </a:xfrm>
            </p:grpSpPr>
            <p:grpSp>
              <p:nvGrpSpPr>
                <p:cNvPr id="91329" name="Group 193">
                  <a:extLst>
                    <a:ext uri="{FF2B5EF4-FFF2-40B4-BE49-F238E27FC236}">
                      <a16:creationId xmlns:a16="http://schemas.microsoft.com/office/drawing/2014/main" id="{AEAA7A0B-1930-40D6-BA08-4004C8223899}"/>
                    </a:ext>
                  </a:extLst>
                </p:cNvPr>
                <p:cNvGrpSpPr>
                  <a:grpSpLocks/>
                </p:cNvGrpSpPr>
                <p:nvPr/>
              </p:nvGrpSpPr>
              <p:grpSpPr bwMode="auto">
                <a:xfrm>
                  <a:off x="1779" y="1968"/>
                  <a:ext cx="1018" cy="352"/>
                  <a:chOff x="1779" y="1968"/>
                  <a:chExt cx="1018" cy="352"/>
                </a:xfrm>
              </p:grpSpPr>
              <p:sp>
                <p:nvSpPr>
                  <p:cNvPr id="91217" name="Text Box 81">
                    <a:extLst>
                      <a:ext uri="{FF2B5EF4-FFF2-40B4-BE49-F238E27FC236}">
                        <a16:creationId xmlns:a16="http://schemas.microsoft.com/office/drawing/2014/main" id="{D227E4B2-B856-42BB-BAE5-8334AE08FB8F}"/>
                      </a:ext>
                    </a:extLst>
                  </p:cNvPr>
                  <p:cNvSpPr txBox="1">
                    <a:spLocks noChangeArrowheads="1"/>
                  </p:cNvSpPr>
                  <p:nvPr/>
                </p:nvSpPr>
                <p:spPr bwMode="auto">
                  <a:xfrm>
                    <a:off x="1779" y="1968"/>
                    <a:ext cx="220"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zh-CN" altLang="en-US" sz="1517">
                        <a:latin typeface="Times New Roman" panose="02020603050405020304" pitchFamily="18" charset="0"/>
                        <a:ea typeface="宋体" panose="02010600030101010101" pitchFamily="2" charset="-122"/>
                      </a:rPr>
                      <a:t>设</a:t>
                    </a:r>
                  </a:p>
                </p:txBody>
              </p:sp>
              <p:graphicFrame>
                <p:nvGraphicFramePr>
                  <p:cNvPr id="91219" name="Object 83">
                    <a:extLst>
                      <a:ext uri="{FF2B5EF4-FFF2-40B4-BE49-F238E27FC236}">
                        <a16:creationId xmlns:a16="http://schemas.microsoft.com/office/drawing/2014/main" id="{1B3F8D3E-A05E-4C87-980F-57186C05AB21}"/>
                      </a:ext>
                    </a:extLst>
                  </p:cNvPr>
                  <p:cNvGraphicFramePr>
                    <a:graphicFrameLocks noChangeAspect="1"/>
                  </p:cNvGraphicFramePr>
                  <p:nvPr/>
                </p:nvGraphicFramePr>
                <p:xfrm>
                  <a:off x="1872" y="2088"/>
                  <a:ext cx="925" cy="232"/>
                </p:xfrm>
                <a:graphic>
                  <a:graphicData uri="http://schemas.openxmlformats.org/presentationml/2006/ole">
                    <mc:AlternateContent xmlns:mc="http://schemas.openxmlformats.org/markup-compatibility/2006">
                      <mc:Choice xmlns:v="urn:schemas-microsoft-com:vml" Requires="v">
                        <p:oleObj spid="_x0000_s377779" name="公式" r:id="rId13" imgW="863280" imgH="215640" progId="Equation.3">
                          <p:embed/>
                        </p:oleObj>
                      </mc:Choice>
                      <mc:Fallback>
                        <p:oleObj name="公式" r:id="rId13" imgW="863280" imgH="215640" progId="Equation.3">
                          <p:embed/>
                          <p:pic>
                            <p:nvPicPr>
                              <p:cNvPr id="0" name="Object 8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72" y="2088"/>
                                <a:ext cx="925"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1328" name="Group 192">
                  <a:extLst>
                    <a:ext uri="{FF2B5EF4-FFF2-40B4-BE49-F238E27FC236}">
                      <a16:creationId xmlns:a16="http://schemas.microsoft.com/office/drawing/2014/main" id="{E0E6085C-C0B7-4795-BAA2-D839AB508B23}"/>
                    </a:ext>
                  </a:extLst>
                </p:cNvPr>
                <p:cNvGrpSpPr>
                  <a:grpSpLocks/>
                </p:cNvGrpSpPr>
                <p:nvPr/>
              </p:nvGrpSpPr>
              <p:grpSpPr bwMode="auto">
                <a:xfrm>
                  <a:off x="1779" y="2352"/>
                  <a:ext cx="1101" cy="630"/>
                  <a:chOff x="1779" y="2352"/>
                  <a:chExt cx="1101" cy="630"/>
                </a:xfrm>
              </p:grpSpPr>
              <p:sp>
                <p:nvSpPr>
                  <p:cNvPr id="91218" name="Text Box 82">
                    <a:extLst>
                      <a:ext uri="{FF2B5EF4-FFF2-40B4-BE49-F238E27FC236}">
                        <a16:creationId xmlns:a16="http://schemas.microsoft.com/office/drawing/2014/main" id="{6DEECAB6-84E3-440F-A864-20DE1B90B268}"/>
                      </a:ext>
                    </a:extLst>
                  </p:cNvPr>
                  <p:cNvSpPr txBox="1">
                    <a:spLocks noChangeArrowheads="1"/>
                  </p:cNvSpPr>
                  <p:nvPr/>
                </p:nvSpPr>
                <p:spPr bwMode="auto">
                  <a:xfrm>
                    <a:off x="1779" y="2352"/>
                    <a:ext cx="220"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zh-CN" altLang="en-US" sz="1517">
                        <a:latin typeface="Times New Roman" panose="02020603050405020304" pitchFamily="18" charset="0"/>
                        <a:ea typeface="宋体" panose="02010600030101010101" pitchFamily="2" charset="-122"/>
                      </a:rPr>
                      <a:t>则</a:t>
                    </a:r>
                  </a:p>
                </p:txBody>
              </p:sp>
              <p:graphicFrame>
                <p:nvGraphicFramePr>
                  <p:cNvPr id="91220" name="Object 84">
                    <a:extLst>
                      <a:ext uri="{FF2B5EF4-FFF2-40B4-BE49-F238E27FC236}">
                        <a16:creationId xmlns:a16="http://schemas.microsoft.com/office/drawing/2014/main" id="{D9691363-96BE-4FB5-A1A3-124F13BE0102}"/>
                      </a:ext>
                    </a:extLst>
                  </p:cNvPr>
                  <p:cNvGraphicFramePr>
                    <a:graphicFrameLocks noChangeAspect="1"/>
                  </p:cNvGraphicFramePr>
                  <p:nvPr/>
                </p:nvGraphicFramePr>
                <p:xfrm>
                  <a:off x="1824" y="2508"/>
                  <a:ext cx="1056" cy="474"/>
                </p:xfrm>
                <a:graphic>
                  <a:graphicData uri="http://schemas.openxmlformats.org/presentationml/2006/ole">
                    <mc:AlternateContent xmlns:mc="http://schemas.openxmlformats.org/markup-compatibility/2006">
                      <mc:Choice xmlns:v="urn:schemas-microsoft-com:vml" Requires="v">
                        <p:oleObj spid="_x0000_s377780" name="公式" r:id="rId15" imgW="1079280" imgH="482400" progId="Equation.3">
                          <p:embed/>
                        </p:oleObj>
                      </mc:Choice>
                      <mc:Fallback>
                        <p:oleObj name="公式" r:id="rId15" imgW="1079280" imgH="482400" progId="Equation.3">
                          <p:embed/>
                          <p:pic>
                            <p:nvPicPr>
                              <p:cNvPr id="0" name="Object 8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24" y="2508"/>
                                <a:ext cx="1056" cy="4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91425" name="Group 289">
                <a:extLst>
                  <a:ext uri="{FF2B5EF4-FFF2-40B4-BE49-F238E27FC236}">
                    <a16:creationId xmlns:a16="http://schemas.microsoft.com/office/drawing/2014/main" id="{E853FE14-DBFB-4743-85A7-4BAE2DCEE6B2}"/>
                  </a:ext>
                </a:extLst>
              </p:cNvPr>
              <p:cNvGrpSpPr>
                <a:grpSpLocks/>
              </p:cNvGrpSpPr>
              <p:nvPr/>
            </p:nvGrpSpPr>
            <p:grpSpPr bwMode="auto">
              <a:xfrm>
                <a:off x="2824163" y="4800599"/>
                <a:ext cx="1733550" cy="1730375"/>
                <a:chOff x="1779" y="3024"/>
                <a:chExt cx="1092" cy="1090"/>
              </a:xfrm>
            </p:grpSpPr>
            <p:grpSp>
              <p:nvGrpSpPr>
                <p:cNvPr id="91387" name="Group 251">
                  <a:extLst>
                    <a:ext uri="{FF2B5EF4-FFF2-40B4-BE49-F238E27FC236}">
                      <a16:creationId xmlns:a16="http://schemas.microsoft.com/office/drawing/2014/main" id="{B904CCBB-0634-4610-BCEA-52C65CC48F37}"/>
                    </a:ext>
                  </a:extLst>
                </p:cNvPr>
                <p:cNvGrpSpPr>
                  <a:grpSpLocks/>
                </p:cNvGrpSpPr>
                <p:nvPr/>
              </p:nvGrpSpPr>
              <p:grpSpPr bwMode="auto">
                <a:xfrm>
                  <a:off x="1779" y="3024"/>
                  <a:ext cx="1013" cy="358"/>
                  <a:chOff x="1779" y="3024"/>
                  <a:chExt cx="1013" cy="358"/>
                </a:xfrm>
              </p:grpSpPr>
              <p:sp>
                <p:nvSpPr>
                  <p:cNvPr id="91221" name="Text Box 85">
                    <a:extLst>
                      <a:ext uri="{FF2B5EF4-FFF2-40B4-BE49-F238E27FC236}">
                        <a16:creationId xmlns:a16="http://schemas.microsoft.com/office/drawing/2014/main" id="{F5973305-FCFC-432B-B5E3-0186C28150B2}"/>
                      </a:ext>
                    </a:extLst>
                  </p:cNvPr>
                  <p:cNvSpPr txBox="1">
                    <a:spLocks noChangeArrowheads="1"/>
                  </p:cNvSpPr>
                  <p:nvPr/>
                </p:nvSpPr>
                <p:spPr bwMode="auto">
                  <a:xfrm>
                    <a:off x="1779" y="3024"/>
                    <a:ext cx="220"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zh-CN" altLang="en-US" sz="1517">
                        <a:latin typeface="Times New Roman" panose="02020603050405020304" pitchFamily="18" charset="0"/>
                        <a:ea typeface="宋体" panose="02010600030101010101" pitchFamily="2" charset="-122"/>
                      </a:rPr>
                      <a:t>设</a:t>
                    </a:r>
                  </a:p>
                </p:txBody>
              </p:sp>
              <p:grpSp>
                <p:nvGrpSpPr>
                  <p:cNvPr id="91363" name="Group 227">
                    <a:extLst>
                      <a:ext uri="{FF2B5EF4-FFF2-40B4-BE49-F238E27FC236}">
                        <a16:creationId xmlns:a16="http://schemas.microsoft.com/office/drawing/2014/main" id="{4E639DFC-F110-49F3-A648-AA76CAEA1420}"/>
                      </a:ext>
                    </a:extLst>
                  </p:cNvPr>
                  <p:cNvGrpSpPr>
                    <a:grpSpLocks/>
                  </p:cNvGrpSpPr>
                  <p:nvPr/>
                </p:nvGrpSpPr>
                <p:grpSpPr bwMode="auto">
                  <a:xfrm>
                    <a:off x="1844" y="3191"/>
                    <a:ext cx="948" cy="191"/>
                    <a:chOff x="1844" y="3191"/>
                    <a:chExt cx="948" cy="191"/>
                  </a:xfrm>
                </p:grpSpPr>
                <p:sp>
                  <p:nvSpPr>
                    <p:cNvPr id="91352" name="Line 216">
                      <a:extLst>
                        <a:ext uri="{FF2B5EF4-FFF2-40B4-BE49-F238E27FC236}">
                          <a16:creationId xmlns:a16="http://schemas.microsoft.com/office/drawing/2014/main" id="{57202692-C934-4D82-85A8-90291FB6D7FA}"/>
                        </a:ext>
                      </a:extLst>
                    </p:cNvPr>
                    <p:cNvSpPr>
                      <a:spLocks noChangeShapeType="1"/>
                    </p:cNvSpPr>
                    <p:nvPr/>
                  </p:nvSpPr>
                  <p:spPr bwMode="auto">
                    <a:xfrm flipV="1">
                      <a:off x="2102" y="3293"/>
                      <a:ext cx="21" cy="1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91353" name="Line 217">
                      <a:extLst>
                        <a:ext uri="{FF2B5EF4-FFF2-40B4-BE49-F238E27FC236}">
                          <a16:creationId xmlns:a16="http://schemas.microsoft.com/office/drawing/2014/main" id="{DF321A1F-FF3F-4284-B354-AC3200A492C1}"/>
                        </a:ext>
                      </a:extLst>
                    </p:cNvPr>
                    <p:cNvSpPr>
                      <a:spLocks noChangeShapeType="1"/>
                    </p:cNvSpPr>
                    <p:nvPr/>
                  </p:nvSpPr>
                  <p:spPr bwMode="auto">
                    <a:xfrm>
                      <a:off x="2123" y="3296"/>
                      <a:ext cx="30" cy="49"/>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91354" name="Line 218">
                      <a:extLst>
                        <a:ext uri="{FF2B5EF4-FFF2-40B4-BE49-F238E27FC236}">
                          <a16:creationId xmlns:a16="http://schemas.microsoft.com/office/drawing/2014/main" id="{6D9A4A32-9802-4841-9A59-313094F72D01}"/>
                        </a:ext>
                      </a:extLst>
                    </p:cNvPr>
                    <p:cNvSpPr>
                      <a:spLocks noChangeShapeType="1"/>
                    </p:cNvSpPr>
                    <p:nvPr/>
                  </p:nvSpPr>
                  <p:spPr bwMode="auto">
                    <a:xfrm flipV="1">
                      <a:off x="2157" y="3199"/>
                      <a:ext cx="40" cy="14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91355" name="Line 219">
                      <a:extLst>
                        <a:ext uri="{FF2B5EF4-FFF2-40B4-BE49-F238E27FC236}">
                          <a16:creationId xmlns:a16="http://schemas.microsoft.com/office/drawing/2014/main" id="{4EAF74D7-F797-4849-B25F-3A3C3BE8C225}"/>
                        </a:ext>
                      </a:extLst>
                    </p:cNvPr>
                    <p:cNvSpPr>
                      <a:spLocks noChangeShapeType="1"/>
                    </p:cNvSpPr>
                    <p:nvPr/>
                  </p:nvSpPr>
                  <p:spPr bwMode="auto">
                    <a:xfrm>
                      <a:off x="2197" y="3199"/>
                      <a:ext cx="98"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91356" name="Rectangle 220">
                      <a:extLst>
                        <a:ext uri="{FF2B5EF4-FFF2-40B4-BE49-F238E27FC236}">
                          <a16:creationId xmlns:a16="http://schemas.microsoft.com/office/drawing/2014/main" id="{414A832F-AFBB-4EBE-BA80-BD9DF9FF1191}"/>
                        </a:ext>
                      </a:extLst>
                    </p:cNvPr>
                    <p:cNvSpPr>
                      <a:spLocks noChangeArrowheads="1"/>
                    </p:cNvSpPr>
                    <p:nvPr/>
                  </p:nvSpPr>
                  <p:spPr bwMode="auto">
                    <a:xfrm>
                      <a:off x="2752" y="3208"/>
                      <a:ext cx="4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950" i="1">
                          <a:solidFill>
                            <a:srgbClr val="000000"/>
                          </a:solidFill>
                          <a:latin typeface="Times New Roman" panose="02020603050405020304" pitchFamily="18" charset="0"/>
                          <a:ea typeface="宋体" panose="02010600030101010101" pitchFamily="2" charset="-122"/>
                        </a:rPr>
                        <a:t>t</a:t>
                      </a:r>
                      <a:endParaRPr lang="en-US" altLang="zh-CN" sz="2600">
                        <a:latin typeface="Times New Roman" panose="02020603050405020304" pitchFamily="18" charset="0"/>
                        <a:ea typeface="宋体" panose="02010600030101010101" pitchFamily="2" charset="-122"/>
                      </a:endParaRPr>
                    </a:p>
                  </p:txBody>
                </p:sp>
                <p:sp>
                  <p:nvSpPr>
                    <p:cNvPr id="91357" name="Rectangle 221">
                      <a:extLst>
                        <a:ext uri="{FF2B5EF4-FFF2-40B4-BE49-F238E27FC236}">
                          <a16:creationId xmlns:a16="http://schemas.microsoft.com/office/drawing/2014/main" id="{8A8ABA4B-392E-4DB1-A2A9-D06C01313025}"/>
                        </a:ext>
                      </a:extLst>
                    </p:cNvPr>
                    <p:cNvSpPr>
                      <a:spLocks noChangeArrowheads="1"/>
                    </p:cNvSpPr>
                    <p:nvPr/>
                  </p:nvSpPr>
                  <p:spPr bwMode="auto">
                    <a:xfrm>
                      <a:off x="2277" y="3208"/>
                      <a:ext cx="10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950" i="1">
                          <a:solidFill>
                            <a:srgbClr val="000000"/>
                          </a:solidFill>
                          <a:latin typeface="Times New Roman" panose="02020603050405020304" pitchFamily="18" charset="0"/>
                          <a:ea typeface="宋体" panose="02010600030101010101" pitchFamily="2" charset="-122"/>
                        </a:rPr>
                        <a:t>U</a:t>
                      </a:r>
                      <a:endParaRPr lang="en-US" altLang="zh-CN" sz="2600">
                        <a:latin typeface="Times New Roman" panose="02020603050405020304" pitchFamily="18" charset="0"/>
                        <a:ea typeface="宋体" panose="02010600030101010101" pitchFamily="2" charset="-122"/>
                      </a:endParaRPr>
                    </a:p>
                  </p:txBody>
                </p:sp>
                <p:sp>
                  <p:nvSpPr>
                    <p:cNvPr id="91358" name="Rectangle 222">
                      <a:extLst>
                        <a:ext uri="{FF2B5EF4-FFF2-40B4-BE49-F238E27FC236}">
                          <a16:creationId xmlns:a16="http://schemas.microsoft.com/office/drawing/2014/main" id="{1413058E-4A1A-4C4F-AF6E-5A04883A87CA}"/>
                        </a:ext>
                      </a:extLst>
                    </p:cNvPr>
                    <p:cNvSpPr>
                      <a:spLocks noChangeArrowheads="1"/>
                    </p:cNvSpPr>
                    <p:nvPr/>
                  </p:nvSpPr>
                  <p:spPr bwMode="auto">
                    <a:xfrm>
                      <a:off x="1844" y="3208"/>
                      <a:ext cx="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950" i="1">
                          <a:solidFill>
                            <a:srgbClr val="000000"/>
                          </a:solidFill>
                          <a:latin typeface="Times New Roman" panose="02020603050405020304" pitchFamily="18" charset="0"/>
                          <a:ea typeface="宋体" panose="02010600030101010101" pitchFamily="2" charset="-122"/>
                        </a:rPr>
                        <a:t>u</a:t>
                      </a:r>
                      <a:endParaRPr lang="en-US" altLang="zh-CN" sz="2600">
                        <a:latin typeface="Times New Roman" panose="02020603050405020304" pitchFamily="18" charset="0"/>
                        <a:ea typeface="宋体" panose="02010600030101010101" pitchFamily="2" charset="-122"/>
                      </a:endParaRPr>
                    </a:p>
                  </p:txBody>
                </p:sp>
                <p:sp>
                  <p:nvSpPr>
                    <p:cNvPr id="91359" name="Rectangle 223">
                      <a:extLst>
                        <a:ext uri="{FF2B5EF4-FFF2-40B4-BE49-F238E27FC236}">
                          <a16:creationId xmlns:a16="http://schemas.microsoft.com/office/drawing/2014/main" id="{AC75FFFA-D321-4320-9DEF-7E842167D82A}"/>
                        </a:ext>
                      </a:extLst>
                    </p:cNvPr>
                    <p:cNvSpPr>
                      <a:spLocks noChangeArrowheads="1"/>
                    </p:cNvSpPr>
                    <p:nvPr/>
                  </p:nvSpPr>
                  <p:spPr bwMode="auto">
                    <a:xfrm>
                      <a:off x="2640" y="3191"/>
                      <a:ext cx="10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950" i="1">
                          <a:solidFill>
                            <a:srgbClr val="000000"/>
                          </a:solidFill>
                          <a:latin typeface="Symbol" panose="05050102010706020507" pitchFamily="18" charset="2"/>
                          <a:ea typeface="宋体" panose="02010600030101010101" pitchFamily="2" charset="-122"/>
                        </a:rPr>
                        <a:t>w</a:t>
                      </a:r>
                      <a:endParaRPr lang="en-US" altLang="zh-CN" sz="2600">
                        <a:latin typeface="Times New Roman" panose="02020603050405020304" pitchFamily="18" charset="0"/>
                        <a:ea typeface="宋体" panose="02010600030101010101" pitchFamily="2" charset="-122"/>
                      </a:endParaRPr>
                    </a:p>
                  </p:txBody>
                </p:sp>
                <p:sp>
                  <p:nvSpPr>
                    <p:cNvPr id="91360" name="Rectangle 224">
                      <a:extLst>
                        <a:ext uri="{FF2B5EF4-FFF2-40B4-BE49-F238E27FC236}">
                          <a16:creationId xmlns:a16="http://schemas.microsoft.com/office/drawing/2014/main" id="{D6A3868E-B40C-4969-86E3-1649851342A1}"/>
                        </a:ext>
                      </a:extLst>
                    </p:cNvPr>
                    <p:cNvSpPr>
                      <a:spLocks noChangeArrowheads="1"/>
                    </p:cNvSpPr>
                    <p:nvPr/>
                  </p:nvSpPr>
                  <p:spPr bwMode="auto">
                    <a:xfrm>
                      <a:off x="2433" y="3208"/>
                      <a:ext cx="17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950">
                          <a:solidFill>
                            <a:srgbClr val="000000"/>
                          </a:solidFill>
                          <a:latin typeface="Times New Roman" panose="02020603050405020304" pitchFamily="18" charset="0"/>
                          <a:ea typeface="宋体" panose="02010600030101010101" pitchFamily="2" charset="-122"/>
                        </a:rPr>
                        <a:t>sin</a:t>
                      </a:r>
                      <a:endParaRPr lang="en-US" altLang="zh-CN" sz="2600">
                        <a:latin typeface="Times New Roman" panose="02020603050405020304" pitchFamily="18" charset="0"/>
                        <a:ea typeface="宋体" panose="02010600030101010101" pitchFamily="2" charset="-122"/>
                      </a:endParaRPr>
                    </a:p>
                  </p:txBody>
                </p:sp>
                <p:sp>
                  <p:nvSpPr>
                    <p:cNvPr id="91361" name="Rectangle 225">
                      <a:extLst>
                        <a:ext uri="{FF2B5EF4-FFF2-40B4-BE49-F238E27FC236}">
                          <a16:creationId xmlns:a16="http://schemas.microsoft.com/office/drawing/2014/main" id="{5D5FCFF2-13B6-4E2D-8EE0-9C49C4D4E229}"/>
                        </a:ext>
                      </a:extLst>
                    </p:cNvPr>
                    <p:cNvSpPr>
                      <a:spLocks noChangeArrowheads="1"/>
                    </p:cNvSpPr>
                    <p:nvPr/>
                  </p:nvSpPr>
                  <p:spPr bwMode="auto">
                    <a:xfrm>
                      <a:off x="2207" y="3208"/>
                      <a:ext cx="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950">
                          <a:solidFill>
                            <a:srgbClr val="000000"/>
                          </a:solidFill>
                          <a:latin typeface="Times New Roman" panose="02020603050405020304" pitchFamily="18" charset="0"/>
                          <a:ea typeface="宋体" panose="02010600030101010101" pitchFamily="2" charset="-122"/>
                        </a:rPr>
                        <a:t>2</a:t>
                      </a:r>
                      <a:endParaRPr lang="en-US" altLang="zh-CN" sz="2600">
                        <a:latin typeface="Times New Roman" panose="02020603050405020304" pitchFamily="18" charset="0"/>
                        <a:ea typeface="宋体" panose="02010600030101010101" pitchFamily="2" charset="-122"/>
                      </a:endParaRPr>
                    </a:p>
                  </p:txBody>
                </p:sp>
                <p:sp>
                  <p:nvSpPr>
                    <p:cNvPr id="91362" name="Rectangle 226">
                      <a:extLst>
                        <a:ext uri="{FF2B5EF4-FFF2-40B4-BE49-F238E27FC236}">
                          <a16:creationId xmlns:a16="http://schemas.microsoft.com/office/drawing/2014/main" id="{B5E8EF93-9CB9-473C-9CE8-B8E9877591D6}"/>
                        </a:ext>
                      </a:extLst>
                    </p:cNvPr>
                    <p:cNvSpPr>
                      <a:spLocks noChangeArrowheads="1"/>
                    </p:cNvSpPr>
                    <p:nvPr/>
                  </p:nvSpPr>
                  <p:spPr bwMode="auto">
                    <a:xfrm>
                      <a:off x="1969" y="3191"/>
                      <a:ext cx="8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950">
                          <a:solidFill>
                            <a:srgbClr val="000000"/>
                          </a:solidFill>
                          <a:latin typeface="Symbol" panose="05050102010706020507" pitchFamily="18" charset="2"/>
                          <a:ea typeface="宋体" panose="02010600030101010101" pitchFamily="2" charset="-122"/>
                        </a:rPr>
                        <a:t>=</a:t>
                      </a:r>
                      <a:endParaRPr lang="en-US" altLang="zh-CN" sz="2600">
                        <a:latin typeface="Times New Roman" panose="02020603050405020304" pitchFamily="18" charset="0"/>
                        <a:ea typeface="宋体" panose="02010600030101010101" pitchFamily="2" charset="-122"/>
                      </a:endParaRPr>
                    </a:p>
                  </p:txBody>
                </p:sp>
              </p:grpSp>
            </p:grpSp>
            <p:grpSp>
              <p:nvGrpSpPr>
                <p:cNvPr id="91386" name="Group 250">
                  <a:extLst>
                    <a:ext uri="{FF2B5EF4-FFF2-40B4-BE49-F238E27FC236}">
                      <a16:creationId xmlns:a16="http://schemas.microsoft.com/office/drawing/2014/main" id="{AD676B8E-84C5-46EB-9151-99FC753D8DB6}"/>
                    </a:ext>
                  </a:extLst>
                </p:cNvPr>
                <p:cNvGrpSpPr>
                  <a:grpSpLocks/>
                </p:cNvGrpSpPr>
                <p:nvPr/>
              </p:nvGrpSpPr>
              <p:grpSpPr bwMode="auto">
                <a:xfrm>
                  <a:off x="1779" y="3360"/>
                  <a:ext cx="1092" cy="754"/>
                  <a:chOff x="1779" y="3360"/>
                  <a:chExt cx="1092" cy="754"/>
                </a:xfrm>
              </p:grpSpPr>
              <p:sp>
                <p:nvSpPr>
                  <p:cNvPr id="91222" name="Text Box 86">
                    <a:extLst>
                      <a:ext uri="{FF2B5EF4-FFF2-40B4-BE49-F238E27FC236}">
                        <a16:creationId xmlns:a16="http://schemas.microsoft.com/office/drawing/2014/main" id="{0020E973-39C1-4F82-BE09-7481420BC787}"/>
                      </a:ext>
                    </a:extLst>
                  </p:cNvPr>
                  <p:cNvSpPr txBox="1">
                    <a:spLocks noChangeArrowheads="1"/>
                  </p:cNvSpPr>
                  <p:nvPr/>
                </p:nvSpPr>
                <p:spPr bwMode="auto">
                  <a:xfrm>
                    <a:off x="1779" y="3360"/>
                    <a:ext cx="220"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zh-CN" altLang="en-US" sz="1517">
                        <a:latin typeface="Times New Roman" panose="02020603050405020304" pitchFamily="18" charset="0"/>
                        <a:ea typeface="宋体" panose="02010600030101010101" pitchFamily="2" charset="-122"/>
                      </a:rPr>
                      <a:t>则</a:t>
                    </a:r>
                  </a:p>
                </p:txBody>
              </p:sp>
              <p:grpSp>
                <p:nvGrpSpPr>
                  <p:cNvPr id="91385" name="Group 249">
                    <a:extLst>
                      <a:ext uri="{FF2B5EF4-FFF2-40B4-BE49-F238E27FC236}">
                        <a16:creationId xmlns:a16="http://schemas.microsoft.com/office/drawing/2014/main" id="{404815CC-1238-4A9F-BAF6-EC7F683ECB9E}"/>
                      </a:ext>
                    </a:extLst>
                  </p:cNvPr>
                  <p:cNvGrpSpPr>
                    <a:grpSpLocks/>
                  </p:cNvGrpSpPr>
                  <p:nvPr/>
                </p:nvGrpSpPr>
                <p:grpSpPr bwMode="auto">
                  <a:xfrm>
                    <a:off x="1842" y="3559"/>
                    <a:ext cx="1029" cy="555"/>
                    <a:chOff x="1842" y="3559"/>
                    <a:chExt cx="1029" cy="555"/>
                  </a:xfrm>
                </p:grpSpPr>
                <p:sp>
                  <p:nvSpPr>
                    <p:cNvPr id="91364" name="Line 228">
                      <a:extLst>
                        <a:ext uri="{FF2B5EF4-FFF2-40B4-BE49-F238E27FC236}">
                          <a16:creationId xmlns:a16="http://schemas.microsoft.com/office/drawing/2014/main" id="{F7477A5A-D3B5-44CF-8613-29447AA99BB7}"/>
                        </a:ext>
                      </a:extLst>
                    </p:cNvPr>
                    <p:cNvSpPr>
                      <a:spLocks noChangeShapeType="1"/>
                    </p:cNvSpPr>
                    <p:nvPr/>
                  </p:nvSpPr>
                  <p:spPr bwMode="auto">
                    <a:xfrm flipV="1">
                      <a:off x="2043" y="3708"/>
                      <a:ext cx="19" cy="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91365" name="Line 229">
                      <a:extLst>
                        <a:ext uri="{FF2B5EF4-FFF2-40B4-BE49-F238E27FC236}">
                          <a16:creationId xmlns:a16="http://schemas.microsoft.com/office/drawing/2014/main" id="{D0331423-1952-49BF-9C99-C5174C287CC7}"/>
                        </a:ext>
                      </a:extLst>
                    </p:cNvPr>
                    <p:cNvSpPr>
                      <a:spLocks noChangeShapeType="1"/>
                    </p:cNvSpPr>
                    <p:nvPr/>
                  </p:nvSpPr>
                  <p:spPr bwMode="auto">
                    <a:xfrm>
                      <a:off x="2062" y="3711"/>
                      <a:ext cx="28" cy="4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91366" name="Line 230">
                      <a:extLst>
                        <a:ext uri="{FF2B5EF4-FFF2-40B4-BE49-F238E27FC236}">
                          <a16:creationId xmlns:a16="http://schemas.microsoft.com/office/drawing/2014/main" id="{47A5378E-F948-4E13-ACB8-8381B8BB87B1}"/>
                        </a:ext>
                      </a:extLst>
                    </p:cNvPr>
                    <p:cNvSpPr>
                      <a:spLocks noChangeShapeType="1"/>
                    </p:cNvSpPr>
                    <p:nvPr/>
                  </p:nvSpPr>
                  <p:spPr bwMode="auto">
                    <a:xfrm flipV="1">
                      <a:off x="2093" y="3629"/>
                      <a:ext cx="36" cy="1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91367" name="Line 231">
                      <a:extLst>
                        <a:ext uri="{FF2B5EF4-FFF2-40B4-BE49-F238E27FC236}">
                          <a16:creationId xmlns:a16="http://schemas.microsoft.com/office/drawing/2014/main" id="{F20AC65D-F74C-42F5-AA38-AB13CC3D411B}"/>
                        </a:ext>
                      </a:extLst>
                    </p:cNvPr>
                    <p:cNvSpPr>
                      <a:spLocks noChangeShapeType="1"/>
                    </p:cNvSpPr>
                    <p:nvPr/>
                  </p:nvSpPr>
                  <p:spPr bwMode="auto">
                    <a:xfrm>
                      <a:off x="2129" y="3629"/>
                      <a:ext cx="8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91368" name="Line 232">
                      <a:extLst>
                        <a:ext uri="{FF2B5EF4-FFF2-40B4-BE49-F238E27FC236}">
                          <a16:creationId xmlns:a16="http://schemas.microsoft.com/office/drawing/2014/main" id="{5FEAEED5-EC0E-4F52-836E-B56042E2FE79}"/>
                        </a:ext>
                      </a:extLst>
                    </p:cNvPr>
                    <p:cNvSpPr>
                      <a:spLocks noChangeShapeType="1"/>
                    </p:cNvSpPr>
                    <p:nvPr/>
                  </p:nvSpPr>
                  <p:spPr bwMode="auto">
                    <a:xfrm flipH="1">
                      <a:off x="2260" y="3731"/>
                      <a:ext cx="165" cy="19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91369" name="Line 233">
                      <a:extLst>
                        <a:ext uri="{FF2B5EF4-FFF2-40B4-BE49-F238E27FC236}">
                          <a16:creationId xmlns:a16="http://schemas.microsoft.com/office/drawing/2014/main" id="{7C55A730-C9FF-49B8-9E0E-9B7F99A66BB5}"/>
                        </a:ext>
                      </a:extLst>
                    </p:cNvPr>
                    <p:cNvSpPr>
                      <a:spLocks noChangeShapeType="1"/>
                    </p:cNvSpPr>
                    <p:nvPr/>
                  </p:nvSpPr>
                  <p:spPr bwMode="auto">
                    <a:xfrm>
                      <a:off x="2246" y="3716"/>
                      <a:ext cx="31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91370" name="Rectangle 234">
                      <a:extLst>
                        <a:ext uri="{FF2B5EF4-FFF2-40B4-BE49-F238E27FC236}">
                          <a16:creationId xmlns:a16="http://schemas.microsoft.com/office/drawing/2014/main" id="{4A094E85-797A-41F0-AFB8-57AB48A60416}"/>
                        </a:ext>
                      </a:extLst>
                    </p:cNvPr>
                    <p:cNvSpPr>
                      <a:spLocks noChangeArrowheads="1"/>
                    </p:cNvSpPr>
                    <p:nvPr/>
                  </p:nvSpPr>
                  <p:spPr bwMode="auto">
                    <a:xfrm>
                      <a:off x="2809" y="3969"/>
                      <a:ext cx="4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625">
                          <a:solidFill>
                            <a:srgbClr val="000000"/>
                          </a:solidFill>
                          <a:latin typeface="Times New Roman" panose="02020603050405020304" pitchFamily="18" charset="0"/>
                          <a:ea typeface="宋体" panose="02010600030101010101" pitchFamily="2" charset="-122"/>
                        </a:rPr>
                        <a:t>)</a:t>
                      </a:r>
                      <a:endParaRPr lang="en-US" altLang="zh-CN" sz="2600">
                        <a:latin typeface="Times New Roman" panose="02020603050405020304" pitchFamily="18" charset="0"/>
                        <a:ea typeface="宋体" panose="02010600030101010101" pitchFamily="2" charset="-122"/>
                      </a:endParaRPr>
                    </a:p>
                  </p:txBody>
                </p:sp>
                <p:sp>
                  <p:nvSpPr>
                    <p:cNvPr id="91371" name="Rectangle 235">
                      <a:extLst>
                        <a:ext uri="{FF2B5EF4-FFF2-40B4-BE49-F238E27FC236}">
                          <a16:creationId xmlns:a16="http://schemas.microsoft.com/office/drawing/2014/main" id="{11EDB4EA-5B06-4B4A-88B6-41CA70F5C0F9}"/>
                        </a:ext>
                      </a:extLst>
                    </p:cNvPr>
                    <p:cNvSpPr>
                      <a:spLocks noChangeArrowheads="1"/>
                    </p:cNvSpPr>
                    <p:nvPr/>
                  </p:nvSpPr>
                  <p:spPr bwMode="auto">
                    <a:xfrm>
                      <a:off x="2601" y="3969"/>
                      <a:ext cx="12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625">
                          <a:solidFill>
                            <a:srgbClr val="000000"/>
                          </a:solidFill>
                          <a:latin typeface="Times New Roman" panose="02020603050405020304" pitchFamily="18" charset="0"/>
                          <a:ea typeface="宋体" panose="02010600030101010101" pitchFamily="2" charset="-122"/>
                        </a:rPr>
                        <a:t>90</a:t>
                      </a:r>
                      <a:endParaRPr lang="en-US" altLang="zh-CN" sz="2600">
                        <a:latin typeface="Times New Roman" panose="02020603050405020304" pitchFamily="18" charset="0"/>
                        <a:ea typeface="宋体" panose="02010600030101010101" pitchFamily="2" charset="-122"/>
                      </a:endParaRPr>
                    </a:p>
                  </p:txBody>
                </p:sp>
                <p:sp>
                  <p:nvSpPr>
                    <p:cNvPr id="91372" name="Rectangle 236">
                      <a:extLst>
                        <a:ext uri="{FF2B5EF4-FFF2-40B4-BE49-F238E27FC236}">
                          <a16:creationId xmlns:a16="http://schemas.microsoft.com/office/drawing/2014/main" id="{A24A5BE9-E441-43D4-A889-8057ADEB39CB}"/>
                        </a:ext>
                      </a:extLst>
                    </p:cNvPr>
                    <p:cNvSpPr>
                      <a:spLocks noChangeArrowheads="1"/>
                    </p:cNvSpPr>
                    <p:nvPr/>
                  </p:nvSpPr>
                  <p:spPr bwMode="auto">
                    <a:xfrm>
                      <a:off x="2103" y="3969"/>
                      <a:ext cx="18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625">
                          <a:solidFill>
                            <a:srgbClr val="000000"/>
                          </a:solidFill>
                          <a:latin typeface="Times New Roman" panose="02020603050405020304" pitchFamily="18" charset="0"/>
                          <a:ea typeface="宋体" panose="02010600030101010101" pitchFamily="2" charset="-122"/>
                        </a:rPr>
                        <a:t>sin(</a:t>
                      </a:r>
                      <a:endParaRPr lang="en-US" altLang="zh-CN" sz="2600">
                        <a:latin typeface="Times New Roman" panose="02020603050405020304" pitchFamily="18" charset="0"/>
                        <a:ea typeface="宋体" panose="02010600030101010101" pitchFamily="2" charset="-122"/>
                      </a:endParaRPr>
                    </a:p>
                  </p:txBody>
                </p:sp>
                <p:sp>
                  <p:nvSpPr>
                    <p:cNvPr id="91373" name="Rectangle 237">
                      <a:extLst>
                        <a:ext uri="{FF2B5EF4-FFF2-40B4-BE49-F238E27FC236}">
                          <a16:creationId xmlns:a16="http://schemas.microsoft.com/office/drawing/2014/main" id="{4682CC64-C69D-4DED-89D2-A8CF3B18CD48}"/>
                        </a:ext>
                      </a:extLst>
                    </p:cNvPr>
                    <p:cNvSpPr>
                      <a:spLocks noChangeArrowheads="1"/>
                    </p:cNvSpPr>
                    <p:nvPr/>
                  </p:nvSpPr>
                  <p:spPr bwMode="auto">
                    <a:xfrm>
                      <a:off x="1849" y="3969"/>
                      <a:ext cx="21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625">
                          <a:solidFill>
                            <a:srgbClr val="000000"/>
                          </a:solidFill>
                          <a:latin typeface="Times New Roman" panose="02020603050405020304" pitchFamily="18" charset="0"/>
                          <a:ea typeface="宋体" panose="02010600030101010101" pitchFamily="2" charset="-122"/>
                        </a:rPr>
                        <a:t>       </a:t>
                      </a:r>
                      <a:endParaRPr lang="en-US" altLang="zh-CN" sz="2600">
                        <a:latin typeface="Times New Roman" panose="02020603050405020304" pitchFamily="18" charset="0"/>
                        <a:ea typeface="宋体" panose="02010600030101010101" pitchFamily="2" charset="-122"/>
                      </a:endParaRPr>
                    </a:p>
                  </p:txBody>
                </p:sp>
                <p:sp>
                  <p:nvSpPr>
                    <p:cNvPr id="91374" name="Rectangle 238">
                      <a:extLst>
                        <a:ext uri="{FF2B5EF4-FFF2-40B4-BE49-F238E27FC236}">
                          <a16:creationId xmlns:a16="http://schemas.microsoft.com/office/drawing/2014/main" id="{3F88F587-1857-4686-901D-B7A66950CD59}"/>
                        </a:ext>
                      </a:extLst>
                    </p:cNvPr>
                    <p:cNvSpPr>
                      <a:spLocks noChangeArrowheads="1"/>
                    </p:cNvSpPr>
                    <p:nvPr/>
                  </p:nvSpPr>
                  <p:spPr bwMode="auto">
                    <a:xfrm>
                      <a:off x="2274" y="3716"/>
                      <a:ext cx="6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625">
                          <a:solidFill>
                            <a:srgbClr val="000000"/>
                          </a:solidFill>
                          <a:latin typeface="Times New Roman" panose="02020603050405020304" pitchFamily="18" charset="0"/>
                          <a:ea typeface="宋体" panose="02010600030101010101" pitchFamily="2" charset="-122"/>
                        </a:rPr>
                        <a:t>1</a:t>
                      </a:r>
                      <a:endParaRPr lang="en-US" altLang="zh-CN" sz="2600">
                        <a:latin typeface="Times New Roman" panose="02020603050405020304" pitchFamily="18" charset="0"/>
                        <a:ea typeface="宋体" panose="02010600030101010101" pitchFamily="2" charset="-122"/>
                      </a:endParaRPr>
                    </a:p>
                  </p:txBody>
                </p:sp>
                <p:sp>
                  <p:nvSpPr>
                    <p:cNvPr id="91375" name="Rectangle 239">
                      <a:extLst>
                        <a:ext uri="{FF2B5EF4-FFF2-40B4-BE49-F238E27FC236}">
                          <a16:creationId xmlns:a16="http://schemas.microsoft.com/office/drawing/2014/main" id="{2F241DBD-7D0B-42A3-9B2E-40E599642533}"/>
                        </a:ext>
                      </a:extLst>
                    </p:cNvPr>
                    <p:cNvSpPr>
                      <a:spLocks noChangeArrowheads="1"/>
                    </p:cNvSpPr>
                    <p:nvPr/>
                  </p:nvSpPr>
                  <p:spPr bwMode="auto">
                    <a:xfrm>
                      <a:off x="2138" y="3637"/>
                      <a:ext cx="6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625">
                          <a:solidFill>
                            <a:srgbClr val="000000"/>
                          </a:solidFill>
                          <a:latin typeface="Times New Roman" panose="02020603050405020304" pitchFamily="18" charset="0"/>
                          <a:ea typeface="宋体" panose="02010600030101010101" pitchFamily="2" charset="-122"/>
                        </a:rPr>
                        <a:t>2</a:t>
                      </a:r>
                      <a:endParaRPr lang="en-US" altLang="zh-CN" sz="2600">
                        <a:latin typeface="Times New Roman" panose="02020603050405020304" pitchFamily="18" charset="0"/>
                        <a:ea typeface="宋体" panose="02010600030101010101" pitchFamily="2" charset="-122"/>
                      </a:endParaRPr>
                    </a:p>
                  </p:txBody>
                </p:sp>
                <p:sp>
                  <p:nvSpPr>
                    <p:cNvPr id="91376" name="Rectangle 240">
                      <a:extLst>
                        <a:ext uri="{FF2B5EF4-FFF2-40B4-BE49-F238E27FC236}">
                          <a16:creationId xmlns:a16="http://schemas.microsoft.com/office/drawing/2014/main" id="{532161FF-7FCE-418F-8C14-70BC32B14EC7}"/>
                        </a:ext>
                      </a:extLst>
                    </p:cNvPr>
                    <p:cNvSpPr>
                      <a:spLocks noChangeArrowheads="1"/>
                    </p:cNvSpPr>
                    <p:nvPr/>
                  </p:nvSpPr>
                  <p:spPr bwMode="auto">
                    <a:xfrm>
                      <a:off x="2750" y="3955"/>
                      <a:ext cx="12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625">
                          <a:solidFill>
                            <a:srgbClr val="000000"/>
                          </a:solidFill>
                          <a:latin typeface="Symbol" panose="05050102010706020507" pitchFamily="18" charset="2"/>
                          <a:ea typeface="宋体" panose="02010600030101010101" pitchFamily="2" charset="-122"/>
                        </a:rPr>
                        <a:t>°</a:t>
                      </a:r>
                      <a:endParaRPr lang="en-US" altLang="zh-CN" sz="2600">
                        <a:latin typeface="Times New Roman" panose="02020603050405020304" pitchFamily="18" charset="0"/>
                        <a:ea typeface="宋体" panose="02010600030101010101" pitchFamily="2" charset="-122"/>
                      </a:endParaRPr>
                    </a:p>
                  </p:txBody>
                </p:sp>
                <p:sp>
                  <p:nvSpPr>
                    <p:cNvPr id="91377" name="Rectangle 241">
                      <a:extLst>
                        <a:ext uri="{FF2B5EF4-FFF2-40B4-BE49-F238E27FC236}">
                          <a16:creationId xmlns:a16="http://schemas.microsoft.com/office/drawing/2014/main" id="{2D700968-43E8-4683-B66D-4254ED4A7895}"/>
                        </a:ext>
                      </a:extLst>
                    </p:cNvPr>
                    <p:cNvSpPr>
                      <a:spLocks noChangeArrowheads="1"/>
                    </p:cNvSpPr>
                    <p:nvPr/>
                  </p:nvSpPr>
                  <p:spPr bwMode="auto">
                    <a:xfrm>
                      <a:off x="2496" y="3955"/>
                      <a:ext cx="6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625">
                          <a:solidFill>
                            <a:srgbClr val="000000"/>
                          </a:solidFill>
                          <a:latin typeface="Symbol" panose="05050102010706020507" pitchFamily="18" charset="2"/>
                          <a:ea typeface="宋体" panose="02010600030101010101" pitchFamily="2" charset="-122"/>
                        </a:rPr>
                        <a:t>+</a:t>
                      </a:r>
                      <a:endParaRPr lang="en-US" altLang="zh-CN" sz="2600">
                        <a:latin typeface="Times New Roman" panose="02020603050405020304" pitchFamily="18" charset="0"/>
                        <a:ea typeface="宋体" panose="02010600030101010101" pitchFamily="2" charset="-122"/>
                      </a:endParaRPr>
                    </a:p>
                  </p:txBody>
                </p:sp>
                <p:sp>
                  <p:nvSpPr>
                    <p:cNvPr id="91378" name="Rectangle 242">
                      <a:extLst>
                        <a:ext uri="{FF2B5EF4-FFF2-40B4-BE49-F238E27FC236}">
                          <a16:creationId xmlns:a16="http://schemas.microsoft.com/office/drawing/2014/main" id="{2ED270CB-B037-4F5C-B78A-D45D95408966}"/>
                        </a:ext>
                      </a:extLst>
                    </p:cNvPr>
                    <p:cNvSpPr>
                      <a:spLocks noChangeArrowheads="1"/>
                    </p:cNvSpPr>
                    <p:nvPr/>
                  </p:nvSpPr>
                  <p:spPr bwMode="auto">
                    <a:xfrm>
                      <a:off x="1921" y="3623"/>
                      <a:ext cx="6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625">
                          <a:solidFill>
                            <a:srgbClr val="000000"/>
                          </a:solidFill>
                          <a:latin typeface="Symbol" panose="05050102010706020507" pitchFamily="18" charset="2"/>
                          <a:ea typeface="宋体" panose="02010600030101010101" pitchFamily="2" charset="-122"/>
                        </a:rPr>
                        <a:t>=</a:t>
                      </a:r>
                      <a:endParaRPr lang="en-US" altLang="zh-CN" sz="2600">
                        <a:latin typeface="Times New Roman" panose="02020603050405020304" pitchFamily="18" charset="0"/>
                        <a:ea typeface="宋体" panose="02010600030101010101" pitchFamily="2" charset="-122"/>
                      </a:endParaRPr>
                    </a:p>
                  </p:txBody>
                </p:sp>
                <p:sp>
                  <p:nvSpPr>
                    <p:cNvPr id="91379" name="Rectangle 243">
                      <a:extLst>
                        <a:ext uri="{FF2B5EF4-FFF2-40B4-BE49-F238E27FC236}">
                          <a16:creationId xmlns:a16="http://schemas.microsoft.com/office/drawing/2014/main" id="{7051B959-28B9-4035-96C7-D3C6648D50A1}"/>
                        </a:ext>
                      </a:extLst>
                    </p:cNvPr>
                    <p:cNvSpPr>
                      <a:spLocks noChangeArrowheads="1"/>
                    </p:cNvSpPr>
                    <p:nvPr/>
                  </p:nvSpPr>
                  <p:spPr bwMode="auto">
                    <a:xfrm>
                      <a:off x="2422" y="3969"/>
                      <a:ext cx="3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625" i="1">
                          <a:solidFill>
                            <a:srgbClr val="000000"/>
                          </a:solidFill>
                          <a:latin typeface="Times New Roman" panose="02020603050405020304" pitchFamily="18" charset="0"/>
                          <a:ea typeface="宋体" panose="02010600030101010101" pitchFamily="2" charset="-122"/>
                        </a:rPr>
                        <a:t>t</a:t>
                      </a:r>
                      <a:endParaRPr lang="en-US" altLang="zh-CN" sz="2600">
                        <a:latin typeface="Times New Roman" panose="02020603050405020304" pitchFamily="18" charset="0"/>
                        <a:ea typeface="宋体" panose="02010600030101010101" pitchFamily="2" charset="-122"/>
                      </a:endParaRPr>
                    </a:p>
                  </p:txBody>
                </p:sp>
                <p:sp>
                  <p:nvSpPr>
                    <p:cNvPr id="91380" name="Rectangle 244">
                      <a:extLst>
                        <a:ext uri="{FF2B5EF4-FFF2-40B4-BE49-F238E27FC236}">
                          <a16:creationId xmlns:a16="http://schemas.microsoft.com/office/drawing/2014/main" id="{AC4EE691-E153-489E-BB50-0992A443A5D6}"/>
                        </a:ext>
                      </a:extLst>
                    </p:cNvPr>
                    <p:cNvSpPr>
                      <a:spLocks noChangeArrowheads="1"/>
                    </p:cNvSpPr>
                    <p:nvPr/>
                  </p:nvSpPr>
                  <p:spPr bwMode="auto">
                    <a:xfrm>
                      <a:off x="2445" y="3810"/>
                      <a:ext cx="8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625" i="1">
                          <a:solidFill>
                            <a:srgbClr val="000000"/>
                          </a:solidFill>
                          <a:latin typeface="Times New Roman" panose="02020603050405020304" pitchFamily="18" charset="0"/>
                          <a:ea typeface="宋体" panose="02010600030101010101" pitchFamily="2" charset="-122"/>
                        </a:rPr>
                        <a:t>C</a:t>
                      </a:r>
                      <a:endParaRPr lang="en-US" altLang="zh-CN" sz="2600">
                        <a:latin typeface="Times New Roman" panose="02020603050405020304" pitchFamily="18" charset="0"/>
                        <a:ea typeface="宋体" panose="02010600030101010101" pitchFamily="2" charset="-122"/>
                      </a:endParaRPr>
                    </a:p>
                  </p:txBody>
                </p:sp>
                <p:sp>
                  <p:nvSpPr>
                    <p:cNvPr id="91381" name="Rectangle 245">
                      <a:extLst>
                        <a:ext uri="{FF2B5EF4-FFF2-40B4-BE49-F238E27FC236}">
                          <a16:creationId xmlns:a16="http://schemas.microsoft.com/office/drawing/2014/main" id="{55C67188-7651-44F2-B4BE-D9BABB0C4F30}"/>
                        </a:ext>
                      </a:extLst>
                    </p:cNvPr>
                    <p:cNvSpPr>
                      <a:spLocks noChangeArrowheads="1"/>
                    </p:cNvSpPr>
                    <p:nvPr/>
                  </p:nvSpPr>
                  <p:spPr bwMode="auto">
                    <a:xfrm>
                      <a:off x="2335" y="3559"/>
                      <a:ext cx="8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625" i="1">
                          <a:solidFill>
                            <a:srgbClr val="000000"/>
                          </a:solidFill>
                          <a:latin typeface="Times New Roman" panose="02020603050405020304" pitchFamily="18" charset="0"/>
                          <a:ea typeface="宋体" panose="02010600030101010101" pitchFamily="2" charset="-122"/>
                        </a:rPr>
                        <a:t>U</a:t>
                      </a:r>
                      <a:endParaRPr lang="en-US" altLang="zh-CN" sz="2600">
                        <a:latin typeface="Times New Roman" panose="02020603050405020304" pitchFamily="18" charset="0"/>
                        <a:ea typeface="宋体" panose="02010600030101010101" pitchFamily="2" charset="-122"/>
                      </a:endParaRPr>
                    </a:p>
                  </p:txBody>
                </p:sp>
                <p:sp>
                  <p:nvSpPr>
                    <p:cNvPr id="91382" name="Rectangle 246">
                      <a:extLst>
                        <a:ext uri="{FF2B5EF4-FFF2-40B4-BE49-F238E27FC236}">
                          <a16:creationId xmlns:a16="http://schemas.microsoft.com/office/drawing/2014/main" id="{0CA85F2A-35DB-4997-AD48-FD54BEB63159}"/>
                        </a:ext>
                      </a:extLst>
                    </p:cNvPr>
                    <p:cNvSpPr>
                      <a:spLocks noChangeArrowheads="1"/>
                    </p:cNvSpPr>
                    <p:nvPr/>
                  </p:nvSpPr>
                  <p:spPr bwMode="auto">
                    <a:xfrm>
                      <a:off x="1842" y="3637"/>
                      <a:ext cx="3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625" i="1">
                          <a:solidFill>
                            <a:srgbClr val="000000"/>
                          </a:solidFill>
                          <a:latin typeface="Times New Roman" panose="02020603050405020304" pitchFamily="18" charset="0"/>
                          <a:ea typeface="宋体" panose="02010600030101010101" pitchFamily="2" charset="-122"/>
                        </a:rPr>
                        <a:t>i</a:t>
                      </a:r>
                      <a:endParaRPr lang="en-US" altLang="zh-CN" sz="2600">
                        <a:latin typeface="Times New Roman" panose="02020603050405020304" pitchFamily="18" charset="0"/>
                        <a:ea typeface="宋体" panose="02010600030101010101" pitchFamily="2" charset="-122"/>
                      </a:endParaRPr>
                    </a:p>
                  </p:txBody>
                </p:sp>
                <p:sp>
                  <p:nvSpPr>
                    <p:cNvPr id="91383" name="Rectangle 247">
                      <a:extLst>
                        <a:ext uri="{FF2B5EF4-FFF2-40B4-BE49-F238E27FC236}">
                          <a16:creationId xmlns:a16="http://schemas.microsoft.com/office/drawing/2014/main" id="{A4184F8A-F042-4D14-B9CD-201940F710AD}"/>
                        </a:ext>
                      </a:extLst>
                    </p:cNvPr>
                    <p:cNvSpPr>
                      <a:spLocks noChangeArrowheads="1"/>
                    </p:cNvSpPr>
                    <p:nvPr/>
                  </p:nvSpPr>
                  <p:spPr bwMode="auto">
                    <a:xfrm>
                      <a:off x="2319" y="3955"/>
                      <a:ext cx="8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625" i="1">
                          <a:solidFill>
                            <a:srgbClr val="000000"/>
                          </a:solidFill>
                          <a:latin typeface="Symbol" panose="05050102010706020507" pitchFamily="18" charset="2"/>
                          <a:ea typeface="宋体" panose="02010600030101010101" pitchFamily="2" charset="-122"/>
                        </a:rPr>
                        <a:t>w</a:t>
                      </a:r>
                      <a:endParaRPr lang="en-US" altLang="zh-CN" sz="2600">
                        <a:latin typeface="Times New Roman" panose="02020603050405020304" pitchFamily="18" charset="0"/>
                        <a:ea typeface="宋体" panose="02010600030101010101" pitchFamily="2" charset="-122"/>
                      </a:endParaRPr>
                    </a:p>
                  </p:txBody>
                </p:sp>
                <p:sp>
                  <p:nvSpPr>
                    <p:cNvPr id="91384" name="Rectangle 248">
                      <a:extLst>
                        <a:ext uri="{FF2B5EF4-FFF2-40B4-BE49-F238E27FC236}">
                          <a16:creationId xmlns:a16="http://schemas.microsoft.com/office/drawing/2014/main" id="{E215883C-52DA-4530-BC61-2414552DEA18}"/>
                        </a:ext>
                      </a:extLst>
                    </p:cNvPr>
                    <p:cNvSpPr>
                      <a:spLocks noChangeArrowheads="1"/>
                    </p:cNvSpPr>
                    <p:nvPr/>
                  </p:nvSpPr>
                  <p:spPr bwMode="auto">
                    <a:xfrm>
                      <a:off x="2343" y="3796"/>
                      <a:ext cx="8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625" i="1">
                          <a:solidFill>
                            <a:srgbClr val="000000"/>
                          </a:solidFill>
                          <a:latin typeface="Symbol" panose="05050102010706020507" pitchFamily="18" charset="2"/>
                          <a:ea typeface="宋体" panose="02010600030101010101" pitchFamily="2" charset="-122"/>
                        </a:rPr>
                        <a:t>w</a:t>
                      </a:r>
                      <a:endParaRPr lang="en-US" altLang="zh-CN" sz="2600">
                        <a:latin typeface="Times New Roman" panose="02020603050405020304" pitchFamily="18" charset="0"/>
                        <a:ea typeface="宋体" panose="02010600030101010101" pitchFamily="2" charset="-122"/>
                      </a:endParaRPr>
                    </a:p>
                  </p:txBody>
                </p:sp>
              </p:grpSp>
            </p:grpSp>
          </p:grpSp>
          <p:graphicFrame>
            <p:nvGraphicFramePr>
              <p:cNvPr id="91225" name="Object 89">
                <a:extLst>
                  <a:ext uri="{FF2B5EF4-FFF2-40B4-BE49-F238E27FC236}">
                    <a16:creationId xmlns:a16="http://schemas.microsoft.com/office/drawing/2014/main" id="{E7F1BE42-03EB-4095-9F4D-C79276282032}"/>
                  </a:ext>
                </a:extLst>
              </p:cNvPr>
              <p:cNvGraphicFramePr>
                <a:graphicFrameLocks noChangeAspect="1"/>
              </p:cNvGraphicFramePr>
              <p:nvPr>
                <p:extLst>
                  <p:ext uri="{D42A27DB-BD31-4B8C-83A1-F6EECF244321}">
                    <p14:modId xmlns:p14="http://schemas.microsoft.com/office/powerpoint/2010/main" val="3736194229"/>
                  </p:ext>
                </p:extLst>
              </p:nvPr>
            </p:nvGraphicFramePr>
            <p:xfrm>
              <a:off x="4648200" y="3657600"/>
              <a:ext cx="741363" cy="593725"/>
            </p:xfrm>
            <a:graphic>
              <a:graphicData uri="http://schemas.openxmlformats.org/presentationml/2006/ole">
                <mc:AlternateContent xmlns:mc="http://schemas.openxmlformats.org/markup-compatibility/2006">
                  <mc:Choice xmlns:v="urn:schemas-microsoft-com:vml" Requires="v">
                    <p:oleObj spid="_x0000_s377781" name="公式" r:id="rId17" imgW="571320" imgH="457200" progId="Equation.3">
                      <p:embed/>
                    </p:oleObj>
                  </mc:Choice>
                  <mc:Fallback>
                    <p:oleObj name="公式" r:id="rId17" imgW="571320" imgH="457200" progId="Equation.3">
                      <p:embed/>
                      <p:pic>
                        <p:nvPicPr>
                          <p:cNvPr id="0" name="Object 8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48200" y="3657600"/>
                            <a:ext cx="741363"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1351" name="Group 215">
                <a:extLst>
                  <a:ext uri="{FF2B5EF4-FFF2-40B4-BE49-F238E27FC236}">
                    <a16:creationId xmlns:a16="http://schemas.microsoft.com/office/drawing/2014/main" id="{96A876CE-D543-4C4D-97F8-A0A49F2EEC15}"/>
                  </a:ext>
                </a:extLst>
              </p:cNvPr>
              <p:cNvGrpSpPr>
                <a:grpSpLocks/>
              </p:cNvGrpSpPr>
              <p:nvPr/>
            </p:nvGrpSpPr>
            <p:grpSpPr bwMode="auto">
              <a:xfrm>
                <a:off x="4583116" y="5329242"/>
                <a:ext cx="871538" cy="720725"/>
                <a:chOff x="2887" y="3357"/>
                <a:chExt cx="549" cy="454"/>
              </a:xfrm>
            </p:grpSpPr>
            <p:sp>
              <p:nvSpPr>
                <p:cNvPr id="91340" name="Line 204">
                  <a:extLst>
                    <a:ext uri="{FF2B5EF4-FFF2-40B4-BE49-F238E27FC236}">
                      <a16:creationId xmlns:a16="http://schemas.microsoft.com/office/drawing/2014/main" id="{8BE28E98-92F8-46DA-930D-8936F9EC84C4}"/>
                    </a:ext>
                  </a:extLst>
                </p:cNvPr>
                <p:cNvSpPr>
                  <a:spLocks noChangeShapeType="1"/>
                </p:cNvSpPr>
                <p:nvPr/>
              </p:nvSpPr>
              <p:spPr bwMode="auto">
                <a:xfrm flipH="1">
                  <a:off x="3194" y="3576"/>
                  <a:ext cx="138" cy="19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950"/>
                </a:p>
              </p:txBody>
            </p:sp>
            <p:sp>
              <p:nvSpPr>
                <p:cNvPr id="91341" name="Rectangle 205">
                  <a:extLst>
                    <a:ext uri="{FF2B5EF4-FFF2-40B4-BE49-F238E27FC236}">
                      <a16:creationId xmlns:a16="http://schemas.microsoft.com/office/drawing/2014/main" id="{DA857FAC-4538-4018-B761-AEEF65AF5BD9}"/>
                    </a:ext>
                  </a:extLst>
                </p:cNvPr>
                <p:cNvSpPr>
                  <a:spLocks noChangeArrowheads="1"/>
                </p:cNvSpPr>
                <p:nvPr/>
              </p:nvSpPr>
              <p:spPr bwMode="auto">
                <a:xfrm>
                  <a:off x="3350" y="3656"/>
                  <a:ext cx="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33" i="1">
                      <a:solidFill>
                        <a:srgbClr val="000000"/>
                      </a:solidFill>
                      <a:latin typeface="Times New Roman" panose="02020603050405020304" pitchFamily="18" charset="0"/>
                      <a:ea typeface="宋体" panose="02010600030101010101" pitchFamily="2" charset="-122"/>
                    </a:rPr>
                    <a:t>C</a:t>
                  </a:r>
                  <a:endParaRPr lang="en-US" altLang="zh-CN" sz="2600">
                    <a:latin typeface="Times New Roman" panose="02020603050405020304" pitchFamily="18" charset="0"/>
                    <a:ea typeface="宋体" panose="02010600030101010101" pitchFamily="2" charset="-122"/>
                  </a:endParaRPr>
                </a:p>
              </p:txBody>
            </p:sp>
            <p:sp>
              <p:nvSpPr>
                <p:cNvPr id="91342" name="Rectangle 206">
                  <a:extLst>
                    <a:ext uri="{FF2B5EF4-FFF2-40B4-BE49-F238E27FC236}">
                      <a16:creationId xmlns:a16="http://schemas.microsoft.com/office/drawing/2014/main" id="{DE734E94-F327-414A-B65D-B08A5921BD34}"/>
                    </a:ext>
                  </a:extLst>
                </p:cNvPr>
                <p:cNvSpPr>
                  <a:spLocks noChangeArrowheads="1"/>
                </p:cNvSpPr>
                <p:nvPr/>
              </p:nvSpPr>
              <p:spPr bwMode="auto">
                <a:xfrm>
                  <a:off x="2909" y="3592"/>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33" i="1">
                      <a:solidFill>
                        <a:srgbClr val="000000"/>
                      </a:solidFill>
                      <a:latin typeface="Times New Roman" panose="02020603050405020304" pitchFamily="18" charset="0"/>
                      <a:ea typeface="宋体" panose="02010600030101010101" pitchFamily="2" charset="-122"/>
                    </a:rPr>
                    <a:t>X</a:t>
                  </a:r>
                  <a:endParaRPr lang="en-US" altLang="zh-CN" sz="2600">
                    <a:latin typeface="Times New Roman" panose="02020603050405020304" pitchFamily="18" charset="0"/>
                    <a:ea typeface="宋体" panose="02010600030101010101" pitchFamily="2" charset="-122"/>
                  </a:endParaRPr>
                </a:p>
              </p:txBody>
            </p:sp>
            <p:sp>
              <p:nvSpPr>
                <p:cNvPr id="91343" name="Rectangle 207">
                  <a:extLst>
                    <a:ext uri="{FF2B5EF4-FFF2-40B4-BE49-F238E27FC236}">
                      <a16:creationId xmlns:a16="http://schemas.microsoft.com/office/drawing/2014/main" id="{95327B26-C08E-4289-9928-CC7EE37A25E2}"/>
                    </a:ext>
                  </a:extLst>
                </p:cNvPr>
                <p:cNvSpPr>
                  <a:spLocks noChangeArrowheads="1"/>
                </p:cNvSpPr>
                <p:nvPr/>
              </p:nvSpPr>
              <p:spPr bwMode="auto">
                <a:xfrm>
                  <a:off x="3123" y="3372"/>
                  <a:ext cx="12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33" i="1">
                      <a:solidFill>
                        <a:srgbClr val="000000"/>
                      </a:solidFill>
                      <a:latin typeface="Times New Roman" panose="02020603050405020304" pitchFamily="18" charset="0"/>
                      <a:ea typeface="宋体" panose="02010600030101010101" pitchFamily="2" charset="-122"/>
                    </a:rPr>
                    <a:t>IX</a:t>
                  </a:r>
                  <a:endParaRPr lang="en-US" altLang="zh-CN" sz="2600">
                    <a:latin typeface="Times New Roman" panose="02020603050405020304" pitchFamily="18" charset="0"/>
                    <a:ea typeface="宋体" panose="02010600030101010101" pitchFamily="2" charset="-122"/>
                  </a:endParaRPr>
                </a:p>
              </p:txBody>
            </p:sp>
            <p:sp>
              <p:nvSpPr>
                <p:cNvPr id="91344" name="Rectangle 208">
                  <a:extLst>
                    <a:ext uri="{FF2B5EF4-FFF2-40B4-BE49-F238E27FC236}">
                      <a16:creationId xmlns:a16="http://schemas.microsoft.com/office/drawing/2014/main" id="{D5DA7492-3053-487C-BE73-83526AA918E9}"/>
                    </a:ext>
                  </a:extLst>
                </p:cNvPr>
                <p:cNvSpPr>
                  <a:spLocks noChangeArrowheads="1"/>
                </p:cNvSpPr>
                <p:nvPr/>
              </p:nvSpPr>
              <p:spPr bwMode="auto">
                <a:xfrm>
                  <a:off x="2887" y="3372"/>
                  <a:ext cx="9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33" i="1">
                      <a:solidFill>
                        <a:srgbClr val="000000"/>
                      </a:solidFill>
                      <a:latin typeface="Times New Roman" panose="02020603050405020304" pitchFamily="18" charset="0"/>
                      <a:ea typeface="宋体" panose="02010600030101010101" pitchFamily="2" charset="-122"/>
                    </a:rPr>
                    <a:t>U</a:t>
                  </a:r>
                  <a:endParaRPr lang="en-US" altLang="zh-CN" sz="2600">
                    <a:latin typeface="Times New Roman" panose="02020603050405020304" pitchFamily="18" charset="0"/>
                    <a:ea typeface="宋体" panose="02010600030101010101" pitchFamily="2" charset="-122"/>
                  </a:endParaRPr>
                </a:p>
              </p:txBody>
            </p:sp>
            <p:sp>
              <p:nvSpPr>
                <p:cNvPr id="91345" name="Rectangle 209">
                  <a:extLst>
                    <a:ext uri="{FF2B5EF4-FFF2-40B4-BE49-F238E27FC236}">
                      <a16:creationId xmlns:a16="http://schemas.microsoft.com/office/drawing/2014/main" id="{027899A6-2D39-4BD7-9A1E-0679D8A4794C}"/>
                    </a:ext>
                  </a:extLst>
                </p:cNvPr>
                <p:cNvSpPr>
                  <a:spLocks noChangeArrowheads="1"/>
                </p:cNvSpPr>
                <p:nvPr/>
              </p:nvSpPr>
              <p:spPr bwMode="auto">
                <a:xfrm>
                  <a:off x="2998" y="3668"/>
                  <a:ext cx="4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975" i="1">
                      <a:solidFill>
                        <a:srgbClr val="000000"/>
                      </a:solidFill>
                      <a:latin typeface="Times New Roman" panose="02020603050405020304" pitchFamily="18" charset="0"/>
                      <a:ea typeface="宋体" panose="02010600030101010101" pitchFamily="2" charset="-122"/>
                    </a:rPr>
                    <a:t>C</a:t>
                  </a:r>
                  <a:endParaRPr lang="en-US" altLang="zh-CN" sz="2600">
                    <a:latin typeface="Times New Roman" panose="02020603050405020304" pitchFamily="18" charset="0"/>
                    <a:ea typeface="宋体" panose="02010600030101010101" pitchFamily="2" charset="-122"/>
                  </a:endParaRPr>
                </a:p>
              </p:txBody>
            </p:sp>
            <p:sp>
              <p:nvSpPr>
                <p:cNvPr id="91346" name="Rectangle 210">
                  <a:extLst>
                    <a:ext uri="{FF2B5EF4-FFF2-40B4-BE49-F238E27FC236}">
                      <a16:creationId xmlns:a16="http://schemas.microsoft.com/office/drawing/2014/main" id="{EC07B595-4A9B-4AB8-83E0-4E193B9AAB46}"/>
                    </a:ext>
                  </a:extLst>
                </p:cNvPr>
                <p:cNvSpPr>
                  <a:spLocks noChangeArrowheads="1"/>
                </p:cNvSpPr>
                <p:nvPr/>
              </p:nvSpPr>
              <p:spPr bwMode="auto">
                <a:xfrm>
                  <a:off x="3253" y="3448"/>
                  <a:ext cx="4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975" i="1">
                      <a:solidFill>
                        <a:srgbClr val="000000"/>
                      </a:solidFill>
                      <a:latin typeface="Times New Roman" panose="02020603050405020304" pitchFamily="18" charset="0"/>
                      <a:ea typeface="宋体" panose="02010600030101010101" pitchFamily="2" charset="-122"/>
                    </a:rPr>
                    <a:t>C</a:t>
                  </a:r>
                  <a:endParaRPr lang="en-US" altLang="zh-CN" sz="2600">
                    <a:latin typeface="Times New Roman" panose="02020603050405020304" pitchFamily="18" charset="0"/>
                    <a:ea typeface="宋体" panose="02010600030101010101" pitchFamily="2" charset="-122"/>
                  </a:endParaRPr>
                </a:p>
              </p:txBody>
            </p:sp>
            <p:sp>
              <p:nvSpPr>
                <p:cNvPr id="91347" name="Rectangle 211">
                  <a:extLst>
                    <a:ext uri="{FF2B5EF4-FFF2-40B4-BE49-F238E27FC236}">
                      <a16:creationId xmlns:a16="http://schemas.microsoft.com/office/drawing/2014/main" id="{669758DD-7E47-49E4-9143-94FC0AA51963}"/>
                    </a:ext>
                  </a:extLst>
                </p:cNvPr>
                <p:cNvSpPr>
                  <a:spLocks noChangeArrowheads="1"/>
                </p:cNvSpPr>
                <p:nvPr/>
              </p:nvSpPr>
              <p:spPr bwMode="auto">
                <a:xfrm>
                  <a:off x="3264" y="3641"/>
                  <a:ext cx="8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33" i="1">
                      <a:solidFill>
                        <a:srgbClr val="000000"/>
                      </a:solidFill>
                      <a:latin typeface="Symbol" panose="05050102010706020507" pitchFamily="18" charset="2"/>
                      <a:ea typeface="宋体" panose="02010600030101010101" pitchFamily="2" charset="-122"/>
                    </a:rPr>
                    <a:t>w</a:t>
                  </a:r>
                  <a:endParaRPr lang="en-US" altLang="zh-CN" sz="2600">
                    <a:latin typeface="Times New Roman" panose="02020603050405020304" pitchFamily="18" charset="0"/>
                    <a:ea typeface="宋体" panose="02010600030101010101" pitchFamily="2" charset="-122"/>
                  </a:endParaRPr>
                </a:p>
              </p:txBody>
            </p:sp>
            <p:sp>
              <p:nvSpPr>
                <p:cNvPr id="91348" name="Rectangle 212">
                  <a:extLst>
                    <a:ext uri="{FF2B5EF4-FFF2-40B4-BE49-F238E27FC236}">
                      <a16:creationId xmlns:a16="http://schemas.microsoft.com/office/drawing/2014/main" id="{A21BD9AB-0481-4ABB-9FEF-6C012F31189B}"/>
                    </a:ext>
                  </a:extLst>
                </p:cNvPr>
                <p:cNvSpPr>
                  <a:spLocks noChangeArrowheads="1"/>
                </p:cNvSpPr>
                <p:nvPr/>
              </p:nvSpPr>
              <p:spPr bwMode="auto">
                <a:xfrm>
                  <a:off x="3205" y="3561"/>
                  <a:ext cx="6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33">
                      <a:solidFill>
                        <a:srgbClr val="000000"/>
                      </a:solidFill>
                      <a:latin typeface="Times New Roman" panose="02020603050405020304" pitchFamily="18" charset="0"/>
                      <a:ea typeface="宋体" panose="02010600030101010101" pitchFamily="2" charset="-122"/>
                    </a:rPr>
                    <a:t>1</a:t>
                  </a:r>
                  <a:endParaRPr lang="en-US" altLang="zh-CN" sz="2600">
                    <a:latin typeface="Times New Roman" panose="02020603050405020304" pitchFamily="18" charset="0"/>
                    <a:ea typeface="宋体" panose="02010600030101010101" pitchFamily="2" charset="-122"/>
                  </a:endParaRPr>
                </a:p>
              </p:txBody>
            </p:sp>
            <p:sp>
              <p:nvSpPr>
                <p:cNvPr id="91349" name="Rectangle 213">
                  <a:extLst>
                    <a:ext uri="{FF2B5EF4-FFF2-40B4-BE49-F238E27FC236}">
                      <a16:creationId xmlns:a16="http://schemas.microsoft.com/office/drawing/2014/main" id="{D2E3EC4D-4322-4D43-83EE-14FED2842117}"/>
                    </a:ext>
                  </a:extLst>
                </p:cNvPr>
                <p:cNvSpPr>
                  <a:spLocks noChangeArrowheads="1"/>
                </p:cNvSpPr>
                <p:nvPr/>
              </p:nvSpPr>
              <p:spPr bwMode="auto">
                <a:xfrm>
                  <a:off x="3092" y="3577"/>
                  <a:ext cx="7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33">
                      <a:solidFill>
                        <a:srgbClr val="000000"/>
                      </a:solidFill>
                      <a:latin typeface="Symbol" panose="05050102010706020507" pitchFamily="18" charset="2"/>
                      <a:ea typeface="宋体" panose="02010600030101010101" pitchFamily="2" charset="-122"/>
                    </a:rPr>
                    <a:t>=</a:t>
                  </a:r>
                  <a:endParaRPr lang="en-US" altLang="zh-CN" sz="2600">
                    <a:latin typeface="Times New Roman" panose="02020603050405020304" pitchFamily="18" charset="0"/>
                    <a:ea typeface="宋体" panose="02010600030101010101" pitchFamily="2" charset="-122"/>
                  </a:endParaRPr>
                </a:p>
              </p:txBody>
            </p:sp>
            <p:sp>
              <p:nvSpPr>
                <p:cNvPr id="91350" name="Rectangle 214">
                  <a:extLst>
                    <a:ext uri="{FF2B5EF4-FFF2-40B4-BE49-F238E27FC236}">
                      <a16:creationId xmlns:a16="http://schemas.microsoft.com/office/drawing/2014/main" id="{A17F84C6-0784-418D-8A1C-A3652C7F455C}"/>
                    </a:ext>
                  </a:extLst>
                </p:cNvPr>
                <p:cNvSpPr>
                  <a:spLocks noChangeArrowheads="1"/>
                </p:cNvSpPr>
                <p:nvPr/>
              </p:nvSpPr>
              <p:spPr bwMode="auto">
                <a:xfrm>
                  <a:off x="3021" y="3357"/>
                  <a:ext cx="7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33">
                      <a:solidFill>
                        <a:srgbClr val="000000"/>
                      </a:solidFill>
                      <a:latin typeface="Symbol" panose="05050102010706020507" pitchFamily="18" charset="2"/>
                      <a:ea typeface="宋体" panose="02010600030101010101" pitchFamily="2" charset="-122"/>
                    </a:rPr>
                    <a:t>=</a:t>
                  </a:r>
                  <a:endParaRPr lang="en-US" altLang="zh-CN" sz="2600">
                    <a:latin typeface="Times New Roman" panose="02020603050405020304" pitchFamily="18" charset="0"/>
                    <a:ea typeface="宋体" panose="02010600030101010101" pitchFamily="2" charset="-122"/>
                  </a:endParaRPr>
                </a:p>
              </p:txBody>
            </p:sp>
          </p:grpSp>
          <p:sp>
            <p:nvSpPr>
              <p:cNvPr id="91275" name="Rectangle 139">
                <a:extLst>
                  <a:ext uri="{FF2B5EF4-FFF2-40B4-BE49-F238E27FC236}">
                    <a16:creationId xmlns:a16="http://schemas.microsoft.com/office/drawing/2014/main" id="{D0E6695A-EC48-4C5A-A089-2FC4FD5C83EB}"/>
                  </a:ext>
                </a:extLst>
              </p:cNvPr>
              <p:cNvSpPr>
                <a:spLocks noChangeArrowheads="1"/>
              </p:cNvSpPr>
              <p:nvPr/>
            </p:nvSpPr>
            <p:spPr bwMode="auto">
              <a:xfrm>
                <a:off x="6307138" y="3773488"/>
                <a:ext cx="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endParaRPr lang="zh-CN" altLang="zh-CN" sz="2600">
                  <a:latin typeface="Times New Roman" panose="02020603050405020304" pitchFamily="18" charset="0"/>
                  <a:ea typeface="宋体" panose="02010600030101010101" pitchFamily="2" charset="-122"/>
                </a:endParaRPr>
              </a:p>
            </p:txBody>
          </p:sp>
          <p:sp>
            <p:nvSpPr>
              <p:cNvPr id="91230" name="Text Box 94">
                <a:extLst>
                  <a:ext uri="{FF2B5EF4-FFF2-40B4-BE49-F238E27FC236}">
                    <a16:creationId xmlns:a16="http://schemas.microsoft.com/office/drawing/2014/main" id="{F415DBE3-8914-4F37-9A82-7730712A2EEA}"/>
                  </a:ext>
                </a:extLst>
              </p:cNvPr>
              <p:cNvSpPr txBox="1">
                <a:spLocks noChangeArrowheads="1"/>
              </p:cNvSpPr>
              <p:nvPr/>
            </p:nvSpPr>
            <p:spPr bwMode="auto">
              <a:xfrm>
                <a:off x="5488055" y="4267200"/>
                <a:ext cx="1117466" cy="3007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1517" i="1">
                    <a:latin typeface="Times New Roman" panose="02020603050405020304" pitchFamily="18" charset="0"/>
                    <a:ea typeface="宋体" panose="02010600030101010101" pitchFamily="2" charset="-122"/>
                  </a:rPr>
                  <a:t>u</a:t>
                </a:r>
                <a:r>
                  <a:rPr lang="zh-CN" altLang="en-US" sz="1517">
                    <a:latin typeface="Times New Roman" panose="02020603050405020304" pitchFamily="18" charset="0"/>
                    <a:ea typeface="宋体" panose="02010600030101010101" pitchFamily="2" charset="-122"/>
                  </a:rPr>
                  <a:t>领先 </a:t>
                </a:r>
                <a:r>
                  <a:rPr lang="en-US" altLang="zh-CN" sz="1517" i="1">
                    <a:latin typeface="Times New Roman" panose="02020603050405020304" pitchFamily="18" charset="0"/>
                    <a:ea typeface="宋体" panose="02010600030101010101" pitchFamily="2" charset="-122"/>
                  </a:rPr>
                  <a:t>i </a:t>
                </a:r>
                <a:r>
                  <a:rPr lang="en-US" altLang="zh-CN" sz="1517">
                    <a:latin typeface="Times New Roman" panose="02020603050405020304" pitchFamily="18" charset="0"/>
                    <a:ea typeface="宋体" panose="02010600030101010101" pitchFamily="2" charset="-122"/>
                  </a:rPr>
                  <a:t>90°</a:t>
                </a:r>
              </a:p>
            </p:txBody>
          </p:sp>
          <p:sp>
            <p:nvSpPr>
              <p:cNvPr id="91235" name="Text Box 99">
                <a:extLst>
                  <a:ext uri="{FF2B5EF4-FFF2-40B4-BE49-F238E27FC236}">
                    <a16:creationId xmlns:a16="http://schemas.microsoft.com/office/drawing/2014/main" id="{1A04F3B6-2D51-4308-AE49-11EA04C51876}"/>
                  </a:ext>
                </a:extLst>
              </p:cNvPr>
              <p:cNvSpPr txBox="1">
                <a:spLocks noChangeArrowheads="1"/>
              </p:cNvSpPr>
              <p:nvPr/>
            </p:nvSpPr>
            <p:spPr bwMode="auto">
              <a:xfrm>
                <a:off x="5545176" y="6096000"/>
                <a:ext cx="1073075" cy="3007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1517" i="1">
                    <a:latin typeface="Times New Roman" panose="02020603050405020304" pitchFamily="18" charset="0"/>
                    <a:ea typeface="宋体" panose="02010600030101010101" pitchFamily="2" charset="-122"/>
                  </a:rPr>
                  <a:t>u</a:t>
                </a:r>
                <a:r>
                  <a:rPr lang="zh-CN" altLang="en-US" sz="1517">
                    <a:latin typeface="Times New Roman" panose="02020603050405020304" pitchFamily="18" charset="0"/>
                    <a:ea typeface="宋体" panose="02010600030101010101" pitchFamily="2" charset="-122"/>
                  </a:rPr>
                  <a:t>落后</a:t>
                </a:r>
                <a:r>
                  <a:rPr lang="en-US" altLang="zh-CN" sz="1517" i="1">
                    <a:latin typeface="Times New Roman" panose="02020603050405020304" pitchFamily="18" charset="0"/>
                    <a:ea typeface="宋体" panose="02010600030101010101" pitchFamily="2" charset="-122"/>
                  </a:rPr>
                  <a:t>i </a:t>
                </a:r>
                <a:r>
                  <a:rPr lang="en-US" altLang="zh-CN" sz="1517">
                    <a:latin typeface="Times New Roman" panose="02020603050405020304" pitchFamily="18" charset="0"/>
                    <a:ea typeface="宋体" panose="02010600030101010101" pitchFamily="2" charset="-122"/>
                  </a:rPr>
                  <a:t>90°</a:t>
                </a:r>
              </a:p>
            </p:txBody>
          </p:sp>
          <p:sp>
            <p:nvSpPr>
              <p:cNvPr id="91239" name="Text Box 103">
                <a:extLst>
                  <a:ext uri="{FF2B5EF4-FFF2-40B4-BE49-F238E27FC236}">
                    <a16:creationId xmlns:a16="http://schemas.microsoft.com/office/drawing/2014/main" id="{7601CFF1-5036-4CF7-984A-08473B045A02}"/>
                  </a:ext>
                </a:extLst>
              </p:cNvPr>
              <p:cNvSpPr txBox="1">
                <a:spLocks noChangeArrowheads="1"/>
              </p:cNvSpPr>
              <p:nvPr/>
            </p:nvSpPr>
            <p:spPr bwMode="auto">
              <a:xfrm>
                <a:off x="7778378" y="3657600"/>
                <a:ext cx="299194" cy="3930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2167">
                    <a:latin typeface="Times New Roman" panose="02020603050405020304" pitchFamily="18" charset="0"/>
                    <a:ea typeface="宋体" panose="02010600030101010101" pitchFamily="2" charset="-122"/>
                  </a:rPr>
                  <a:t>0</a:t>
                </a:r>
              </a:p>
            </p:txBody>
          </p:sp>
          <p:sp>
            <p:nvSpPr>
              <p:cNvPr id="91240" name="Text Box 104">
                <a:extLst>
                  <a:ext uri="{FF2B5EF4-FFF2-40B4-BE49-F238E27FC236}">
                    <a16:creationId xmlns:a16="http://schemas.microsoft.com/office/drawing/2014/main" id="{E2511E70-8EF5-49F3-9CAF-5C4ED7C99159}"/>
                  </a:ext>
                </a:extLst>
              </p:cNvPr>
              <p:cNvSpPr txBox="1">
                <a:spLocks noChangeArrowheads="1"/>
              </p:cNvSpPr>
              <p:nvPr/>
            </p:nvSpPr>
            <p:spPr bwMode="auto">
              <a:xfrm>
                <a:off x="7778378" y="5410200"/>
                <a:ext cx="299194" cy="3930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2167">
                    <a:latin typeface="Times New Roman" panose="02020603050405020304" pitchFamily="18" charset="0"/>
                    <a:ea typeface="宋体" panose="02010600030101010101" pitchFamily="2" charset="-122"/>
                  </a:rPr>
                  <a:t>0</a:t>
                </a:r>
              </a:p>
            </p:txBody>
          </p:sp>
          <p:grpSp>
            <p:nvGrpSpPr>
              <p:cNvPr id="91327" name="Group 191">
                <a:extLst>
                  <a:ext uri="{FF2B5EF4-FFF2-40B4-BE49-F238E27FC236}">
                    <a16:creationId xmlns:a16="http://schemas.microsoft.com/office/drawing/2014/main" id="{A9797160-1701-4004-83B7-B4476A8BAC9A}"/>
                  </a:ext>
                </a:extLst>
              </p:cNvPr>
              <p:cNvGrpSpPr>
                <a:grpSpLocks/>
              </p:cNvGrpSpPr>
              <p:nvPr/>
            </p:nvGrpSpPr>
            <p:grpSpPr bwMode="auto">
              <a:xfrm>
                <a:off x="8470900" y="3468690"/>
                <a:ext cx="477838" cy="684213"/>
                <a:chOff x="5336" y="2185"/>
                <a:chExt cx="301" cy="431"/>
              </a:xfrm>
            </p:grpSpPr>
            <p:sp>
              <p:nvSpPr>
                <p:cNvPr id="91322" name="Rectangle 186">
                  <a:extLst>
                    <a:ext uri="{FF2B5EF4-FFF2-40B4-BE49-F238E27FC236}">
                      <a16:creationId xmlns:a16="http://schemas.microsoft.com/office/drawing/2014/main" id="{B6301BE6-BB37-4C99-A255-A80C94829AA6}"/>
                    </a:ext>
                  </a:extLst>
                </p:cNvPr>
                <p:cNvSpPr>
                  <a:spLocks noChangeArrowheads="1"/>
                </p:cNvSpPr>
                <p:nvPr/>
              </p:nvSpPr>
              <p:spPr bwMode="auto">
                <a:xfrm>
                  <a:off x="5592" y="2519"/>
                  <a:ext cx="45"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083" i="1">
                      <a:solidFill>
                        <a:srgbClr val="000000"/>
                      </a:solidFill>
                      <a:latin typeface="Times New Roman" panose="02020603050405020304" pitchFamily="18" charset="0"/>
                      <a:ea typeface="宋体" panose="02010600030101010101" pitchFamily="2" charset="-122"/>
                    </a:rPr>
                    <a:t>L</a:t>
                  </a:r>
                  <a:endParaRPr lang="en-US" altLang="zh-CN" sz="2167">
                    <a:latin typeface="Times New Roman" panose="02020603050405020304" pitchFamily="18" charset="0"/>
                    <a:ea typeface="宋体" panose="02010600030101010101" pitchFamily="2" charset="-122"/>
                  </a:endParaRPr>
                </a:p>
              </p:txBody>
            </p:sp>
            <p:sp>
              <p:nvSpPr>
                <p:cNvPr id="91323" name="Rectangle 187">
                  <a:extLst>
                    <a:ext uri="{FF2B5EF4-FFF2-40B4-BE49-F238E27FC236}">
                      <a16:creationId xmlns:a16="http://schemas.microsoft.com/office/drawing/2014/main" id="{A27BAAF6-442E-40DF-B52B-3A3F4B47D4DC}"/>
                    </a:ext>
                  </a:extLst>
                </p:cNvPr>
                <p:cNvSpPr>
                  <a:spLocks noChangeArrowheads="1"/>
                </p:cNvSpPr>
                <p:nvPr/>
              </p:nvSpPr>
              <p:spPr bwMode="auto">
                <a:xfrm>
                  <a:off x="5485" y="2427"/>
                  <a:ext cx="8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842" i="1">
                      <a:solidFill>
                        <a:srgbClr val="000000"/>
                      </a:solidFill>
                      <a:latin typeface="Times New Roman" panose="02020603050405020304" pitchFamily="18" charset="0"/>
                      <a:ea typeface="宋体" panose="02010600030101010101" pitchFamily="2" charset="-122"/>
                    </a:rPr>
                    <a:t>X</a:t>
                  </a:r>
                  <a:endParaRPr lang="en-US" altLang="zh-CN" sz="2167">
                    <a:latin typeface="Times New Roman" panose="02020603050405020304" pitchFamily="18" charset="0"/>
                    <a:ea typeface="宋体" panose="02010600030101010101" pitchFamily="2" charset="-122"/>
                  </a:endParaRPr>
                </a:p>
              </p:txBody>
            </p:sp>
            <p:sp>
              <p:nvSpPr>
                <p:cNvPr id="91324" name="Rectangle 188">
                  <a:extLst>
                    <a:ext uri="{FF2B5EF4-FFF2-40B4-BE49-F238E27FC236}">
                      <a16:creationId xmlns:a16="http://schemas.microsoft.com/office/drawing/2014/main" id="{DD6DC90B-6BF7-478D-B823-50710F6414E0}"/>
                    </a:ext>
                  </a:extLst>
                </p:cNvPr>
                <p:cNvSpPr>
                  <a:spLocks noChangeArrowheads="1"/>
                </p:cNvSpPr>
                <p:nvPr/>
              </p:nvSpPr>
              <p:spPr bwMode="auto">
                <a:xfrm>
                  <a:off x="5354" y="2427"/>
                  <a:ext cx="4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842" i="1">
                      <a:solidFill>
                        <a:srgbClr val="000000"/>
                      </a:solidFill>
                      <a:latin typeface="Times New Roman" panose="02020603050405020304" pitchFamily="18" charset="0"/>
                      <a:ea typeface="宋体" panose="02010600030101010101" pitchFamily="2" charset="-122"/>
                    </a:rPr>
                    <a:t>I</a:t>
                  </a:r>
                  <a:endParaRPr lang="en-US" altLang="zh-CN" sz="2167">
                    <a:latin typeface="Times New Roman" panose="02020603050405020304" pitchFamily="18" charset="0"/>
                    <a:ea typeface="宋体" panose="02010600030101010101" pitchFamily="2" charset="-122"/>
                  </a:endParaRPr>
                </a:p>
              </p:txBody>
            </p:sp>
            <p:sp>
              <p:nvSpPr>
                <p:cNvPr id="91325" name="Rectangle 189">
                  <a:extLst>
                    <a:ext uri="{FF2B5EF4-FFF2-40B4-BE49-F238E27FC236}">
                      <a16:creationId xmlns:a16="http://schemas.microsoft.com/office/drawing/2014/main" id="{5E828B3E-0E04-4791-B6ED-50EAA2BF6B8F}"/>
                    </a:ext>
                  </a:extLst>
                </p:cNvPr>
                <p:cNvSpPr>
                  <a:spLocks noChangeArrowheads="1"/>
                </p:cNvSpPr>
                <p:nvPr/>
              </p:nvSpPr>
              <p:spPr bwMode="auto">
                <a:xfrm>
                  <a:off x="5336" y="2185"/>
                  <a:ext cx="14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842" i="1">
                      <a:solidFill>
                        <a:srgbClr val="000000"/>
                      </a:solidFill>
                      <a:latin typeface="Times New Roman" panose="02020603050405020304" pitchFamily="18" charset="0"/>
                      <a:ea typeface="宋体" panose="02010600030101010101" pitchFamily="2" charset="-122"/>
                    </a:rPr>
                    <a:t>UI</a:t>
                  </a:r>
                  <a:endParaRPr lang="en-US" altLang="zh-CN" sz="2167">
                    <a:latin typeface="Times New Roman" panose="02020603050405020304" pitchFamily="18" charset="0"/>
                    <a:ea typeface="宋体" panose="02010600030101010101" pitchFamily="2" charset="-122"/>
                  </a:endParaRPr>
                </a:p>
              </p:txBody>
            </p:sp>
            <p:sp>
              <p:nvSpPr>
                <p:cNvPr id="91326" name="Rectangle 190">
                  <a:extLst>
                    <a:ext uri="{FF2B5EF4-FFF2-40B4-BE49-F238E27FC236}">
                      <a16:creationId xmlns:a16="http://schemas.microsoft.com/office/drawing/2014/main" id="{4C3B822C-23DA-4407-9BF3-FF76D77D473F}"/>
                    </a:ext>
                  </a:extLst>
                </p:cNvPr>
                <p:cNvSpPr>
                  <a:spLocks noChangeArrowheads="1"/>
                </p:cNvSpPr>
                <p:nvPr/>
              </p:nvSpPr>
              <p:spPr bwMode="auto">
                <a:xfrm>
                  <a:off x="5425" y="2414"/>
                  <a:ext cx="4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083">
                      <a:solidFill>
                        <a:srgbClr val="000000"/>
                      </a:solidFill>
                      <a:latin typeface="Times New Roman" panose="02020603050405020304" pitchFamily="18" charset="0"/>
                      <a:ea typeface="宋体" panose="02010600030101010101" pitchFamily="2" charset="-122"/>
                    </a:rPr>
                    <a:t>2</a:t>
                  </a:r>
                  <a:endParaRPr lang="en-US" altLang="zh-CN" sz="2167">
                    <a:latin typeface="Times New Roman" panose="02020603050405020304" pitchFamily="18" charset="0"/>
                    <a:ea typeface="宋体" panose="02010600030101010101" pitchFamily="2" charset="-122"/>
                  </a:endParaRPr>
                </a:p>
              </p:txBody>
            </p:sp>
          </p:grpSp>
          <p:grpSp>
            <p:nvGrpSpPr>
              <p:cNvPr id="91339" name="Group 203">
                <a:extLst>
                  <a:ext uri="{FF2B5EF4-FFF2-40B4-BE49-F238E27FC236}">
                    <a16:creationId xmlns:a16="http://schemas.microsoft.com/office/drawing/2014/main" id="{2C38CA75-1A8E-4C81-8B38-5A0E394BFD94}"/>
                  </a:ext>
                </a:extLst>
              </p:cNvPr>
              <p:cNvGrpSpPr>
                <a:grpSpLocks/>
              </p:cNvGrpSpPr>
              <p:nvPr/>
            </p:nvGrpSpPr>
            <p:grpSpPr bwMode="auto">
              <a:xfrm>
                <a:off x="8401058" y="5137154"/>
                <a:ext cx="496888" cy="695326"/>
                <a:chOff x="5292" y="3236"/>
                <a:chExt cx="313" cy="438"/>
              </a:xfrm>
            </p:grpSpPr>
            <p:sp>
              <p:nvSpPr>
                <p:cNvPr id="91332" name="Rectangle 196">
                  <a:extLst>
                    <a:ext uri="{FF2B5EF4-FFF2-40B4-BE49-F238E27FC236}">
                      <a16:creationId xmlns:a16="http://schemas.microsoft.com/office/drawing/2014/main" id="{EB88032D-540F-4CB1-8273-F484A0B113FE}"/>
                    </a:ext>
                  </a:extLst>
                </p:cNvPr>
                <p:cNvSpPr>
                  <a:spLocks noChangeArrowheads="1"/>
                </p:cNvSpPr>
                <p:nvPr/>
              </p:nvSpPr>
              <p:spPr bwMode="auto">
                <a:xfrm>
                  <a:off x="5551" y="3577"/>
                  <a:ext cx="5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083" i="1">
                      <a:solidFill>
                        <a:srgbClr val="000000"/>
                      </a:solidFill>
                      <a:latin typeface="Times New Roman" panose="02020603050405020304" pitchFamily="18" charset="0"/>
                      <a:ea typeface="宋体" panose="02010600030101010101" pitchFamily="2" charset="-122"/>
                    </a:rPr>
                    <a:t>C</a:t>
                  </a:r>
                  <a:endParaRPr lang="en-US" altLang="zh-CN" sz="2167">
                    <a:latin typeface="Times New Roman" panose="02020603050405020304" pitchFamily="18" charset="0"/>
                    <a:ea typeface="宋体" panose="02010600030101010101" pitchFamily="2" charset="-122"/>
                  </a:endParaRPr>
                </a:p>
              </p:txBody>
            </p:sp>
            <p:sp>
              <p:nvSpPr>
                <p:cNvPr id="91333" name="Rectangle 197">
                  <a:extLst>
                    <a:ext uri="{FF2B5EF4-FFF2-40B4-BE49-F238E27FC236}">
                      <a16:creationId xmlns:a16="http://schemas.microsoft.com/office/drawing/2014/main" id="{08912562-0674-4BFB-B1C3-7FDA513FB8AE}"/>
                    </a:ext>
                  </a:extLst>
                </p:cNvPr>
                <p:cNvSpPr>
                  <a:spLocks noChangeArrowheads="1"/>
                </p:cNvSpPr>
                <p:nvPr/>
              </p:nvSpPr>
              <p:spPr bwMode="auto">
                <a:xfrm>
                  <a:off x="5473" y="3487"/>
                  <a:ext cx="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33" i="1">
                      <a:solidFill>
                        <a:srgbClr val="000000"/>
                      </a:solidFill>
                      <a:latin typeface="Times New Roman" panose="02020603050405020304" pitchFamily="18" charset="0"/>
                      <a:ea typeface="宋体" panose="02010600030101010101" pitchFamily="2" charset="-122"/>
                    </a:rPr>
                    <a:t>X</a:t>
                  </a:r>
                  <a:endParaRPr lang="en-US" altLang="zh-CN" sz="2167">
                    <a:latin typeface="Times New Roman" panose="02020603050405020304" pitchFamily="18" charset="0"/>
                    <a:ea typeface="宋体" panose="02010600030101010101" pitchFamily="2" charset="-122"/>
                  </a:endParaRPr>
                </a:p>
              </p:txBody>
            </p:sp>
            <p:sp>
              <p:nvSpPr>
                <p:cNvPr id="91334" name="Rectangle 198">
                  <a:extLst>
                    <a:ext uri="{FF2B5EF4-FFF2-40B4-BE49-F238E27FC236}">
                      <a16:creationId xmlns:a16="http://schemas.microsoft.com/office/drawing/2014/main" id="{E0EFABD3-EF3F-45E7-AE31-AEC38533C5D1}"/>
                    </a:ext>
                  </a:extLst>
                </p:cNvPr>
                <p:cNvSpPr>
                  <a:spLocks noChangeArrowheads="1"/>
                </p:cNvSpPr>
                <p:nvPr/>
              </p:nvSpPr>
              <p:spPr bwMode="auto">
                <a:xfrm>
                  <a:off x="5374" y="3487"/>
                  <a:ext cx="4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33" i="1">
                      <a:solidFill>
                        <a:srgbClr val="000000"/>
                      </a:solidFill>
                      <a:latin typeface="Times New Roman" panose="02020603050405020304" pitchFamily="18" charset="0"/>
                      <a:ea typeface="宋体" panose="02010600030101010101" pitchFamily="2" charset="-122"/>
                    </a:rPr>
                    <a:t>I</a:t>
                  </a:r>
                  <a:endParaRPr lang="en-US" altLang="zh-CN" sz="2167">
                    <a:latin typeface="Times New Roman" panose="02020603050405020304" pitchFamily="18" charset="0"/>
                    <a:ea typeface="宋体" panose="02010600030101010101" pitchFamily="2" charset="-122"/>
                  </a:endParaRPr>
                </a:p>
              </p:txBody>
            </p:sp>
            <p:sp>
              <p:nvSpPr>
                <p:cNvPr id="91335" name="Rectangle 199">
                  <a:extLst>
                    <a:ext uri="{FF2B5EF4-FFF2-40B4-BE49-F238E27FC236}">
                      <a16:creationId xmlns:a16="http://schemas.microsoft.com/office/drawing/2014/main" id="{B13B9B15-58A5-4BE1-BF2C-81EA6228B172}"/>
                    </a:ext>
                  </a:extLst>
                </p:cNvPr>
                <p:cNvSpPr>
                  <a:spLocks noChangeArrowheads="1"/>
                </p:cNvSpPr>
                <p:nvPr/>
              </p:nvSpPr>
              <p:spPr bwMode="auto">
                <a:xfrm>
                  <a:off x="5361" y="3252"/>
                  <a:ext cx="1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33" i="1">
                      <a:solidFill>
                        <a:srgbClr val="000000"/>
                      </a:solidFill>
                      <a:latin typeface="Times New Roman" panose="02020603050405020304" pitchFamily="18" charset="0"/>
                      <a:ea typeface="宋体" panose="02010600030101010101" pitchFamily="2" charset="-122"/>
                    </a:rPr>
                    <a:t>UI</a:t>
                  </a:r>
                  <a:endParaRPr lang="en-US" altLang="zh-CN" sz="2167">
                    <a:latin typeface="Times New Roman" panose="02020603050405020304" pitchFamily="18" charset="0"/>
                    <a:ea typeface="宋体" panose="02010600030101010101" pitchFamily="2" charset="-122"/>
                  </a:endParaRPr>
                </a:p>
              </p:txBody>
            </p:sp>
            <p:sp>
              <p:nvSpPr>
                <p:cNvPr id="91336" name="Rectangle 200">
                  <a:extLst>
                    <a:ext uri="{FF2B5EF4-FFF2-40B4-BE49-F238E27FC236}">
                      <a16:creationId xmlns:a16="http://schemas.microsoft.com/office/drawing/2014/main" id="{C1C44F50-DA4A-4D8D-90FA-7CD02D05A057}"/>
                    </a:ext>
                  </a:extLst>
                </p:cNvPr>
                <p:cNvSpPr>
                  <a:spLocks noChangeArrowheads="1"/>
                </p:cNvSpPr>
                <p:nvPr/>
              </p:nvSpPr>
              <p:spPr bwMode="auto">
                <a:xfrm>
                  <a:off x="5428" y="3475"/>
                  <a:ext cx="4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083">
                      <a:solidFill>
                        <a:srgbClr val="000000"/>
                      </a:solidFill>
                      <a:latin typeface="Times New Roman" panose="02020603050405020304" pitchFamily="18" charset="0"/>
                      <a:ea typeface="宋体" panose="02010600030101010101" pitchFamily="2" charset="-122"/>
                    </a:rPr>
                    <a:t>2</a:t>
                  </a:r>
                  <a:endParaRPr lang="en-US" altLang="zh-CN" sz="2167">
                    <a:latin typeface="Times New Roman" panose="02020603050405020304" pitchFamily="18" charset="0"/>
                    <a:ea typeface="宋体" panose="02010600030101010101" pitchFamily="2" charset="-122"/>
                  </a:endParaRPr>
                </a:p>
              </p:txBody>
            </p:sp>
            <p:sp>
              <p:nvSpPr>
                <p:cNvPr id="91337" name="Rectangle 201">
                  <a:extLst>
                    <a:ext uri="{FF2B5EF4-FFF2-40B4-BE49-F238E27FC236}">
                      <a16:creationId xmlns:a16="http://schemas.microsoft.com/office/drawing/2014/main" id="{58220DED-1D9E-4432-BC70-869E667A29C7}"/>
                    </a:ext>
                  </a:extLst>
                </p:cNvPr>
                <p:cNvSpPr>
                  <a:spLocks noChangeArrowheads="1"/>
                </p:cNvSpPr>
                <p:nvPr/>
              </p:nvSpPr>
              <p:spPr bwMode="auto">
                <a:xfrm>
                  <a:off x="5292" y="3471"/>
                  <a:ext cx="7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33">
                      <a:solidFill>
                        <a:srgbClr val="000000"/>
                      </a:solidFill>
                      <a:latin typeface="Symbol" panose="05050102010706020507" pitchFamily="18" charset="2"/>
                      <a:ea typeface="宋体" panose="02010600030101010101" pitchFamily="2" charset="-122"/>
                    </a:rPr>
                    <a:t>-</a:t>
                  </a:r>
                  <a:endParaRPr lang="en-US" altLang="zh-CN" sz="2167">
                    <a:latin typeface="Times New Roman" panose="02020603050405020304" pitchFamily="18" charset="0"/>
                    <a:ea typeface="宋体" panose="02010600030101010101" pitchFamily="2" charset="-122"/>
                  </a:endParaRPr>
                </a:p>
              </p:txBody>
            </p:sp>
            <p:sp>
              <p:nvSpPr>
                <p:cNvPr id="91338" name="Rectangle 202">
                  <a:extLst>
                    <a:ext uri="{FF2B5EF4-FFF2-40B4-BE49-F238E27FC236}">
                      <a16:creationId xmlns:a16="http://schemas.microsoft.com/office/drawing/2014/main" id="{922CDF97-ECE8-44FD-B568-23EF637A1F37}"/>
                    </a:ext>
                  </a:extLst>
                </p:cNvPr>
                <p:cNvSpPr>
                  <a:spLocks noChangeArrowheads="1"/>
                </p:cNvSpPr>
                <p:nvPr/>
              </p:nvSpPr>
              <p:spPr bwMode="auto">
                <a:xfrm>
                  <a:off x="5292" y="3236"/>
                  <a:ext cx="7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733">
                      <a:solidFill>
                        <a:srgbClr val="000000"/>
                      </a:solidFill>
                      <a:latin typeface="Symbol" panose="05050102010706020507" pitchFamily="18" charset="2"/>
                      <a:ea typeface="宋体" panose="02010600030101010101" pitchFamily="2" charset="-122"/>
                    </a:rPr>
                    <a:t>-</a:t>
                  </a:r>
                  <a:endParaRPr lang="en-US" altLang="zh-CN" sz="2167">
                    <a:latin typeface="Times New Roman" panose="02020603050405020304" pitchFamily="18" charset="0"/>
                    <a:ea typeface="宋体" panose="02010600030101010101" pitchFamily="2" charset="-122"/>
                  </a:endParaRPr>
                </a:p>
              </p:txBody>
            </p:sp>
          </p:grpSp>
          <p:grpSp>
            <p:nvGrpSpPr>
              <p:cNvPr id="91426" name="Group 290">
                <a:extLst>
                  <a:ext uri="{FF2B5EF4-FFF2-40B4-BE49-F238E27FC236}">
                    <a16:creationId xmlns:a16="http://schemas.microsoft.com/office/drawing/2014/main" id="{37B31BAE-F264-4ECC-97E4-AC0BF02FBAD0}"/>
                  </a:ext>
                </a:extLst>
              </p:cNvPr>
              <p:cNvGrpSpPr>
                <a:grpSpLocks/>
              </p:cNvGrpSpPr>
              <p:nvPr/>
            </p:nvGrpSpPr>
            <p:grpSpPr bwMode="auto">
              <a:xfrm>
                <a:off x="0" y="685800"/>
                <a:ext cx="9144000" cy="5867400"/>
                <a:chOff x="0" y="432"/>
                <a:chExt cx="5760" cy="3696"/>
              </a:xfrm>
            </p:grpSpPr>
            <p:sp>
              <p:nvSpPr>
                <p:cNvPr id="91140" name="Line 4">
                  <a:extLst>
                    <a:ext uri="{FF2B5EF4-FFF2-40B4-BE49-F238E27FC236}">
                      <a16:creationId xmlns:a16="http://schemas.microsoft.com/office/drawing/2014/main" id="{1DC88D15-90FF-4277-BA0B-62002690F190}"/>
                    </a:ext>
                  </a:extLst>
                </p:cNvPr>
                <p:cNvSpPr>
                  <a:spLocks noChangeShapeType="1"/>
                </p:cNvSpPr>
                <p:nvPr/>
              </p:nvSpPr>
              <p:spPr bwMode="auto">
                <a:xfrm>
                  <a:off x="0" y="4128"/>
                  <a:ext cx="576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nvGrpSpPr>
                <p:cNvPr id="91419" name="Group 283">
                  <a:extLst>
                    <a:ext uri="{FF2B5EF4-FFF2-40B4-BE49-F238E27FC236}">
                      <a16:creationId xmlns:a16="http://schemas.microsoft.com/office/drawing/2014/main" id="{A11A951E-062E-466B-BB1A-6A22C6BE8284}"/>
                    </a:ext>
                  </a:extLst>
                </p:cNvPr>
                <p:cNvGrpSpPr>
                  <a:grpSpLocks/>
                </p:cNvGrpSpPr>
                <p:nvPr/>
              </p:nvGrpSpPr>
              <p:grpSpPr bwMode="auto">
                <a:xfrm>
                  <a:off x="0" y="432"/>
                  <a:ext cx="5760" cy="3696"/>
                  <a:chOff x="0" y="432"/>
                  <a:chExt cx="5760" cy="3696"/>
                </a:xfrm>
              </p:grpSpPr>
              <p:sp>
                <p:nvSpPr>
                  <p:cNvPr id="91139" name="Line 3">
                    <a:extLst>
                      <a:ext uri="{FF2B5EF4-FFF2-40B4-BE49-F238E27FC236}">
                        <a16:creationId xmlns:a16="http://schemas.microsoft.com/office/drawing/2014/main" id="{197C0A27-C96E-4167-9241-D1DBA0FE9EF7}"/>
                      </a:ext>
                    </a:extLst>
                  </p:cNvPr>
                  <p:cNvSpPr>
                    <a:spLocks noChangeShapeType="1"/>
                  </p:cNvSpPr>
                  <p:nvPr/>
                </p:nvSpPr>
                <p:spPr bwMode="auto">
                  <a:xfrm>
                    <a:off x="0" y="432"/>
                    <a:ext cx="576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91141" name="Line 5">
                    <a:extLst>
                      <a:ext uri="{FF2B5EF4-FFF2-40B4-BE49-F238E27FC236}">
                        <a16:creationId xmlns:a16="http://schemas.microsoft.com/office/drawing/2014/main" id="{7C9CB981-244D-40F6-B672-5BCC43A3BEE0}"/>
                      </a:ext>
                    </a:extLst>
                  </p:cNvPr>
                  <p:cNvSpPr>
                    <a:spLocks noChangeShapeType="1"/>
                  </p:cNvSpPr>
                  <p:nvPr/>
                </p:nvSpPr>
                <p:spPr bwMode="auto">
                  <a:xfrm>
                    <a:off x="0" y="3024"/>
                    <a:ext cx="576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91142" name="Line 6">
                    <a:extLst>
                      <a:ext uri="{FF2B5EF4-FFF2-40B4-BE49-F238E27FC236}">
                        <a16:creationId xmlns:a16="http://schemas.microsoft.com/office/drawing/2014/main" id="{1820101B-CACD-4B0D-8968-EA93F8B3237E}"/>
                      </a:ext>
                    </a:extLst>
                  </p:cNvPr>
                  <p:cNvSpPr>
                    <a:spLocks noChangeShapeType="1"/>
                  </p:cNvSpPr>
                  <p:nvPr/>
                </p:nvSpPr>
                <p:spPr bwMode="auto">
                  <a:xfrm>
                    <a:off x="0" y="1920"/>
                    <a:ext cx="576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91143" name="Line 7">
                    <a:extLst>
                      <a:ext uri="{FF2B5EF4-FFF2-40B4-BE49-F238E27FC236}">
                        <a16:creationId xmlns:a16="http://schemas.microsoft.com/office/drawing/2014/main" id="{1223E8F3-B235-4734-B854-2B33974C1695}"/>
                      </a:ext>
                    </a:extLst>
                  </p:cNvPr>
                  <p:cNvSpPr>
                    <a:spLocks noChangeShapeType="1"/>
                  </p:cNvSpPr>
                  <p:nvPr/>
                </p:nvSpPr>
                <p:spPr bwMode="auto">
                  <a:xfrm>
                    <a:off x="0" y="816"/>
                    <a:ext cx="576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91144" name="Text Box 8">
                    <a:extLst>
                      <a:ext uri="{FF2B5EF4-FFF2-40B4-BE49-F238E27FC236}">
                        <a16:creationId xmlns:a16="http://schemas.microsoft.com/office/drawing/2014/main" id="{BFF35DC8-B1FC-415F-A325-C0F77467F9D1}"/>
                      </a:ext>
                    </a:extLst>
                  </p:cNvPr>
                  <p:cNvSpPr txBox="1">
                    <a:spLocks noChangeArrowheads="1"/>
                  </p:cNvSpPr>
                  <p:nvPr/>
                </p:nvSpPr>
                <p:spPr bwMode="auto">
                  <a:xfrm>
                    <a:off x="35" y="541"/>
                    <a:ext cx="335"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lnSpc>
                        <a:spcPct val="40000"/>
                      </a:lnSpc>
                    </a:pPr>
                    <a:r>
                      <a:rPr lang="zh-CN" altLang="en-US" sz="1517" b="1" dirty="0">
                        <a:latin typeface="Times New Roman" panose="02020603050405020304" pitchFamily="18" charset="0"/>
                        <a:ea typeface="宋体" panose="02010600030101010101" pitchFamily="2" charset="-122"/>
                      </a:rPr>
                      <a:t>电路</a:t>
                    </a:r>
                    <a:br>
                      <a:rPr lang="en-US" altLang="zh-CN" sz="1517" b="1" dirty="0">
                        <a:latin typeface="Times New Roman" panose="02020603050405020304" pitchFamily="18" charset="0"/>
                        <a:ea typeface="宋体" panose="02010600030101010101" pitchFamily="2" charset="-122"/>
                      </a:rPr>
                    </a:br>
                    <a:endParaRPr lang="zh-CN" altLang="en-US" sz="1517" b="1" dirty="0">
                      <a:latin typeface="Times New Roman" panose="02020603050405020304" pitchFamily="18" charset="0"/>
                      <a:ea typeface="宋体" panose="02010600030101010101" pitchFamily="2" charset="-122"/>
                    </a:endParaRPr>
                  </a:p>
                  <a:p>
                    <a:pPr algn="ctr" eaLnBrk="0" hangingPunct="0">
                      <a:lnSpc>
                        <a:spcPct val="40000"/>
                      </a:lnSpc>
                    </a:pPr>
                    <a:r>
                      <a:rPr lang="zh-CN" altLang="en-US" sz="1517" b="1" dirty="0">
                        <a:latin typeface="Times New Roman" panose="02020603050405020304" pitchFamily="18" charset="0"/>
                        <a:ea typeface="宋体" panose="02010600030101010101" pitchFamily="2" charset="-122"/>
                      </a:rPr>
                      <a:t>参数</a:t>
                    </a:r>
                  </a:p>
                </p:txBody>
              </p:sp>
              <p:sp>
                <p:nvSpPr>
                  <p:cNvPr id="91145" name="Line 9">
                    <a:extLst>
                      <a:ext uri="{FF2B5EF4-FFF2-40B4-BE49-F238E27FC236}">
                        <a16:creationId xmlns:a16="http://schemas.microsoft.com/office/drawing/2014/main" id="{EC9F4518-3CDD-4533-A7D0-BA989FFCC03F}"/>
                      </a:ext>
                    </a:extLst>
                  </p:cNvPr>
                  <p:cNvSpPr>
                    <a:spLocks noChangeShapeType="1"/>
                  </p:cNvSpPr>
                  <p:nvPr/>
                </p:nvSpPr>
                <p:spPr bwMode="auto">
                  <a:xfrm>
                    <a:off x="336" y="432"/>
                    <a:ext cx="0" cy="36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91146" name="Text Box 10">
                    <a:extLst>
                      <a:ext uri="{FF2B5EF4-FFF2-40B4-BE49-F238E27FC236}">
                        <a16:creationId xmlns:a16="http://schemas.microsoft.com/office/drawing/2014/main" id="{B4868FD7-4DF0-4690-80E2-6A360D7929E6}"/>
                      </a:ext>
                    </a:extLst>
                  </p:cNvPr>
                  <p:cNvSpPr txBox="1">
                    <a:spLocks noChangeArrowheads="1"/>
                  </p:cNvSpPr>
                  <p:nvPr/>
                </p:nvSpPr>
                <p:spPr bwMode="auto">
                  <a:xfrm>
                    <a:off x="288" y="528"/>
                    <a:ext cx="676"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lnSpc>
                        <a:spcPct val="50000"/>
                      </a:lnSpc>
                    </a:pPr>
                    <a:r>
                      <a:rPr lang="zh-CN" altLang="en-US" sz="1517" b="1" dirty="0">
                        <a:latin typeface="Times New Roman" panose="02020603050405020304" pitchFamily="18" charset="0"/>
                        <a:ea typeface="宋体" panose="02010600030101010101" pitchFamily="2" charset="-122"/>
                      </a:rPr>
                      <a:t>电路图</a:t>
                    </a:r>
                    <a:br>
                      <a:rPr lang="en-US" altLang="zh-CN" sz="1517" b="1" dirty="0">
                        <a:latin typeface="Times New Roman" panose="02020603050405020304" pitchFamily="18" charset="0"/>
                        <a:ea typeface="宋体" panose="02010600030101010101" pitchFamily="2" charset="-122"/>
                      </a:rPr>
                    </a:br>
                    <a:endParaRPr lang="zh-CN" altLang="en-US" sz="1517" b="1" dirty="0">
                      <a:latin typeface="Times New Roman" panose="02020603050405020304" pitchFamily="18" charset="0"/>
                      <a:ea typeface="宋体" panose="02010600030101010101" pitchFamily="2" charset="-122"/>
                    </a:endParaRPr>
                  </a:p>
                  <a:p>
                    <a:pPr algn="ctr" eaLnBrk="0" hangingPunct="0">
                      <a:lnSpc>
                        <a:spcPct val="50000"/>
                      </a:lnSpc>
                    </a:pPr>
                    <a:r>
                      <a:rPr lang="zh-CN" altLang="en-US" sz="1517" b="1" dirty="0">
                        <a:latin typeface="Times New Roman" panose="02020603050405020304" pitchFamily="18" charset="0"/>
                        <a:ea typeface="宋体" panose="02010600030101010101" pitchFamily="2" charset="-122"/>
                      </a:rPr>
                      <a:t>（正方向）</a:t>
                    </a:r>
                  </a:p>
                </p:txBody>
              </p:sp>
              <p:sp>
                <p:nvSpPr>
                  <p:cNvPr id="91147" name="Text Box 11">
                    <a:extLst>
                      <a:ext uri="{FF2B5EF4-FFF2-40B4-BE49-F238E27FC236}">
                        <a16:creationId xmlns:a16="http://schemas.microsoft.com/office/drawing/2014/main" id="{F967E1BB-838E-4FA3-BD06-0A1CB66E4764}"/>
                      </a:ext>
                    </a:extLst>
                  </p:cNvPr>
                  <p:cNvSpPr txBox="1">
                    <a:spLocks noChangeArrowheads="1"/>
                  </p:cNvSpPr>
                  <p:nvPr/>
                </p:nvSpPr>
                <p:spPr bwMode="auto">
                  <a:xfrm>
                    <a:off x="1415" y="432"/>
                    <a:ext cx="335"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zh-CN" altLang="en-US" sz="1517" b="1" dirty="0">
                        <a:latin typeface="Times New Roman" panose="02020603050405020304" pitchFamily="18" charset="0"/>
                        <a:ea typeface="宋体" panose="02010600030101010101" pitchFamily="2" charset="-122"/>
                      </a:rPr>
                      <a:t>复数</a:t>
                    </a:r>
                  </a:p>
                  <a:p>
                    <a:pPr algn="ctr" eaLnBrk="0" hangingPunct="0"/>
                    <a:r>
                      <a:rPr lang="zh-CN" altLang="en-US" sz="1517" b="1" dirty="0">
                        <a:latin typeface="Times New Roman" panose="02020603050405020304" pitchFamily="18" charset="0"/>
                        <a:ea typeface="宋体" panose="02010600030101010101" pitchFamily="2" charset="-122"/>
                      </a:rPr>
                      <a:t>阻抗</a:t>
                    </a:r>
                  </a:p>
                </p:txBody>
              </p:sp>
              <p:sp>
                <p:nvSpPr>
                  <p:cNvPr id="91148" name="Text Box 12">
                    <a:extLst>
                      <a:ext uri="{FF2B5EF4-FFF2-40B4-BE49-F238E27FC236}">
                        <a16:creationId xmlns:a16="http://schemas.microsoft.com/office/drawing/2014/main" id="{95597F32-7A50-483D-A43D-30D421FC71C0}"/>
                      </a:ext>
                    </a:extLst>
                  </p:cNvPr>
                  <p:cNvSpPr txBox="1">
                    <a:spLocks noChangeArrowheads="1"/>
                  </p:cNvSpPr>
                  <p:nvPr/>
                </p:nvSpPr>
                <p:spPr bwMode="auto">
                  <a:xfrm>
                    <a:off x="2447" y="432"/>
                    <a:ext cx="903"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zh-CN" altLang="en-US" sz="1517" b="1" dirty="0">
                        <a:latin typeface="Times New Roman" panose="02020603050405020304" pitchFamily="18" charset="0"/>
                        <a:ea typeface="宋体" panose="02010600030101010101" pitchFamily="2" charset="-122"/>
                      </a:rPr>
                      <a:t>电压、电流关系</a:t>
                    </a:r>
                  </a:p>
                </p:txBody>
              </p:sp>
              <p:sp>
                <p:nvSpPr>
                  <p:cNvPr id="91149" name="Line 13">
                    <a:extLst>
                      <a:ext uri="{FF2B5EF4-FFF2-40B4-BE49-F238E27FC236}">
                        <a16:creationId xmlns:a16="http://schemas.microsoft.com/office/drawing/2014/main" id="{31409E29-9F25-4F93-8E53-83EE6AD24C07}"/>
                      </a:ext>
                    </a:extLst>
                  </p:cNvPr>
                  <p:cNvSpPr>
                    <a:spLocks noChangeShapeType="1"/>
                  </p:cNvSpPr>
                  <p:nvPr/>
                </p:nvSpPr>
                <p:spPr bwMode="auto">
                  <a:xfrm>
                    <a:off x="1776" y="624"/>
                    <a:ext cx="39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91150" name="Text Box 14">
                    <a:extLst>
                      <a:ext uri="{FF2B5EF4-FFF2-40B4-BE49-F238E27FC236}">
                        <a16:creationId xmlns:a16="http://schemas.microsoft.com/office/drawing/2014/main" id="{2511E2F3-22BA-4151-BD01-DD6D1349A730}"/>
                      </a:ext>
                    </a:extLst>
                  </p:cNvPr>
                  <p:cNvSpPr txBox="1">
                    <a:spLocks noChangeArrowheads="1"/>
                  </p:cNvSpPr>
                  <p:nvPr/>
                </p:nvSpPr>
                <p:spPr bwMode="auto">
                  <a:xfrm>
                    <a:off x="2114" y="624"/>
                    <a:ext cx="449"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zh-CN" altLang="en-US" sz="1517" b="1" dirty="0">
                        <a:latin typeface="Times New Roman" panose="02020603050405020304" pitchFamily="18" charset="0"/>
                        <a:ea typeface="宋体" panose="02010600030101010101" pitchFamily="2" charset="-122"/>
                      </a:rPr>
                      <a:t>瞬时值</a:t>
                    </a:r>
                  </a:p>
                </p:txBody>
              </p:sp>
              <p:sp>
                <p:nvSpPr>
                  <p:cNvPr id="91151" name="Text Box 15">
                    <a:extLst>
                      <a:ext uri="{FF2B5EF4-FFF2-40B4-BE49-F238E27FC236}">
                        <a16:creationId xmlns:a16="http://schemas.microsoft.com/office/drawing/2014/main" id="{9979B667-AB27-4926-8312-64F224D6D189}"/>
                      </a:ext>
                    </a:extLst>
                  </p:cNvPr>
                  <p:cNvSpPr txBox="1">
                    <a:spLocks noChangeArrowheads="1"/>
                  </p:cNvSpPr>
                  <p:nvPr/>
                </p:nvSpPr>
                <p:spPr bwMode="auto">
                  <a:xfrm>
                    <a:off x="2930" y="624"/>
                    <a:ext cx="449"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zh-CN" altLang="en-US" sz="1517" b="1" dirty="0">
                        <a:latin typeface="Times New Roman" panose="02020603050405020304" pitchFamily="18" charset="0"/>
                        <a:ea typeface="宋体" panose="02010600030101010101" pitchFamily="2" charset="-122"/>
                      </a:rPr>
                      <a:t>有效值</a:t>
                    </a:r>
                  </a:p>
                </p:txBody>
              </p:sp>
              <p:sp>
                <p:nvSpPr>
                  <p:cNvPr id="91152" name="Text Box 16">
                    <a:extLst>
                      <a:ext uri="{FF2B5EF4-FFF2-40B4-BE49-F238E27FC236}">
                        <a16:creationId xmlns:a16="http://schemas.microsoft.com/office/drawing/2014/main" id="{B090F5E5-6F58-485D-B878-E8414F1CFC09}"/>
                      </a:ext>
                    </a:extLst>
                  </p:cNvPr>
                  <p:cNvSpPr txBox="1">
                    <a:spLocks noChangeArrowheads="1"/>
                  </p:cNvSpPr>
                  <p:nvPr/>
                </p:nvSpPr>
                <p:spPr bwMode="auto">
                  <a:xfrm>
                    <a:off x="3602" y="624"/>
                    <a:ext cx="449"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zh-CN" altLang="en-US" sz="1517" b="1" dirty="0">
                        <a:latin typeface="Times New Roman" panose="02020603050405020304" pitchFamily="18" charset="0"/>
                        <a:ea typeface="宋体" panose="02010600030101010101" pitchFamily="2" charset="-122"/>
                      </a:rPr>
                      <a:t>相量图</a:t>
                    </a:r>
                  </a:p>
                </p:txBody>
              </p:sp>
              <p:sp>
                <p:nvSpPr>
                  <p:cNvPr id="91153" name="Text Box 17">
                    <a:extLst>
                      <a:ext uri="{FF2B5EF4-FFF2-40B4-BE49-F238E27FC236}">
                        <a16:creationId xmlns:a16="http://schemas.microsoft.com/office/drawing/2014/main" id="{6AEE20A2-191D-466D-96DE-AE51D0D648AD}"/>
                      </a:ext>
                    </a:extLst>
                  </p:cNvPr>
                  <p:cNvSpPr txBox="1">
                    <a:spLocks noChangeArrowheads="1"/>
                  </p:cNvSpPr>
                  <p:nvPr/>
                </p:nvSpPr>
                <p:spPr bwMode="auto">
                  <a:xfrm>
                    <a:off x="4194" y="624"/>
                    <a:ext cx="449"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zh-CN" altLang="en-US" sz="1517" b="1" dirty="0">
                        <a:latin typeface="Times New Roman" panose="02020603050405020304" pitchFamily="18" charset="0"/>
                        <a:ea typeface="宋体" panose="02010600030101010101" pitchFamily="2" charset="-122"/>
                      </a:rPr>
                      <a:t>相量式</a:t>
                    </a:r>
                  </a:p>
                </p:txBody>
              </p:sp>
              <p:sp>
                <p:nvSpPr>
                  <p:cNvPr id="91154" name="Text Box 18">
                    <a:extLst>
                      <a:ext uri="{FF2B5EF4-FFF2-40B4-BE49-F238E27FC236}">
                        <a16:creationId xmlns:a16="http://schemas.microsoft.com/office/drawing/2014/main" id="{2D05F69E-5277-448B-808B-B518C7B49410}"/>
                      </a:ext>
                    </a:extLst>
                  </p:cNvPr>
                  <p:cNvSpPr txBox="1">
                    <a:spLocks noChangeArrowheads="1"/>
                  </p:cNvSpPr>
                  <p:nvPr/>
                </p:nvSpPr>
                <p:spPr bwMode="auto">
                  <a:xfrm>
                    <a:off x="5043" y="432"/>
                    <a:ext cx="335"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zh-CN" altLang="en-US" sz="1517" b="1" dirty="0">
                        <a:latin typeface="Times New Roman" panose="02020603050405020304" pitchFamily="18" charset="0"/>
                        <a:ea typeface="宋体" panose="02010600030101010101" pitchFamily="2" charset="-122"/>
                      </a:rPr>
                      <a:t>功率</a:t>
                    </a:r>
                  </a:p>
                </p:txBody>
              </p:sp>
              <p:sp>
                <p:nvSpPr>
                  <p:cNvPr id="91155" name="Text Box 19">
                    <a:extLst>
                      <a:ext uri="{FF2B5EF4-FFF2-40B4-BE49-F238E27FC236}">
                        <a16:creationId xmlns:a16="http://schemas.microsoft.com/office/drawing/2014/main" id="{98CC4ECA-09AF-41F4-A53F-0E840A323870}"/>
                      </a:ext>
                    </a:extLst>
                  </p:cNvPr>
                  <p:cNvSpPr txBox="1">
                    <a:spLocks noChangeArrowheads="1"/>
                  </p:cNvSpPr>
                  <p:nvPr/>
                </p:nvSpPr>
                <p:spPr bwMode="auto">
                  <a:xfrm>
                    <a:off x="4705" y="624"/>
                    <a:ext cx="562"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zh-CN" altLang="en-US" sz="1517" b="1" dirty="0">
                        <a:latin typeface="Times New Roman" panose="02020603050405020304" pitchFamily="18" charset="0"/>
                        <a:ea typeface="宋体" panose="02010600030101010101" pitchFamily="2" charset="-122"/>
                      </a:rPr>
                      <a:t>有功功率</a:t>
                    </a:r>
                  </a:p>
                </p:txBody>
              </p:sp>
              <p:sp>
                <p:nvSpPr>
                  <p:cNvPr id="91156" name="Text Box 20">
                    <a:extLst>
                      <a:ext uri="{FF2B5EF4-FFF2-40B4-BE49-F238E27FC236}">
                        <a16:creationId xmlns:a16="http://schemas.microsoft.com/office/drawing/2014/main" id="{CE4B560B-744A-47CD-AF99-7371ADF29DB9}"/>
                      </a:ext>
                    </a:extLst>
                  </p:cNvPr>
                  <p:cNvSpPr txBox="1">
                    <a:spLocks noChangeArrowheads="1"/>
                  </p:cNvSpPr>
                  <p:nvPr/>
                </p:nvSpPr>
                <p:spPr bwMode="auto">
                  <a:xfrm>
                    <a:off x="5197" y="624"/>
                    <a:ext cx="562"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zh-CN" altLang="en-US" sz="1517" b="1">
                        <a:latin typeface="Times New Roman" panose="02020603050405020304" pitchFamily="18" charset="0"/>
                        <a:ea typeface="宋体" panose="02010600030101010101" pitchFamily="2" charset="-122"/>
                      </a:rPr>
                      <a:t>无功功率</a:t>
                    </a:r>
                  </a:p>
                </p:txBody>
              </p:sp>
              <p:sp>
                <p:nvSpPr>
                  <p:cNvPr id="91157" name="Line 21">
                    <a:extLst>
                      <a:ext uri="{FF2B5EF4-FFF2-40B4-BE49-F238E27FC236}">
                        <a16:creationId xmlns:a16="http://schemas.microsoft.com/office/drawing/2014/main" id="{798BDE1F-81C8-4B8D-9659-29C773246843}"/>
                      </a:ext>
                    </a:extLst>
                  </p:cNvPr>
                  <p:cNvSpPr>
                    <a:spLocks noChangeShapeType="1"/>
                  </p:cNvSpPr>
                  <p:nvPr/>
                </p:nvSpPr>
                <p:spPr bwMode="auto">
                  <a:xfrm>
                    <a:off x="4752" y="432"/>
                    <a:ext cx="0" cy="36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91158" name="Line 22">
                    <a:extLst>
                      <a:ext uri="{FF2B5EF4-FFF2-40B4-BE49-F238E27FC236}">
                        <a16:creationId xmlns:a16="http://schemas.microsoft.com/office/drawing/2014/main" id="{C9D98B6C-1909-4DD9-ADCF-290130E90E63}"/>
                      </a:ext>
                    </a:extLst>
                  </p:cNvPr>
                  <p:cNvSpPr>
                    <a:spLocks noChangeShapeType="1"/>
                  </p:cNvSpPr>
                  <p:nvPr/>
                </p:nvSpPr>
                <p:spPr bwMode="auto">
                  <a:xfrm flipV="1">
                    <a:off x="5232" y="624"/>
                    <a:ext cx="0" cy="350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91159" name="Line 23">
                    <a:extLst>
                      <a:ext uri="{FF2B5EF4-FFF2-40B4-BE49-F238E27FC236}">
                        <a16:creationId xmlns:a16="http://schemas.microsoft.com/office/drawing/2014/main" id="{4EC017F0-11E1-4F10-A1EA-71E83B7D0D63}"/>
                      </a:ext>
                    </a:extLst>
                  </p:cNvPr>
                  <p:cNvSpPr>
                    <a:spLocks noChangeShapeType="1"/>
                  </p:cNvSpPr>
                  <p:nvPr/>
                </p:nvSpPr>
                <p:spPr bwMode="auto">
                  <a:xfrm>
                    <a:off x="864" y="432"/>
                    <a:ext cx="0" cy="36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91160" name="Line 24">
                    <a:extLst>
                      <a:ext uri="{FF2B5EF4-FFF2-40B4-BE49-F238E27FC236}">
                        <a16:creationId xmlns:a16="http://schemas.microsoft.com/office/drawing/2014/main" id="{8E3A0548-AB54-4830-9B5A-7BC644D5D938}"/>
                      </a:ext>
                    </a:extLst>
                  </p:cNvPr>
                  <p:cNvSpPr>
                    <a:spLocks noChangeShapeType="1"/>
                  </p:cNvSpPr>
                  <p:nvPr/>
                </p:nvSpPr>
                <p:spPr bwMode="auto">
                  <a:xfrm>
                    <a:off x="1344" y="432"/>
                    <a:ext cx="0" cy="36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91161" name="Line 25">
                    <a:extLst>
                      <a:ext uri="{FF2B5EF4-FFF2-40B4-BE49-F238E27FC236}">
                        <a16:creationId xmlns:a16="http://schemas.microsoft.com/office/drawing/2014/main" id="{772EDA98-175E-4F33-86D0-C5D917DF3DA6}"/>
                      </a:ext>
                    </a:extLst>
                  </p:cNvPr>
                  <p:cNvSpPr>
                    <a:spLocks noChangeShapeType="1"/>
                  </p:cNvSpPr>
                  <p:nvPr/>
                </p:nvSpPr>
                <p:spPr bwMode="auto">
                  <a:xfrm>
                    <a:off x="1776" y="432"/>
                    <a:ext cx="0" cy="36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91162" name="Line 26">
                    <a:extLst>
                      <a:ext uri="{FF2B5EF4-FFF2-40B4-BE49-F238E27FC236}">
                        <a16:creationId xmlns:a16="http://schemas.microsoft.com/office/drawing/2014/main" id="{C6C8E067-30AF-4836-BBDD-3FBC47D23E4E}"/>
                      </a:ext>
                    </a:extLst>
                  </p:cNvPr>
                  <p:cNvSpPr>
                    <a:spLocks noChangeShapeType="1"/>
                  </p:cNvSpPr>
                  <p:nvPr/>
                </p:nvSpPr>
                <p:spPr bwMode="auto">
                  <a:xfrm flipV="1">
                    <a:off x="2880" y="624"/>
                    <a:ext cx="0" cy="350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91163" name="Line 27">
                    <a:extLst>
                      <a:ext uri="{FF2B5EF4-FFF2-40B4-BE49-F238E27FC236}">
                        <a16:creationId xmlns:a16="http://schemas.microsoft.com/office/drawing/2014/main" id="{A55FF60E-C458-4C9A-A29B-031D5B1DD2AA}"/>
                      </a:ext>
                    </a:extLst>
                  </p:cNvPr>
                  <p:cNvSpPr>
                    <a:spLocks noChangeShapeType="1"/>
                  </p:cNvSpPr>
                  <p:nvPr/>
                </p:nvSpPr>
                <p:spPr bwMode="auto">
                  <a:xfrm flipV="1">
                    <a:off x="3456" y="624"/>
                    <a:ext cx="0" cy="350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91164" name="Line 28">
                    <a:extLst>
                      <a:ext uri="{FF2B5EF4-FFF2-40B4-BE49-F238E27FC236}">
                        <a16:creationId xmlns:a16="http://schemas.microsoft.com/office/drawing/2014/main" id="{06192E01-9274-4093-B825-A386B786FCF2}"/>
                      </a:ext>
                    </a:extLst>
                  </p:cNvPr>
                  <p:cNvSpPr>
                    <a:spLocks noChangeShapeType="1"/>
                  </p:cNvSpPr>
                  <p:nvPr/>
                </p:nvSpPr>
                <p:spPr bwMode="auto">
                  <a:xfrm flipV="1">
                    <a:off x="4128" y="624"/>
                    <a:ext cx="0" cy="350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91243" name="Text Box 107">
                    <a:extLst>
                      <a:ext uri="{FF2B5EF4-FFF2-40B4-BE49-F238E27FC236}">
                        <a16:creationId xmlns:a16="http://schemas.microsoft.com/office/drawing/2014/main" id="{EAD63A69-4D31-4397-8664-D28475937425}"/>
                      </a:ext>
                    </a:extLst>
                  </p:cNvPr>
                  <p:cNvSpPr txBox="1">
                    <a:spLocks noChangeArrowheads="1"/>
                  </p:cNvSpPr>
                  <p:nvPr/>
                </p:nvSpPr>
                <p:spPr bwMode="auto">
                  <a:xfrm>
                    <a:off x="898" y="444"/>
                    <a:ext cx="335"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lang="zh-CN" altLang="en-US" sz="1517" b="1" dirty="0">
                        <a:latin typeface="Times New Roman" panose="02020603050405020304" pitchFamily="18" charset="0"/>
                        <a:ea typeface="宋体" panose="02010600030101010101" pitchFamily="2" charset="-122"/>
                      </a:rPr>
                      <a:t>基本</a:t>
                    </a:r>
                  </a:p>
                  <a:p>
                    <a:pPr eaLnBrk="0" hangingPunct="0"/>
                    <a:r>
                      <a:rPr lang="zh-CN" altLang="en-US" sz="1517" b="1" dirty="0">
                        <a:latin typeface="Times New Roman" panose="02020603050405020304" pitchFamily="18" charset="0"/>
                        <a:ea typeface="宋体" panose="02010600030101010101" pitchFamily="2" charset="-122"/>
                      </a:rPr>
                      <a:t>关系</a:t>
                    </a:r>
                  </a:p>
                </p:txBody>
              </p:sp>
            </p:grpSp>
          </p:grpSp>
          <p:grpSp>
            <p:nvGrpSpPr>
              <p:cNvPr id="91311" name="Group 175">
                <a:extLst>
                  <a:ext uri="{FF2B5EF4-FFF2-40B4-BE49-F238E27FC236}">
                    <a16:creationId xmlns:a16="http://schemas.microsoft.com/office/drawing/2014/main" id="{C9686395-1294-4826-90EF-5CB55E6E931C}"/>
                  </a:ext>
                </a:extLst>
              </p:cNvPr>
              <p:cNvGrpSpPr>
                <a:grpSpLocks/>
              </p:cNvGrpSpPr>
              <p:nvPr/>
            </p:nvGrpSpPr>
            <p:grpSpPr bwMode="auto">
              <a:xfrm>
                <a:off x="5630069" y="1970218"/>
                <a:ext cx="838200" cy="369336"/>
                <a:chOff x="3552" y="1032"/>
                <a:chExt cx="528" cy="369336"/>
              </a:xfrm>
            </p:grpSpPr>
            <p:sp>
              <p:nvSpPr>
                <p:cNvPr id="91182" name="Line 46">
                  <a:extLst>
                    <a:ext uri="{FF2B5EF4-FFF2-40B4-BE49-F238E27FC236}">
                      <a16:creationId xmlns:a16="http://schemas.microsoft.com/office/drawing/2014/main" id="{B828DC5B-A691-4254-A38C-6E503F2CEE03}"/>
                    </a:ext>
                  </a:extLst>
                </p:cNvPr>
                <p:cNvSpPr>
                  <a:spLocks noChangeShapeType="1"/>
                </p:cNvSpPr>
                <p:nvPr/>
              </p:nvSpPr>
              <p:spPr bwMode="auto">
                <a:xfrm>
                  <a:off x="3552" y="1200"/>
                  <a:ext cx="24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91183" name="Line 47">
                  <a:extLst>
                    <a:ext uri="{FF2B5EF4-FFF2-40B4-BE49-F238E27FC236}">
                      <a16:creationId xmlns:a16="http://schemas.microsoft.com/office/drawing/2014/main" id="{60684F84-CB1D-4833-A553-0D80A11286F7}"/>
                    </a:ext>
                  </a:extLst>
                </p:cNvPr>
                <p:cNvSpPr>
                  <a:spLocks noChangeShapeType="1"/>
                </p:cNvSpPr>
                <p:nvPr/>
              </p:nvSpPr>
              <p:spPr bwMode="auto">
                <a:xfrm>
                  <a:off x="3648" y="1200"/>
                  <a:ext cx="43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91258" name="Rectangle 122">
                  <a:extLst>
                    <a:ext uri="{FF2B5EF4-FFF2-40B4-BE49-F238E27FC236}">
                      <a16:creationId xmlns:a16="http://schemas.microsoft.com/office/drawing/2014/main" id="{C4796235-53FF-4105-A19A-BFC59BB88FCC}"/>
                    </a:ext>
                  </a:extLst>
                </p:cNvPr>
                <p:cNvSpPr>
                  <a:spLocks noChangeArrowheads="1"/>
                </p:cNvSpPr>
                <p:nvPr/>
              </p:nvSpPr>
              <p:spPr bwMode="auto">
                <a:xfrm>
                  <a:off x="3991" y="1032"/>
                  <a:ext cx="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endParaRPr lang="en-US" altLang="zh-CN" sz="2600" dirty="0">
                    <a:latin typeface="Times New Roman" panose="02020603050405020304" pitchFamily="18" charset="0"/>
                    <a:ea typeface="宋体" panose="02010600030101010101" pitchFamily="2" charset="-122"/>
                  </a:endParaRPr>
                </a:p>
              </p:txBody>
            </p:sp>
            <p:sp>
              <p:nvSpPr>
                <p:cNvPr id="91256" name="Rectangle 120">
                  <a:extLst>
                    <a:ext uri="{FF2B5EF4-FFF2-40B4-BE49-F238E27FC236}">
                      <a16:creationId xmlns:a16="http://schemas.microsoft.com/office/drawing/2014/main" id="{4484C2BA-90F0-4EC8-9649-CB2CB9EBD2AB}"/>
                    </a:ext>
                  </a:extLst>
                </p:cNvPr>
                <p:cNvSpPr>
                  <a:spLocks noChangeArrowheads="1"/>
                </p:cNvSpPr>
                <p:nvPr/>
              </p:nvSpPr>
              <p:spPr bwMode="auto">
                <a:xfrm>
                  <a:off x="3715" y="1036"/>
                  <a:ext cx="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endParaRPr lang="en-US" altLang="zh-CN" sz="2600" dirty="0">
                    <a:latin typeface="Times New Roman" panose="02020603050405020304" pitchFamily="18" charset="0"/>
                    <a:ea typeface="宋体" panose="02010600030101010101" pitchFamily="2" charset="-122"/>
                  </a:endParaRPr>
                </a:p>
              </p:txBody>
            </p:sp>
          </p:grpSp>
          <p:grpSp>
            <p:nvGrpSpPr>
              <p:cNvPr id="91310" name="Group 174">
                <a:extLst>
                  <a:ext uri="{FF2B5EF4-FFF2-40B4-BE49-F238E27FC236}">
                    <a16:creationId xmlns:a16="http://schemas.microsoft.com/office/drawing/2014/main" id="{E1CE51F1-2722-44DF-B6C1-E9B576E05CD6}"/>
                  </a:ext>
                </a:extLst>
              </p:cNvPr>
              <p:cNvGrpSpPr>
                <a:grpSpLocks/>
              </p:cNvGrpSpPr>
              <p:nvPr/>
            </p:nvGrpSpPr>
            <p:grpSpPr bwMode="auto">
              <a:xfrm>
                <a:off x="5791200" y="3352798"/>
                <a:ext cx="685800" cy="762000"/>
                <a:chOff x="3648" y="2112"/>
                <a:chExt cx="432" cy="480"/>
              </a:xfrm>
            </p:grpSpPr>
            <p:sp>
              <p:nvSpPr>
                <p:cNvPr id="91227" name="Line 91">
                  <a:extLst>
                    <a:ext uri="{FF2B5EF4-FFF2-40B4-BE49-F238E27FC236}">
                      <a16:creationId xmlns:a16="http://schemas.microsoft.com/office/drawing/2014/main" id="{204A3A8F-2617-44E6-A9DC-93A9B6F55795}"/>
                    </a:ext>
                  </a:extLst>
                </p:cNvPr>
                <p:cNvSpPr>
                  <a:spLocks noChangeShapeType="1"/>
                </p:cNvSpPr>
                <p:nvPr/>
              </p:nvSpPr>
              <p:spPr bwMode="auto">
                <a:xfrm>
                  <a:off x="3648" y="2592"/>
                  <a:ext cx="43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91231" name="Line 95">
                  <a:extLst>
                    <a:ext uri="{FF2B5EF4-FFF2-40B4-BE49-F238E27FC236}">
                      <a16:creationId xmlns:a16="http://schemas.microsoft.com/office/drawing/2014/main" id="{BE61EEDF-93DE-4BA9-88A3-F8CAEED7A45B}"/>
                    </a:ext>
                  </a:extLst>
                </p:cNvPr>
                <p:cNvSpPr>
                  <a:spLocks noChangeShapeType="1"/>
                </p:cNvSpPr>
                <p:nvPr/>
              </p:nvSpPr>
              <p:spPr bwMode="auto">
                <a:xfrm flipV="1">
                  <a:off x="3648" y="2112"/>
                  <a:ext cx="0" cy="48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grpSp>
            <p:nvGrpSpPr>
              <p:cNvPr id="91308" name="Group 172">
                <a:extLst>
                  <a:ext uri="{FF2B5EF4-FFF2-40B4-BE49-F238E27FC236}">
                    <a16:creationId xmlns:a16="http://schemas.microsoft.com/office/drawing/2014/main" id="{EF86C0F5-76C4-456F-BF6F-CDDA97EEBA39}"/>
                  </a:ext>
                </a:extLst>
              </p:cNvPr>
              <p:cNvGrpSpPr>
                <a:grpSpLocks/>
              </p:cNvGrpSpPr>
              <p:nvPr/>
            </p:nvGrpSpPr>
            <p:grpSpPr bwMode="auto">
              <a:xfrm>
                <a:off x="5791200" y="5105400"/>
                <a:ext cx="685800" cy="762000"/>
                <a:chOff x="3648" y="3216"/>
                <a:chExt cx="432" cy="480"/>
              </a:xfrm>
            </p:grpSpPr>
            <p:sp>
              <p:nvSpPr>
                <p:cNvPr id="91232" name="Line 96">
                  <a:extLst>
                    <a:ext uri="{FF2B5EF4-FFF2-40B4-BE49-F238E27FC236}">
                      <a16:creationId xmlns:a16="http://schemas.microsoft.com/office/drawing/2014/main" id="{DA834B45-751D-4288-842B-687FAC312AB2}"/>
                    </a:ext>
                  </a:extLst>
                </p:cNvPr>
                <p:cNvSpPr>
                  <a:spLocks noChangeShapeType="1"/>
                </p:cNvSpPr>
                <p:nvPr/>
              </p:nvSpPr>
              <p:spPr bwMode="auto">
                <a:xfrm>
                  <a:off x="3648" y="3216"/>
                  <a:ext cx="43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91236" name="Line 100">
                  <a:extLst>
                    <a:ext uri="{FF2B5EF4-FFF2-40B4-BE49-F238E27FC236}">
                      <a16:creationId xmlns:a16="http://schemas.microsoft.com/office/drawing/2014/main" id="{9E08C87A-5551-4C6E-B0D1-EB7C193EAEBB}"/>
                    </a:ext>
                  </a:extLst>
                </p:cNvPr>
                <p:cNvSpPr>
                  <a:spLocks noChangeShapeType="1"/>
                </p:cNvSpPr>
                <p:nvPr/>
              </p:nvSpPr>
              <p:spPr bwMode="auto">
                <a:xfrm flipV="1">
                  <a:off x="3648" y="3216"/>
                  <a:ext cx="0" cy="48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grpSp>
            <p:nvGrpSpPr>
              <p:cNvPr id="91321" name="Group 185">
                <a:extLst>
                  <a:ext uri="{FF2B5EF4-FFF2-40B4-BE49-F238E27FC236}">
                    <a16:creationId xmlns:a16="http://schemas.microsoft.com/office/drawing/2014/main" id="{29E399DC-E90C-46FA-9CCC-1C6574AA14B6}"/>
                  </a:ext>
                </a:extLst>
              </p:cNvPr>
              <p:cNvGrpSpPr>
                <a:grpSpLocks/>
              </p:cNvGrpSpPr>
              <p:nvPr/>
            </p:nvGrpSpPr>
            <p:grpSpPr bwMode="auto">
              <a:xfrm>
                <a:off x="7772410" y="1754188"/>
                <a:ext cx="369888" cy="646112"/>
                <a:chOff x="4808" y="1105"/>
                <a:chExt cx="233" cy="407"/>
              </a:xfrm>
            </p:grpSpPr>
            <p:sp>
              <p:nvSpPr>
                <p:cNvPr id="91317" name="Rectangle 181">
                  <a:extLst>
                    <a:ext uri="{FF2B5EF4-FFF2-40B4-BE49-F238E27FC236}">
                      <a16:creationId xmlns:a16="http://schemas.microsoft.com/office/drawing/2014/main" id="{C2EC7A4C-5768-41DB-8AD3-349563D4897C}"/>
                    </a:ext>
                  </a:extLst>
                </p:cNvPr>
                <p:cNvSpPr>
                  <a:spLocks noChangeArrowheads="1"/>
                </p:cNvSpPr>
                <p:nvPr/>
              </p:nvSpPr>
              <p:spPr bwMode="auto">
                <a:xfrm>
                  <a:off x="4957" y="1347"/>
                  <a:ext cx="8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842" i="1">
                      <a:solidFill>
                        <a:srgbClr val="000000"/>
                      </a:solidFill>
                      <a:latin typeface="Times New Roman" panose="02020603050405020304" pitchFamily="18" charset="0"/>
                      <a:ea typeface="宋体" panose="02010600030101010101" pitchFamily="2" charset="-122"/>
                    </a:rPr>
                    <a:t>R</a:t>
                  </a:r>
                  <a:endParaRPr lang="en-US" altLang="zh-CN" sz="2167">
                    <a:latin typeface="Times New Roman" panose="02020603050405020304" pitchFamily="18" charset="0"/>
                    <a:ea typeface="宋体" panose="02010600030101010101" pitchFamily="2" charset="-122"/>
                  </a:endParaRPr>
                </a:p>
              </p:txBody>
            </p:sp>
            <p:sp>
              <p:nvSpPr>
                <p:cNvPr id="91318" name="Rectangle 182">
                  <a:extLst>
                    <a:ext uri="{FF2B5EF4-FFF2-40B4-BE49-F238E27FC236}">
                      <a16:creationId xmlns:a16="http://schemas.microsoft.com/office/drawing/2014/main" id="{C67D0E6A-AE3F-4531-A1AE-0D0F960AEA8D}"/>
                    </a:ext>
                  </a:extLst>
                </p:cNvPr>
                <p:cNvSpPr>
                  <a:spLocks noChangeArrowheads="1"/>
                </p:cNvSpPr>
                <p:nvPr/>
              </p:nvSpPr>
              <p:spPr bwMode="auto">
                <a:xfrm>
                  <a:off x="4826" y="1347"/>
                  <a:ext cx="4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842" i="1">
                      <a:solidFill>
                        <a:srgbClr val="000000"/>
                      </a:solidFill>
                      <a:latin typeface="Times New Roman" panose="02020603050405020304" pitchFamily="18" charset="0"/>
                      <a:ea typeface="宋体" panose="02010600030101010101" pitchFamily="2" charset="-122"/>
                    </a:rPr>
                    <a:t>I</a:t>
                  </a:r>
                  <a:endParaRPr lang="en-US" altLang="zh-CN" sz="2167">
                    <a:latin typeface="Times New Roman" panose="02020603050405020304" pitchFamily="18" charset="0"/>
                    <a:ea typeface="宋体" panose="02010600030101010101" pitchFamily="2" charset="-122"/>
                  </a:endParaRPr>
                </a:p>
              </p:txBody>
            </p:sp>
            <p:sp>
              <p:nvSpPr>
                <p:cNvPr id="91319" name="Rectangle 183">
                  <a:extLst>
                    <a:ext uri="{FF2B5EF4-FFF2-40B4-BE49-F238E27FC236}">
                      <a16:creationId xmlns:a16="http://schemas.microsoft.com/office/drawing/2014/main" id="{7964FE65-ED16-4674-A014-DF021663F99B}"/>
                    </a:ext>
                  </a:extLst>
                </p:cNvPr>
                <p:cNvSpPr>
                  <a:spLocks noChangeArrowheads="1"/>
                </p:cNvSpPr>
                <p:nvPr/>
              </p:nvSpPr>
              <p:spPr bwMode="auto">
                <a:xfrm>
                  <a:off x="4808" y="1105"/>
                  <a:ext cx="14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842" i="1">
                      <a:solidFill>
                        <a:srgbClr val="000000"/>
                      </a:solidFill>
                      <a:latin typeface="Times New Roman" panose="02020603050405020304" pitchFamily="18" charset="0"/>
                      <a:ea typeface="宋体" panose="02010600030101010101" pitchFamily="2" charset="-122"/>
                    </a:rPr>
                    <a:t>UI</a:t>
                  </a:r>
                  <a:endParaRPr lang="en-US" altLang="zh-CN" sz="2167">
                    <a:latin typeface="Times New Roman" panose="02020603050405020304" pitchFamily="18" charset="0"/>
                    <a:ea typeface="宋体" panose="02010600030101010101" pitchFamily="2" charset="-122"/>
                  </a:endParaRPr>
                </a:p>
              </p:txBody>
            </p:sp>
            <p:sp>
              <p:nvSpPr>
                <p:cNvPr id="91320" name="Rectangle 184">
                  <a:extLst>
                    <a:ext uri="{FF2B5EF4-FFF2-40B4-BE49-F238E27FC236}">
                      <a16:creationId xmlns:a16="http://schemas.microsoft.com/office/drawing/2014/main" id="{E5B3A77E-F1F3-4924-89A6-33F90445460E}"/>
                    </a:ext>
                  </a:extLst>
                </p:cNvPr>
                <p:cNvSpPr>
                  <a:spLocks noChangeArrowheads="1"/>
                </p:cNvSpPr>
                <p:nvPr/>
              </p:nvSpPr>
              <p:spPr bwMode="auto">
                <a:xfrm>
                  <a:off x="4897" y="1334"/>
                  <a:ext cx="4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1083">
                      <a:solidFill>
                        <a:srgbClr val="000000"/>
                      </a:solidFill>
                      <a:latin typeface="Times New Roman" panose="02020603050405020304" pitchFamily="18" charset="0"/>
                      <a:ea typeface="宋体" panose="02010600030101010101" pitchFamily="2" charset="-122"/>
                    </a:rPr>
                    <a:t>2</a:t>
                  </a:r>
                  <a:endParaRPr lang="en-US" altLang="zh-CN" sz="2167">
                    <a:latin typeface="Times New Roman" panose="02020603050405020304" pitchFamily="18" charset="0"/>
                    <a:ea typeface="宋体" panose="02010600030101010101" pitchFamily="2" charset="-122"/>
                  </a:endParaRPr>
                </a:p>
              </p:txBody>
            </p:sp>
          </p:grpSp>
          <p:graphicFrame>
            <p:nvGraphicFramePr>
              <p:cNvPr id="2" name="对象 1">
                <a:extLst>
                  <a:ext uri="{FF2B5EF4-FFF2-40B4-BE49-F238E27FC236}">
                    <a16:creationId xmlns:a16="http://schemas.microsoft.com/office/drawing/2014/main" id="{1035A3DA-1580-4653-8AE1-283C075F105C}"/>
                  </a:ext>
                </a:extLst>
              </p:cNvPr>
              <p:cNvGraphicFramePr>
                <a:graphicFrameLocks noChangeAspect="1"/>
              </p:cNvGraphicFramePr>
              <p:nvPr>
                <p:extLst>
                  <p:ext uri="{D42A27DB-BD31-4B8C-83A1-F6EECF244321}">
                    <p14:modId xmlns:p14="http://schemas.microsoft.com/office/powerpoint/2010/main" val="2415737564"/>
                  </p:ext>
                </p:extLst>
              </p:nvPr>
            </p:nvGraphicFramePr>
            <p:xfrm>
              <a:off x="6284261" y="2010222"/>
              <a:ext cx="204501" cy="251693"/>
            </p:xfrm>
            <a:graphic>
              <a:graphicData uri="http://schemas.openxmlformats.org/presentationml/2006/ole">
                <mc:AlternateContent xmlns:mc="http://schemas.openxmlformats.org/markup-compatibility/2006">
                  <mc:Choice xmlns:v="urn:schemas-microsoft-com:vml" Requires="v">
                    <p:oleObj spid="_x0000_s377782" name="公式" r:id="rId19" imgW="164880" imgH="203040" progId="Equation.3">
                      <p:embed/>
                    </p:oleObj>
                  </mc:Choice>
                  <mc:Fallback>
                    <p:oleObj name="公式" r:id="rId19" imgW="164880" imgH="203040" progId="Equation.3">
                      <p:embed/>
                      <p:pic>
                        <p:nvPicPr>
                          <p:cNvPr id="0" name=""/>
                          <p:cNvPicPr/>
                          <p:nvPr/>
                        </p:nvPicPr>
                        <p:blipFill>
                          <a:blip r:embed="rId20"/>
                          <a:stretch>
                            <a:fillRect/>
                          </a:stretch>
                        </p:blipFill>
                        <p:spPr>
                          <a:xfrm>
                            <a:off x="6284261" y="2010222"/>
                            <a:ext cx="204501" cy="251693"/>
                          </a:xfrm>
                          <a:prstGeom prst="rect">
                            <a:avLst/>
                          </a:prstGeom>
                        </p:spPr>
                      </p:pic>
                    </p:oleObj>
                  </mc:Fallback>
                </mc:AlternateContent>
              </a:graphicData>
            </a:graphic>
          </p:graphicFrame>
          <p:graphicFrame>
            <p:nvGraphicFramePr>
              <p:cNvPr id="257" name="对象 256">
                <a:extLst>
                  <a:ext uri="{FF2B5EF4-FFF2-40B4-BE49-F238E27FC236}">
                    <a16:creationId xmlns:a16="http://schemas.microsoft.com/office/drawing/2014/main" id="{2FB7C83B-DD06-4366-8737-2F4D22052925}"/>
                  </a:ext>
                </a:extLst>
              </p:cNvPr>
              <p:cNvGraphicFramePr>
                <a:graphicFrameLocks noChangeAspect="1"/>
              </p:cNvGraphicFramePr>
              <p:nvPr>
                <p:extLst>
                  <p:ext uri="{D42A27DB-BD31-4B8C-83A1-F6EECF244321}">
                    <p14:modId xmlns:p14="http://schemas.microsoft.com/office/powerpoint/2010/main" val="720252329"/>
                  </p:ext>
                </p:extLst>
              </p:nvPr>
            </p:nvGraphicFramePr>
            <p:xfrm>
              <a:off x="5872732" y="2020028"/>
              <a:ext cx="157163" cy="234950"/>
            </p:xfrm>
            <a:graphic>
              <a:graphicData uri="http://schemas.openxmlformats.org/presentationml/2006/ole">
                <mc:AlternateContent xmlns:mc="http://schemas.openxmlformats.org/markup-compatibility/2006">
                  <mc:Choice xmlns:v="urn:schemas-microsoft-com:vml" Requires="v">
                    <p:oleObj spid="_x0000_s377783" name="公式" r:id="rId21" imgW="126720" imgH="190440" progId="Equation.3">
                      <p:embed/>
                    </p:oleObj>
                  </mc:Choice>
                  <mc:Fallback>
                    <p:oleObj name="公式" r:id="rId21" imgW="126720" imgH="190440" progId="Equation.3">
                      <p:embed/>
                      <p:pic>
                        <p:nvPicPr>
                          <p:cNvPr id="2" name="对象 1">
                            <a:extLst>
                              <a:ext uri="{FF2B5EF4-FFF2-40B4-BE49-F238E27FC236}">
                                <a16:creationId xmlns:a16="http://schemas.microsoft.com/office/drawing/2014/main" id="{1035A3DA-1580-4653-8AE1-283C075F105C}"/>
                              </a:ext>
                            </a:extLst>
                          </p:cNvPr>
                          <p:cNvPicPr/>
                          <p:nvPr/>
                        </p:nvPicPr>
                        <p:blipFill>
                          <a:blip r:embed="rId22"/>
                          <a:stretch>
                            <a:fillRect/>
                          </a:stretch>
                        </p:blipFill>
                        <p:spPr>
                          <a:xfrm>
                            <a:off x="5872732" y="2020028"/>
                            <a:ext cx="157163" cy="234950"/>
                          </a:xfrm>
                          <a:prstGeom prst="rect">
                            <a:avLst/>
                          </a:prstGeom>
                        </p:spPr>
                      </p:pic>
                    </p:oleObj>
                  </mc:Fallback>
                </mc:AlternateContent>
              </a:graphicData>
            </a:graphic>
          </p:graphicFrame>
          <p:graphicFrame>
            <p:nvGraphicFramePr>
              <p:cNvPr id="258" name="对象 257">
                <a:extLst>
                  <a:ext uri="{FF2B5EF4-FFF2-40B4-BE49-F238E27FC236}">
                    <a16:creationId xmlns:a16="http://schemas.microsoft.com/office/drawing/2014/main" id="{D845068B-B498-45DB-BEDD-B3F72F7AC5DB}"/>
                  </a:ext>
                </a:extLst>
              </p:cNvPr>
              <p:cNvGraphicFramePr>
                <a:graphicFrameLocks noChangeAspect="1"/>
              </p:cNvGraphicFramePr>
              <p:nvPr>
                <p:extLst>
                  <p:ext uri="{D42A27DB-BD31-4B8C-83A1-F6EECF244321}">
                    <p14:modId xmlns:p14="http://schemas.microsoft.com/office/powerpoint/2010/main" val="2547372884"/>
                  </p:ext>
                </p:extLst>
              </p:nvPr>
            </p:nvGraphicFramePr>
            <p:xfrm>
              <a:off x="6352381" y="3825155"/>
              <a:ext cx="157163" cy="234950"/>
            </p:xfrm>
            <a:graphic>
              <a:graphicData uri="http://schemas.openxmlformats.org/presentationml/2006/ole">
                <mc:AlternateContent xmlns:mc="http://schemas.openxmlformats.org/markup-compatibility/2006">
                  <mc:Choice xmlns:v="urn:schemas-microsoft-com:vml" Requires="v">
                    <p:oleObj spid="_x0000_s377784" name="公式" r:id="rId23" imgW="126720" imgH="190440" progId="Equation.3">
                      <p:embed/>
                    </p:oleObj>
                  </mc:Choice>
                  <mc:Fallback>
                    <p:oleObj name="公式" r:id="rId23" imgW="126720" imgH="190440" progId="Equation.3">
                      <p:embed/>
                      <p:pic>
                        <p:nvPicPr>
                          <p:cNvPr id="257" name="对象 256">
                            <a:extLst>
                              <a:ext uri="{FF2B5EF4-FFF2-40B4-BE49-F238E27FC236}">
                                <a16:creationId xmlns:a16="http://schemas.microsoft.com/office/drawing/2014/main" id="{2FB7C83B-DD06-4366-8737-2F4D22052925}"/>
                              </a:ext>
                            </a:extLst>
                          </p:cNvPr>
                          <p:cNvPicPr/>
                          <p:nvPr/>
                        </p:nvPicPr>
                        <p:blipFill>
                          <a:blip r:embed="rId22"/>
                          <a:stretch>
                            <a:fillRect/>
                          </a:stretch>
                        </p:blipFill>
                        <p:spPr>
                          <a:xfrm>
                            <a:off x="6352381" y="3825155"/>
                            <a:ext cx="157163" cy="234950"/>
                          </a:xfrm>
                          <a:prstGeom prst="rect">
                            <a:avLst/>
                          </a:prstGeom>
                        </p:spPr>
                      </p:pic>
                    </p:oleObj>
                  </mc:Fallback>
                </mc:AlternateContent>
              </a:graphicData>
            </a:graphic>
          </p:graphicFrame>
          <p:graphicFrame>
            <p:nvGraphicFramePr>
              <p:cNvPr id="259" name="对象 258">
                <a:extLst>
                  <a:ext uri="{FF2B5EF4-FFF2-40B4-BE49-F238E27FC236}">
                    <a16:creationId xmlns:a16="http://schemas.microsoft.com/office/drawing/2014/main" id="{75F54780-FA4A-4087-8F4E-88C34048E3D9}"/>
                  </a:ext>
                </a:extLst>
              </p:cNvPr>
              <p:cNvGraphicFramePr>
                <a:graphicFrameLocks noChangeAspect="1"/>
              </p:cNvGraphicFramePr>
              <p:nvPr>
                <p:extLst>
                  <p:ext uri="{D42A27DB-BD31-4B8C-83A1-F6EECF244321}">
                    <p14:modId xmlns:p14="http://schemas.microsoft.com/office/powerpoint/2010/main" val="1084835150"/>
                  </p:ext>
                </p:extLst>
              </p:nvPr>
            </p:nvGraphicFramePr>
            <p:xfrm>
              <a:off x="5864740" y="3345582"/>
              <a:ext cx="204501" cy="251693"/>
            </p:xfrm>
            <a:graphic>
              <a:graphicData uri="http://schemas.openxmlformats.org/presentationml/2006/ole">
                <mc:AlternateContent xmlns:mc="http://schemas.openxmlformats.org/markup-compatibility/2006">
                  <mc:Choice xmlns:v="urn:schemas-microsoft-com:vml" Requires="v">
                    <p:oleObj spid="_x0000_s377785" name="公式" r:id="rId24" imgW="164880" imgH="203040" progId="Equation.3">
                      <p:embed/>
                    </p:oleObj>
                  </mc:Choice>
                  <mc:Fallback>
                    <p:oleObj name="公式" r:id="rId24" imgW="164880" imgH="203040" progId="Equation.3">
                      <p:embed/>
                      <p:pic>
                        <p:nvPicPr>
                          <p:cNvPr id="2" name="对象 1">
                            <a:extLst>
                              <a:ext uri="{FF2B5EF4-FFF2-40B4-BE49-F238E27FC236}">
                                <a16:creationId xmlns:a16="http://schemas.microsoft.com/office/drawing/2014/main" id="{1035A3DA-1580-4653-8AE1-283C075F105C}"/>
                              </a:ext>
                            </a:extLst>
                          </p:cNvPr>
                          <p:cNvPicPr/>
                          <p:nvPr/>
                        </p:nvPicPr>
                        <p:blipFill>
                          <a:blip r:embed="rId20"/>
                          <a:stretch>
                            <a:fillRect/>
                          </a:stretch>
                        </p:blipFill>
                        <p:spPr>
                          <a:xfrm>
                            <a:off x="5864740" y="3345582"/>
                            <a:ext cx="204501" cy="251693"/>
                          </a:xfrm>
                          <a:prstGeom prst="rect">
                            <a:avLst/>
                          </a:prstGeom>
                        </p:spPr>
                      </p:pic>
                    </p:oleObj>
                  </mc:Fallback>
                </mc:AlternateContent>
              </a:graphicData>
            </a:graphic>
          </p:graphicFrame>
          <p:graphicFrame>
            <p:nvGraphicFramePr>
              <p:cNvPr id="260" name="对象 259">
                <a:extLst>
                  <a:ext uri="{FF2B5EF4-FFF2-40B4-BE49-F238E27FC236}">
                    <a16:creationId xmlns:a16="http://schemas.microsoft.com/office/drawing/2014/main" id="{C0DA4DD4-5F36-4A51-814F-00F9D558D263}"/>
                  </a:ext>
                </a:extLst>
              </p:cNvPr>
              <p:cNvGraphicFramePr>
                <a:graphicFrameLocks noChangeAspect="1"/>
              </p:cNvGraphicFramePr>
              <p:nvPr>
                <p:extLst>
                  <p:ext uri="{D42A27DB-BD31-4B8C-83A1-F6EECF244321}">
                    <p14:modId xmlns:p14="http://schemas.microsoft.com/office/powerpoint/2010/main" val="2638138408"/>
                  </p:ext>
                </p:extLst>
              </p:nvPr>
            </p:nvGraphicFramePr>
            <p:xfrm>
              <a:off x="5866100" y="5718461"/>
              <a:ext cx="204501" cy="251693"/>
            </p:xfrm>
            <a:graphic>
              <a:graphicData uri="http://schemas.openxmlformats.org/presentationml/2006/ole">
                <mc:AlternateContent xmlns:mc="http://schemas.openxmlformats.org/markup-compatibility/2006">
                  <mc:Choice xmlns:v="urn:schemas-microsoft-com:vml" Requires="v">
                    <p:oleObj spid="_x0000_s377786" name="公式" r:id="rId25" imgW="164880" imgH="203040" progId="Equation.3">
                      <p:embed/>
                    </p:oleObj>
                  </mc:Choice>
                  <mc:Fallback>
                    <p:oleObj name="公式" r:id="rId25" imgW="164880" imgH="203040" progId="Equation.3">
                      <p:embed/>
                      <p:pic>
                        <p:nvPicPr>
                          <p:cNvPr id="2" name="对象 1">
                            <a:extLst>
                              <a:ext uri="{FF2B5EF4-FFF2-40B4-BE49-F238E27FC236}">
                                <a16:creationId xmlns:a16="http://schemas.microsoft.com/office/drawing/2014/main" id="{1035A3DA-1580-4653-8AE1-283C075F105C}"/>
                              </a:ext>
                            </a:extLst>
                          </p:cNvPr>
                          <p:cNvPicPr/>
                          <p:nvPr/>
                        </p:nvPicPr>
                        <p:blipFill>
                          <a:blip r:embed="rId20"/>
                          <a:stretch>
                            <a:fillRect/>
                          </a:stretch>
                        </p:blipFill>
                        <p:spPr>
                          <a:xfrm>
                            <a:off x="5866100" y="5718461"/>
                            <a:ext cx="204501" cy="251693"/>
                          </a:xfrm>
                          <a:prstGeom prst="rect">
                            <a:avLst/>
                          </a:prstGeom>
                        </p:spPr>
                      </p:pic>
                    </p:oleObj>
                  </mc:Fallback>
                </mc:AlternateContent>
              </a:graphicData>
            </a:graphic>
          </p:graphicFrame>
          <p:graphicFrame>
            <p:nvGraphicFramePr>
              <p:cNvPr id="261" name="对象 260">
                <a:extLst>
                  <a:ext uri="{FF2B5EF4-FFF2-40B4-BE49-F238E27FC236}">
                    <a16:creationId xmlns:a16="http://schemas.microsoft.com/office/drawing/2014/main" id="{0F679FA2-1C44-449B-8467-346040E66EA6}"/>
                  </a:ext>
                </a:extLst>
              </p:cNvPr>
              <p:cNvGraphicFramePr>
                <a:graphicFrameLocks noChangeAspect="1"/>
              </p:cNvGraphicFramePr>
              <p:nvPr>
                <p:extLst>
                  <p:ext uri="{D42A27DB-BD31-4B8C-83A1-F6EECF244321}">
                    <p14:modId xmlns:p14="http://schemas.microsoft.com/office/powerpoint/2010/main" val="677949299"/>
                  </p:ext>
                </p:extLst>
              </p:nvPr>
            </p:nvGraphicFramePr>
            <p:xfrm>
              <a:off x="6285893" y="5193506"/>
              <a:ext cx="157163" cy="234950"/>
            </p:xfrm>
            <a:graphic>
              <a:graphicData uri="http://schemas.openxmlformats.org/presentationml/2006/ole">
                <mc:AlternateContent xmlns:mc="http://schemas.openxmlformats.org/markup-compatibility/2006">
                  <mc:Choice xmlns:v="urn:schemas-microsoft-com:vml" Requires="v">
                    <p:oleObj spid="_x0000_s377787" name="公式" r:id="rId26" imgW="126720" imgH="190440" progId="Equation.3">
                      <p:embed/>
                    </p:oleObj>
                  </mc:Choice>
                  <mc:Fallback>
                    <p:oleObj name="公式" r:id="rId26" imgW="126720" imgH="190440" progId="Equation.3">
                      <p:embed/>
                      <p:pic>
                        <p:nvPicPr>
                          <p:cNvPr id="258" name="对象 257">
                            <a:extLst>
                              <a:ext uri="{FF2B5EF4-FFF2-40B4-BE49-F238E27FC236}">
                                <a16:creationId xmlns:a16="http://schemas.microsoft.com/office/drawing/2014/main" id="{D845068B-B498-45DB-BEDD-B3F72F7AC5DB}"/>
                              </a:ext>
                            </a:extLst>
                          </p:cNvPr>
                          <p:cNvPicPr/>
                          <p:nvPr/>
                        </p:nvPicPr>
                        <p:blipFill>
                          <a:blip r:embed="rId22"/>
                          <a:stretch>
                            <a:fillRect/>
                          </a:stretch>
                        </p:blipFill>
                        <p:spPr>
                          <a:xfrm>
                            <a:off x="6285893" y="5193506"/>
                            <a:ext cx="157163" cy="234950"/>
                          </a:xfrm>
                          <a:prstGeom prst="rect">
                            <a:avLst/>
                          </a:prstGeom>
                        </p:spPr>
                      </p:pic>
                    </p:oleObj>
                  </mc:Fallback>
                </mc:AlternateContent>
              </a:graphicData>
            </a:graphic>
          </p:graphicFrame>
          <p:graphicFrame>
            <p:nvGraphicFramePr>
              <p:cNvPr id="262" name="对象 261">
                <a:extLst>
                  <a:ext uri="{FF2B5EF4-FFF2-40B4-BE49-F238E27FC236}">
                    <a16:creationId xmlns:a16="http://schemas.microsoft.com/office/drawing/2014/main" id="{405A1A99-9C6C-4A65-939D-617B8A82B961}"/>
                  </a:ext>
                </a:extLst>
              </p:cNvPr>
              <p:cNvGraphicFramePr>
                <a:graphicFrameLocks noChangeAspect="1"/>
              </p:cNvGraphicFramePr>
              <p:nvPr>
                <p:extLst>
                  <p:ext uri="{D42A27DB-BD31-4B8C-83A1-F6EECF244321}">
                    <p14:modId xmlns:p14="http://schemas.microsoft.com/office/powerpoint/2010/main" val="609255612"/>
                  </p:ext>
                </p:extLst>
              </p:nvPr>
            </p:nvGraphicFramePr>
            <p:xfrm>
              <a:off x="6661704" y="2028971"/>
              <a:ext cx="753385" cy="267982"/>
            </p:xfrm>
            <a:graphic>
              <a:graphicData uri="http://schemas.openxmlformats.org/presentationml/2006/ole">
                <mc:AlternateContent xmlns:mc="http://schemas.openxmlformats.org/markup-compatibility/2006">
                  <mc:Choice xmlns:v="urn:schemas-microsoft-com:vml" Requires="v">
                    <p:oleObj spid="_x0000_s377788" name="公式" r:id="rId27" imgW="571320" imgH="203040" progId="Equation.3">
                      <p:embed/>
                    </p:oleObj>
                  </mc:Choice>
                  <mc:Fallback>
                    <p:oleObj name="公式" r:id="rId27" imgW="571320" imgH="203040" progId="Equation.3">
                      <p:embed/>
                      <p:pic>
                        <p:nvPicPr>
                          <p:cNvPr id="2" name="对象 1">
                            <a:extLst>
                              <a:ext uri="{FF2B5EF4-FFF2-40B4-BE49-F238E27FC236}">
                                <a16:creationId xmlns:a16="http://schemas.microsoft.com/office/drawing/2014/main" id="{1035A3DA-1580-4653-8AE1-283C075F105C}"/>
                              </a:ext>
                            </a:extLst>
                          </p:cNvPr>
                          <p:cNvPicPr/>
                          <p:nvPr/>
                        </p:nvPicPr>
                        <p:blipFill>
                          <a:blip r:embed="rId28"/>
                          <a:stretch>
                            <a:fillRect/>
                          </a:stretch>
                        </p:blipFill>
                        <p:spPr>
                          <a:xfrm>
                            <a:off x="6661704" y="2028971"/>
                            <a:ext cx="753385" cy="267982"/>
                          </a:xfrm>
                          <a:prstGeom prst="rect">
                            <a:avLst/>
                          </a:prstGeom>
                        </p:spPr>
                      </p:pic>
                    </p:oleObj>
                  </mc:Fallback>
                </mc:AlternateContent>
              </a:graphicData>
            </a:graphic>
          </p:graphicFrame>
          <p:graphicFrame>
            <p:nvGraphicFramePr>
              <p:cNvPr id="263" name="对象 262">
                <a:extLst>
                  <a:ext uri="{FF2B5EF4-FFF2-40B4-BE49-F238E27FC236}">
                    <a16:creationId xmlns:a16="http://schemas.microsoft.com/office/drawing/2014/main" id="{1C544855-359A-465B-8792-A7EF6FB03DB6}"/>
                  </a:ext>
                </a:extLst>
              </p:cNvPr>
              <p:cNvGraphicFramePr>
                <a:graphicFrameLocks noChangeAspect="1"/>
              </p:cNvGraphicFramePr>
              <p:nvPr>
                <p:extLst>
                  <p:ext uri="{D42A27DB-BD31-4B8C-83A1-F6EECF244321}">
                    <p14:modId xmlns:p14="http://schemas.microsoft.com/office/powerpoint/2010/main" val="1854182142"/>
                  </p:ext>
                </p:extLst>
              </p:nvPr>
            </p:nvGraphicFramePr>
            <p:xfrm>
              <a:off x="6643688" y="3954044"/>
              <a:ext cx="906462" cy="258014"/>
            </p:xfrm>
            <a:graphic>
              <a:graphicData uri="http://schemas.openxmlformats.org/presentationml/2006/ole">
                <mc:AlternateContent xmlns:mc="http://schemas.openxmlformats.org/markup-compatibility/2006">
                  <mc:Choice xmlns:v="urn:schemas-microsoft-com:vml" Requires="v">
                    <p:oleObj spid="_x0000_s377789" name="公式" r:id="rId29" imgW="799920" imgH="228600" progId="Equation.3">
                      <p:embed/>
                    </p:oleObj>
                  </mc:Choice>
                  <mc:Fallback>
                    <p:oleObj name="公式" r:id="rId29" imgW="799920" imgH="228600" progId="Equation.3">
                      <p:embed/>
                      <p:pic>
                        <p:nvPicPr>
                          <p:cNvPr id="262" name="对象 261">
                            <a:extLst>
                              <a:ext uri="{FF2B5EF4-FFF2-40B4-BE49-F238E27FC236}">
                                <a16:creationId xmlns:a16="http://schemas.microsoft.com/office/drawing/2014/main" id="{405A1A99-9C6C-4A65-939D-617B8A82B961}"/>
                              </a:ext>
                            </a:extLst>
                          </p:cNvPr>
                          <p:cNvPicPr/>
                          <p:nvPr/>
                        </p:nvPicPr>
                        <p:blipFill>
                          <a:blip r:embed="rId30"/>
                          <a:stretch>
                            <a:fillRect/>
                          </a:stretch>
                        </p:blipFill>
                        <p:spPr>
                          <a:xfrm>
                            <a:off x="6643688" y="3954044"/>
                            <a:ext cx="906462" cy="258014"/>
                          </a:xfrm>
                          <a:prstGeom prst="rect">
                            <a:avLst/>
                          </a:prstGeom>
                        </p:spPr>
                      </p:pic>
                    </p:oleObj>
                  </mc:Fallback>
                </mc:AlternateContent>
              </a:graphicData>
            </a:graphic>
          </p:graphicFrame>
          <p:graphicFrame>
            <p:nvGraphicFramePr>
              <p:cNvPr id="264" name="对象 263">
                <a:extLst>
                  <a:ext uri="{FF2B5EF4-FFF2-40B4-BE49-F238E27FC236}">
                    <a16:creationId xmlns:a16="http://schemas.microsoft.com/office/drawing/2014/main" id="{1D3DA240-39A4-45F3-BB68-0CCFFCB2F175}"/>
                  </a:ext>
                </a:extLst>
              </p:cNvPr>
              <p:cNvGraphicFramePr>
                <a:graphicFrameLocks noChangeAspect="1"/>
              </p:cNvGraphicFramePr>
              <p:nvPr>
                <p:extLst>
                  <p:ext uri="{D42A27DB-BD31-4B8C-83A1-F6EECF244321}">
                    <p14:modId xmlns:p14="http://schemas.microsoft.com/office/powerpoint/2010/main" val="316104777"/>
                  </p:ext>
                </p:extLst>
              </p:nvPr>
            </p:nvGraphicFramePr>
            <p:xfrm>
              <a:off x="6569075" y="5567363"/>
              <a:ext cx="977900" cy="273050"/>
            </p:xfrm>
            <a:graphic>
              <a:graphicData uri="http://schemas.openxmlformats.org/presentationml/2006/ole">
                <mc:AlternateContent xmlns:mc="http://schemas.openxmlformats.org/markup-compatibility/2006">
                  <mc:Choice xmlns:v="urn:schemas-microsoft-com:vml" Requires="v">
                    <p:oleObj spid="_x0000_s377790" name="公式" r:id="rId31" imgW="863280" imgH="241200" progId="Equation.3">
                      <p:embed/>
                    </p:oleObj>
                  </mc:Choice>
                  <mc:Fallback>
                    <p:oleObj name="公式" r:id="rId31" imgW="863280" imgH="241200" progId="Equation.3">
                      <p:embed/>
                      <p:pic>
                        <p:nvPicPr>
                          <p:cNvPr id="263" name="对象 262">
                            <a:extLst>
                              <a:ext uri="{FF2B5EF4-FFF2-40B4-BE49-F238E27FC236}">
                                <a16:creationId xmlns:a16="http://schemas.microsoft.com/office/drawing/2014/main" id="{1C544855-359A-465B-8792-A7EF6FB03DB6}"/>
                              </a:ext>
                            </a:extLst>
                          </p:cNvPr>
                          <p:cNvPicPr/>
                          <p:nvPr/>
                        </p:nvPicPr>
                        <p:blipFill>
                          <a:blip r:embed="rId32"/>
                          <a:stretch>
                            <a:fillRect/>
                          </a:stretch>
                        </p:blipFill>
                        <p:spPr>
                          <a:xfrm>
                            <a:off x="6569075" y="5567363"/>
                            <a:ext cx="977900" cy="273050"/>
                          </a:xfrm>
                          <a:prstGeom prst="rect">
                            <a:avLst/>
                          </a:prstGeom>
                        </p:spPr>
                      </p:pic>
                    </p:oleObj>
                  </mc:Fallback>
                </mc:AlternateContent>
              </a:graphicData>
            </a:graphic>
          </p:graphicFrame>
          <p:graphicFrame>
            <p:nvGraphicFramePr>
              <p:cNvPr id="265" name="对象 264">
                <a:extLst>
                  <a:ext uri="{FF2B5EF4-FFF2-40B4-BE49-F238E27FC236}">
                    <a16:creationId xmlns:a16="http://schemas.microsoft.com/office/drawing/2014/main" id="{3E74F2E4-60DD-4293-9721-E9D032C316B6}"/>
                  </a:ext>
                </a:extLst>
              </p:cNvPr>
              <p:cNvGraphicFramePr>
                <a:graphicFrameLocks noChangeAspect="1"/>
              </p:cNvGraphicFramePr>
              <p:nvPr>
                <p:extLst>
                  <p:ext uri="{D42A27DB-BD31-4B8C-83A1-F6EECF244321}">
                    <p14:modId xmlns:p14="http://schemas.microsoft.com/office/powerpoint/2010/main" val="3435278937"/>
                  </p:ext>
                </p:extLst>
              </p:nvPr>
            </p:nvGraphicFramePr>
            <p:xfrm>
              <a:off x="2170114" y="5065059"/>
              <a:ext cx="676275" cy="1265238"/>
            </p:xfrm>
            <a:graphic>
              <a:graphicData uri="http://schemas.openxmlformats.org/presentationml/2006/ole">
                <mc:AlternateContent xmlns:mc="http://schemas.openxmlformats.org/markup-compatibility/2006">
                  <mc:Choice xmlns:v="urn:schemas-microsoft-com:vml" Requires="v">
                    <p:oleObj spid="_x0000_s377791" name="公式" r:id="rId33" imgW="596880" imgH="1117440" progId="Equation.3">
                      <p:embed/>
                    </p:oleObj>
                  </mc:Choice>
                  <mc:Fallback>
                    <p:oleObj name="公式" r:id="rId33" imgW="596880" imgH="1117440" progId="Equation.3">
                      <p:embed/>
                      <p:pic>
                        <p:nvPicPr>
                          <p:cNvPr id="264" name="对象 263">
                            <a:extLst>
                              <a:ext uri="{FF2B5EF4-FFF2-40B4-BE49-F238E27FC236}">
                                <a16:creationId xmlns:a16="http://schemas.microsoft.com/office/drawing/2014/main" id="{1D3DA240-39A4-45F3-BB68-0CCFFCB2F175}"/>
                              </a:ext>
                            </a:extLst>
                          </p:cNvPr>
                          <p:cNvPicPr/>
                          <p:nvPr/>
                        </p:nvPicPr>
                        <p:blipFill>
                          <a:blip r:embed="rId34"/>
                          <a:stretch>
                            <a:fillRect/>
                          </a:stretch>
                        </p:blipFill>
                        <p:spPr>
                          <a:xfrm>
                            <a:off x="2170114" y="5065059"/>
                            <a:ext cx="676275" cy="1265238"/>
                          </a:xfrm>
                          <a:prstGeom prst="rect">
                            <a:avLst/>
                          </a:prstGeom>
                        </p:spPr>
                      </p:pic>
                    </p:oleObj>
                  </mc:Fallback>
                </mc:AlternateContent>
              </a:graphicData>
            </a:graphic>
          </p:graphicFrame>
        </p:grpSp>
        <p:sp>
          <p:nvSpPr>
            <p:cNvPr id="212" name="Freeform 63">
              <a:extLst>
                <a:ext uri="{FF2B5EF4-FFF2-40B4-BE49-F238E27FC236}">
                  <a16:creationId xmlns:a16="http://schemas.microsoft.com/office/drawing/2014/main" id="{D01029A6-D21C-48D9-AE75-D2687F98B5A8}"/>
                </a:ext>
              </a:extLst>
            </p:cNvPr>
            <p:cNvSpPr>
              <a:spLocks/>
            </p:cNvSpPr>
            <p:nvPr/>
          </p:nvSpPr>
          <p:spPr bwMode="auto">
            <a:xfrm>
              <a:off x="1215232" y="4228646"/>
              <a:ext cx="104775" cy="130629"/>
            </a:xfrm>
            <a:custGeom>
              <a:avLst/>
              <a:gdLst>
                <a:gd name="T0" fmla="*/ 0 w 144"/>
                <a:gd name="T1" fmla="*/ 0 h 192"/>
                <a:gd name="T2" fmla="*/ 144 w 144"/>
                <a:gd name="T3" fmla="*/ 96 h 192"/>
                <a:gd name="T4" fmla="*/ 0 w 144"/>
                <a:gd name="T5" fmla="*/ 192 h 192"/>
              </a:gdLst>
              <a:ahLst/>
              <a:cxnLst>
                <a:cxn ang="0">
                  <a:pos x="T0" y="T1"/>
                </a:cxn>
                <a:cxn ang="0">
                  <a:pos x="T2" y="T3"/>
                </a:cxn>
                <a:cxn ang="0">
                  <a:pos x="T4" y="T5"/>
                </a:cxn>
              </a:cxnLst>
              <a:rect l="0" t="0" r="r" b="b"/>
              <a:pathLst>
                <a:path w="144" h="192">
                  <a:moveTo>
                    <a:pt x="0" y="0"/>
                  </a:moveTo>
                  <a:cubicBezTo>
                    <a:pt x="72" y="32"/>
                    <a:pt x="144" y="64"/>
                    <a:pt x="144" y="96"/>
                  </a:cubicBezTo>
                  <a:cubicBezTo>
                    <a:pt x="144" y="128"/>
                    <a:pt x="24" y="176"/>
                    <a:pt x="0" y="192"/>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sp>
        <p:nvSpPr>
          <p:cNvPr id="5" name="灯片编号占位符 4">
            <a:extLst>
              <a:ext uri="{FF2B5EF4-FFF2-40B4-BE49-F238E27FC236}">
                <a16:creationId xmlns:a16="http://schemas.microsoft.com/office/drawing/2014/main" id="{2EFA1568-2012-4B9A-A973-B32D43BF5E08}"/>
              </a:ext>
            </a:extLst>
          </p:cNvPr>
          <p:cNvSpPr>
            <a:spLocks noGrp="1"/>
          </p:cNvSpPr>
          <p:nvPr>
            <p:ph type="sldNum" sz="quarter" idx="12"/>
          </p:nvPr>
        </p:nvSpPr>
        <p:spPr/>
        <p:txBody>
          <a:bodyPr/>
          <a:lstStyle/>
          <a:p>
            <a:fld id="{DD7B16FF-69CA-4A0B-BD3A-C4B4E2184A49}" type="slidenum">
              <a:rPr lang="zh-CN" altLang="en-US" smtClean="0"/>
              <a:pPr/>
              <a:t>68</a:t>
            </a:fld>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050">
            <a:extLst>
              <a:ext uri="{FF2B5EF4-FFF2-40B4-BE49-F238E27FC236}">
                <a16:creationId xmlns:a16="http://schemas.microsoft.com/office/drawing/2014/main" id="{73D0FB20-D944-49BB-B2D7-086E9E9B34C2}"/>
              </a:ext>
            </a:extLst>
          </p:cNvPr>
          <p:cNvSpPr>
            <a:spLocks noChangeArrowheads="1"/>
          </p:cNvSpPr>
          <p:nvPr/>
        </p:nvSpPr>
        <p:spPr bwMode="auto">
          <a:xfrm>
            <a:off x="1174287" y="1382963"/>
            <a:ext cx="7964971" cy="764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4333" b="1" dirty="0">
                <a:ea typeface="黑体" panose="02010609060101010101" pitchFamily="49" charset="-122"/>
                <a:cs typeface="Times New Roman" panose="02020603050405020304" pitchFamily="18" charset="0"/>
              </a:rPr>
              <a:t>3.3   </a:t>
            </a:r>
            <a:r>
              <a:rPr lang="zh-CN" altLang="en-US" sz="4333" b="1" dirty="0">
                <a:ea typeface="黑体" panose="02010609060101010101" pitchFamily="49" charset="-122"/>
                <a:cs typeface="Times New Roman" panose="02020603050405020304" pitchFamily="18" charset="0"/>
              </a:rPr>
              <a:t>简单正弦交流电路的分析</a:t>
            </a:r>
          </a:p>
        </p:txBody>
      </p:sp>
      <p:sp>
        <p:nvSpPr>
          <p:cNvPr id="3" name="Rectangle 2051">
            <a:extLst>
              <a:ext uri="{FF2B5EF4-FFF2-40B4-BE49-F238E27FC236}">
                <a16:creationId xmlns:a16="http://schemas.microsoft.com/office/drawing/2014/main" id="{6B4F6482-67C4-4946-884A-DF8280439213}"/>
              </a:ext>
            </a:extLst>
          </p:cNvPr>
          <p:cNvSpPr>
            <a:spLocks noChangeArrowheads="1"/>
          </p:cNvSpPr>
          <p:nvPr/>
        </p:nvSpPr>
        <p:spPr bwMode="auto">
          <a:xfrm>
            <a:off x="1724405" y="2577332"/>
            <a:ext cx="6282400" cy="676253"/>
          </a:xfrm>
          <a:prstGeom prst="rect">
            <a:avLst/>
          </a:prstGeom>
          <a:noFill/>
          <a:ln>
            <a:noFill/>
          </a:ln>
          <a:effectLst/>
          <a:extLst>
            <a:ext uri="{909E8E84-426E-40DD-AFC4-6F175D3DCCD1}">
              <a14:hiddenFill xmlns:a14="http://schemas.microsoft.com/office/drawing/2010/main">
                <a:gradFill rotWithShape="0">
                  <a:gsLst>
                    <a:gs pos="0">
                      <a:schemeClr val="bg1"/>
                    </a:gs>
                    <a:gs pos="50000">
                      <a:srgbClr val="9966FF"/>
                    </a:gs>
                    <a:gs pos="100000">
                      <a:schemeClr val="bg1"/>
                    </a:gs>
                  </a:gsLst>
                  <a:lin ang="5400000" scaled="1"/>
                </a:gra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p>
            <a:pPr eaLnBrk="0" hangingPunct="0">
              <a:lnSpc>
                <a:spcPct val="120000"/>
              </a:lnSpc>
              <a:spcBef>
                <a:spcPct val="0"/>
              </a:spcBef>
            </a:pPr>
            <a:r>
              <a:rPr lang="en-US" altLang="zh-CN" sz="3467" b="1" dirty="0">
                <a:solidFill>
                  <a:srgbClr val="3333CC"/>
                </a:solidFill>
                <a:latin typeface="Times New Roman" panose="02020603050405020304" pitchFamily="18" charset="0"/>
                <a:ea typeface="黑体" panose="02010609060101010101" pitchFamily="49" charset="-122"/>
                <a:cs typeface="Times New Roman" panose="02020603050405020304" pitchFamily="18" charset="0"/>
                <a:hlinkClick r:id="rId2" action="ppaction://hlinksldjump"/>
              </a:rPr>
              <a:t>3.3.1  </a:t>
            </a:r>
            <a:r>
              <a:rPr lang="zh-CN" altLang="en-US" sz="3467" b="1" dirty="0">
                <a:solidFill>
                  <a:srgbClr val="3333CC"/>
                </a:solidFill>
                <a:latin typeface="Times New Roman" panose="02020603050405020304" pitchFamily="18" charset="0"/>
                <a:ea typeface="黑体" panose="02010609060101010101" pitchFamily="49" charset="-122"/>
                <a:cs typeface="Times New Roman" panose="02020603050405020304" pitchFamily="18" charset="0"/>
                <a:hlinkClick r:id="rId2" action="ppaction://hlinksldjump"/>
              </a:rPr>
              <a:t>基尔霍夫定律的相量形式</a:t>
            </a:r>
            <a:endParaRPr lang="zh-CN" altLang="en-US" sz="3467" b="1" dirty="0">
              <a:solidFill>
                <a:srgbClr val="3333CC"/>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Rectangle 2051">
            <a:extLst>
              <a:ext uri="{FF2B5EF4-FFF2-40B4-BE49-F238E27FC236}">
                <a16:creationId xmlns:a16="http://schemas.microsoft.com/office/drawing/2014/main" id="{B4BBE830-F114-44F3-BA25-E7CD0C87BEFC}"/>
              </a:ext>
            </a:extLst>
          </p:cNvPr>
          <p:cNvSpPr>
            <a:spLocks noChangeArrowheads="1"/>
          </p:cNvSpPr>
          <p:nvPr/>
        </p:nvSpPr>
        <p:spPr bwMode="auto">
          <a:xfrm>
            <a:off x="1726231" y="3427291"/>
            <a:ext cx="6282400" cy="676253"/>
          </a:xfrm>
          <a:prstGeom prst="rect">
            <a:avLst/>
          </a:prstGeom>
          <a:noFill/>
          <a:ln>
            <a:noFill/>
          </a:ln>
          <a:effectLst/>
          <a:extLst>
            <a:ext uri="{909E8E84-426E-40DD-AFC4-6F175D3DCCD1}">
              <a14:hiddenFill xmlns:a14="http://schemas.microsoft.com/office/drawing/2010/main">
                <a:gradFill rotWithShape="0">
                  <a:gsLst>
                    <a:gs pos="0">
                      <a:schemeClr val="bg1"/>
                    </a:gs>
                    <a:gs pos="50000">
                      <a:srgbClr val="9966FF"/>
                    </a:gs>
                    <a:gs pos="100000">
                      <a:schemeClr val="bg1"/>
                    </a:gs>
                  </a:gsLst>
                  <a:lin ang="5400000" scaled="1"/>
                </a:gra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p>
            <a:pPr eaLnBrk="0" hangingPunct="0">
              <a:lnSpc>
                <a:spcPct val="120000"/>
              </a:lnSpc>
              <a:spcBef>
                <a:spcPct val="0"/>
              </a:spcBef>
            </a:pPr>
            <a:r>
              <a:rPr lang="en-US" altLang="zh-CN" sz="3467" b="1" dirty="0">
                <a:solidFill>
                  <a:srgbClr val="3333CC"/>
                </a:solidFill>
                <a:latin typeface="Times New Roman" panose="02020603050405020304" pitchFamily="18" charset="0"/>
                <a:ea typeface="黑体" panose="02010609060101010101" pitchFamily="49" charset="-122"/>
                <a:cs typeface="Times New Roman" panose="02020603050405020304" pitchFamily="18" charset="0"/>
                <a:hlinkClick r:id="rId3" action="ppaction://hlinksldjump"/>
              </a:rPr>
              <a:t>3.3.2  </a:t>
            </a:r>
            <a:r>
              <a:rPr lang="zh-CN" altLang="en-US" sz="3467" b="1" dirty="0">
                <a:solidFill>
                  <a:srgbClr val="3333CC"/>
                </a:solidFill>
                <a:latin typeface="Times New Roman" panose="02020603050405020304" pitchFamily="18" charset="0"/>
                <a:ea typeface="黑体" panose="02010609060101010101" pitchFamily="49" charset="-122"/>
                <a:cs typeface="Times New Roman" panose="02020603050405020304" pitchFamily="18" charset="0"/>
                <a:hlinkClick r:id="rId3" action="ppaction://hlinksldjump"/>
              </a:rPr>
              <a:t>正弦交流电路的阻抗</a:t>
            </a:r>
            <a:endParaRPr lang="zh-CN" altLang="en-US" sz="3467" b="1" dirty="0">
              <a:solidFill>
                <a:srgbClr val="3333CC"/>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Rectangle 2051">
            <a:extLst>
              <a:ext uri="{FF2B5EF4-FFF2-40B4-BE49-F238E27FC236}">
                <a16:creationId xmlns:a16="http://schemas.microsoft.com/office/drawing/2014/main" id="{BE04C909-C1BF-449C-9756-5EC68B84F34A}"/>
              </a:ext>
            </a:extLst>
          </p:cNvPr>
          <p:cNvSpPr>
            <a:spLocks noChangeArrowheads="1"/>
          </p:cNvSpPr>
          <p:nvPr/>
        </p:nvSpPr>
        <p:spPr bwMode="auto">
          <a:xfrm>
            <a:off x="1724405" y="4277251"/>
            <a:ext cx="6282400" cy="676253"/>
          </a:xfrm>
          <a:prstGeom prst="rect">
            <a:avLst/>
          </a:prstGeom>
          <a:noFill/>
          <a:ln>
            <a:noFill/>
          </a:ln>
          <a:effectLst/>
          <a:extLst>
            <a:ext uri="{909E8E84-426E-40DD-AFC4-6F175D3DCCD1}">
              <a14:hiddenFill xmlns:a14="http://schemas.microsoft.com/office/drawing/2010/main">
                <a:gradFill rotWithShape="0">
                  <a:gsLst>
                    <a:gs pos="0">
                      <a:schemeClr val="bg1"/>
                    </a:gs>
                    <a:gs pos="50000">
                      <a:srgbClr val="9966FF"/>
                    </a:gs>
                    <a:gs pos="100000">
                      <a:schemeClr val="bg1"/>
                    </a:gs>
                  </a:gsLst>
                  <a:lin ang="5400000" scaled="1"/>
                </a:gra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p>
            <a:pPr eaLnBrk="0" hangingPunct="0">
              <a:lnSpc>
                <a:spcPct val="120000"/>
              </a:lnSpc>
              <a:spcBef>
                <a:spcPct val="0"/>
              </a:spcBef>
            </a:pPr>
            <a:r>
              <a:rPr lang="en-US" altLang="zh-CN" sz="3467" b="1" dirty="0">
                <a:solidFill>
                  <a:srgbClr val="3333CC"/>
                </a:solidFill>
                <a:latin typeface="Times New Roman" panose="02020603050405020304" pitchFamily="18" charset="0"/>
                <a:ea typeface="黑体" panose="02010609060101010101" pitchFamily="49" charset="-122"/>
                <a:cs typeface="Times New Roman" panose="02020603050405020304" pitchFamily="18" charset="0"/>
                <a:hlinkClick r:id="rId4" action="ppaction://hlinksldjump"/>
              </a:rPr>
              <a:t>3.3.3  </a:t>
            </a:r>
            <a:r>
              <a:rPr lang="zh-CN" altLang="en-US" sz="3467" b="1" dirty="0">
                <a:solidFill>
                  <a:srgbClr val="3333CC"/>
                </a:solidFill>
                <a:latin typeface="Times New Roman" panose="02020603050405020304" pitchFamily="18" charset="0"/>
                <a:ea typeface="黑体" panose="02010609060101010101" pitchFamily="49" charset="-122"/>
                <a:cs typeface="Times New Roman" panose="02020603050405020304" pitchFamily="18" charset="0"/>
                <a:hlinkClick r:id="rId4" action="ppaction://hlinksldjump"/>
              </a:rPr>
              <a:t>正弦交流电路的功率</a:t>
            </a:r>
            <a:endParaRPr lang="zh-CN" altLang="en-US" sz="3467" b="1" dirty="0">
              <a:solidFill>
                <a:srgbClr val="3333CC"/>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灯片编号占位符 6">
            <a:extLst>
              <a:ext uri="{FF2B5EF4-FFF2-40B4-BE49-F238E27FC236}">
                <a16:creationId xmlns:a16="http://schemas.microsoft.com/office/drawing/2014/main" id="{B6610C39-69B7-48D7-88BC-AEDC8F938A4C}"/>
              </a:ext>
            </a:extLst>
          </p:cNvPr>
          <p:cNvSpPr>
            <a:spLocks noGrp="1"/>
          </p:cNvSpPr>
          <p:nvPr>
            <p:ph type="sldNum" sz="quarter" idx="12"/>
          </p:nvPr>
        </p:nvSpPr>
        <p:spPr/>
        <p:txBody>
          <a:bodyPr/>
          <a:lstStyle/>
          <a:p>
            <a:fld id="{DD7B16FF-69CA-4A0B-BD3A-C4B4E2184A49}" type="slidenum">
              <a:rPr lang="zh-CN" altLang="en-US" smtClean="0"/>
              <a:pPr/>
              <a:t>69</a:t>
            </a:fld>
            <a:endParaRPr lang="zh-CN" altLang="en-US" dirty="0"/>
          </a:p>
        </p:txBody>
      </p:sp>
      <p:sp>
        <p:nvSpPr>
          <p:cNvPr id="6" name="动作按钮: 转到开头 5">
            <a:hlinkClick r:id="rId5" action="ppaction://hlinksldjump" highlightClick="1"/>
            <a:extLst>
              <a:ext uri="{FF2B5EF4-FFF2-40B4-BE49-F238E27FC236}">
                <a16:creationId xmlns:a16="http://schemas.microsoft.com/office/drawing/2014/main" id="{2C601B80-C512-4FA2-B9D9-AF44146A7DE8}"/>
              </a:ext>
            </a:extLst>
          </p:cNvPr>
          <p:cNvSpPr/>
          <p:nvPr/>
        </p:nvSpPr>
        <p:spPr bwMode="auto">
          <a:xfrm>
            <a:off x="9153151" y="6527797"/>
            <a:ext cx="468052" cy="468052"/>
          </a:xfrm>
          <a:prstGeom prst="actionButtonBeginning">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fontAlgn="base">
              <a:spcBef>
                <a:spcPct val="0"/>
              </a:spcBef>
              <a:spcAft>
                <a:spcPct val="0"/>
              </a:spcAft>
            </a:pPr>
            <a:endParaRPr lang="zh-CN" altLang="en-US" sz="1950" b="1">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016104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3"/>
                                        </p:tgtEl>
                                        <p:attrNameLst>
                                          <p:attrName>style.visibility</p:attrName>
                                        </p:attrNameLst>
                                      </p:cBhvr>
                                      <p:to>
                                        <p:strVal val="visible"/>
                                      </p:to>
                                    </p:set>
                                    <p:animEffect transition="in" filter="wipe(left)">
                                      <p:cBhvr>
                                        <p:cTn id="7" dur="75"/>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4"/>
                                        </p:tgtEl>
                                        <p:attrNameLst>
                                          <p:attrName>style.visibility</p:attrName>
                                        </p:attrNameLst>
                                      </p:cBhvr>
                                      <p:to>
                                        <p:strVal val="visible"/>
                                      </p:to>
                                    </p:set>
                                    <p:animEffect transition="in" filter="wipe(left)">
                                      <p:cBhvr>
                                        <p:cTn id="12" dur="75"/>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5"/>
                                        </p:tgtEl>
                                        <p:attrNameLst>
                                          <p:attrName>style.visibility</p:attrName>
                                        </p:attrNameLst>
                                      </p:cBhvr>
                                      <p:to>
                                        <p:strVal val="visible"/>
                                      </p:to>
                                    </p:set>
                                    <p:animEffect transition="in" filter="wipe(left)">
                                      <p:cBhvr>
                                        <p:cTn id="17" dur="75"/>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C964E7E-E898-4F14-84F8-744CE4DFA86E}"/>
              </a:ext>
            </a:extLst>
          </p:cNvPr>
          <p:cNvSpPr>
            <a:spLocks noChangeArrowheads="1"/>
          </p:cNvSpPr>
          <p:nvPr/>
        </p:nvSpPr>
        <p:spPr bwMode="auto">
          <a:xfrm>
            <a:off x="400483" y="-32582"/>
            <a:ext cx="3136900" cy="583023"/>
          </a:xfrm>
          <a:prstGeom prst="rect">
            <a:avLst/>
          </a:prstGeom>
          <a:gradFill flip="none" rotWithShape="1">
            <a:gsLst>
              <a:gs pos="0">
                <a:schemeClr val="bg2">
                  <a:lumMod val="20000"/>
                  <a:lumOff val="80000"/>
                  <a:shade val="30000"/>
                  <a:satMod val="115000"/>
                </a:schemeClr>
              </a:gs>
              <a:gs pos="50000">
                <a:schemeClr val="bg2">
                  <a:lumMod val="20000"/>
                  <a:lumOff val="80000"/>
                  <a:shade val="67500"/>
                  <a:satMod val="115000"/>
                </a:schemeClr>
              </a:gs>
              <a:gs pos="100000">
                <a:schemeClr val="bg2">
                  <a:lumMod val="20000"/>
                  <a:lumOff val="80000"/>
                  <a:shade val="100000"/>
                  <a:satMod val="115000"/>
                </a:schemeClr>
              </a:gs>
            </a:gsLst>
            <a:lin ang="18900000" scaled="1"/>
            <a:tileRect/>
          </a:gradFill>
          <a:ln>
            <a:noFill/>
          </a:ln>
          <a:effectLst/>
        </p:spPr>
        <p:txBody>
          <a:bodyPr wrap="square" lIns="98029" tIns="48154" rIns="98029" bIns="48154">
            <a:spAutoFit/>
          </a:bodyPr>
          <a:lstStyle/>
          <a:p>
            <a:pPr algn="ctr" eaLnBrk="0" hangingPunct="0">
              <a:lnSpc>
                <a:spcPct val="120000"/>
              </a:lnSpc>
              <a:spcBef>
                <a:spcPct val="0"/>
              </a:spcBef>
            </a:pPr>
            <a:r>
              <a:rPr lang="zh-CN" altLang="en-US" sz="3033" b="1" dirty="0">
                <a:solidFill>
                  <a:srgbClr val="3333CC"/>
                </a:solidFill>
                <a:latin typeface="黑体" panose="02010609060101010101" pitchFamily="49" charset="-122"/>
                <a:ea typeface="黑体" panose="02010609060101010101" pitchFamily="49" charset="-122"/>
              </a:rPr>
              <a:t>正弦量的三要素                                                  </a:t>
            </a:r>
          </a:p>
        </p:txBody>
      </p:sp>
      <p:grpSp>
        <p:nvGrpSpPr>
          <p:cNvPr id="7243" name="Group 75">
            <a:extLst>
              <a:ext uri="{FF2B5EF4-FFF2-40B4-BE49-F238E27FC236}">
                <a16:creationId xmlns:a16="http://schemas.microsoft.com/office/drawing/2014/main" id="{F058B7B4-9EE8-4311-A19B-626C04F8C3FF}"/>
              </a:ext>
            </a:extLst>
          </p:cNvPr>
          <p:cNvGrpSpPr>
            <a:grpSpLocks/>
          </p:cNvGrpSpPr>
          <p:nvPr/>
        </p:nvGrpSpPr>
        <p:grpSpPr bwMode="auto">
          <a:xfrm>
            <a:off x="1651000" y="2273301"/>
            <a:ext cx="419629" cy="677598"/>
            <a:chOff x="968" y="1304"/>
            <a:chExt cx="244" cy="394"/>
          </a:xfrm>
        </p:grpSpPr>
        <p:sp>
          <p:nvSpPr>
            <p:cNvPr id="7181" name="Line 13">
              <a:extLst>
                <a:ext uri="{FF2B5EF4-FFF2-40B4-BE49-F238E27FC236}">
                  <a16:creationId xmlns:a16="http://schemas.microsoft.com/office/drawing/2014/main" id="{D00A7D06-60D8-4FFC-8509-A612562E6DE1}"/>
                </a:ext>
              </a:extLst>
            </p:cNvPr>
            <p:cNvSpPr>
              <a:spLocks noChangeShapeType="1"/>
            </p:cNvSpPr>
            <p:nvPr/>
          </p:nvSpPr>
          <p:spPr bwMode="auto">
            <a:xfrm>
              <a:off x="968" y="1304"/>
              <a:ext cx="0" cy="39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7183" name="Line 15">
              <a:extLst>
                <a:ext uri="{FF2B5EF4-FFF2-40B4-BE49-F238E27FC236}">
                  <a16:creationId xmlns:a16="http://schemas.microsoft.com/office/drawing/2014/main" id="{026A7336-C1B8-4DCA-B371-1081E27B4E67}"/>
                </a:ext>
              </a:extLst>
            </p:cNvPr>
            <p:cNvSpPr>
              <a:spLocks noChangeShapeType="1"/>
            </p:cNvSpPr>
            <p:nvPr/>
          </p:nvSpPr>
          <p:spPr bwMode="auto">
            <a:xfrm>
              <a:off x="1212" y="1304"/>
              <a:ext cx="0" cy="39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sp>
        <p:nvSpPr>
          <p:cNvPr id="7185" name="Line 17">
            <a:extLst>
              <a:ext uri="{FF2B5EF4-FFF2-40B4-BE49-F238E27FC236}">
                <a16:creationId xmlns:a16="http://schemas.microsoft.com/office/drawing/2014/main" id="{E8030CDD-2779-49DB-985B-4FC8768D6DE1}"/>
              </a:ext>
            </a:extLst>
          </p:cNvPr>
          <p:cNvSpPr>
            <a:spLocks noChangeShapeType="1"/>
          </p:cNvSpPr>
          <p:nvPr/>
        </p:nvSpPr>
        <p:spPr bwMode="auto">
          <a:xfrm flipH="1">
            <a:off x="2063750" y="1612900"/>
            <a:ext cx="2813579" cy="0"/>
          </a:xfrm>
          <a:prstGeom prst="line">
            <a:avLst/>
          </a:prstGeom>
          <a:noFill/>
          <a:ln w="38100">
            <a:solidFill>
              <a:srgbClr val="FF003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nvGrpSpPr>
          <p:cNvPr id="7246" name="Group 78">
            <a:extLst>
              <a:ext uri="{FF2B5EF4-FFF2-40B4-BE49-F238E27FC236}">
                <a16:creationId xmlns:a16="http://schemas.microsoft.com/office/drawing/2014/main" id="{BC4C5E81-D741-41AB-9E4C-6879CEA2BF5A}"/>
              </a:ext>
            </a:extLst>
          </p:cNvPr>
          <p:cNvGrpSpPr>
            <a:grpSpLocks/>
          </p:cNvGrpSpPr>
          <p:nvPr/>
        </p:nvGrpSpPr>
        <p:grpSpPr bwMode="auto">
          <a:xfrm>
            <a:off x="1238250" y="2722166"/>
            <a:ext cx="1343158" cy="0"/>
            <a:chOff x="720" y="1529"/>
            <a:chExt cx="781" cy="0"/>
          </a:xfrm>
        </p:grpSpPr>
        <p:sp>
          <p:nvSpPr>
            <p:cNvPr id="7187" name="Line 19">
              <a:extLst>
                <a:ext uri="{FF2B5EF4-FFF2-40B4-BE49-F238E27FC236}">
                  <a16:creationId xmlns:a16="http://schemas.microsoft.com/office/drawing/2014/main" id="{0A504FBA-0516-4886-B5BB-F8EF6956DFF9}"/>
                </a:ext>
              </a:extLst>
            </p:cNvPr>
            <p:cNvSpPr>
              <a:spLocks noChangeShapeType="1"/>
            </p:cNvSpPr>
            <p:nvPr/>
          </p:nvSpPr>
          <p:spPr bwMode="auto">
            <a:xfrm flipH="1">
              <a:off x="720" y="1529"/>
              <a:ext cx="251"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7188" name="Line 20">
              <a:extLst>
                <a:ext uri="{FF2B5EF4-FFF2-40B4-BE49-F238E27FC236}">
                  <a16:creationId xmlns:a16="http://schemas.microsoft.com/office/drawing/2014/main" id="{70B7F78B-4DEE-4D27-887A-CDB79F7FF3F6}"/>
                </a:ext>
              </a:extLst>
            </p:cNvPr>
            <p:cNvSpPr>
              <a:spLocks noChangeShapeType="1"/>
            </p:cNvSpPr>
            <p:nvPr/>
          </p:nvSpPr>
          <p:spPr bwMode="auto">
            <a:xfrm>
              <a:off x="1217" y="1529"/>
              <a:ext cx="284"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sp>
        <p:nvSpPr>
          <p:cNvPr id="7189" name="Rectangle 21">
            <a:extLst>
              <a:ext uri="{FF2B5EF4-FFF2-40B4-BE49-F238E27FC236}">
                <a16:creationId xmlns:a16="http://schemas.microsoft.com/office/drawing/2014/main" id="{A871EB62-084D-4C64-B506-19FEDB0F1D5A}"/>
              </a:ext>
            </a:extLst>
          </p:cNvPr>
          <p:cNvSpPr>
            <a:spLocks noChangeArrowheads="1"/>
          </p:cNvSpPr>
          <p:nvPr/>
        </p:nvSpPr>
        <p:spPr bwMode="auto">
          <a:xfrm>
            <a:off x="1633802" y="2419214"/>
            <a:ext cx="488421" cy="4973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p>
            <a:pPr eaLnBrk="0" hangingPunct="0"/>
            <a:r>
              <a:rPr lang="en-US" altLang="zh-CN" sz="2600" b="1" i="1" dirty="0">
                <a:latin typeface="Times New Roman" panose="02020603050405020304" pitchFamily="18" charset="0"/>
                <a:ea typeface="宋体" panose="02010600030101010101" pitchFamily="2" charset="-122"/>
                <a:sym typeface="Symbol" panose="05050102010706020507" pitchFamily="18" charset="2"/>
              </a:rPr>
              <a:t></a:t>
            </a:r>
          </a:p>
        </p:txBody>
      </p:sp>
      <p:grpSp>
        <p:nvGrpSpPr>
          <p:cNvPr id="7242" name="Group 74">
            <a:extLst>
              <a:ext uri="{FF2B5EF4-FFF2-40B4-BE49-F238E27FC236}">
                <a16:creationId xmlns:a16="http://schemas.microsoft.com/office/drawing/2014/main" id="{02DB57BF-27B8-4044-A025-20F74C5FD02C}"/>
              </a:ext>
            </a:extLst>
          </p:cNvPr>
          <p:cNvGrpSpPr>
            <a:grpSpLocks/>
          </p:cNvGrpSpPr>
          <p:nvPr/>
        </p:nvGrpSpPr>
        <p:grpSpPr bwMode="auto">
          <a:xfrm>
            <a:off x="1621765" y="1623219"/>
            <a:ext cx="4074186" cy="1393031"/>
            <a:chOff x="991" y="894"/>
            <a:chExt cx="2369" cy="810"/>
          </a:xfrm>
        </p:grpSpPr>
        <p:sp>
          <p:nvSpPr>
            <p:cNvPr id="7191" name="Freeform 23">
              <a:extLst>
                <a:ext uri="{FF2B5EF4-FFF2-40B4-BE49-F238E27FC236}">
                  <a16:creationId xmlns:a16="http://schemas.microsoft.com/office/drawing/2014/main" id="{0DF6D409-FBCA-49AB-ADD8-DC03D7E9E9EF}"/>
                </a:ext>
              </a:extLst>
            </p:cNvPr>
            <p:cNvSpPr>
              <a:spLocks/>
            </p:cNvSpPr>
            <p:nvPr/>
          </p:nvSpPr>
          <p:spPr bwMode="auto">
            <a:xfrm>
              <a:off x="991" y="894"/>
              <a:ext cx="592" cy="406"/>
            </a:xfrm>
            <a:custGeom>
              <a:avLst/>
              <a:gdLst>
                <a:gd name="T0" fmla="*/ 0 w 581"/>
                <a:gd name="T1" fmla="*/ 336 h 337"/>
                <a:gd name="T2" fmla="*/ 49 w 581"/>
                <a:gd name="T3" fmla="*/ 244 h 337"/>
                <a:gd name="T4" fmla="*/ 98 w 581"/>
                <a:gd name="T5" fmla="*/ 165 h 337"/>
                <a:gd name="T6" fmla="*/ 147 w 581"/>
                <a:gd name="T7" fmla="*/ 97 h 337"/>
                <a:gd name="T8" fmla="*/ 196 w 581"/>
                <a:gd name="T9" fmla="*/ 40 h 337"/>
                <a:gd name="T10" fmla="*/ 237 w 581"/>
                <a:gd name="T11" fmla="*/ 11 h 337"/>
                <a:gd name="T12" fmla="*/ 286 w 581"/>
                <a:gd name="T13" fmla="*/ 0 h 337"/>
                <a:gd name="T14" fmla="*/ 335 w 581"/>
                <a:gd name="T15" fmla="*/ 11 h 337"/>
                <a:gd name="T16" fmla="*/ 384 w 581"/>
                <a:gd name="T17" fmla="*/ 40 h 337"/>
                <a:gd name="T18" fmla="*/ 433 w 581"/>
                <a:gd name="T19" fmla="*/ 97 h 337"/>
                <a:gd name="T20" fmla="*/ 482 w 581"/>
                <a:gd name="T21" fmla="*/ 165 h 337"/>
                <a:gd name="T22" fmla="*/ 531 w 581"/>
                <a:gd name="T23" fmla="*/ 251 h 337"/>
                <a:gd name="T24" fmla="*/ 580 w 581"/>
                <a:gd name="T25" fmla="*/ 33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1" h="337">
                  <a:moveTo>
                    <a:pt x="0" y="336"/>
                  </a:moveTo>
                  <a:lnTo>
                    <a:pt x="49" y="244"/>
                  </a:lnTo>
                  <a:lnTo>
                    <a:pt x="98" y="165"/>
                  </a:lnTo>
                  <a:lnTo>
                    <a:pt x="147" y="97"/>
                  </a:lnTo>
                  <a:lnTo>
                    <a:pt x="196" y="40"/>
                  </a:lnTo>
                  <a:lnTo>
                    <a:pt x="237" y="11"/>
                  </a:lnTo>
                  <a:lnTo>
                    <a:pt x="286" y="0"/>
                  </a:lnTo>
                  <a:lnTo>
                    <a:pt x="335" y="11"/>
                  </a:lnTo>
                  <a:lnTo>
                    <a:pt x="384" y="40"/>
                  </a:lnTo>
                  <a:lnTo>
                    <a:pt x="433" y="97"/>
                  </a:lnTo>
                  <a:lnTo>
                    <a:pt x="482" y="165"/>
                  </a:lnTo>
                  <a:lnTo>
                    <a:pt x="531" y="251"/>
                  </a:lnTo>
                  <a:lnTo>
                    <a:pt x="580" y="336"/>
                  </a:lnTo>
                </a:path>
              </a:pathLst>
            </a:custGeom>
            <a:noFill/>
            <a:ln w="38100" cap="rnd" cmpd="sng">
              <a:solidFill>
                <a:srgbClr val="CC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7192" name="Freeform 24">
              <a:extLst>
                <a:ext uri="{FF2B5EF4-FFF2-40B4-BE49-F238E27FC236}">
                  <a16:creationId xmlns:a16="http://schemas.microsoft.com/office/drawing/2014/main" id="{E39FF7BA-DADC-47E3-98F3-343BC05E1AED}"/>
                </a:ext>
              </a:extLst>
            </p:cNvPr>
            <p:cNvSpPr>
              <a:spLocks/>
            </p:cNvSpPr>
            <p:nvPr/>
          </p:nvSpPr>
          <p:spPr bwMode="auto">
            <a:xfrm>
              <a:off x="1582" y="1298"/>
              <a:ext cx="594" cy="406"/>
            </a:xfrm>
            <a:custGeom>
              <a:avLst/>
              <a:gdLst>
                <a:gd name="T0" fmla="*/ 582 w 583"/>
                <a:gd name="T1" fmla="*/ 0 h 337"/>
                <a:gd name="T2" fmla="*/ 532 w 583"/>
                <a:gd name="T3" fmla="*/ 91 h 337"/>
                <a:gd name="T4" fmla="*/ 483 w 583"/>
                <a:gd name="T5" fmla="*/ 170 h 337"/>
                <a:gd name="T6" fmla="*/ 434 w 583"/>
                <a:gd name="T7" fmla="*/ 239 h 337"/>
                <a:gd name="T8" fmla="*/ 385 w 583"/>
                <a:gd name="T9" fmla="*/ 296 h 337"/>
                <a:gd name="T10" fmla="*/ 344 w 583"/>
                <a:gd name="T11" fmla="*/ 325 h 337"/>
                <a:gd name="T12" fmla="*/ 295 w 583"/>
                <a:gd name="T13" fmla="*/ 336 h 337"/>
                <a:gd name="T14" fmla="*/ 245 w 583"/>
                <a:gd name="T15" fmla="*/ 325 h 337"/>
                <a:gd name="T16" fmla="*/ 196 w 583"/>
                <a:gd name="T17" fmla="*/ 296 h 337"/>
                <a:gd name="T18" fmla="*/ 147 w 583"/>
                <a:gd name="T19" fmla="*/ 239 h 337"/>
                <a:gd name="T20" fmla="*/ 98 w 583"/>
                <a:gd name="T21" fmla="*/ 170 h 337"/>
                <a:gd name="T22" fmla="*/ 49 w 583"/>
                <a:gd name="T23" fmla="*/ 85 h 337"/>
                <a:gd name="T24" fmla="*/ 0 w 583"/>
                <a:gd name="T25"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3" h="337">
                  <a:moveTo>
                    <a:pt x="582" y="0"/>
                  </a:moveTo>
                  <a:lnTo>
                    <a:pt x="532" y="91"/>
                  </a:lnTo>
                  <a:lnTo>
                    <a:pt x="483" y="170"/>
                  </a:lnTo>
                  <a:lnTo>
                    <a:pt x="434" y="239"/>
                  </a:lnTo>
                  <a:lnTo>
                    <a:pt x="385" y="296"/>
                  </a:lnTo>
                  <a:lnTo>
                    <a:pt x="344" y="325"/>
                  </a:lnTo>
                  <a:lnTo>
                    <a:pt x="295" y="336"/>
                  </a:lnTo>
                  <a:lnTo>
                    <a:pt x="245" y="325"/>
                  </a:lnTo>
                  <a:lnTo>
                    <a:pt x="196" y="296"/>
                  </a:lnTo>
                  <a:lnTo>
                    <a:pt x="147" y="239"/>
                  </a:lnTo>
                  <a:lnTo>
                    <a:pt x="98" y="170"/>
                  </a:lnTo>
                  <a:lnTo>
                    <a:pt x="49" y="85"/>
                  </a:lnTo>
                  <a:lnTo>
                    <a:pt x="0" y="0"/>
                  </a:lnTo>
                </a:path>
              </a:pathLst>
            </a:custGeom>
            <a:noFill/>
            <a:ln w="38100" cap="rnd" cmpd="sng">
              <a:solidFill>
                <a:srgbClr val="CC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7193" name="Freeform 25">
              <a:extLst>
                <a:ext uri="{FF2B5EF4-FFF2-40B4-BE49-F238E27FC236}">
                  <a16:creationId xmlns:a16="http://schemas.microsoft.com/office/drawing/2014/main" id="{64D65970-F516-4357-BE5F-C65B3E57F2DF}"/>
                </a:ext>
              </a:extLst>
            </p:cNvPr>
            <p:cNvSpPr>
              <a:spLocks/>
            </p:cNvSpPr>
            <p:nvPr/>
          </p:nvSpPr>
          <p:spPr bwMode="auto">
            <a:xfrm>
              <a:off x="2176" y="894"/>
              <a:ext cx="591" cy="406"/>
            </a:xfrm>
            <a:custGeom>
              <a:avLst/>
              <a:gdLst>
                <a:gd name="T0" fmla="*/ 0 w 581"/>
                <a:gd name="T1" fmla="*/ 336 h 337"/>
                <a:gd name="T2" fmla="*/ 49 w 581"/>
                <a:gd name="T3" fmla="*/ 244 h 337"/>
                <a:gd name="T4" fmla="*/ 98 w 581"/>
                <a:gd name="T5" fmla="*/ 165 h 337"/>
                <a:gd name="T6" fmla="*/ 147 w 581"/>
                <a:gd name="T7" fmla="*/ 97 h 337"/>
                <a:gd name="T8" fmla="*/ 196 w 581"/>
                <a:gd name="T9" fmla="*/ 40 h 337"/>
                <a:gd name="T10" fmla="*/ 237 w 581"/>
                <a:gd name="T11" fmla="*/ 11 h 337"/>
                <a:gd name="T12" fmla="*/ 286 w 581"/>
                <a:gd name="T13" fmla="*/ 0 h 337"/>
                <a:gd name="T14" fmla="*/ 335 w 581"/>
                <a:gd name="T15" fmla="*/ 11 h 337"/>
                <a:gd name="T16" fmla="*/ 384 w 581"/>
                <a:gd name="T17" fmla="*/ 40 h 337"/>
                <a:gd name="T18" fmla="*/ 433 w 581"/>
                <a:gd name="T19" fmla="*/ 97 h 337"/>
                <a:gd name="T20" fmla="*/ 482 w 581"/>
                <a:gd name="T21" fmla="*/ 165 h 337"/>
                <a:gd name="T22" fmla="*/ 531 w 581"/>
                <a:gd name="T23" fmla="*/ 251 h 337"/>
                <a:gd name="T24" fmla="*/ 580 w 581"/>
                <a:gd name="T25" fmla="*/ 33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1" h="337">
                  <a:moveTo>
                    <a:pt x="0" y="336"/>
                  </a:moveTo>
                  <a:lnTo>
                    <a:pt x="49" y="244"/>
                  </a:lnTo>
                  <a:lnTo>
                    <a:pt x="98" y="165"/>
                  </a:lnTo>
                  <a:lnTo>
                    <a:pt x="147" y="97"/>
                  </a:lnTo>
                  <a:lnTo>
                    <a:pt x="196" y="40"/>
                  </a:lnTo>
                  <a:lnTo>
                    <a:pt x="237" y="11"/>
                  </a:lnTo>
                  <a:lnTo>
                    <a:pt x="286" y="0"/>
                  </a:lnTo>
                  <a:lnTo>
                    <a:pt x="335" y="11"/>
                  </a:lnTo>
                  <a:lnTo>
                    <a:pt x="384" y="40"/>
                  </a:lnTo>
                  <a:lnTo>
                    <a:pt x="433" y="97"/>
                  </a:lnTo>
                  <a:lnTo>
                    <a:pt x="482" y="165"/>
                  </a:lnTo>
                  <a:lnTo>
                    <a:pt x="531" y="251"/>
                  </a:lnTo>
                  <a:lnTo>
                    <a:pt x="580" y="336"/>
                  </a:lnTo>
                </a:path>
              </a:pathLst>
            </a:custGeom>
            <a:noFill/>
            <a:ln w="38100" cap="rnd" cmpd="sng">
              <a:solidFill>
                <a:srgbClr val="CC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7194" name="Freeform 26">
              <a:extLst>
                <a:ext uri="{FF2B5EF4-FFF2-40B4-BE49-F238E27FC236}">
                  <a16:creationId xmlns:a16="http://schemas.microsoft.com/office/drawing/2014/main" id="{0B91310B-83D9-460C-99B8-75F57B66DE1B}"/>
                </a:ext>
              </a:extLst>
            </p:cNvPr>
            <p:cNvSpPr>
              <a:spLocks/>
            </p:cNvSpPr>
            <p:nvPr/>
          </p:nvSpPr>
          <p:spPr bwMode="auto">
            <a:xfrm>
              <a:off x="2766" y="1298"/>
              <a:ext cx="594" cy="406"/>
            </a:xfrm>
            <a:custGeom>
              <a:avLst/>
              <a:gdLst>
                <a:gd name="T0" fmla="*/ 582 w 583"/>
                <a:gd name="T1" fmla="*/ 0 h 337"/>
                <a:gd name="T2" fmla="*/ 532 w 583"/>
                <a:gd name="T3" fmla="*/ 91 h 337"/>
                <a:gd name="T4" fmla="*/ 483 w 583"/>
                <a:gd name="T5" fmla="*/ 170 h 337"/>
                <a:gd name="T6" fmla="*/ 434 w 583"/>
                <a:gd name="T7" fmla="*/ 239 h 337"/>
                <a:gd name="T8" fmla="*/ 385 w 583"/>
                <a:gd name="T9" fmla="*/ 296 h 337"/>
                <a:gd name="T10" fmla="*/ 344 w 583"/>
                <a:gd name="T11" fmla="*/ 325 h 337"/>
                <a:gd name="T12" fmla="*/ 295 w 583"/>
                <a:gd name="T13" fmla="*/ 336 h 337"/>
                <a:gd name="T14" fmla="*/ 245 w 583"/>
                <a:gd name="T15" fmla="*/ 325 h 337"/>
                <a:gd name="T16" fmla="*/ 196 w 583"/>
                <a:gd name="T17" fmla="*/ 296 h 337"/>
                <a:gd name="T18" fmla="*/ 147 w 583"/>
                <a:gd name="T19" fmla="*/ 239 h 337"/>
                <a:gd name="T20" fmla="*/ 98 w 583"/>
                <a:gd name="T21" fmla="*/ 170 h 337"/>
                <a:gd name="T22" fmla="*/ 49 w 583"/>
                <a:gd name="T23" fmla="*/ 85 h 337"/>
                <a:gd name="T24" fmla="*/ 0 w 583"/>
                <a:gd name="T25"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3" h="337">
                  <a:moveTo>
                    <a:pt x="582" y="0"/>
                  </a:moveTo>
                  <a:lnTo>
                    <a:pt x="532" y="91"/>
                  </a:lnTo>
                  <a:lnTo>
                    <a:pt x="483" y="170"/>
                  </a:lnTo>
                  <a:lnTo>
                    <a:pt x="434" y="239"/>
                  </a:lnTo>
                  <a:lnTo>
                    <a:pt x="385" y="296"/>
                  </a:lnTo>
                  <a:lnTo>
                    <a:pt x="344" y="325"/>
                  </a:lnTo>
                  <a:lnTo>
                    <a:pt x="295" y="336"/>
                  </a:lnTo>
                  <a:lnTo>
                    <a:pt x="245" y="325"/>
                  </a:lnTo>
                  <a:lnTo>
                    <a:pt x="196" y="296"/>
                  </a:lnTo>
                  <a:lnTo>
                    <a:pt x="147" y="239"/>
                  </a:lnTo>
                  <a:lnTo>
                    <a:pt x="98" y="170"/>
                  </a:lnTo>
                  <a:lnTo>
                    <a:pt x="49" y="85"/>
                  </a:lnTo>
                  <a:lnTo>
                    <a:pt x="0" y="0"/>
                  </a:lnTo>
                </a:path>
              </a:pathLst>
            </a:custGeom>
            <a:noFill/>
            <a:ln w="38100" cap="rnd" cmpd="sng">
              <a:solidFill>
                <a:srgbClr val="CC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grpSp>
      <p:grpSp>
        <p:nvGrpSpPr>
          <p:cNvPr id="7241" name="Group 73">
            <a:extLst>
              <a:ext uri="{FF2B5EF4-FFF2-40B4-BE49-F238E27FC236}">
                <a16:creationId xmlns:a16="http://schemas.microsoft.com/office/drawing/2014/main" id="{4A5DFCF0-6E45-4889-B012-EDAD37F1C4DC}"/>
              </a:ext>
            </a:extLst>
          </p:cNvPr>
          <p:cNvGrpSpPr>
            <a:grpSpLocks/>
          </p:cNvGrpSpPr>
          <p:nvPr/>
        </p:nvGrpSpPr>
        <p:grpSpPr bwMode="auto">
          <a:xfrm>
            <a:off x="1568450" y="790840"/>
            <a:ext cx="5037270" cy="1676797"/>
            <a:chOff x="924" y="413"/>
            <a:chExt cx="2929" cy="975"/>
          </a:xfrm>
        </p:grpSpPr>
        <p:sp>
          <p:nvSpPr>
            <p:cNvPr id="7186" name="Line 18">
              <a:extLst>
                <a:ext uri="{FF2B5EF4-FFF2-40B4-BE49-F238E27FC236}">
                  <a16:creationId xmlns:a16="http://schemas.microsoft.com/office/drawing/2014/main" id="{6165558F-4D8B-42DE-A6AA-3010A5899FAA}"/>
                </a:ext>
              </a:extLst>
            </p:cNvPr>
            <p:cNvSpPr>
              <a:spLocks noChangeShapeType="1"/>
            </p:cNvSpPr>
            <p:nvPr/>
          </p:nvSpPr>
          <p:spPr bwMode="auto">
            <a:xfrm flipV="1">
              <a:off x="1212" y="543"/>
              <a:ext cx="0" cy="76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p>
          </p:txBody>
        </p:sp>
        <p:sp>
          <p:nvSpPr>
            <p:cNvPr id="7190" name="Rectangle 22">
              <a:extLst>
                <a:ext uri="{FF2B5EF4-FFF2-40B4-BE49-F238E27FC236}">
                  <a16:creationId xmlns:a16="http://schemas.microsoft.com/office/drawing/2014/main" id="{EF71DDCE-7E98-4FE7-B627-5076B95DCF7A}"/>
                </a:ext>
              </a:extLst>
            </p:cNvPr>
            <p:cNvSpPr>
              <a:spLocks noChangeArrowheads="1"/>
            </p:cNvSpPr>
            <p:nvPr/>
          </p:nvSpPr>
          <p:spPr bwMode="auto">
            <a:xfrm>
              <a:off x="1246" y="413"/>
              <a:ext cx="300"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p>
              <a:pPr eaLnBrk="0" hangingPunct="0"/>
              <a:r>
                <a:rPr lang="en-US" altLang="zh-CN" sz="2600" b="1" i="1" dirty="0" err="1">
                  <a:latin typeface="Times New Roman" panose="02020603050405020304" pitchFamily="18" charset="0"/>
                  <a:ea typeface="宋体" panose="02010600030101010101" pitchFamily="2" charset="-122"/>
                </a:rPr>
                <a:t>i</a:t>
              </a:r>
              <a:endParaRPr lang="en-US" altLang="zh-CN" sz="2600" b="1" dirty="0">
                <a:latin typeface="Times New Roman" panose="02020603050405020304" pitchFamily="18" charset="0"/>
                <a:ea typeface="宋体" panose="02010600030101010101" pitchFamily="2" charset="-122"/>
              </a:endParaRPr>
            </a:p>
          </p:txBody>
        </p:sp>
        <p:sp>
          <p:nvSpPr>
            <p:cNvPr id="7195" name="Line 27">
              <a:extLst>
                <a:ext uri="{FF2B5EF4-FFF2-40B4-BE49-F238E27FC236}">
                  <a16:creationId xmlns:a16="http://schemas.microsoft.com/office/drawing/2014/main" id="{09A7D4A5-14AA-4388-BE08-B60BAF3AE85D}"/>
                </a:ext>
              </a:extLst>
            </p:cNvPr>
            <p:cNvSpPr>
              <a:spLocks noChangeShapeType="1"/>
            </p:cNvSpPr>
            <p:nvPr/>
          </p:nvSpPr>
          <p:spPr bwMode="auto">
            <a:xfrm flipV="1">
              <a:off x="924" y="1295"/>
              <a:ext cx="2681" cy="3"/>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p>
          </p:txBody>
        </p:sp>
        <p:graphicFrame>
          <p:nvGraphicFramePr>
            <p:cNvPr id="7196" name="Object 28">
              <a:extLst>
                <a:ext uri="{FF2B5EF4-FFF2-40B4-BE49-F238E27FC236}">
                  <a16:creationId xmlns:a16="http://schemas.microsoft.com/office/drawing/2014/main" id="{0C36086B-2ECD-46B0-BF38-83DF7DC38099}"/>
                </a:ext>
              </a:extLst>
            </p:cNvPr>
            <p:cNvGraphicFramePr>
              <a:graphicFrameLocks noChangeAspect="1"/>
            </p:cNvGraphicFramePr>
            <p:nvPr>
              <p:extLst>
                <p:ext uri="{D42A27DB-BD31-4B8C-83A1-F6EECF244321}">
                  <p14:modId xmlns:p14="http://schemas.microsoft.com/office/powerpoint/2010/main" val="3481773824"/>
                </p:ext>
              </p:extLst>
            </p:nvPr>
          </p:nvGraphicFramePr>
          <p:xfrm>
            <a:off x="3613" y="1201"/>
            <a:ext cx="240" cy="187"/>
          </p:xfrm>
          <a:graphic>
            <a:graphicData uri="http://schemas.openxmlformats.org/presentationml/2006/ole">
              <mc:AlternateContent xmlns:mc="http://schemas.openxmlformats.org/markup-compatibility/2006">
                <mc:Choice xmlns:v="urn:schemas-microsoft-com:vml" Requires="v">
                  <p:oleObj spid="_x0000_s8044" name="公式" r:id="rId3" imgW="228600" imgH="152280" progId="Equation.3">
                    <p:embed/>
                  </p:oleObj>
                </mc:Choice>
                <mc:Fallback>
                  <p:oleObj name="公式" r:id="rId3" imgW="228600" imgH="15228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3" y="1201"/>
                          <a:ext cx="240" cy="187"/>
                        </a:xfrm>
                        <a:prstGeom prst="rect">
                          <a:avLst/>
                        </a:prstGeom>
                        <a:noFill/>
                        <a:ln>
                          <a:noFill/>
                        </a:ln>
                        <a:effectLst/>
                      </p:spPr>
                    </p:pic>
                  </p:oleObj>
                </mc:Fallback>
              </mc:AlternateContent>
            </a:graphicData>
          </a:graphic>
        </p:graphicFrame>
      </p:grpSp>
      <p:graphicFrame>
        <p:nvGraphicFramePr>
          <p:cNvPr id="7197" name="Object 29">
            <a:extLst>
              <a:ext uri="{FF2B5EF4-FFF2-40B4-BE49-F238E27FC236}">
                <a16:creationId xmlns:a16="http://schemas.microsoft.com/office/drawing/2014/main" id="{6C4E15BD-B155-4B7B-9AB4-DAC922AF9383}"/>
              </a:ext>
            </a:extLst>
          </p:cNvPr>
          <p:cNvGraphicFramePr>
            <a:graphicFrameLocks noChangeAspect="1"/>
          </p:cNvGraphicFramePr>
          <p:nvPr>
            <p:extLst>
              <p:ext uri="{D42A27DB-BD31-4B8C-83A1-F6EECF244321}">
                <p14:modId xmlns:p14="http://schemas.microsoft.com/office/powerpoint/2010/main" val="1582670122"/>
              </p:ext>
            </p:extLst>
          </p:nvPr>
        </p:nvGraphicFramePr>
        <p:xfrm>
          <a:off x="1685396" y="1234547"/>
          <a:ext cx="316442" cy="402431"/>
        </p:xfrm>
        <a:graphic>
          <a:graphicData uri="http://schemas.openxmlformats.org/presentationml/2006/ole">
            <mc:AlternateContent xmlns:mc="http://schemas.openxmlformats.org/markup-compatibility/2006">
              <mc:Choice xmlns:v="urn:schemas-microsoft-com:vml" Requires="v">
                <p:oleObj spid="_x0000_s8045" name="公式" r:id="rId5" imgW="203040" imgH="228600" progId="Equation.3">
                  <p:embed/>
                </p:oleObj>
              </mc:Choice>
              <mc:Fallback>
                <p:oleObj name="公式" r:id="rId5" imgW="203040" imgH="228600" progId="Equation.3">
                  <p:embed/>
                  <p:pic>
                    <p:nvPicPr>
                      <p:cNvPr id="0" name="Object 29"/>
                      <p:cNvPicPr>
                        <a:picLocks noChangeAspect="1" noChangeArrowheads="1"/>
                      </p:cNvPicPr>
                      <p:nvPr/>
                    </p:nvPicPr>
                    <p:blipFill>
                      <a:blip r:embed="rId6"/>
                      <a:srcRect/>
                      <a:stretch>
                        <a:fillRect/>
                      </a:stretch>
                    </p:blipFill>
                    <p:spPr bwMode="auto">
                      <a:xfrm>
                        <a:off x="1685396" y="1234547"/>
                        <a:ext cx="316442" cy="402431"/>
                      </a:xfrm>
                      <a:prstGeom prst="rect">
                        <a:avLst/>
                      </a:prstGeom>
                      <a:noFill/>
                      <a:ln>
                        <a:noFill/>
                      </a:ln>
                      <a:effectLst/>
                    </p:spPr>
                  </p:pic>
                </p:oleObj>
              </mc:Fallback>
            </mc:AlternateContent>
          </a:graphicData>
        </a:graphic>
      </p:graphicFrame>
      <p:sp>
        <p:nvSpPr>
          <p:cNvPr id="7198" name="Line 30">
            <a:extLst>
              <a:ext uri="{FF2B5EF4-FFF2-40B4-BE49-F238E27FC236}">
                <a16:creationId xmlns:a16="http://schemas.microsoft.com/office/drawing/2014/main" id="{2E6F68C2-2082-4BCD-93BD-404B61C3115F}"/>
              </a:ext>
            </a:extLst>
          </p:cNvPr>
          <p:cNvSpPr>
            <a:spLocks noChangeShapeType="1"/>
          </p:cNvSpPr>
          <p:nvPr/>
        </p:nvSpPr>
        <p:spPr bwMode="auto">
          <a:xfrm>
            <a:off x="1681957" y="2103041"/>
            <a:ext cx="147902" cy="82550"/>
          </a:xfrm>
          <a:prstGeom prst="line">
            <a:avLst/>
          </a:prstGeom>
          <a:noFill/>
          <a:ln w="1047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7200" name="Line 32">
            <a:extLst>
              <a:ext uri="{FF2B5EF4-FFF2-40B4-BE49-F238E27FC236}">
                <a16:creationId xmlns:a16="http://schemas.microsoft.com/office/drawing/2014/main" id="{E8DD5072-E350-405E-8CA0-38C82F8D235E}"/>
              </a:ext>
            </a:extLst>
          </p:cNvPr>
          <p:cNvSpPr>
            <a:spLocks noChangeShapeType="1"/>
          </p:cNvSpPr>
          <p:nvPr/>
        </p:nvSpPr>
        <p:spPr bwMode="auto">
          <a:xfrm flipV="1">
            <a:off x="1890052" y="1747045"/>
            <a:ext cx="92869" cy="37835"/>
          </a:xfrm>
          <a:prstGeom prst="line">
            <a:avLst/>
          </a:prstGeom>
          <a:noFill/>
          <a:ln w="1047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7239" name="Rectangle 71">
            <a:extLst>
              <a:ext uri="{FF2B5EF4-FFF2-40B4-BE49-F238E27FC236}">
                <a16:creationId xmlns:a16="http://schemas.microsoft.com/office/drawing/2014/main" id="{95CEA263-A3AC-459F-B593-CABA35525E70}"/>
              </a:ext>
            </a:extLst>
          </p:cNvPr>
          <p:cNvSpPr>
            <a:spLocks noChangeArrowheads="1"/>
          </p:cNvSpPr>
          <p:nvPr/>
        </p:nvSpPr>
        <p:spPr bwMode="auto">
          <a:xfrm>
            <a:off x="4925483" y="5398162"/>
            <a:ext cx="128240" cy="616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4008" b="1">
                <a:solidFill>
                  <a:srgbClr val="000000"/>
                </a:solidFill>
                <a:latin typeface="Times New Roman" panose="02020603050405020304" pitchFamily="18" charset="0"/>
                <a:ea typeface="宋体" panose="02010600030101010101" pitchFamily="2" charset="-122"/>
              </a:rPr>
              <a:t> </a:t>
            </a:r>
            <a:endParaRPr lang="en-US" altLang="zh-CN" sz="2600" b="1">
              <a:latin typeface="Times New Roman" panose="02020603050405020304" pitchFamily="18" charset="0"/>
              <a:ea typeface="宋体" panose="02010600030101010101" pitchFamily="2" charset="-122"/>
            </a:endParaRPr>
          </a:p>
        </p:txBody>
      </p:sp>
      <p:sp>
        <p:nvSpPr>
          <p:cNvPr id="7240" name="Rectangle 72">
            <a:extLst>
              <a:ext uri="{FF2B5EF4-FFF2-40B4-BE49-F238E27FC236}">
                <a16:creationId xmlns:a16="http://schemas.microsoft.com/office/drawing/2014/main" id="{C0F65A18-DFE6-419D-B090-F5C1D8A38811}"/>
              </a:ext>
            </a:extLst>
          </p:cNvPr>
          <p:cNvSpPr>
            <a:spLocks noChangeArrowheads="1"/>
          </p:cNvSpPr>
          <p:nvPr/>
        </p:nvSpPr>
        <p:spPr bwMode="auto">
          <a:xfrm>
            <a:off x="5459478" y="5398162"/>
            <a:ext cx="3579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spcBef>
                <a:spcPct val="0"/>
              </a:spcBef>
            </a:pPr>
            <a:r>
              <a:rPr lang="en-US" altLang="zh-CN" sz="2600" b="1" i="1" dirty="0">
                <a:solidFill>
                  <a:srgbClr val="333300"/>
                </a:solidFill>
                <a:latin typeface="Symbol" panose="05050102010706020507" pitchFamily="18" charset="2"/>
                <a:ea typeface="宋体" panose="02010600030101010101" pitchFamily="2" charset="-122"/>
              </a:rPr>
              <a:t>w</a:t>
            </a:r>
            <a:r>
              <a:rPr lang="zh-CN" altLang="en-US" sz="2600" b="1" dirty="0">
                <a:latin typeface="黑体" panose="02010609060101010101" pitchFamily="49" charset="-122"/>
                <a:ea typeface="黑体" panose="02010609060101010101" pitchFamily="49" charset="-122"/>
              </a:rPr>
              <a:t>：角频率（弧度</a:t>
            </a:r>
            <a:r>
              <a:rPr lang="en-US" altLang="zh-CN" sz="2600" b="1" dirty="0">
                <a:latin typeface="黑体" panose="02010609060101010101" pitchFamily="49" charset="-122"/>
                <a:ea typeface="黑体" panose="02010609060101010101" pitchFamily="49" charset="-122"/>
              </a:rPr>
              <a:t>/</a:t>
            </a:r>
            <a:r>
              <a:rPr lang="zh-CN" altLang="en-US" sz="2600" b="1" dirty="0">
                <a:latin typeface="黑体" panose="02010609060101010101" pitchFamily="49" charset="-122"/>
                <a:ea typeface="黑体" panose="02010609060101010101" pitchFamily="49" charset="-122"/>
              </a:rPr>
              <a:t>秒）</a:t>
            </a:r>
            <a:endParaRPr lang="en-US" altLang="zh-CN" sz="2600" b="1" dirty="0">
              <a:solidFill>
                <a:srgbClr val="333300"/>
              </a:solidFill>
              <a:latin typeface="Times New Roman" panose="02020603050405020304" pitchFamily="18" charset="0"/>
              <a:ea typeface="宋体" panose="02010600030101010101" pitchFamily="2" charset="-122"/>
            </a:endParaRPr>
          </a:p>
        </p:txBody>
      </p:sp>
      <p:sp>
        <p:nvSpPr>
          <p:cNvPr id="7233" name="Rectangle 65">
            <a:extLst>
              <a:ext uri="{FF2B5EF4-FFF2-40B4-BE49-F238E27FC236}">
                <a16:creationId xmlns:a16="http://schemas.microsoft.com/office/drawing/2014/main" id="{29F2DE99-00A2-4D7E-A2A6-2593B1B47776}"/>
              </a:ext>
            </a:extLst>
          </p:cNvPr>
          <p:cNvSpPr>
            <a:spLocks noChangeArrowheads="1"/>
          </p:cNvSpPr>
          <p:nvPr/>
        </p:nvSpPr>
        <p:spPr bwMode="auto">
          <a:xfrm>
            <a:off x="5418967" y="6057052"/>
            <a:ext cx="31205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600" b="1" i="1" dirty="0">
                <a:solidFill>
                  <a:srgbClr val="333300"/>
                </a:solidFill>
                <a:latin typeface="Times New Roman" panose="02020603050405020304" pitchFamily="18" charset="0"/>
                <a:ea typeface="宋体" panose="02010600030101010101" pitchFamily="2" charset="-122"/>
                <a:sym typeface="Symbol" panose="05050102010706020507" pitchFamily="18" charset="2"/>
              </a:rPr>
              <a:t> </a:t>
            </a:r>
            <a:r>
              <a:rPr lang="zh-CN" altLang="en-US" sz="2600" b="1" dirty="0">
                <a:latin typeface="黑体" panose="02010609060101010101" pitchFamily="49" charset="-122"/>
                <a:ea typeface="黑体" panose="02010609060101010101" pitchFamily="49" charset="-122"/>
              </a:rPr>
              <a:t>：初相角</a:t>
            </a:r>
            <a:endParaRPr lang="en-US" altLang="zh-CN" sz="2600" b="1" i="1" dirty="0">
              <a:solidFill>
                <a:srgbClr val="333300"/>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7207" name="Rectangle 39">
            <a:extLst>
              <a:ext uri="{FF2B5EF4-FFF2-40B4-BE49-F238E27FC236}">
                <a16:creationId xmlns:a16="http://schemas.microsoft.com/office/drawing/2014/main" id="{6B4B2EC4-97F3-4B71-A65B-7D6BFD36FA78}"/>
              </a:ext>
            </a:extLst>
          </p:cNvPr>
          <p:cNvSpPr>
            <a:spLocks noChangeArrowheads="1"/>
          </p:cNvSpPr>
          <p:nvPr/>
        </p:nvSpPr>
        <p:spPr bwMode="auto">
          <a:xfrm>
            <a:off x="940726" y="5526942"/>
            <a:ext cx="1553630" cy="5590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zh-CN" altLang="en-US" sz="3033" b="1" dirty="0">
                <a:latin typeface="黑体" panose="02010609060101010101" pitchFamily="49" charset="-122"/>
                <a:ea typeface="黑体" panose="02010609060101010101" pitchFamily="49" charset="-122"/>
              </a:rPr>
              <a:t>三要素</a:t>
            </a:r>
            <a:r>
              <a:rPr lang="en-US" altLang="zh-CN" sz="3033" b="1" dirty="0">
                <a:latin typeface="黑体" panose="02010609060101010101" pitchFamily="49" charset="-122"/>
                <a:ea typeface="黑体" panose="02010609060101010101" pitchFamily="49" charset="-122"/>
              </a:rPr>
              <a:t>:</a:t>
            </a:r>
          </a:p>
        </p:txBody>
      </p:sp>
      <p:grpSp>
        <p:nvGrpSpPr>
          <p:cNvPr id="7521" name="Group 353">
            <a:extLst>
              <a:ext uri="{FF2B5EF4-FFF2-40B4-BE49-F238E27FC236}">
                <a16:creationId xmlns:a16="http://schemas.microsoft.com/office/drawing/2014/main" id="{FE7B4B8C-CA68-45F3-995F-320C08573DA0}"/>
              </a:ext>
            </a:extLst>
          </p:cNvPr>
          <p:cNvGrpSpPr>
            <a:grpSpLocks/>
          </p:cNvGrpSpPr>
          <p:nvPr/>
        </p:nvGrpSpPr>
        <p:grpSpPr bwMode="auto">
          <a:xfrm>
            <a:off x="3233208" y="4275138"/>
            <a:ext cx="2105025" cy="1403350"/>
            <a:chOff x="1776" y="2652"/>
            <a:chExt cx="1224" cy="816"/>
          </a:xfrm>
        </p:grpSpPr>
        <p:sp>
          <p:nvSpPr>
            <p:cNvPr id="7515" name="Line 347">
              <a:extLst>
                <a:ext uri="{FF2B5EF4-FFF2-40B4-BE49-F238E27FC236}">
                  <a16:creationId xmlns:a16="http://schemas.microsoft.com/office/drawing/2014/main" id="{9D34E440-7E38-4625-9B1D-0E3AFDC15DFB}"/>
                </a:ext>
              </a:extLst>
            </p:cNvPr>
            <p:cNvSpPr>
              <a:spLocks noChangeShapeType="1"/>
            </p:cNvSpPr>
            <p:nvPr/>
          </p:nvSpPr>
          <p:spPr bwMode="auto">
            <a:xfrm>
              <a:off x="1776" y="2652"/>
              <a:ext cx="0" cy="816"/>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b="1"/>
            </a:p>
          </p:txBody>
        </p:sp>
        <p:sp>
          <p:nvSpPr>
            <p:cNvPr id="7516" name="Line 348">
              <a:extLst>
                <a:ext uri="{FF2B5EF4-FFF2-40B4-BE49-F238E27FC236}">
                  <a16:creationId xmlns:a16="http://schemas.microsoft.com/office/drawing/2014/main" id="{EF429D13-3B64-4BDB-97C2-C992BF1AE115}"/>
                </a:ext>
              </a:extLst>
            </p:cNvPr>
            <p:cNvSpPr>
              <a:spLocks noChangeShapeType="1"/>
            </p:cNvSpPr>
            <p:nvPr/>
          </p:nvSpPr>
          <p:spPr bwMode="auto">
            <a:xfrm>
              <a:off x="1788" y="3468"/>
              <a:ext cx="1212"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b="1"/>
            </a:p>
          </p:txBody>
        </p:sp>
      </p:grpSp>
      <p:grpSp>
        <p:nvGrpSpPr>
          <p:cNvPr id="7522" name="Group 354">
            <a:extLst>
              <a:ext uri="{FF2B5EF4-FFF2-40B4-BE49-F238E27FC236}">
                <a16:creationId xmlns:a16="http://schemas.microsoft.com/office/drawing/2014/main" id="{150038D8-663D-4707-9A85-AB5E652F0AE1}"/>
              </a:ext>
            </a:extLst>
          </p:cNvPr>
          <p:cNvGrpSpPr>
            <a:grpSpLocks/>
          </p:cNvGrpSpPr>
          <p:nvPr/>
        </p:nvGrpSpPr>
        <p:grpSpPr bwMode="auto">
          <a:xfrm>
            <a:off x="1662178" y="4220513"/>
            <a:ext cx="3797300" cy="577850"/>
            <a:chOff x="828" y="2700"/>
            <a:chExt cx="2208" cy="336"/>
          </a:xfrm>
        </p:grpSpPr>
        <p:sp>
          <p:nvSpPr>
            <p:cNvPr id="7514" name="Line 346">
              <a:extLst>
                <a:ext uri="{FF2B5EF4-FFF2-40B4-BE49-F238E27FC236}">
                  <a16:creationId xmlns:a16="http://schemas.microsoft.com/office/drawing/2014/main" id="{EECF2943-689D-4BDF-A166-AE287B051CA0}"/>
                </a:ext>
              </a:extLst>
            </p:cNvPr>
            <p:cNvSpPr>
              <a:spLocks noChangeShapeType="1"/>
            </p:cNvSpPr>
            <p:nvPr/>
          </p:nvSpPr>
          <p:spPr bwMode="auto">
            <a:xfrm>
              <a:off x="840" y="3036"/>
              <a:ext cx="2196"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b="1"/>
            </a:p>
          </p:txBody>
        </p:sp>
        <p:sp>
          <p:nvSpPr>
            <p:cNvPr id="7519" name="Line 351">
              <a:extLst>
                <a:ext uri="{FF2B5EF4-FFF2-40B4-BE49-F238E27FC236}">
                  <a16:creationId xmlns:a16="http://schemas.microsoft.com/office/drawing/2014/main" id="{98DE7C73-4084-4089-BC26-E28D44EAB84E}"/>
                </a:ext>
              </a:extLst>
            </p:cNvPr>
            <p:cNvSpPr>
              <a:spLocks noChangeShapeType="1"/>
            </p:cNvSpPr>
            <p:nvPr/>
          </p:nvSpPr>
          <p:spPr bwMode="auto">
            <a:xfrm>
              <a:off x="828" y="2700"/>
              <a:ext cx="0" cy="33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b="1"/>
            </a:p>
          </p:txBody>
        </p:sp>
      </p:grpSp>
      <p:grpSp>
        <p:nvGrpSpPr>
          <p:cNvPr id="7523" name="Group 355">
            <a:extLst>
              <a:ext uri="{FF2B5EF4-FFF2-40B4-BE49-F238E27FC236}">
                <a16:creationId xmlns:a16="http://schemas.microsoft.com/office/drawing/2014/main" id="{01C05C14-01F9-43A4-A725-DA1037C78F87}"/>
              </a:ext>
            </a:extLst>
          </p:cNvPr>
          <p:cNvGrpSpPr>
            <a:grpSpLocks/>
          </p:cNvGrpSpPr>
          <p:nvPr/>
        </p:nvGrpSpPr>
        <p:grpSpPr bwMode="auto">
          <a:xfrm>
            <a:off x="4340179" y="4264461"/>
            <a:ext cx="866775" cy="2105025"/>
            <a:chOff x="2520" y="2664"/>
            <a:chExt cx="504" cy="1224"/>
          </a:xfrm>
        </p:grpSpPr>
        <p:sp>
          <p:nvSpPr>
            <p:cNvPr id="7518" name="Line 350">
              <a:extLst>
                <a:ext uri="{FF2B5EF4-FFF2-40B4-BE49-F238E27FC236}">
                  <a16:creationId xmlns:a16="http://schemas.microsoft.com/office/drawing/2014/main" id="{7DA71462-EFBB-4F60-94A9-40C3223DA507}"/>
                </a:ext>
              </a:extLst>
            </p:cNvPr>
            <p:cNvSpPr>
              <a:spLocks noChangeShapeType="1"/>
            </p:cNvSpPr>
            <p:nvPr/>
          </p:nvSpPr>
          <p:spPr bwMode="auto">
            <a:xfrm>
              <a:off x="2532" y="3888"/>
              <a:ext cx="492" cy="0"/>
            </a:xfrm>
            <a:prstGeom prst="line">
              <a:avLst/>
            </a:prstGeom>
            <a:noFill/>
            <a:ln w="28575">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b="1"/>
            </a:p>
          </p:txBody>
        </p:sp>
        <p:sp>
          <p:nvSpPr>
            <p:cNvPr id="7520" name="Line 352">
              <a:extLst>
                <a:ext uri="{FF2B5EF4-FFF2-40B4-BE49-F238E27FC236}">
                  <a16:creationId xmlns:a16="http://schemas.microsoft.com/office/drawing/2014/main" id="{A159410B-F501-4567-977F-3277982F2AF0}"/>
                </a:ext>
              </a:extLst>
            </p:cNvPr>
            <p:cNvSpPr>
              <a:spLocks noChangeShapeType="1"/>
            </p:cNvSpPr>
            <p:nvPr/>
          </p:nvSpPr>
          <p:spPr bwMode="auto">
            <a:xfrm>
              <a:off x="2520" y="2664"/>
              <a:ext cx="0" cy="1224"/>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b="1"/>
            </a:p>
          </p:txBody>
        </p:sp>
      </p:grpSp>
      <p:graphicFrame>
        <p:nvGraphicFramePr>
          <p:cNvPr id="2" name="对象 1">
            <a:extLst>
              <a:ext uri="{FF2B5EF4-FFF2-40B4-BE49-F238E27FC236}">
                <a16:creationId xmlns:a16="http://schemas.microsoft.com/office/drawing/2014/main" id="{545F9F69-D69A-476E-8970-46B8E149E99D}"/>
              </a:ext>
            </a:extLst>
          </p:cNvPr>
          <p:cNvGraphicFramePr>
            <a:graphicFrameLocks noChangeAspect="1"/>
          </p:cNvGraphicFramePr>
          <p:nvPr>
            <p:extLst>
              <p:ext uri="{D42A27DB-BD31-4B8C-83A1-F6EECF244321}">
                <p14:modId xmlns:p14="http://schemas.microsoft.com/office/powerpoint/2010/main" val="60366582"/>
              </p:ext>
            </p:extLst>
          </p:nvPr>
        </p:nvGraphicFramePr>
        <p:xfrm>
          <a:off x="530999" y="3505883"/>
          <a:ext cx="4214323" cy="758578"/>
        </p:xfrm>
        <a:graphic>
          <a:graphicData uri="http://schemas.openxmlformats.org/presentationml/2006/ole">
            <mc:AlternateContent xmlns:mc="http://schemas.openxmlformats.org/markup-compatibility/2006">
              <mc:Choice xmlns:v="urn:schemas-microsoft-com:vml" Requires="v">
                <p:oleObj spid="_x0000_s8046" name="公式" r:id="rId7" imgW="1269720" imgH="228600" progId="Equation.3">
                  <p:embed/>
                </p:oleObj>
              </mc:Choice>
              <mc:Fallback>
                <p:oleObj name="公式" r:id="rId7" imgW="1269720" imgH="228600" progId="Equation.3">
                  <p:embed/>
                  <p:pic>
                    <p:nvPicPr>
                      <p:cNvPr id="0" name=""/>
                      <p:cNvPicPr/>
                      <p:nvPr/>
                    </p:nvPicPr>
                    <p:blipFill>
                      <a:blip r:embed="rId8"/>
                      <a:stretch>
                        <a:fillRect/>
                      </a:stretch>
                    </p:blipFill>
                    <p:spPr>
                      <a:xfrm>
                        <a:off x="530999" y="3505883"/>
                        <a:ext cx="4214323" cy="758578"/>
                      </a:xfrm>
                      <a:prstGeom prst="rect">
                        <a:avLst/>
                      </a:prstGeom>
                    </p:spPr>
                  </p:pic>
                </p:oleObj>
              </mc:Fallback>
            </mc:AlternateContent>
          </a:graphicData>
        </a:graphic>
      </p:graphicFrame>
      <p:grpSp>
        <p:nvGrpSpPr>
          <p:cNvPr id="3" name="组合 2">
            <a:extLst>
              <a:ext uri="{FF2B5EF4-FFF2-40B4-BE49-F238E27FC236}">
                <a16:creationId xmlns:a16="http://schemas.microsoft.com/office/drawing/2014/main" id="{749F04C3-11F1-4B80-94A5-6E87D70D4A77}"/>
              </a:ext>
            </a:extLst>
          </p:cNvPr>
          <p:cNvGrpSpPr/>
          <p:nvPr/>
        </p:nvGrpSpPr>
        <p:grpSpPr>
          <a:xfrm>
            <a:off x="5487469" y="4422845"/>
            <a:ext cx="3927775" cy="633614"/>
            <a:chOff x="5065356" y="4346392"/>
            <a:chExt cx="3625638" cy="584874"/>
          </a:xfrm>
        </p:grpSpPr>
        <p:sp>
          <p:nvSpPr>
            <p:cNvPr id="7202" name="Rectangle 34">
              <a:extLst>
                <a:ext uri="{FF2B5EF4-FFF2-40B4-BE49-F238E27FC236}">
                  <a16:creationId xmlns:a16="http://schemas.microsoft.com/office/drawing/2014/main" id="{613CC15F-BD6F-4FD8-B0AD-A2E80BA8933B}"/>
                </a:ext>
              </a:extLst>
            </p:cNvPr>
            <p:cNvSpPr>
              <a:spLocks noChangeArrowheads="1"/>
            </p:cNvSpPr>
            <p:nvPr/>
          </p:nvSpPr>
          <p:spPr bwMode="auto">
            <a:xfrm>
              <a:off x="5385142" y="4346392"/>
              <a:ext cx="3305852" cy="5848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029" tIns="48154" rIns="98029" bIns="48154">
              <a:spAutoFit/>
            </a:bodyPr>
            <a:lstStyle/>
            <a:p>
              <a:pPr eaLnBrk="0" hangingPunct="0">
                <a:lnSpc>
                  <a:spcPct val="160000"/>
                </a:lnSpc>
                <a:spcBef>
                  <a:spcPct val="0"/>
                </a:spcBef>
              </a:pPr>
              <a:r>
                <a:rPr lang="zh-CN" altLang="en-US" sz="2600" b="1" dirty="0">
                  <a:latin typeface="宋体" panose="02010600030101010101" pitchFamily="2" charset="-122"/>
                  <a:ea typeface="宋体" panose="02010600030101010101" pitchFamily="2" charset="-122"/>
                </a:rPr>
                <a:t>：</a:t>
              </a:r>
              <a:r>
                <a:rPr lang="zh-CN" altLang="en-US" sz="2600" b="1" dirty="0">
                  <a:latin typeface="黑体" panose="02010609060101010101" pitchFamily="49" charset="-122"/>
                  <a:ea typeface="黑体" panose="02010609060101010101" pitchFamily="49" charset="-122"/>
                </a:rPr>
                <a:t>电流幅值（最大值）</a:t>
              </a:r>
            </a:p>
          </p:txBody>
        </p:sp>
        <p:graphicFrame>
          <p:nvGraphicFramePr>
            <p:cNvPr id="56" name="对象 55">
              <a:extLst>
                <a:ext uri="{FF2B5EF4-FFF2-40B4-BE49-F238E27FC236}">
                  <a16:creationId xmlns:a16="http://schemas.microsoft.com/office/drawing/2014/main" id="{C61ADB04-1686-4791-B445-4C1F2C1DB771}"/>
                </a:ext>
              </a:extLst>
            </p:cNvPr>
            <p:cNvGraphicFramePr>
              <a:graphicFrameLocks noChangeAspect="1"/>
            </p:cNvGraphicFramePr>
            <p:nvPr>
              <p:extLst>
                <p:ext uri="{D42A27DB-BD31-4B8C-83A1-F6EECF244321}">
                  <p14:modId xmlns:p14="http://schemas.microsoft.com/office/powerpoint/2010/main" val="641870560"/>
                </p:ext>
              </p:extLst>
            </p:nvPr>
          </p:nvGraphicFramePr>
          <p:xfrm>
            <a:off x="5065356" y="4437780"/>
            <a:ext cx="417690" cy="469901"/>
          </p:xfrm>
          <a:graphic>
            <a:graphicData uri="http://schemas.openxmlformats.org/presentationml/2006/ole">
              <mc:AlternateContent xmlns:mc="http://schemas.openxmlformats.org/markup-compatibility/2006">
                <mc:Choice xmlns:v="urn:schemas-microsoft-com:vml" Requires="v">
                  <p:oleObj spid="_x0000_s8047" name="公式" r:id="rId9" imgW="203040" imgH="228600" progId="Equation.3">
                    <p:embed/>
                  </p:oleObj>
                </mc:Choice>
                <mc:Fallback>
                  <p:oleObj name="公式" r:id="rId9" imgW="203040" imgH="228600" progId="Equation.3">
                    <p:embed/>
                    <p:pic>
                      <p:nvPicPr>
                        <p:cNvPr id="2" name="对象 1">
                          <a:extLst>
                            <a:ext uri="{FF2B5EF4-FFF2-40B4-BE49-F238E27FC236}">
                              <a16:creationId xmlns:a16="http://schemas.microsoft.com/office/drawing/2014/main" id="{545F9F69-D69A-476E-8970-46B8E149E99D}"/>
                            </a:ext>
                          </a:extLst>
                        </p:cNvPr>
                        <p:cNvPicPr/>
                        <p:nvPr/>
                      </p:nvPicPr>
                      <p:blipFill>
                        <a:blip r:embed="rId10"/>
                        <a:stretch>
                          <a:fillRect/>
                        </a:stretch>
                      </p:blipFill>
                      <p:spPr>
                        <a:xfrm>
                          <a:off x="5065356" y="4437780"/>
                          <a:ext cx="417690" cy="469901"/>
                        </a:xfrm>
                        <a:prstGeom prst="rect">
                          <a:avLst/>
                        </a:prstGeom>
                      </p:spPr>
                    </p:pic>
                  </p:oleObj>
                </mc:Fallback>
              </mc:AlternateContent>
            </a:graphicData>
          </a:graphic>
        </p:graphicFrame>
      </p:grpSp>
      <p:sp>
        <p:nvSpPr>
          <p:cNvPr id="4" name="灯片编号占位符 3">
            <a:extLst>
              <a:ext uri="{FF2B5EF4-FFF2-40B4-BE49-F238E27FC236}">
                <a16:creationId xmlns:a16="http://schemas.microsoft.com/office/drawing/2014/main" id="{78CA2476-CFB7-4B96-8665-9AD54598164C}"/>
              </a:ext>
            </a:extLst>
          </p:cNvPr>
          <p:cNvSpPr>
            <a:spLocks noGrp="1"/>
          </p:cNvSpPr>
          <p:nvPr>
            <p:ph type="sldNum" sz="quarter" idx="12"/>
          </p:nvPr>
        </p:nvSpPr>
        <p:spPr/>
        <p:txBody>
          <a:bodyPr/>
          <a:lstStyle/>
          <a:p>
            <a:fld id="{DD7B16FF-69CA-4A0B-BD3A-C4B4E2184A49}" type="slidenum">
              <a:rPr lang="zh-CN" altLang="en-US" smtClean="0"/>
              <a:pPr/>
              <a:t>7</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241"/>
                                        </p:tgtEl>
                                        <p:attrNameLst>
                                          <p:attrName>style.visibility</p:attrName>
                                        </p:attrNameLst>
                                      </p:cBhvr>
                                      <p:to>
                                        <p:strVal val="visible"/>
                                      </p:to>
                                    </p:set>
                                    <p:animEffect transition="in" filter="wipe(left)">
                                      <p:cBhvr>
                                        <p:cTn id="7" dur="500"/>
                                        <p:tgtEl>
                                          <p:spTgt spid="72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242"/>
                                        </p:tgtEl>
                                        <p:attrNameLst>
                                          <p:attrName>style.visibility</p:attrName>
                                        </p:attrNameLst>
                                      </p:cBhvr>
                                      <p:to>
                                        <p:strVal val="visible"/>
                                      </p:to>
                                    </p:set>
                                    <p:animEffect transition="in" filter="wipe(left)">
                                      <p:cBhvr>
                                        <p:cTn id="12" dur="500"/>
                                        <p:tgtEl>
                                          <p:spTgt spid="72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7207">
                                            <p:txEl>
                                              <p:pRg st="0" end="0"/>
                                            </p:txEl>
                                          </p:spTgt>
                                        </p:tgtEl>
                                        <p:attrNameLst>
                                          <p:attrName>style.visibility</p:attrName>
                                        </p:attrNameLst>
                                      </p:cBhvr>
                                      <p:to>
                                        <p:strVal val="visible"/>
                                      </p:to>
                                    </p:set>
                                    <p:anim calcmode="lin" valueType="num">
                                      <p:cBhvr additive="base">
                                        <p:cTn id="17" dur="500" fill="hold"/>
                                        <p:tgtEl>
                                          <p:spTgt spid="7207">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72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nodeType="clickEffect">
                                  <p:stCondLst>
                                    <p:cond delay="0"/>
                                  </p:stCondLst>
                                  <p:childTnLst>
                                    <p:set>
                                      <p:cBhvr>
                                        <p:cTn id="22" dur="1" fill="hold">
                                          <p:stCondLst>
                                            <p:cond delay="0"/>
                                          </p:stCondLst>
                                        </p:cTn>
                                        <p:tgtEl>
                                          <p:spTgt spid="7185"/>
                                        </p:tgtEl>
                                        <p:attrNameLst>
                                          <p:attrName>style.visibility</p:attrName>
                                        </p:attrNameLst>
                                      </p:cBhvr>
                                      <p:to>
                                        <p:strVal val="visible"/>
                                      </p:to>
                                    </p:set>
                                    <p:anim calcmode="lin" valueType="num">
                                      <p:cBhvr>
                                        <p:cTn id="23" dur="500" fill="hold"/>
                                        <p:tgtEl>
                                          <p:spTgt spid="7185"/>
                                        </p:tgtEl>
                                        <p:attrNameLst>
                                          <p:attrName>ppt_x</p:attrName>
                                        </p:attrNameLst>
                                      </p:cBhvr>
                                      <p:tavLst>
                                        <p:tav tm="0">
                                          <p:val>
                                            <p:strVal val="#ppt_x-#ppt_w/2"/>
                                          </p:val>
                                        </p:tav>
                                        <p:tav tm="100000">
                                          <p:val>
                                            <p:strVal val="#ppt_x"/>
                                          </p:val>
                                        </p:tav>
                                      </p:tavLst>
                                    </p:anim>
                                    <p:anim calcmode="lin" valueType="num">
                                      <p:cBhvr>
                                        <p:cTn id="24" dur="500" fill="hold"/>
                                        <p:tgtEl>
                                          <p:spTgt spid="7185"/>
                                        </p:tgtEl>
                                        <p:attrNameLst>
                                          <p:attrName>ppt_y</p:attrName>
                                        </p:attrNameLst>
                                      </p:cBhvr>
                                      <p:tavLst>
                                        <p:tav tm="0">
                                          <p:val>
                                            <p:strVal val="#ppt_y"/>
                                          </p:val>
                                        </p:tav>
                                        <p:tav tm="100000">
                                          <p:val>
                                            <p:strVal val="#ppt_y"/>
                                          </p:val>
                                        </p:tav>
                                      </p:tavLst>
                                    </p:anim>
                                    <p:anim calcmode="lin" valueType="num">
                                      <p:cBhvr>
                                        <p:cTn id="25" dur="500" fill="hold"/>
                                        <p:tgtEl>
                                          <p:spTgt spid="7185"/>
                                        </p:tgtEl>
                                        <p:attrNameLst>
                                          <p:attrName>ppt_w</p:attrName>
                                        </p:attrNameLst>
                                      </p:cBhvr>
                                      <p:tavLst>
                                        <p:tav tm="0">
                                          <p:val>
                                            <p:fltVal val="0"/>
                                          </p:val>
                                        </p:tav>
                                        <p:tav tm="100000">
                                          <p:val>
                                            <p:strVal val="#ppt_w"/>
                                          </p:val>
                                        </p:tav>
                                      </p:tavLst>
                                    </p:anim>
                                    <p:anim calcmode="lin" valueType="num">
                                      <p:cBhvr>
                                        <p:cTn id="26" dur="500" fill="hold"/>
                                        <p:tgtEl>
                                          <p:spTgt spid="7185"/>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7197"/>
                                        </p:tgtEl>
                                        <p:attrNameLst>
                                          <p:attrName>style.visibility</p:attrName>
                                        </p:attrNameLst>
                                      </p:cBhvr>
                                      <p:to>
                                        <p:strVal val="visible"/>
                                      </p:to>
                                    </p:set>
                                    <p:anim calcmode="lin" valueType="num">
                                      <p:cBhvr additive="base">
                                        <p:cTn id="31" dur="500" fill="hold"/>
                                        <p:tgtEl>
                                          <p:spTgt spid="7197"/>
                                        </p:tgtEl>
                                        <p:attrNameLst>
                                          <p:attrName>ppt_x</p:attrName>
                                        </p:attrNameLst>
                                      </p:cBhvr>
                                      <p:tavLst>
                                        <p:tav tm="0">
                                          <p:val>
                                            <p:strVal val="0-#ppt_w/2"/>
                                          </p:val>
                                        </p:tav>
                                        <p:tav tm="100000">
                                          <p:val>
                                            <p:strVal val="#ppt_x"/>
                                          </p:val>
                                        </p:tav>
                                      </p:tavLst>
                                    </p:anim>
                                    <p:anim calcmode="lin" valueType="num">
                                      <p:cBhvr additive="base">
                                        <p:cTn id="32" dur="500" fill="hold"/>
                                        <p:tgtEl>
                                          <p:spTgt spid="719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7243"/>
                                        </p:tgtEl>
                                        <p:attrNameLst>
                                          <p:attrName>style.visibility</p:attrName>
                                        </p:attrNameLst>
                                      </p:cBhvr>
                                      <p:to>
                                        <p:strVal val="visible"/>
                                      </p:to>
                                    </p:set>
                                    <p:animEffect transition="in" filter="wipe(up)">
                                      <p:cBhvr>
                                        <p:cTn id="37" dur="500"/>
                                        <p:tgtEl>
                                          <p:spTgt spid="7243"/>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7246"/>
                                        </p:tgtEl>
                                        <p:attrNameLst>
                                          <p:attrName>style.visibility</p:attrName>
                                        </p:attrNameLst>
                                      </p:cBhvr>
                                      <p:to>
                                        <p:strVal val="visible"/>
                                      </p:to>
                                    </p:set>
                                    <p:animEffect transition="in" filter="barn(inVertical)">
                                      <p:cBhvr>
                                        <p:cTn id="42" dur="500"/>
                                        <p:tgtEl>
                                          <p:spTgt spid="724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left)">
                                      <p:cBhvr>
                                        <p:cTn id="47" dur="50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1" fill="hold" grpId="0" nodeType="clickEffect">
                                  <p:stCondLst>
                                    <p:cond delay="0"/>
                                  </p:stCondLst>
                                  <p:iterate type="wd">
                                    <p:tmPct val="100000"/>
                                  </p:iterate>
                                  <p:childTnLst>
                                    <p:set>
                                      <p:cBhvr>
                                        <p:cTn id="51" dur="1" fill="hold">
                                          <p:stCondLst>
                                            <p:cond delay="0"/>
                                          </p:stCondLst>
                                        </p:cTn>
                                        <p:tgtEl>
                                          <p:spTgt spid="7189">
                                            <p:txEl>
                                              <p:pRg st="0" end="0"/>
                                            </p:txEl>
                                          </p:spTgt>
                                        </p:tgtEl>
                                        <p:attrNameLst>
                                          <p:attrName>style.visibility</p:attrName>
                                        </p:attrNameLst>
                                      </p:cBhvr>
                                      <p:to>
                                        <p:strVal val="visible"/>
                                      </p:to>
                                    </p:set>
                                    <p:anim calcmode="lin" valueType="num">
                                      <p:cBhvr additive="base">
                                        <p:cTn id="52" dur="300" fill="hold"/>
                                        <p:tgtEl>
                                          <p:spTgt spid="7189">
                                            <p:txEl>
                                              <p:pRg st="0" end="0"/>
                                            </p:txEl>
                                          </p:spTgt>
                                        </p:tgtEl>
                                        <p:attrNameLst>
                                          <p:attrName>ppt_x</p:attrName>
                                        </p:attrNameLst>
                                      </p:cBhvr>
                                      <p:tavLst>
                                        <p:tav tm="0">
                                          <p:val>
                                            <p:strVal val="#ppt_x"/>
                                          </p:val>
                                        </p:tav>
                                        <p:tav tm="100000">
                                          <p:val>
                                            <p:strVal val="#ppt_x"/>
                                          </p:val>
                                        </p:tav>
                                      </p:tavLst>
                                    </p:anim>
                                    <p:anim calcmode="lin" valueType="num">
                                      <p:cBhvr additive="base">
                                        <p:cTn id="53" dur="300" fill="hold"/>
                                        <p:tgtEl>
                                          <p:spTgt spid="718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7522"/>
                                        </p:tgtEl>
                                        <p:attrNameLst>
                                          <p:attrName>style.visibility</p:attrName>
                                        </p:attrNameLst>
                                      </p:cBhvr>
                                      <p:to>
                                        <p:strVal val="visible"/>
                                      </p:to>
                                    </p:set>
                                    <p:animEffect transition="in" filter="wipe(left)">
                                      <p:cBhvr>
                                        <p:cTn id="58" dur="500"/>
                                        <p:tgtEl>
                                          <p:spTgt spid="7522"/>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wipe(left)">
                                      <p:cBhvr>
                                        <p:cTn id="63" dur="500"/>
                                        <p:tgtEl>
                                          <p:spTgt spid="3"/>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7521"/>
                                        </p:tgtEl>
                                        <p:attrNameLst>
                                          <p:attrName>style.visibility</p:attrName>
                                        </p:attrNameLst>
                                      </p:cBhvr>
                                      <p:to>
                                        <p:strVal val="visible"/>
                                      </p:to>
                                    </p:set>
                                    <p:animEffect transition="in" filter="wipe(left)">
                                      <p:cBhvr>
                                        <p:cTn id="68" dur="500"/>
                                        <p:tgtEl>
                                          <p:spTgt spid="7521"/>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7240"/>
                                        </p:tgtEl>
                                        <p:attrNameLst>
                                          <p:attrName>style.visibility</p:attrName>
                                        </p:attrNameLst>
                                      </p:cBhvr>
                                      <p:to>
                                        <p:strVal val="visible"/>
                                      </p:to>
                                    </p:set>
                                    <p:animEffect transition="in" filter="wipe(left)">
                                      <p:cBhvr>
                                        <p:cTn id="73" dur="500"/>
                                        <p:tgtEl>
                                          <p:spTgt spid="7240"/>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7523"/>
                                        </p:tgtEl>
                                        <p:attrNameLst>
                                          <p:attrName>style.visibility</p:attrName>
                                        </p:attrNameLst>
                                      </p:cBhvr>
                                      <p:to>
                                        <p:strVal val="visible"/>
                                      </p:to>
                                    </p:set>
                                    <p:animEffect transition="in" filter="wipe(left)">
                                      <p:cBhvr>
                                        <p:cTn id="78" dur="500"/>
                                        <p:tgtEl>
                                          <p:spTgt spid="7523"/>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7233"/>
                                        </p:tgtEl>
                                        <p:attrNameLst>
                                          <p:attrName>style.visibility</p:attrName>
                                        </p:attrNameLst>
                                      </p:cBhvr>
                                      <p:to>
                                        <p:strVal val="visible"/>
                                      </p:to>
                                    </p:set>
                                    <p:animEffect transition="in" filter="wipe(left)">
                                      <p:cBhvr>
                                        <p:cTn id="83" dur="500"/>
                                        <p:tgtEl>
                                          <p:spTgt spid="7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9" grpId="0" build="p" autoUpdateAnimBg="0"/>
      <p:bldP spid="7240" grpId="0" autoUpdateAnimBg="0"/>
      <p:bldP spid="7233" grpId="0" autoUpdateAnimBg="0"/>
      <p:bldP spid="7207"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2051">
            <a:extLst>
              <a:ext uri="{FF2B5EF4-FFF2-40B4-BE49-F238E27FC236}">
                <a16:creationId xmlns:a16="http://schemas.microsoft.com/office/drawing/2014/main" id="{6829CD61-F77E-408C-9745-BE8EF85CF172}"/>
              </a:ext>
            </a:extLst>
          </p:cNvPr>
          <p:cNvSpPr>
            <a:spLocks noChangeArrowheads="1"/>
          </p:cNvSpPr>
          <p:nvPr/>
        </p:nvSpPr>
        <p:spPr bwMode="auto">
          <a:xfrm>
            <a:off x="629917" y="579777"/>
            <a:ext cx="6282400" cy="676253"/>
          </a:xfrm>
          <a:prstGeom prst="rect">
            <a:avLst/>
          </a:prstGeom>
          <a:noFill/>
          <a:ln>
            <a:noFill/>
          </a:ln>
          <a:effectLst/>
          <a:extLst>
            <a:ext uri="{909E8E84-426E-40DD-AFC4-6F175D3DCCD1}">
              <a14:hiddenFill xmlns:a14="http://schemas.microsoft.com/office/drawing/2010/main">
                <a:gradFill rotWithShape="0">
                  <a:gsLst>
                    <a:gs pos="0">
                      <a:schemeClr val="bg1"/>
                    </a:gs>
                    <a:gs pos="50000">
                      <a:srgbClr val="9966FF"/>
                    </a:gs>
                    <a:gs pos="100000">
                      <a:schemeClr val="bg1"/>
                    </a:gs>
                  </a:gsLst>
                  <a:lin ang="5400000" scaled="1"/>
                </a:gra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p>
            <a:pPr eaLnBrk="0" hangingPunct="0">
              <a:lnSpc>
                <a:spcPct val="120000"/>
              </a:lnSpc>
              <a:spcBef>
                <a:spcPct val="0"/>
              </a:spcBef>
            </a:pPr>
            <a:r>
              <a:rPr lang="en-US" altLang="zh-CN" sz="3467" b="1" dirty="0">
                <a:solidFill>
                  <a:srgbClr val="3333CC"/>
                </a:solidFill>
                <a:latin typeface="Times New Roman" panose="02020603050405020304" pitchFamily="18" charset="0"/>
                <a:ea typeface="黑体" panose="02010609060101010101" pitchFamily="49" charset="-122"/>
                <a:cs typeface="Times New Roman" panose="02020603050405020304" pitchFamily="18" charset="0"/>
              </a:rPr>
              <a:t>3.3.1  </a:t>
            </a:r>
            <a:r>
              <a:rPr lang="zh-CN" altLang="en-US" sz="3467" b="1" dirty="0">
                <a:solidFill>
                  <a:srgbClr val="3333CC"/>
                </a:solidFill>
                <a:latin typeface="Times New Roman" panose="02020603050405020304" pitchFamily="18" charset="0"/>
                <a:ea typeface="黑体" panose="02010609060101010101" pitchFamily="49" charset="-122"/>
                <a:cs typeface="Times New Roman" panose="02020603050405020304" pitchFamily="18" charset="0"/>
              </a:rPr>
              <a:t>基尔霍夫定律的相量形式                                                  </a:t>
            </a:r>
          </a:p>
        </p:txBody>
      </p:sp>
      <p:sp>
        <p:nvSpPr>
          <p:cNvPr id="167940" name="Text Box 2052">
            <a:extLst>
              <a:ext uri="{FF2B5EF4-FFF2-40B4-BE49-F238E27FC236}">
                <a16:creationId xmlns:a16="http://schemas.microsoft.com/office/drawing/2014/main" id="{EE53F34A-6B0D-4297-B36D-8E3DA7DEDAD6}"/>
              </a:ext>
            </a:extLst>
          </p:cNvPr>
          <p:cNvSpPr txBox="1">
            <a:spLocks noChangeArrowheads="1"/>
          </p:cNvSpPr>
          <p:nvPr/>
        </p:nvSpPr>
        <p:spPr bwMode="auto">
          <a:xfrm>
            <a:off x="804861" y="1806493"/>
            <a:ext cx="49530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dirty="0">
                <a:latin typeface="黑体" panose="02010609060101010101" pitchFamily="49" charset="-122"/>
                <a:ea typeface="黑体" panose="02010609060101010101" pitchFamily="49" charset="-122"/>
              </a:rPr>
              <a:t>对正弦交流电路的任一节点</a:t>
            </a:r>
            <a:r>
              <a:rPr lang="en-US" altLang="zh-CN" sz="2600" b="1" dirty="0">
                <a:latin typeface="黑体" panose="02010609060101010101" pitchFamily="49" charset="-122"/>
                <a:ea typeface="黑体" panose="02010609060101010101" pitchFamily="49" charset="-122"/>
              </a:rPr>
              <a:t>:</a:t>
            </a:r>
          </a:p>
        </p:txBody>
      </p:sp>
      <p:sp>
        <p:nvSpPr>
          <p:cNvPr id="167942" name="Text Box 2054">
            <a:extLst>
              <a:ext uri="{FF2B5EF4-FFF2-40B4-BE49-F238E27FC236}">
                <a16:creationId xmlns:a16="http://schemas.microsoft.com/office/drawing/2014/main" id="{761ACC1B-0A88-426F-952B-27FEE04230EE}"/>
              </a:ext>
            </a:extLst>
          </p:cNvPr>
          <p:cNvSpPr txBox="1">
            <a:spLocks noChangeArrowheads="1"/>
          </p:cNvSpPr>
          <p:nvPr/>
        </p:nvSpPr>
        <p:spPr bwMode="auto">
          <a:xfrm>
            <a:off x="1417107" y="2918398"/>
            <a:ext cx="163036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dirty="0">
                <a:solidFill>
                  <a:schemeClr val="accent2"/>
                </a:solidFill>
                <a:latin typeface="Times New Roman" panose="02020603050405020304" pitchFamily="18" charset="0"/>
              </a:rPr>
              <a:t>KCL:</a:t>
            </a:r>
          </a:p>
        </p:txBody>
      </p:sp>
      <p:sp>
        <p:nvSpPr>
          <p:cNvPr id="167943" name="Text Box 2055">
            <a:extLst>
              <a:ext uri="{FF2B5EF4-FFF2-40B4-BE49-F238E27FC236}">
                <a16:creationId xmlns:a16="http://schemas.microsoft.com/office/drawing/2014/main" id="{DE3DAA15-D45E-42BF-BB1B-26BD4CCA243F}"/>
              </a:ext>
            </a:extLst>
          </p:cNvPr>
          <p:cNvSpPr txBox="1">
            <a:spLocks noChangeArrowheads="1"/>
          </p:cNvSpPr>
          <p:nvPr/>
        </p:nvSpPr>
        <p:spPr bwMode="auto">
          <a:xfrm>
            <a:off x="931906" y="4382021"/>
            <a:ext cx="49530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dirty="0">
                <a:latin typeface="黑体" panose="02010609060101010101" pitchFamily="49" charset="-122"/>
                <a:ea typeface="黑体" panose="02010609060101010101" pitchFamily="49" charset="-122"/>
              </a:rPr>
              <a:t>对正弦交流电路的任一回路</a:t>
            </a:r>
            <a:r>
              <a:rPr lang="en-US" altLang="zh-CN" sz="2600" b="1" dirty="0">
                <a:latin typeface="黑体" panose="02010609060101010101" pitchFamily="49" charset="-122"/>
                <a:ea typeface="黑体" panose="02010609060101010101" pitchFamily="49" charset="-122"/>
              </a:rPr>
              <a:t>:</a:t>
            </a:r>
          </a:p>
        </p:txBody>
      </p:sp>
      <p:sp>
        <p:nvSpPr>
          <p:cNvPr id="167945" name="Text Box 2057">
            <a:extLst>
              <a:ext uri="{FF2B5EF4-FFF2-40B4-BE49-F238E27FC236}">
                <a16:creationId xmlns:a16="http://schemas.microsoft.com/office/drawing/2014/main" id="{6FB5D470-A21A-4911-B59D-543EE1C90438}"/>
              </a:ext>
            </a:extLst>
          </p:cNvPr>
          <p:cNvSpPr txBox="1">
            <a:spLocks noChangeArrowheads="1"/>
          </p:cNvSpPr>
          <p:nvPr/>
        </p:nvSpPr>
        <p:spPr bwMode="auto">
          <a:xfrm>
            <a:off x="1491627" y="5371451"/>
            <a:ext cx="163036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dirty="0">
                <a:solidFill>
                  <a:schemeClr val="accent2"/>
                </a:solidFill>
                <a:latin typeface="Times New Roman" panose="02020603050405020304" pitchFamily="18" charset="0"/>
              </a:rPr>
              <a:t>KVL:</a:t>
            </a:r>
          </a:p>
        </p:txBody>
      </p:sp>
      <p:graphicFrame>
        <p:nvGraphicFramePr>
          <p:cNvPr id="167954" name="Object 2066">
            <a:extLst>
              <a:ext uri="{FF2B5EF4-FFF2-40B4-BE49-F238E27FC236}">
                <a16:creationId xmlns:a16="http://schemas.microsoft.com/office/drawing/2014/main" id="{6062630A-AF67-4321-BA02-C0BA0615CA22}"/>
              </a:ext>
            </a:extLst>
          </p:cNvPr>
          <p:cNvGraphicFramePr>
            <a:graphicFrameLocks noChangeAspect="1"/>
          </p:cNvGraphicFramePr>
          <p:nvPr>
            <p:extLst>
              <p:ext uri="{D42A27DB-BD31-4B8C-83A1-F6EECF244321}">
                <p14:modId xmlns:p14="http://schemas.microsoft.com/office/powerpoint/2010/main" val="4041084428"/>
              </p:ext>
            </p:extLst>
          </p:nvPr>
        </p:nvGraphicFramePr>
        <p:xfrm>
          <a:off x="5909205" y="5354080"/>
          <a:ext cx="1401631" cy="539089"/>
        </p:xfrm>
        <a:graphic>
          <a:graphicData uri="http://schemas.openxmlformats.org/presentationml/2006/ole">
            <mc:AlternateContent xmlns:mc="http://schemas.openxmlformats.org/markup-compatibility/2006">
              <mc:Choice xmlns:v="urn:schemas-microsoft-com:vml" Requires="v">
                <p:oleObj spid="_x0000_s311852" name="公式" r:id="rId3" imgW="660240" imgH="253800" progId="Equation.3">
                  <p:embed/>
                </p:oleObj>
              </mc:Choice>
              <mc:Fallback>
                <p:oleObj name="公式" r:id="rId3" imgW="660240" imgH="253800" progId="Equation.3">
                  <p:embed/>
                  <p:pic>
                    <p:nvPicPr>
                      <p:cNvPr id="0" name="Object 2066"/>
                      <p:cNvPicPr>
                        <a:picLocks noChangeAspect="1" noChangeArrowheads="1"/>
                      </p:cNvPicPr>
                      <p:nvPr/>
                    </p:nvPicPr>
                    <p:blipFill>
                      <a:blip r:embed="rId4"/>
                      <a:srcRect/>
                      <a:stretch>
                        <a:fillRect/>
                      </a:stretch>
                    </p:blipFill>
                    <p:spPr bwMode="auto">
                      <a:xfrm>
                        <a:off x="5909205" y="5354080"/>
                        <a:ext cx="1401631" cy="539089"/>
                      </a:xfrm>
                      <a:prstGeom prst="rect">
                        <a:avLst/>
                      </a:prstGeom>
                      <a:noFill/>
                      <a:ln>
                        <a:solidFill>
                          <a:srgbClr val="C00000"/>
                        </a:solidFill>
                      </a:ln>
                      <a:effectLst/>
                    </p:spPr>
                  </p:pic>
                </p:oleObj>
              </mc:Fallback>
            </mc:AlternateContent>
          </a:graphicData>
        </a:graphic>
      </p:graphicFrame>
      <p:graphicFrame>
        <p:nvGraphicFramePr>
          <p:cNvPr id="2" name="对象 1">
            <a:extLst>
              <a:ext uri="{FF2B5EF4-FFF2-40B4-BE49-F238E27FC236}">
                <a16:creationId xmlns:a16="http://schemas.microsoft.com/office/drawing/2014/main" id="{BD3E8A70-EC61-4FF0-8946-A19C652B3A8D}"/>
              </a:ext>
            </a:extLst>
          </p:cNvPr>
          <p:cNvGraphicFramePr>
            <a:graphicFrameLocks noChangeAspect="1"/>
          </p:cNvGraphicFramePr>
          <p:nvPr>
            <p:extLst>
              <p:ext uri="{D42A27DB-BD31-4B8C-83A1-F6EECF244321}">
                <p14:modId xmlns:p14="http://schemas.microsoft.com/office/powerpoint/2010/main" val="1922261200"/>
              </p:ext>
            </p:extLst>
          </p:nvPr>
        </p:nvGraphicFramePr>
        <p:xfrm>
          <a:off x="3225918" y="2918398"/>
          <a:ext cx="1459203" cy="572236"/>
        </p:xfrm>
        <a:graphic>
          <a:graphicData uri="http://schemas.openxmlformats.org/presentationml/2006/ole">
            <mc:AlternateContent xmlns:mc="http://schemas.openxmlformats.org/markup-compatibility/2006">
              <mc:Choice xmlns:v="urn:schemas-microsoft-com:vml" Requires="v">
                <p:oleObj spid="_x0000_s311853" name="公式" r:id="rId5" imgW="647640" imgH="253800" progId="Equation.3">
                  <p:embed/>
                </p:oleObj>
              </mc:Choice>
              <mc:Fallback>
                <p:oleObj name="公式" r:id="rId5" imgW="647640" imgH="253800" progId="Equation.3">
                  <p:embed/>
                  <p:pic>
                    <p:nvPicPr>
                      <p:cNvPr id="0" name=""/>
                      <p:cNvPicPr/>
                      <p:nvPr/>
                    </p:nvPicPr>
                    <p:blipFill>
                      <a:blip r:embed="rId6"/>
                      <a:stretch>
                        <a:fillRect/>
                      </a:stretch>
                    </p:blipFill>
                    <p:spPr>
                      <a:xfrm>
                        <a:off x="3225918" y="2918398"/>
                        <a:ext cx="1459203" cy="572236"/>
                      </a:xfrm>
                      <a:prstGeom prst="rect">
                        <a:avLst/>
                      </a:prstGeom>
                      <a:ln>
                        <a:solidFill>
                          <a:srgbClr val="C00000"/>
                        </a:solidFill>
                      </a:ln>
                    </p:spPr>
                  </p:pic>
                </p:oleObj>
              </mc:Fallback>
            </mc:AlternateContent>
          </a:graphicData>
        </a:graphic>
      </p:graphicFrame>
      <p:graphicFrame>
        <p:nvGraphicFramePr>
          <p:cNvPr id="17" name="对象 16">
            <a:extLst>
              <a:ext uri="{FF2B5EF4-FFF2-40B4-BE49-F238E27FC236}">
                <a16:creationId xmlns:a16="http://schemas.microsoft.com/office/drawing/2014/main" id="{9365E3A3-F54B-4EAE-AE65-83CEB5EDA0AC}"/>
              </a:ext>
            </a:extLst>
          </p:cNvPr>
          <p:cNvGraphicFramePr>
            <a:graphicFrameLocks noChangeAspect="1"/>
          </p:cNvGraphicFramePr>
          <p:nvPr>
            <p:extLst>
              <p:ext uri="{D42A27DB-BD31-4B8C-83A1-F6EECF244321}">
                <p14:modId xmlns:p14="http://schemas.microsoft.com/office/powerpoint/2010/main" val="114206506"/>
              </p:ext>
            </p:extLst>
          </p:nvPr>
        </p:nvGraphicFramePr>
        <p:xfrm>
          <a:off x="5909204" y="2918705"/>
          <a:ext cx="1401631" cy="572691"/>
        </p:xfrm>
        <a:graphic>
          <a:graphicData uri="http://schemas.openxmlformats.org/presentationml/2006/ole">
            <mc:AlternateContent xmlns:mc="http://schemas.openxmlformats.org/markup-compatibility/2006">
              <mc:Choice xmlns:v="urn:schemas-microsoft-com:vml" Requires="v">
                <p:oleObj spid="_x0000_s311854" name="公式" r:id="rId7" imgW="622080" imgH="253800" progId="Equation.3">
                  <p:embed/>
                </p:oleObj>
              </mc:Choice>
              <mc:Fallback>
                <p:oleObj name="公式" r:id="rId7" imgW="622080" imgH="253800" progId="Equation.3">
                  <p:embed/>
                  <p:pic>
                    <p:nvPicPr>
                      <p:cNvPr id="2" name="对象 1">
                        <a:extLst>
                          <a:ext uri="{FF2B5EF4-FFF2-40B4-BE49-F238E27FC236}">
                            <a16:creationId xmlns:a16="http://schemas.microsoft.com/office/drawing/2014/main" id="{BD3E8A70-EC61-4FF0-8946-A19C652B3A8D}"/>
                          </a:ext>
                        </a:extLst>
                      </p:cNvPr>
                      <p:cNvPicPr/>
                      <p:nvPr/>
                    </p:nvPicPr>
                    <p:blipFill>
                      <a:blip r:embed="rId8"/>
                      <a:stretch>
                        <a:fillRect/>
                      </a:stretch>
                    </p:blipFill>
                    <p:spPr>
                      <a:xfrm>
                        <a:off x="5909204" y="2918705"/>
                        <a:ext cx="1401631" cy="572691"/>
                      </a:xfrm>
                      <a:prstGeom prst="rect">
                        <a:avLst/>
                      </a:prstGeom>
                      <a:ln>
                        <a:solidFill>
                          <a:srgbClr val="C00000"/>
                        </a:solidFill>
                      </a:ln>
                    </p:spPr>
                  </p:pic>
                </p:oleObj>
              </mc:Fallback>
            </mc:AlternateContent>
          </a:graphicData>
        </a:graphic>
      </p:graphicFrame>
      <p:graphicFrame>
        <p:nvGraphicFramePr>
          <p:cNvPr id="18" name="对象 17">
            <a:extLst>
              <a:ext uri="{FF2B5EF4-FFF2-40B4-BE49-F238E27FC236}">
                <a16:creationId xmlns:a16="http://schemas.microsoft.com/office/drawing/2014/main" id="{E389107E-FA98-49DC-86E8-9019A1238DAF}"/>
              </a:ext>
            </a:extLst>
          </p:cNvPr>
          <p:cNvGraphicFramePr>
            <a:graphicFrameLocks noChangeAspect="1"/>
          </p:cNvGraphicFramePr>
          <p:nvPr>
            <p:extLst>
              <p:ext uri="{D42A27DB-BD31-4B8C-83A1-F6EECF244321}">
                <p14:modId xmlns:p14="http://schemas.microsoft.com/office/powerpoint/2010/main" val="2715391692"/>
              </p:ext>
            </p:extLst>
          </p:nvPr>
        </p:nvGraphicFramePr>
        <p:xfrm>
          <a:off x="3179896" y="5354080"/>
          <a:ext cx="1544373" cy="572690"/>
        </p:xfrm>
        <a:graphic>
          <a:graphicData uri="http://schemas.openxmlformats.org/presentationml/2006/ole">
            <mc:AlternateContent xmlns:mc="http://schemas.openxmlformats.org/markup-compatibility/2006">
              <mc:Choice xmlns:v="urn:schemas-microsoft-com:vml" Requires="v">
                <p:oleObj spid="_x0000_s311855" name="公式" r:id="rId9" imgW="685800" imgH="253800" progId="Equation.3">
                  <p:embed/>
                </p:oleObj>
              </mc:Choice>
              <mc:Fallback>
                <p:oleObj name="公式" r:id="rId9" imgW="685800" imgH="253800" progId="Equation.3">
                  <p:embed/>
                  <p:pic>
                    <p:nvPicPr>
                      <p:cNvPr id="2" name="对象 1">
                        <a:extLst>
                          <a:ext uri="{FF2B5EF4-FFF2-40B4-BE49-F238E27FC236}">
                            <a16:creationId xmlns:a16="http://schemas.microsoft.com/office/drawing/2014/main" id="{BD3E8A70-EC61-4FF0-8946-A19C652B3A8D}"/>
                          </a:ext>
                        </a:extLst>
                      </p:cNvPr>
                      <p:cNvPicPr/>
                      <p:nvPr/>
                    </p:nvPicPr>
                    <p:blipFill>
                      <a:blip r:embed="rId10"/>
                      <a:stretch>
                        <a:fillRect/>
                      </a:stretch>
                    </p:blipFill>
                    <p:spPr>
                      <a:xfrm>
                        <a:off x="3179896" y="5354080"/>
                        <a:ext cx="1544373" cy="572690"/>
                      </a:xfrm>
                      <a:prstGeom prst="rect">
                        <a:avLst/>
                      </a:prstGeom>
                      <a:ln>
                        <a:solidFill>
                          <a:srgbClr val="C00000"/>
                        </a:solidFill>
                      </a:ln>
                    </p:spPr>
                  </p:pic>
                </p:oleObj>
              </mc:Fallback>
            </mc:AlternateContent>
          </a:graphicData>
        </a:graphic>
      </p:graphicFrame>
      <p:sp>
        <p:nvSpPr>
          <p:cNvPr id="3" name="灯片编号占位符 2">
            <a:extLst>
              <a:ext uri="{FF2B5EF4-FFF2-40B4-BE49-F238E27FC236}">
                <a16:creationId xmlns:a16="http://schemas.microsoft.com/office/drawing/2014/main" id="{70F67132-5793-4822-95BD-129F7C46722B}"/>
              </a:ext>
            </a:extLst>
          </p:cNvPr>
          <p:cNvSpPr>
            <a:spLocks noGrp="1"/>
          </p:cNvSpPr>
          <p:nvPr>
            <p:ph type="sldNum" sz="quarter" idx="12"/>
          </p:nvPr>
        </p:nvSpPr>
        <p:spPr/>
        <p:txBody>
          <a:bodyPr/>
          <a:lstStyle/>
          <a:p>
            <a:fld id="{DD7B16FF-69CA-4A0B-BD3A-C4B4E2184A49}" type="slidenum">
              <a:rPr lang="zh-CN" altLang="en-US" smtClean="0"/>
              <a:pPr/>
              <a:t>70</a:t>
            </a:fld>
            <a:endParaRPr lang="zh-CN" altLang="en-US" dirty="0"/>
          </a:p>
        </p:txBody>
      </p:sp>
      <p:sp>
        <p:nvSpPr>
          <p:cNvPr id="11" name="动作按钮: 转到开头 10">
            <a:hlinkClick r:id="rId11" action="ppaction://hlinksldjump" highlightClick="1"/>
            <a:extLst>
              <a:ext uri="{FF2B5EF4-FFF2-40B4-BE49-F238E27FC236}">
                <a16:creationId xmlns:a16="http://schemas.microsoft.com/office/drawing/2014/main" id="{F5A23527-DE20-4C4C-825D-1A4EB8A83F2C}"/>
              </a:ext>
            </a:extLst>
          </p:cNvPr>
          <p:cNvSpPr/>
          <p:nvPr/>
        </p:nvSpPr>
        <p:spPr bwMode="auto">
          <a:xfrm>
            <a:off x="9153151" y="6494550"/>
            <a:ext cx="468052" cy="468052"/>
          </a:xfrm>
          <a:prstGeom prst="actionButtonBeginning">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fontAlgn="base">
              <a:spcBef>
                <a:spcPct val="0"/>
              </a:spcBef>
              <a:spcAft>
                <a:spcPct val="0"/>
              </a:spcAft>
            </a:pPr>
            <a:endParaRPr lang="zh-CN" altLang="en-US" sz="1950" b="1">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67939"/>
                                        </p:tgtEl>
                                        <p:attrNameLst>
                                          <p:attrName>style.visibility</p:attrName>
                                        </p:attrNameLst>
                                      </p:cBhvr>
                                      <p:to>
                                        <p:strVal val="visible"/>
                                      </p:to>
                                    </p:set>
                                    <p:animEffect transition="in" filter="wipe(left)">
                                      <p:cBhvr>
                                        <p:cTn id="7" dur="75"/>
                                        <p:tgtEl>
                                          <p:spTgt spid="1679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7940"/>
                                        </p:tgtEl>
                                        <p:attrNameLst>
                                          <p:attrName>style.visibility</p:attrName>
                                        </p:attrNameLst>
                                      </p:cBhvr>
                                      <p:to>
                                        <p:strVal val="visible"/>
                                      </p:to>
                                    </p:set>
                                    <p:animEffect transition="in" filter="wipe(left)">
                                      <p:cBhvr>
                                        <p:cTn id="12" dur="500"/>
                                        <p:tgtEl>
                                          <p:spTgt spid="1679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7942"/>
                                        </p:tgtEl>
                                        <p:attrNameLst>
                                          <p:attrName>style.visibility</p:attrName>
                                        </p:attrNameLst>
                                      </p:cBhvr>
                                      <p:to>
                                        <p:strVal val="visible"/>
                                      </p:to>
                                    </p:set>
                                    <p:animEffect transition="in" filter="wipe(left)">
                                      <p:cBhvr>
                                        <p:cTn id="17" dur="500"/>
                                        <p:tgtEl>
                                          <p:spTgt spid="1679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randombar(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randombar(horizontal)">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7943"/>
                                        </p:tgtEl>
                                        <p:attrNameLst>
                                          <p:attrName>style.visibility</p:attrName>
                                        </p:attrNameLst>
                                      </p:cBhvr>
                                      <p:to>
                                        <p:strVal val="visible"/>
                                      </p:to>
                                    </p:set>
                                    <p:animEffect transition="in" filter="wipe(left)">
                                      <p:cBhvr>
                                        <p:cTn id="32" dur="500"/>
                                        <p:tgtEl>
                                          <p:spTgt spid="16794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7945"/>
                                        </p:tgtEl>
                                        <p:attrNameLst>
                                          <p:attrName>style.visibility</p:attrName>
                                        </p:attrNameLst>
                                      </p:cBhvr>
                                      <p:to>
                                        <p:strVal val="visible"/>
                                      </p:to>
                                    </p:set>
                                    <p:animEffect transition="in" filter="wipe(left)">
                                      <p:cBhvr>
                                        <p:cTn id="37" dur="500"/>
                                        <p:tgtEl>
                                          <p:spTgt spid="16794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down)">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67954"/>
                                        </p:tgtEl>
                                        <p:attrNameLst>
                                          <p:attrName>style.visibility</p:attrName>
                                        </p:attrNameLst>
                                      </p:cBhvr>
                                      <p:to>
                                        <p:strVal val="visible"/>
                                      </p:to>
                                    </p:set>
                                    <p:animEffect transition="in" filter="wipe(left)">
                                      <p:cBhvr>
                                        <p:cTn id="47" dur="500"/>
                                        <p:tgtEl>
                                          <p:spTgt spid="167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autoUpdateAnimBg="0"/>
      <p:bldP spid="167940" grpId="0" autoUpdateAnimBg="0"/>
      <p:bldP spid="167942" grpId="0" autoUpdateAnimBg="0"/>
      <p:bldP spid="167943" grpId="0" autoUpdateAnimBg="0"/>
      <p:bldP spid="167945"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380" name="Group 4">
            <a:extLst>
              <a:ext uri="{FF2B5EF4-FFF2-40B4-BE49-F238E27FC236}">
                <a16:creationId xmlns:a16="http://schemas.microsoft.com/office/drawing/2014/main" id="{E72FC676-7E16-4382-A28C-44DEDFEE5B02}"/>
              </a:ext>
            </a:extLst>
          </p:cNvPr>
          <p:cNvGrpSpPr>
            <a:grpSpLocks/>
          </p:cNvGrpSpPr>
          <p:nvPr/>
        </p:nvGrpSpPr>
        <p:grpSpPr bwMode="auto">
          <a:xfrm>
            <a:off x="805683" y="1781807"/>
            <a:ext cx="2930525" cy="558933"/>
            <a:chOff x="2064" y="1422"/>
            <a:chExt cx="1704" cy="325"/>
          </a:xfrm>
        </p:grpSpPr>
        <p:graphicFrame>
          <p:nvGraphicFramePr>
            <p:cNvPr id="101381" name="Object 5">
              <a:hlinkClick r:id="" action="ppaction://ole?verb=0"/>
              <a:extLst>
                <a:ext uri="{FF2B5EF4-FFF2-40B4-BE49-F238E27FC236}">
                  <a16:creationId xmlns:a16="http://schemas.microsoft.com/office/drawing/2014/main" id="{9B92E113-53F9-47B0-BF6B-91C011E8CBA5}"/>
                </a:ext>
              </a:extLst>
            </p:cNvPr>
            <p:cNvGraphicFramePr>
              <a:graphicFrameLocks/>
            </p:cNvGraphicFramePr>
            <p:nvPr>
              <p:extLst>
                <p:ext uri="{D42A27DB-BD31-4B8C-83A1-F6EECF244321}">
                  <p14:modId xmlns:p14="http://schemas.microsoft.com/office/powerpoint/2010/main" val="3525795760"/>
                </p:ext>
              </p:extLst>
            </p:nvPr>
          </p:nvGraphicFramePr>
          <p:xfrm>
            <a:off x="2405" y="1422"/>
            <a:ext cx="1363" cy="325"/>
          </p:xfrm>
          <a:graphic>
            <a:graphicData uri="http://schemas.openxmlformats.org/presentationml/2006/ole">
              <mc:AlternateContent xmlns:mc="http://schemas.openxmlformats.org/markup-compatibility/2006">
                <mc:Choice xmlns:v="urn:schemas-microsoft-com:vml" Requires="v">
                  <p:oleObj spid="_x0000_s313101" name="公式" r:id="rId3" imgW="965160" imgH="241200" progId="Equation.3">
                    <p:embed/>
                  </p:oleObj>
                </mc:Choice>
                <mc:Fallback>
                  <p:oleObj name="公式" r:id="rId3" imgW="965160" imgH="241200" progId="Equation.3">
                    <p:embed/>
                    <p:pic>
                      <p:nvPicPr>
                        <p:cNvPr id="0" name="Object 5"/>
                        <p:cNvPicPr>
                          <a:picLocks noChangeArrowheads="1"/>
                        </p:cNvPicPr>
                        <p:nvPr/>
                      </p:nvPicPr>
                      <p:blipFill>
                        <a:blip r:embed="rId4"/>
                        <a:srcRect/>
                        <a:stretch>
                          <a:fillRect/>
                        </a:stretch>
                      </p:blipFill>
                      <p:spPr bwMode="auto">
                        <a:xfrm>
                          <a:off x="2405" y="1422"/>
                          <a:ext cx="1363" cy="325"/>
                        </a:xfrm>
                        <a:prstGeom prst="rect">
                          <a:avLst/>
                        </a:prstGeom>
                        <a:noFill/>
                        <a:ln>
                          <a:noFill/>
                        </a:ln>
                        <a:effectLst/>
                      </p:spPr>
                    </p:pic>
                  </p:oleObj>
                </mc:Fallback>
              </mc:AlternateContent>
            </a:graphicData>
          </a:graphic>
        </p:graphicFrame>
        <p:sp>
          <p:nvSpPr>
            <p:cNvPr id="101382" name="Rectangle 6">
              <a:extLst>
                <a:ext uri="{FF2B5EF4-FFF2-40B4-BE49-F238E27FC236}">
                  <a16:creationId xmlns:a16="http://schemas.microsoft.com/office/drawing/2014/main" id="{0E7A8F2A-1526-41F6-A12D-8764C38A9FF7}"/>
                </a:ext>
              </a:extLst>
            </p:cNvPr>
            <p:cNvSpPr>
              <a:spLocks noChangeArrowheads="1"/>
            </p:cNvSpPr>
            <p:nvPr/>
          </p:nvSpPr>
          <p:spPr bwMode="auto">
            <a:xfrm>
              <a:off x="2064" y="1457"/>
              <a:ext cx="438"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sz="2600" b="1" dirty="0">
                  <a:latin typeface="黑体" panose="02010609060101010101" pitchFamily="49" charset="-122"/>
                  <a:ea typeface="黑体" panose="02010609060101010101" pitchFamily="49" charset="-122"/>
                </a:rPr>
                <a:t>设</a:t>
              </a:r>
            </a:p>
          </p:txBody>
        </p:sp>
      </p:grpSp>
      <p:sp>
        <p:nvSpPr>
          <p:cNvPr id="101383" name="Rectangle 7">
            <a:extLst>
              <a:ext uri="{FF2B5EF4-FFF2-40B4-BE49-F238E27FC236}">
                <a16:creationId xmlns:a16="http://schemas.microsoft.com/office/drawing/2014/main" id="{3D4E96FB-6BD5-451E-A2F1-702908B8AE26}"/>
              </a:ext>
            </a:extLst>
          </p:cNvPr>
          <p:cNvSpPr>
            <a:spLocks noChangeArrowheads="1"/>
          </p:cNvSpPr>
          <p:nvPr/>
        </p:nvSpPr>
        <p:spPr bwMode="auto">
          <a:xfrm>
            <a:off x="922118" y="4176377"/>
            <a:ext cx="670719" cy="497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sz="2600" b="1" dirty="0">
                <a:latin typeface="黑体" panose="02010609060101010101" pitchFamily="49" charset="-122"/>
                <a:ea typeface="黑体" panose="02010609060101010101" pitchFamily="49" charset="-122"/>
              </a:rPr>
              <a:t>则</a:t>
            </a:r>
          </a:p>
        </p:txBody>
      </p:sp>
      <p:sp>
        <p:nvSpPr>
          <p:cNvPr id="101425" name="Text Box 49">
            <a:extLst>
              <a:ext uri="{FF2B5EF4-FFF2-40B4-BE49-F238E27FC236}">
                <a16:creationId xmlns:a16="http://schemas.microsoft.com/office/drawing/2014/main" id="{745F7797-55E4-46E0-B658-FF3249893FB9}"/>
              </a:ext>
            </a:extLst>
          </p:cNvPr>
          <p:cNvSpPr txBox="1">
            <a:spLocks noChangeArrowheads="1"/>
          </p:cNvSpPr>
          <p:nvPr/>
        </p:nvSpPr>
        <p:spPr bwMode="auto">
          <a:xfrm>
            <a:off x="922118" y="548449"/>
            <a:ext cx="2115344" cy="492443"/>
          </a:xfrm>
          <a:prstGeom prst="rect">
            <a:avLst/>
          </a:prstGeom>
          <a:gradFill rotWithShape="0">
            <a:gsLst>
              <a:gs pos="0">
                <a:srgbClr val="FF9900"/>
              </a:gs>
              <a:gs pos="50000">
                <a:srgbClr val="FFFFFF"/>
              </a:gs>
              <a:gs pos="100000">
                <a:srgbClr val="FF99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600" b="1">
                <a:latin typeface="黑体" panose="02010609060101010101" pitchFamily="49" charset="-122"/>
                <a:ea typeface="黑体" panose="02010609060101010101" pitchFamily="49" charset="-122"/>
              </a:rPr>
              <a:t>1</a:t>
            </a:r>
            <a:r>
              <a:rPr lang="zh-CN" altLang="en-US" sz="2600" b="1">
                <a:latin typeface="黑体" panose="02010609060101010101" pitchFamily="49" charset="-122"/>
                <a:ea typeface="黑体" panose="02010609060101010101" pitchFamily="49" charset="-122"/>
              </a:rPr>
              <a:t>、串联电路</a:t>
            </a:r>
            <a:endParaRPr lang="zh-CN" altLang="en-US" sz="2600" b="1" u="sng">
              <a:latin typeface="黑体" panose="02010609060101010101" pitchFamily="49" charset="-122"/>
              <a:ea typeface="黑体" panose="02010609060101010101" pitchFamily="49" charset="-122"/>
            </a:endParaRPr>
          </a:p>
        </p:txBody>
      </p:sp>
      <p:grpSp>
        <p:nvGrpSpPr>
          <p:cNvPr id="4" name="组合 3">
            <a:extLst>
              <a:ext uri="{FF2B5EF4-FFF2-40B4-BE49-F238E27FC236}">
                <a16:creationId xmlns:a16="http://schemas.microsoft.com/office/drawing/2014/main" id="{B062BFC4-99D4-4EB0-8914-B55C0D7F0143}"/>
              </a:ext>
            </a:extLst>
          </p:cNvPr>
          <p:cNvGrpSpPr/>
          <p:nvPr/>
        </p:nvGrpSpPr>
        <p:grpSpPr>
          <a:xfrm>
            <a:off x="6418361" y="370387"/>
            <a:ext cx="2301081" cy="4117181"/>
            <a:chOff x="820738" y="1547812"/>
            <a:chExt cx="2124075" cy="3800475"/>
          </a:xfrm>
        </p:grpSpPr>
        <p:sp>
          <p:nvSpPr>
            <p:cNvPr id="48" name="AutoShape 47">
              <a:extLst>
                <a:ext uri="{FF2B5EF4-FFF2-40B4-BE49-F238E27FC236}">
                  <a16:creationId xmlns:a16="http://schemas.microsoft.com/office/drawing/2014/main" id="{28BA08F9-53CA-4E1B-B6B4-C5DC5146FFBE}"/>
                </a:ext>
              </a:extLst>
            </p:cNvPr>
            <p:cNvSpPr>
              <a:spLocks noChangeArrowheads="1"/>
            </p:cNvSpPr>
            <p:nvPr/>
          </p:nvSpPr>
          <p:spPr bwMode="auto">
            <a:xfrm flipH="1">
              <a:off x="1961544" y="3944940"/>
              <a:ext cx="180975" cy="190454"/>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nvGrpSpPr>
            <p:cNvPr id="3" name="组合 2">
              <a:extLst>
                <a:ext uri="{FF2B5EF4-FFF2-40B4-BE49-F238E27FC236}">
                  <a16:creationId xmlns:a16="http://schemas.microsoft.com/office/drawing/2014/main" id="{54B3CE59-3F80-45E0-90A2-0543697B67A0}"/>
                </a:ext>
              </a:extLst>
            </p:cNvPr>
            <p:cNvGrpSpPr/>
            <p:nvPr/>
          </p:nvGrpSpPr>
          <p:grpSpPr>
            <a:xfrm>
              <a:off x="820738" y="1547812"/>
              <a:ext cx="2124075" cy="3800475"/>
              <a:chOff x="820738" y="1547812"/>
              <a:chExt cx="2124075" cy="3800475"/>
            </a:xfrm>
          </p:grpSpPr>
          <p:grpSp>
            <p:nvGrpSpPr>
              <p:cNvPr id="101398" name="Group 22">
                <a:extLst>
                  <a:ext uri="{FF2B5EF4-FFF2-40B4-BE49-F238E27FC236}">
                    <a16:creationId xmlns:a16="http://schemas.microsoft.com/office/drawing/2014/main" id="{DB6B59EE-75C3-440A-8CBE-D5BFFB739139}"/>
                  </a:ext>
                </a:extLst>
              </p:cNvPr>
              <p:cNvGrpSpPr>
                <a:grpSpLocks/>
              </p:cNvGrpSpPr>
              <p:nvPr/>
            </p:nvGrpSpPr>
            <p:grpSpPr bwMode="auto">
              <a:xfrm>
                <a:off x="820738" y="1547812"/>
                <a:ext cx="2124075" cy="3800475"/>
                <a:chOff x="404" y="816"/>
                <a:chExt cx="1338" cy="2394"/>
              </a:xfrm>
            </p:grpSpPr>
            <p:sp>
              <p:nvSpPr>
                <p:cNvPr id="101399" name="Rectangle 23">
                  <a:extLst>
                    <a:ext uri="{FF2B5EF4-FFF2-40B4-BE49-F238E27FC236}">
                      <a16:creationId xmlns:a16="http://schemas.microsoft.com/office/drawing/2014/main" id="{BCC245DD-7A5D-4BC5-B4CD-860DFCC62354}"/>
                    </a:ext>
                  </a:extLst>
                </p:cNvPr>
                <p:cNvSpPr>
                  <a:spLocks noChangeArrowheads="1"/>
                </p:cNvSpPr>
                <p:nvPr/>
              </p:nvSpPr>
              <p:spPr bwMode="auto">
                <a:xfrm>
                  <a:off x="420" y="2071"/>
                  <a:ext cx="28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b="1" i="1" dirty="0"/>
                    <a:t>u</a:t>
                  </a:r>
                  <a:endParaRPr lang="en-US" altLang="zh-CN" sz="2600" b="1" dirty="0"/>
                </a:p>
              </p:txBody>
            </p:sp>
            <p:sp>
              <p:nvSpPr>
                <p:cNvPr id="101400" name="Line 24">
                  <a:extLst>
                    <a:ext uri="{FF2B5EF4-FFF2-40B4-BE49-F238E27FC236}">
                      <a16:creationId xmlns:a16="http://schemas.microsoft.com/office/drawing/2014/main" id="{070DDA9C-041E-444D-AA3F-D93CD2ADBD1E}"/>
                    </a:ext>
                  </a:extLst>
                </p:cNvPr>
                <p:cNvSpPr>
                  <a:spLocks noChangeShapeType="1"/>
                </p:cNvSpPr>
                <p:nvPr/>
              </p:nvSpPr>
              <p:spPr bwMode="auto">
                <a:xfrm flipH="1">
                  <a:off x="404" y="1398"/>
                  <a:ext cx="0" cy="165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01401" name="Line 25">
                  <a:extLst>
                    <a:ext uri="{FF2B5EF4-FFF2-40B4-BE49-F238E27FC236}">
                      <a16:creationId xmlns:a16="http://schemas.microsoft.com/office/drawing/2014/main" id="{87F753ED-9283-4CA1-B0CA-9827B22188B2}"/>
                    </a:ext>
                  </a:extLst>
                </p:cNvPr>
                <p:cNvSpPr>
                  <a:spLocks noChangeShapeType="1"/>
                </p:cNvSpPr>
                <p:nvPr/>
              </p:nvSpPr>
              <p:spPr bwMode="auto">
                <a:xfrm>
                  <a:off x="549" y="1051"/>
                  <a:ext cx="26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01402" name="Line 26">
                  <a:extLst>
                    <a:ext uri="{FF2B5EF4-FFF2-40B4-BE49-F238E27FC236}">
                      <a16:creationId xmlns:a16="http://schemas.microsoft.com/office/drawing/2014/main" id="{C5FC8396-A9E5-4F84-9BFA-0221EDDF44FC}"/>
                    </a:ext>
                  </a:extLst>
                </p:cNvPr>
                <p:cNvSpPr>
                  <a:spLocks noChangeShapeType="1"/>
                </p:cNvSpPr>
                <p:nvPr/>
              </p:nvSpPr>
              <p:spPr bwMode="auto">
                <a:xfrm>
                  <a:off x="1299" y="1472"/>
                  <a:ext cx="0" cy="2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01403" name="Line 27">
                  <a:extLst>
                    <a:ext uri="{FF2B5EF4-FFF2-40B4-BE49-F238E27FC236}">
                      <a16:creationId xmlns:a16="http://schemas.microsoft.com/office/drawing/2014/main" id="{AED1E969-C20D-4F3F-85BF-270B4F793A2A}"/>
                    </a:ext>
                  </a:extLst>
                </p:cNvPr>
                <p:cNvSpPr>
                  <a:spLocks noChangeShapeType="1"/>
                </p:cNvSpPr>
                <p:nvPr/>
              </p:nvSpPr>
              <p:spPr bwMode="auto">
                <a:xfrm>
                  <a:off x="1321" y="2100"/>
                  <a:ext cx="0" cy="2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01404" name="Line 28">
                  <a:extLst>
                    <a:ext uri="{FF2B5EF4-FFF2-40B4-BE49-F238E27FC236}">
                      <a16:creationId xmlns:a16="http://schemas.microsoft.com/office/drawing/2014/main" id="{13BDD1CA-F46D-49D5-9DAD-82D2218E105B}"/>
                    </a:ext>
                  </a:extLst>
                </p:cNvPr>
                <p:cNvSpPr>
                  <a:spLocks noChangeShapeType="1"/>
                </p:cNvSpPr>
                <p:nvPr/>
              </p:nvSpPr>
              <p:spPr bwMode="auto">
                <a:xfrm>
                  <a:off x="1387" y="2683"/>
                  <a:ext cx="0" cy="2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nvGrpSpPr>
                <p:cNvPr id="101405" name="Group 29">
                  <a:extLst>
                    <a:ext uri="{FF2B5EF4-FFF2-40B4-BE49-F238E27FC236}">
                      <a16:creationId xmlns:a16="http://schemas.microsoft.com/office/drawing/2014/main" id="{EA4F0DE6-26F3-45B6-BC11-94557D4D91B6}"/>
                    </a:ext>
                  </a:extLst>
                </p:cNvPr>
                <p:cNvGrpSpPr>
                  <a:grpSpLocks/>
                </p:cNvGrpSpPr>
                <p:nvPr/>
              </p:nvGrpSpPr>
              <p:grpSpPr bwMode="auto">
                <a:xfrm>
                  <a:off x="1017" y="2425"/>
                  <a:ext cx="277" cy="785"/>
                  <a:chOff x="2112" y="2256"/>
                  <a:chExt cx="384" cy="1296"/>
                </a:xfrm>
              </p:grpSpPr>
              <p:sp>
                <p:nvSpPr>
                  <p:cNvPr id="101406" name="Line 30">
                    <a:extLst>
                      <a:ext uri="{FF2B5EF4-FFF2-40B4-BE49-F238E27FC236}">
                        <a16:creationId xmlns:a16="http://schemas.microsoft.com/office/drawing/2014/main" id="{BF8D6515-1FA4-4416-AF5F-41B3DA3D81A8}"/>
                      </a:ext>
                    </a:extLst>
                  </p:cNvPr>
                  <p:cNvSpPr>
                    <a:spLocks noChangeShapeType="1"/>
                  </p:cNvSpPr>
                  <p:nvPr/>
                </p:nvSpPr>
                <p:spPr bwMode="auto">
                  <a:xfrm>
                    <a:off x="2304" y="2256"/>
                    <a:ext cx="0" cy="57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01407" name="Line 31">
                    <a:extLst>
                      <a:ext uri="{FF2B5EF4-FFF2-40B4-BE49-F238E27FC236}">
                        <a16:creationId xmlns:a16="http://schemas.microsoft.com/office/drawing/2014/main" id="{937D1070-B423-4D9E-93EE-C51C4D8ECD91}"/>
                      </a:ext>
                    </a:extLst>
                  </p:cNvPr>
                  <p:cNvSpPr>
                    <a:spLocks noChangeShapeType="1"/>
                  </p:cNvSpPr>
                  <p:nvPr/>
                </p:nvSpPr>
                <p:spPr bwMode="auto">
                  <a:xfrm>
                    <a:off x="2304" y="2976"/>
                    <a:ext cx="0" cy="57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01408" name="Line 32">
                    <a:extLst>
                      <a:ext uri="{FF2B5EF4-FFF2-40B4-BE49-F238E27FC236}">
                        <a16:creationId xmlns:a16="http://schemas.microsoft.com/office/drawing/2014/main" id="{D6B3CEEA-08DF-495A-AA26-ECEE320A7E70}"/>
                      </a:ext>
                    </a:extLst>
                  </p:cNvPr>
                  <p:cNvSpPr>
                    <a:spLocks noChangeShapeType="1"/>
                  </p:cNvSpPr>
                  <p:nvPr/>
                </p:nvSpPr>
                <p:spPr bwMode="auto">
                  <a:xfrm>
                    <a:off x="2112" y="2832"/>
                    <a:ext cx="3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01409" name="Line 33">
                    <a:extLst>
                      <a:ext uri="{FF2B5EF4-FFF2-40B4-BE49-F238E27FC236}">
                        <a16:creationId xmlns:a16="http://schemas.microsoft.com/office/drawing/2014/main" id="{CB2E2742-9C95-4832-96BB-2E03CE936FC1}"/>
                      </a:ext>
                    </a:extLst>
                  </p:cNvPr>
                  <p:cNvSpPr>
                    <a:spLocks noChangeShapeType="1"/>
                  </p:cNvSpPr>
                  <p:nvPr/>
                </p:nvSpPr>
                <p:spPr bwMode="auto">
                  <a:xfrm>
                    <a:off x="2112" y="2976"/>
                    <a:ext cx="3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sp>
              <p:nvSpPr>
                <p:cNvPr id="101410" name="Line 34">
                  <a:extLst>
                    <a:ext uri="{FF2B5EF4-FFF2-40B4-BE49-F238E27FC236}">
                      <a16:creationId xmlns:a16="http://schemas.microsoft.com/office/drawing/2014/main" id="{6A436F92-6B8D-4824-9789-E897AF0B64F3}"/>
                    </a:ext>
                  </a:extLst>
                </p:cNvPr>
                <p:cNvSpPr>
                  <a:spLocks noChangeShapeType="1"/>
                </p:cNvSpPr>
                <p:nvPr/>
              </p:nvSpPr>
              <p:spPr bwMode="auto">
                <a:xfrm>
                  <a:off x="1156" y="1146"/>
                  <a:ext cx="0" cy="78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01411" name="Rectangle 35">
                  <a:extLst>
                    <a:ext uri="{FF2B5EF4-FFF2-40B4-BE49-F238E27FC236}">
                      <a16:creationId xmlns:a16="http://schemas.microsoft.com/office/drawing/2014/main" id="{20FC0FCF-3BC3-4D17-93E2-BCF9150752CF}"/>
                    </a:ext>
                  </a:extLst>
                </p:cNvPr>
                <p:cNvSpPr>
                  <a:spLocks noChangeArrowheads="1"/>
                </p:cNvSpPr>
                <p:nvPr/>
              </p:nvSpPr>
              <p:spPr bwMode="auto">
                <a:xfrm>
                  <a:off x="1112" y="1434"/>
                  <a:ext cx="98" cy="206"/>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01412" name="Line 36">
                  <a:extLst>
                    <a:ext uri="{FF2B5EF4-FFF2-40B4-BE49-F238E27FC236}">
                      <a16:creationId xmlns:a16="http://schemas.microsoft.com/office/drawing/2014/main" id="{9E34CE7D-0D0E-4DC5-A74B-75E2F5EA27B6}"/>
                    </a:ext>
                  </a:extLst>
                </p:cNvPr>
                <p:cNvSpPr>
                  <a:spLocks noChangeShapeType="1"/>
                </p:cNvSpPr>
                <p:nvPr/>
              </p:nvSpPr>
              <p:spPr bwMode="auto">
                <a:xfrm flipH="1">
                  <a:off x="464" y="1146"/>
                  <a:ext cx="6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01413" name="Line 37">
                  <a:extLst>
                    <a:ext uri="{FF2B5EF4-FFF2-40B4-BE49-F238E27FC236}">
                      <a16:creationId xmlns:a16="http://schemas.microsoft.com/office/drawing/2014/main" id="{3C666C66-2428-4957-8C42-7076B828B6AB}"/>
                    </a:ext>
                  </a:extLst>
                </p:cNvPr>
                <p:cNvSpPr>
                  <a:spLocks noChangeShapeType="1"/>
                </p:cNvSpPr>
                <p:nvPr/>
              </p:nvSpPr>
              <p:spPr bwMode="auto">
                <a:xfrm flipH="1">
                  <a:off x="464" y="3210"/>
                  <a:ext cx="6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01414" name="Text Box 38">
                  <a:extLst>
                    <a:ext uri="{FF2B5EF4-FFF2-40B4-BE49-F238E27FC236}">
                      <a16:creationId xmlns:a16="http://schemas.microsoft.com/office/drawing/2014/main" id="{DBCD9605-EF84-4042-8C17-AB7348D68920}"/>
                    </a:ext>
                  </a:extLst>
                </p:cNvPr>
                <p:cNvSpPr txBox="1">
                  <a:spLocks noChangeArrowheads="1"/>
                </p:cNvSpPr>
                <p:nvPr/>
              </p:nvSpPr>
              <p:spPr bwMode="auto">
                <a:xfrm>
                  <a:off x="838" y="1397"/>
                  <a:ext cx="237"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t>R</a:t>
                  </a:r>
                  <a:endParaRPr lang="en-US" altLang="zh-CN" sz="2600" b="1" dirty="0"/>
                </a:p>
              </p:txBody>
            </p:sp>
            <p:sp>
              <p:nvSpPr>
                <p:cNvPr id="101416" name="Text Box 40">
                  <a:extLst>
                    <a:ext uri="{FF2B5EF4-FFF2-40B4-BE49-F238E27FC236}">
                      <a16:creationId xmlns:a16="http://schemas.microsoft.com/office/drawing/2014/main" id="{F1439695-CD0E-4AEA-AA6A-3A7DA4D56650}"/>
                    </a:ext>
                  </a:extLst>
                </p:cNvPr>
                <p:cNvSpPr txBox="1">
                  <a:spLocks noChangeArrowheads="1"/>
                </p:cNvSpPr>
                <p:nvPr/>
              </p:nvSpPr>
              <p:spPr bwMode="auto">
                <a:xfrm>
                  <a:off x="766" y="2668"/>
                  <a:ext cx="237"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t>C</a:t>
                  </a:r>
                  <a:endParaRPr lang="en-US" altLang="zh-CN" sz="2600" b="1" dirty="0"/>
                </a:p>
              </p:txBody>
            </p:sp>
            <p:graphicFrame>
              <p:nvGraphicFramePr>
                <p:cNvPr id="101417" name="Object 41">
                  <a:extLst>
                    <a:ext uri="{FF2B5EF4-FFF2-40B4-BE49-F238E27FC236}">
                      <a16:creationId xmlns:a16="http://schemas.microsoft.com/office/drawing/2014/main" id="{AE00C293-B479-4A82-853C-D762AEFCB335}"/>
                    </a:ext>
                  </a:extLst>
                </p:cNvPr>
                <p:cNvGraphicFramePr>
                  <a:graphicFrameLocks noChangeAspect="1"/>
                </p:cNvGraphicFramePr>
                <p:nvPr>
                  <p:extLst>
                    <p:ext uri="{D42A27DB-BD31-4B8C-83A1-F6EECF244321}">
                      <p14:modId xmlns:p14="http://schemas.microsoft.com/office/powerpoint/2010/main" val="1298287539"/>
                    </p:ext>
                  </p:extLst>
                </p:nvPr>
              </p:nvGraphicFramePr>
              <p:xfrm>
                <a:off x="1350" y="1373"/>
                <a:ext cx="288" cy="386"/>
              </p:xfrm>
              <a:graphic>
                <a:graphicData uri="http://schemas.openxmlformats.org/presentationml/2006/ole">
                  <mc:AlternateContent xmlns:mc="http://schemas.openxmlformats.org/markup-compatibility/2006">
                    <mc:Choice xmlns:v="urn:schemas-microsoft-com:vml" Requires="v">
                      <p:oleObj spid="_x0000_s313102" name="公式" r:id="rId5" imgW="190440" imgH="215640" progId="Equation.3">
                        <p:embed/>
                      </p:oleObj>
                    </mc:Choice>
                    <mc:Fallback>
                      <p:oleObj name="公式" r:id="rId5" imgW="190440" imgH="215640" progId="Equation.3">
                        <p:embed/>
                        <p:pic>
                          <p:nvPicPr>
                            <p:cNvPr id="0" name="Object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0" y="1373"/>
                              <a:ext cx="288" cy="386"/>
                            </a:xfrm>
                            <a:prstGeom prst="rect">
                              <a:avLst/>
                            </a:prstGeom>
                            <a:noFill/>
                            <a:ln>
                              <a:noFill/>
                            </a:ln>
                            <a:effectLst/>
                          </p:spPr>
                        </p:pic>
                      </p:oleObj>
                    </mc:Fallback>
                  </mc:AlternateContent>
                </a:graphicData>
              </a:graphic>
            </p:graphicFrame>
            <p:graphicFrame>
              <p:nvGraphicFramePr>
                <p:cNvPr id="101418" name="Object 42">
                  <a:extLst>
                    <a:ext uri="{FF2B5EF4-FFF2-40B4-BE49-F238E27FC236}">
                      <a16:creationId xmlns:a16="http://schemas.microsoft.com/office/drawing/2014/main" id="{A4DF29F3-EE9A-4E58-8AB0-B0C7F0572C53}"/>
                    </a:ext>
                  </a:extLst>
                </p:cNvPr>
                <p:cNvGraphicFramePr>
                  <a:graphicFrameLocks noChangeAspect="1"/>
                </p:cNvGraphicFramePr>
                <p:nvPr>
                  <p:extLst>
                    <p:ext uri="{D42A27DB-BD31-4B8C-83A1-F6EECF244321}">
                      <p14:modId xmlns:p14="http://schemas.microsoft.com/office/powerpoint/2010/main" val="1199738514"/>
                    </p:ext>
                  </p:extLst>
                </p:nvPr>
              </p:nvGraphicFramePr>
              <p:xfrm>
                <a:off x="1377" y="2045"/>
                <a:ext cx="290" cy="352"/>
              </p:xfrm>
              <a:graphic>
                <a:graphicData uri="http://schemas.openxmlformats.org/presentationml/2006/ole">
                  <mc:AlternateContent xmlns:mc="http://schemas.openxmlformats.org/markup-compatibility/2006">
                    <mc:Choice xmlns:v="urn:schemas-microsoft-com:vml" Requires="v">
                      <p:oleObj spid="_x0000_s313103" name="公式" r:id="rId7" imgW="177480" imgH="215640" progId="Equation.3">
                        <p:embed/>
                      </p:oleObj>
                    </mc:Choice>
                    <mc:Fallback>
                      <p:oleObj name="公式" r:id="rId7" imgW="177480" imgH="215640" progId="Equation.3">
                        <p:embed/>
                        <p:pic>
                          <p:nvPicPr>
                            <p:cNvPr id="0" name="Object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7" y="2045"/>
                              <a:ext cx="290" cy="352"/>
                            </a:xfrm>
                            <a:prstGeom prst="rect">
                              <a:avLst/>
                            </a:prstGeom>
                            <a:noFill/>
                            <a:ln>
                              <a:noFill/>
                            </a:ln>
                            <a:effectLst/>
                          </p:spPr>
                        </p:pic>
                      </p:oleObj>
                    </mc:Fallback>
                  </mc:AlternateContent>
                </a:graphicData>
              </a:graphic>
            </p:graphicFrame>
            <p:graphicFrame>
              <p:nvGraphicFramePr>
                <p:cNvPr id="101419" name="Object 43">
                  <a:extLst>
                    <a:ext uri="{FF2B5EF4-FFF2-40B4-BE49-F238E27FC236}">
                      <a16:creationId xmlns:a16="http://schemas.microsoft.com/office/drawing/2014/main" id="{C629DFC7-EFF7-4AFB-AA3A-40DA24263A39}"/>
                    </a:ext>
                  </a:extLst>
                </p:cNvPr>
                <p:cNvGraphicFramePr>
                  <a:graphicFrameLocks noChangeAspect="1"/>
                </p:cNvGraphicFramePr>
                <p:nvPr>
                  <p:extLst>
                    <p:ext uri="{D42A27DB-BD31-4B8C-83A1-F6EECF244321}">
                      <p14:modId xmlns:p14="http://schemas.microsoft.com/office/powerpoint/2010/main" val="373549022"/>
                    </p:ext>
                  </p:extLst>
                </p:nvPr>
              </p:nvGraphicFramePr>
              <p:xfrm>
                <a:off x="1430" y="2625"/>
                <a:ext cx="312" cy="375"/>
              </p:xfrm>
              <a:graphic>
                <a:graphicData uri="http://schemas.openxmlformats.org/presentationml/2006/ole">
                  <mc:AlternateContent xmlns:mc="http://schemas.openxmlformats.org/markup-compatibility/2006">
                    <mc:Choice xmlns:v="urn:schemas-microsoft-com:vml" Requires="v">
                      <p:oleObj spid="_x0000_s313104" name="公式" r:id="rId9" imgW="190440" imgH="228600" progId="Equation.3">
                        <p:embed/>
                      </p:oleObj>
                    </mc:Choice>
                    <mc:Fallback>
                      <p:oleObj name="公式" r:id="rId9" imgW="190440" imgH="228600" progId="Equation.3">
                        <p:embed/>
                        <p:pic>
                          <p:nvPicPr>
                            <p:cNvPr id="0" name="Object 4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30" y="2625"/>
                              <a:ext cx="312" cy="375"/>
                            </a:xfrm>
                            <a:prstGeom prst="rect">
                              <a:avLst/>
                            </a:prstGeom>
                            <a:noFill/>
                            <a:ln>
                              <a:noFill/>
                            </a:ln>
                            <a:effectLst/>
                          </p:spPr>
                        </p:pic>
                      </p:oleObj>
                    </mc:Fallback>
                  </mc:AlternateContent>
                </a:graphicData>
              </a:graphic>
            </p:graphicFrame>
            <p:grpSp>
              <p:nvGrpSpPr>
                <p:cNvPr id="101420" name="Group 44">
                  <a:extLst>
                    <a:ext uri="{FF2B5EF4-FFF2-40B4-BE49-F238E27FC236}">
                      <a16:creationId xmlns:a16="http://schemas.microsoft.com/office/drawing/2014/main" id="{8163DEA2-48FC-4ED0-87DA-70E31D036AB1}"/>
                    </a:ext>
                  </a:extLst>
                </p:cNvPr>
                <p:cNvGrpSpPr>
                  <a:grpSpLocks/>
                </p:cNvGrpSpPr>
                <p:nvPr/>
              </p:nvGrpSpPr>
              <p:grpSpPr bwMode="auto">
                <a:xfrm>
                  <a:off x="1112" y="1921"/>
                  <a:ext cx="114" cy="396"/>
                  <a:chOff x="414" y="3091"/>
                  <a:chExt cx="102" cy="469"/>
                </a:xfrm>
              </p:grpSpPr>
              <p:sp>
                <p:nvSpPr>
                  <p:cNvPr id="101421" name="AutoShape 45">
                    <a:extLst>
                      <a:ext uri="{FF2B5EF4-FFF2-40B4-BE49-F238E27FC236}">
                        <a16:creationId xmlns:a16="http://schemas.microsoft.com/office/drawing/2014/main" id="{36A12DE9-C1EF-4C1E-833A-5C6C78CBDA6F}"/>
                      </a:ext>
                    </a:extLst>
                  </p:cNvPr>
                  <p:cNvSpPr>
                    <a:spLocks noChangeArrowheads="1"/>
                  </p:cNvSpPr>
                  <p:nvPr/>
                </p:nvSpPr>
                <p:spPr bwMode="auto">
                  <a:xfrm flipH="1">
                    <a:off x="433" y="3259"/>
                    <a:ext cx="83" cy="145"/>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01422" name="AutoShape 46">
                    <a:extLst>
                      <a:ext uri="{FF2B5EF4-FFF2-40B4-BE49-F238E27FC236}">
                        <a16:creationId xmlns:a16="http://schemas.microsoft.com/office/drawing/2014/main" id="{5E380479-7877-4B37-95D1-E956F3918B7F}"/>
                      </a:ext>
                    </a:extLst>
                  </p:cNvPr>
                  <p:cNvSpPr>
                    <a:spLocks noChangeArrowheads="1"/>
                  </p:cNvSpPr>
                  <p:nvPr/>
                </p:nvSpPr>
                <p:spPr bwMode="auto">
                  <a:xfrm flipH="1">
                    <a:off x="419" y="3091"/>
                    <a:ext cx="95" cy="150"/>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01423" name="AutoShape 47">
                    <a:extLst>
                      <a:ext uri="{FF2B5EF4-FFF2-40B4-BE49-F238E27FC236}">
                        <a16:creationId xmlns:a16="http://schemas.microsoft.com/office/drawing/2014/main" id="{BD1F436F-7B59-4EB4-A748-99688276374D}"/>
                      </a:ext>
                    </a:extLst>
                  </p:cNvPr>
                  <p:cNvSpPr>
                    <a:spLocks noChangeArrowheads="1"/>
                  </p:cNvSpPr>
                  <p:nvPr/>
                </p:nvSpPr>
                <p:spPr bwMode="auto">
                  <a:xfrm flipH="1">
                    <a:off x="414" y="3418"/>
                    <a:ext cx="102" cy="142"/>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sp>
              <p:nvSpPr>
                <p:cNvPr id="101424" name="Text Box 48">
                  <a:extLst>
                    <a:ext uri="{FF2B5EF4-FFF2-40B4-BE49-F238E27FC236}">
                      <a16:creationId xmlns:a16="http://schemas.microsoft.com/office/drawing/2014/main" id="{9E6AC237-BC0D-4DF0-9F11-63617FA35189}"/>
                    </a:ext>
                  </a:extLst>
                </p:cNvPr>
                <p:cNvSpPr txBox="1">
                  <a:spLocks noChangeArrowheads="1"/>
                </p:cNvSpPr>
                <p:nvPr/>
              </p:nvSpPr>
              <p:spPr bwMode="auto">
                <a:xfrm>
                  <a:off x="835" y="816"/>
                  <a:ext cx="161" cy="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120000"/>
                    </a:lnSpc>
                  </a:pPr>
                  <a:r>
                    <a:rPr lang="en-US" altLang="zh-CN" sz="2600" b="1" i="1" dirty="0" err="1"/>
                    <a:t>i</a:t>
                  </a:r>
                  <a:endParaRPr lang="en-US" altLang="zh-CN" sz="2600" b="1" i="1" dirty="0"/>
                </a:p>
              </p:txBody>
            </p:sp>
            <p:sp>
              <p:nvSpPr>
                <p:cNvPr id="101415" name="Text Box 39">
                  <a:extLst>
                    <a:ext uri="{FF2B5EF4-FFF2-40B4-BE49-F238E27FC236}">
                      <a16:creationId xmlns:a16="http://schemas.microsoft.com/office/drawing/2014/main" id="{BE845233-CAEC-4D44-B1F6-7196567557A9}"/>
                    </a:ext>
                  </a:extLst>
                </p:cNvPr>
                <p:cNvSpPr txBox="1">
                  <a:spLocks noChangeArrowheads="1"/>
                </p:cNvSpPr>
                <p:nvPr/>
              </p:nvSpPr>
              <p:spPr bwMode="auto">
                <a:xfrm>
                  <a:off x="793" y="2127"/>
                  <a:ext cx="253" cy="286"/>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t>L</a:t>
                  </a:r>
                </a:p>
              </p:txBody>
            </p:sp>
          </p:grpSp>
          <p:sp>
            <p:nvSpPr>
              <p:cNvPr id="2" name="矩形 1">
                <a:extLst>
                  <a:ext uri="{FF2B5EF4-FFF2-40B4-BE49-F238E27FC236}">
                    <a16:creationId xmlns:a16="http://schemas.microsoft.com/office/drawing/2014/main" id="{6C283BA3-04CC-4018-B46F-73A2C50DDCBE}"/>
                  </a:ext>
                </a:extLst>
              </p:cNvPr>
              <p:cNvSpPr/>
              <p:nvPr/>
            </p:nvSpPr>
            <p:spPr>
              <a:xfrm>
                <a:off x="1776415" y="3188342"/>
                <a:ext cx="210342" cy="9874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50"/>
              </a:p>
            </p:txBody>
          </p:sp>
        </p:grpSp>
      </p:grpSp>
      <p:graphicFrame>
        <p:nvGraphicFramePr>
          <p:cNvPr id="5" name="对象 4">
            <a:extLst>
              <a:ext uri="{FF2B5EF4-FFF2-40B4-BE49-F238E27FC236}">
                <a16:creationId xmlns:a16="http://schemas.microsoft.com/office/drawing/2014/main" id="{78987487-5DFB-41FD-9C96-F8916D422FD4}"/>
              </a:ext>
            </a:extLst>
          </p:cNvPr>
          <p:cNvGraphicFramePr>
            <a:graphicFrameLocks noChangeAspect="1"/>
          </p:cNvGraphicFramePr>
          <p:nvPr>
            <p:extLst>
              <p:ext uri="{D42A27DB-BD31-4B8C-83A1-F6EECF244321}">
                <p14:modId xmlns:p14="http://schemas.microsoft.com/office/powerpoint/2010/main" val="2436353562"/>
              </p:ext>
            </p:extLst>
          </p:nvPr>
        </p:nvGraphicFramePr>
        <p:xfrm>
          <a:off x="922118" y="2980360"/>
          <a:ext cx="3551987" cy="681694"/>
        </p:xfrm>
        <a:graphic>
          <a:graphicData uri="http://schemas.openxmlformats.org/presentationml/2006/ole">
            <mc:AlternateContent xmlns:mc="http://schemas.openxmlformats.org/markup-compatibility/2006">
              <mc:Choice xmlns:v="urn:schemas-microsoft-com:vml" Requires="v">
                <p:oleObj spid="_x0000_s313105" name="公式" r:id="rId11" imgW="1257120" imgH="241200" progId="Equation.3">
                  <p:embed/>
                </p:oleObj>
              </mc:Choice>
              <mc:Fallback>
                <p:oleObj name="公式" r:id="rId11" imgW="1257120" imgH="241200" progId="Equation.3">
                  <p:embed/>
                  <p:pic>
                    <p:nvPicPr>
                      <p:cNvPr id="0" name=""/>
                      <p:cNvPicPr/>
                      <p:nvPr/>
                    </p:nvPicPr>
                    <p:blipFill>
                      <a:blip r:embed="rId12"/>
                      <a:stretch>
                        <a:fillRect/>
                      </a:stretch>
                    </p:blipFill>
                    <p:spPr>
                      <a:xfrm>
                        <a:off x="922118" y="2980360"/>
                        <a:ext cx="3551987" cy="681694"/>
                      </a:xfrm>
                      <a:prstGeom prst="rect">
                        <a:avLst/>
                      </a:prstGeom>
                      <a:ln>
                        <a:solidFill>
                          <a:srgbClr val="C00000"/>
                        </a:solidFill>
                      </a:ln>
                    </p:spPr>
                  </p:pic>
                </p:oleObj>
              </mc:Fallback>
            </mc:AlternateContent>
          </a:graphicData>
        </a:graphic>
      </p:graphicFrame>
      <p:graphicFrame>
        <p:nvGraphicFramePr>
          <p:cNvPr id="53" name="对象 52">
            <a:extLst>
              <a:ext uri="{FF2B5EF4-FFF2-40B4-BE49-F238E27FC236}">
                <a16:creationId xmlns:a16="http://schemas.microsoft.com/office/drawing/2014/main" id="{ADC59690-E5A6-43AB-8320-EE9460AAB148}"/>
              </a:ext>
            </a:extLst>
          </p:cNvPr>
          <p:cNvGraphicFramePr>
            <a:graphicFrameLocks noChangeAspect="1"/>
          </p:cNvGraphicFramePr>
          <p:nvPr>
            <p:extLst>
              <p:ext uri="{D42A27DB-BD31-4B8C-83A1-F6EECF244321}">
                <p14:modId xmlns:p14="http://schemas.microsoft.com/office/powerpoint/2010/main" val="4073762351"/>
              </p:ext>
            </p:extLst>
          </p:nvPr>
        </p:nvGraphicFramePr>
        <p:xfrm>
          <a:off x="289705" y="5313081"/>
          <a:ext cx="9233008" cy="839202"/>
        </p:xfrm>
        <a:graphic>
          <a:graphicData uri="http://schemas.openxmlformats.org/presentationml/2006/ole">
            <mc:AlternateContent xmlns:mc="http://schemas.openxmlformats.org/markup-compatibility/2006">
              <mc:Choice xmlns:v="urn:schemas-microsoft-com:vml" Requires="v">
                <p:oleObj spid="_x0000_s313106" name="公式" r:id="rId13" imgW="4368600" imgH="406080" progId="Equation.3">
                  <p:embed/>
                </p:oleObj>
              </mc:Choice>
              <mc:Fallback>
                <p:oleObj name="公式" r:id="rId13" imgW="4368600" imgH="406080" progId="Equation.3">
                  <p:embed/>
                  <p:pic>
                    <p:nvPicPr>
                      <p:cNvPr id="5" name="对象 4">
                        <a:extLst>
                          <a:ext uri="{FF2B5EF4-FFF2-40B4-BE49-F238E27FC236}">
                            <a16:creationId xmlns:a16="http://schemas.microsoft.com/office/drawing/2014/main" id="{78987487-5DFB-41FD-9C96-F8916D422FD4}"/>
                          </a:ext>
                        </a:extLst>
                      </p:cNvPr>
                      <p:cNvPicPr/>
                      <p:nvPr/>
                    </p:nvPicPr>
                    <p:blipFill>
                      <a:blip r:embed="rId14"/>
                      <a:stretch>
                        <a:fillRect/>
                      </a:stretch>
                    </p:blipFill>
                    <p:spPr>
                      <a:xfrm>
                        <a:off x="289705" y="5313081"/>
                        <a:ext cx="9233008" cy="839202"/>
                      </a:xfrm>
                      <a:prstGeom prst="rect">
                        <a:avLst/>
                      </a:prstGeom>
                      <a:ln>
                        <a:solidFill>
                          <a:srgbClr val="C00000"/>
                        </a:solidFill>
                      </a:ln>
                    </p:spPr>
                  </p:pic>
                </p:oleObj>
              </mc:Fallback>
            </mc:AlternateContent>
          </a:graphicData>
        </a:graphic>
      </p:graphicFrame>
      <p:sp>
        <p:nvSpPr>
          <p:cNvPr id="6" name="灯片编号占位符 5">
            <a:extLst>
              <a:ext uri="{FF2B5EF4-FFF2-40B4-BE49-F238E27FC236}">
                <a16:creationId xmlns:a16="http://schemas.microsoft.com/office/drawing/2014/main" id="{C5FBFC16-16B7-43E3-AEF3-FF8CC75991FC}"/>
              </a:ext>
            </a:extLst>
          </p:cNvPr>
          <p:cNvSpPr>
            <a:spLocks noGrp="1"/>
          </p:cNvSpPr>
          <p:nvPr>
            <p:ph type="sldNum" sz="quarter" idx="12"/>
          </p:nvPr>
        </p:nvSpPr>
        <p:spPr/>
        <p:txBody>
          <a:bodyPr/>
          <a:lstStyle/>
          <a:p>
            <a:fld id="{DD7B16FF-69CA-4A0B-BD3A-C4B4E2184A49}" type="slidenum">
              <a:rPr lang="zh-CN" altLang="en-US" smtClean="0"/>
              <a:pPr/>
              <a:t>71</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1425"/>
                                        </p:tgtEl>
                                        <p:attrNameLst>
                                          <p:attrName>style.visibility</p:attrName>
                                        </p:attrNameLst>
                                      </p:cBhvr>
                                      <p:to>
                                        <p:strVal val="visible"/>
                                      </p:to>
                                    </p:set>
                                    <p:animEffect transition="in" filter="wipe(left)">
                                      <p:cBhvr>
                                        <p:cTn id="7" dur="500"/>
                                        <p:tgtEl>
                                          <p:spTgt spid="1014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1380"/>
                                        </p:tgtEl>
                                        <p:attrNameLst>
                                          <p:attrName>style.visibility</p:attrName>
                                        </p:attrNameLst>
                                      </p:cBhvr>
                                      <p:to>
                                        <p:strVal val="visible"/>
                                      </p:to>
                                    </p:set>
                                    <p:animEffect transition="in" filter="wipe(left)">
                                      <p:cBhvr>
                                        <p:cTn id="12" dur="500"/>
                                        <p:tgtEl>
                                          <p:spTgt spid="1013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01383">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wipe(left)">
                                      <p:cBhvr>
                                        <p:cTn id="26"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3" grpId="0" build="p" autoUpdateAnimBg="0"/>
      <p:bldP spid="101425" grpId="0" animBg="1"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descr="花束">
            <a:extLst>
              <a:ext uri="{FF2B5EF4-FFF2-40B4-BE49-F238E27FC236}">
                <a16:creationId xmlns:a16="http://schemas.microsoft.com/office/drawing/2014/main" id="{9E403B10-870B-462A-AB92-46367EA2FE0D}"/>
              </a:ext>
            </a:extLst>
          </p:cNvPr>
          <p:cNvSpPr>
            <a:spLocks noChangeArrowheads="1"/>
          </p:cNvSpPr>
          <p:nvPr/>
        </p:nvSpPr>
        <p:spPr bwMode="auto">
          <a:xfrm>
            <a:off x="6784578" y="233121"/>
            <a:ext cx="1898650" cy="497358"/>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sz="2600" b="1" dirty="0">
                <a:latin typeface="黑体" panose="02010609060101010101" pitchFamily="49" charset="-122"/>
                <a:ea typeface="黑体" panose="02010609060101010101" pitchFamily="49" charset="-122"/>
              </a:rPr>
              <a:t>相量图</a:t>
            </a:r>
          </a:p>
        </p:txBody>
      </p:sp>
      <p:sp>
        <p:nvSpPr>
          <p:cNvPr id="102403" name="AutoShape 3">
            <a:extLst>
              <a:ext uri="{FF2B5EF4-FFF2-40B4-BE49-F238E27FC236}">
                <a16:creationId xmlns:a16="http://schemas.microsoft.com/office/drawing/2014/main" id="{CA813B01-DFAB-4AEE-A362-DA2E7473AC17}"/>
              </a:ext>
            </a:extLst>
          </p:cNvPr>
          <p:cNvSpPr>
            <a:spLocks noChangeArrowheads="1"/>
          </p:cNvSpPr>
          <p:nvPr/>
        </p:nvSpPr>
        <p:spPr bwMode="auto">
          <a:xfrm>
            <a:off x="7630716" y="4036796"/>
            <a:ext cx="1919288" cy="1135063"/>
          </a:xfrm>
          <a:prstGeom prst="wedgeRoundRectCallout">
            <a:avLst>
              <a:gd name="adj1" fmla="val -577"/>
              <a:gd name="adj2" fmla="val -142441"/>
              <a:gd name="adj3" fmla="val 16667"/>
            </a:avLst>
          </a:prstGeom>
          <a:solidFill>
            <a:schemeClr val="bg1"/>
          </a:solidFill>
          <a:ln w="12700">
            <a:solidFill>
              <a:srgbClr val="99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70000"/>
              </a:lnSpc>
              <a:spcBef>
                <a:spcPct val="50000"/>
              </a:spcBef>
            </a:pPr>
            <a:r>
              <a:rPr lang="zh-CN" altLang="en-US" sz="2600" b="1" dirty="0">
                <a:solidFill>
                  <a:srgbClr val="993300"/>
                </a:solidFill>
                <a:latin typeface="黑体" panose="02010609060101010101" pitchFamily="49" charset="-122"/>
                <a:ea typeface="黑体" panose="02010609060101010101" pitchFamily="49" charset="-122"/>
              </a:rPr>
              <a:t>先画出参</a:t>
            </a:r>
          </a:p>
          <a:p>
            <a:pPr algn="ctr" eaLnBrk="0" hangingPunct="0">
              <a:lnSpc>
                <a:spcPct val="70000"/>
              </a:lnSpc>
              <a:spcBef>
                <a:spcPct val="50000"/>
              </a:spcBef>
            </a:pPr>
            <a:r>
              <a:rPr lang="zh-CN" altLang="en-US" sz="2600" b="1" dirty="0">
                <a:solidFill>
                  <a:srgbClr val="993300"/>
                </a:solidFill>
                <a:latin typeface="黑体" panose="02010609060101010101" pitchFamily="49" charset="-122"/>
                <a:ea typeface="黑体" panose="02010609060101010101" pitchFamily="49" charset="-122"/>
              </a:rPr>
              <a:t>考相量</a:t>
            </a:r>
          </a:p>
        </p:txBody>
      </p:sp>
      <p:sp>
        <p:nvSpPr>
          <p:cNvPr id="102404" name="Text Box 4">
            <a:extLst>
              <a:ext uri="{FF2B5EF4-FFF2-40B4-BE49-F238E27FC236}">
                <a16:creationId xmlns:a16="http://schemas.microsoft.com/office/drawing/2014/main" id="{26C0CE62-718D-445A-A6ED-8C27B90C2ECA}"/>
              </a:ext>
            </a:extLst>
          </p:cNvPr>
          <p:cNvSpPr txBox="1">
            <a:spLocks noChangeArrowheads="1"/>
          </p:cNvSpPr>
          <p:nvPr/>
        </p:nvSpPr>
        <p:spPr bwMode="auto">
          <a:xfrm>
            <a:off x="1073150" y="5981171"/>
            <a:ext cx="219483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600" b="1" dirty="0">
                <a:latin typeface="黑体" panose="02010609060101010101" pitchFamily="49" charset="-122"/>
                <a:ea typeface="黑体" panose="02010609060101010101" pitchFamily="49" charset="-122"/>
              </a:rPr>
              <a:t>相量表达式：</a:t>
            </a:r>
          </a:p>
        </p:txBody>
      </p:sp>
      <p:grpSp>
        <p:nvGrpSpPr>
          <p:cNvPr id="102405" name="Group 5">
            <a:extLst>
              <a:ext uri="{FF2B5EF4-FFF2-40B4-BE49-F238E27FC236}">
                <a16:creationId xmlns:a16="http://schemas.microsoft.com/office/drawing/2014/main" id="{E0ABCB3C-B923-4318-B17A-47C1AED23108}"/>
              </a:ext>
            </a:extLst>
          </p:cNvPr>
          <p:cNvGrpSpPr>
            <a:grpSpLocks/>
          </p:cNvGrpSpPr>
          <p:nvPr/>
        </p:nvGrpSpPr>
        <p:grpSpPr bwMode="auto">
          <a:xfrm>
            <a:off x="5716586" y="4337054"/>
            <a:ext cx="1403708" cy="1052513"/>
            <a:chOff x="3324" y="2688"/>
            <a:chExt cx="876" cy="612"/>
          </a:xfrm>
        </p:grpSpPr>
        <p:sp>
          <p:nvSpPr>
            <p:cNvPr id="102406" name="AutoShape 6">
              <a:extLst>
                <a:ext uri="{FF2B5EF4-FFF2-40B4-BE49-F238E27FC236}">
                  <a16:creationId xmlns:a16="http://schemas.microsoft.com/office/drawing/2014/main" id="{387B5D51-A679-4E52-BFAC-D5326911C529}"/>
                </a:ext>
              </a:extLst>
            </p:cNvPr>
            <p:cNvSpPr>
              <a:spLocks noChangeArrowheads="1"/>
            </p:cNvSpPr>
            <p:nvPr/>
          </p:nvSpPr>
          <p:spPr bwMode="auto">
            <a:xfrm>
              <a:off x="3324" y="2688"/>
              <a:ext cx="876" cy="612"/>
            </a:xfrm>
            <a:prstGeom prst="wedgeRoundRectCallout">
              <a:avLst>
                <a:gd name="adj1" fmla="val 65069"/>
                <a:gd name="adj2" fmla="val -202125"/>
                <a:gd name="adj3" fmla="val 16667"/>
              </a:avLst>
            </a:prstGeom>
            <a:solidFill>
              <a:srgbClr val="FFFFFF"/>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120000"/>
                </a:lnSpc>
              </a:pPr>
              <a:endParaRPr lang="zh-CN" altLang="zh-CN" sz="2600" dirty="0">
                <a:ea typeface="方正姚体" panose="02010601030101010101" pitchFamily="2" charset="-122"/>
              </a:endParaRPr>
            </a:p>
          </p:txBody>
        </p:sp>
        <p:sp>
          <p:nvSpPr>
            <p:cNvPr id="102407" name="Text Box 7">
              <a:extLst>
                <a:ext uri="{FF2B5EF4-FFF2-40B4-BE49-F238E27FC236}">
                  <a16:creationId xmlns:a16="http://schemas.microsoft.com/office/drawing/2014/main" id="{1A441C51-454B-4C37-9A10-4291CBD4D943}"/>
                </a:ext>
              </a:extLst>
            </p:cNvPr>
            <p:cNvSpPr txBox="1">
              <a:spLocks noChangeArrowheads="1"/>
            </p:cNvSpPr>
            <p:nvPr/>
          </p:nvSpPr>
          <p:spPr bwMode="auto">
            <a:xfrm>
              <a:off x="3426" y="2716"/>
              <a:ext cx="742" cy="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120000"/>
                </a:lnSpc>
              </a:pPr>
              <a:r>
                <a:rPr lang="zh-CN" altLang="en-US" sz="2600" b="1" dirty="0">
                  <a:solidFill>
                    <a:srgbClr val="CC3300"/>
                  </a:solidFill>
                  <a:latin typeface="黑体" panose="02010609060101010101" pitchFamily="49" charset="-122"/>
                  <a:ea typeface="黑体" panose="02010609060101010101" pitchFamily="49" charset="-122"/>
                </a:rPr>
                <a:t>电压</a:t>
              </a:r>
            </a:p>
            <a:p>
              <a:pPr algn="ctr" eaLnBrk="0" hangingPunct="0">
                <a:lnSpc>
                  <a:spcPct val="120000"/>
                </a:lnSpc>
              </a:pPr>
              <a:r>
                <a:rPr lang="zh-CN" altLang="en-US" sz="2600" b="1" dirty="0">
                  <a:solidFill>
                    <a:srgbClr val="CC3300"/>
                  </a:solidFill>
                  <a:latin typeface="黑体" panose="02010609060101010101" pitchFamily="49" charset="-122"/>
                  <a:ea typeface="黑体" panose="02010609060101010101" pitchFamily="49" charset="-122"/>
                </a:rPr>
                <a:t>三角形</a:t>
              </a:r>
            </a:p>
          </p:txBody>
        </p:sp>
      </p:grpSp>
      <p:sp>
        <p:nvSpPr>
          <p:cNvPr id="102502" name="Text Box 102" descr="花束">
            <a:extLst>
              <a:ext uri="{FF2B5EF4-FFF2-40B4-BE49-F238E27FC236}">
                <a16:creationId xmlns:a16="http://schemas.microsoft.com/office/drawing/2014/main" id="{2CE905C0-D7CA-4FCF-B672-371735A03275}"/>
              </a:ext>
            </a:extLst>
          </p:cNvPr>
          <p:cNvSpPr txBox="1">
            <a:spLocks noChangeArrowheads="1"/>
          </p:cNvSpPr>
          <p:nvPr/>
        </p:nvSpPr>
        <p:spPr bwMode="auto">
          <a:xfrm>
            <a:off x="981425" y="264906"/>
            <a:ext cx="3368230" cy="492443"/>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600" b="1" dirty="0">
                <a:latin typeface="黑体" panose="02010609060101010101" pitchFamily="49" charset="-122"/>
                <a:ea typeface="黑体" panose="02010609060101010101" pitchFamily="49" charset="-122"/>
              </a:rPr>
              <a:t>串联相量模型</a:t>
            </a:r>
            <a:r>
              <a:rPr lang="en-US" altLang="zh-CN" sz="2600" b="1" dirty="0">
                <a:latin typeface="黑体" panose="02010609060101010101" pitchFamily="49" charset="-122"/>
                <a:ea typeface="黑体" panose="02010609060101010101" pitchFamily="49" charset="-122"/>
              </a:rPr>
              <a:t>:</a:t>
            </a:r>
            <a:r>
              <a:rPr lang="zh-CN" altLang="en-US" sz="2600" b="1" dirty="0">
                <a:solidFill>
                  <a:srgbClr val="FF0000"/>
                </a:solidFill>
                <a:latin typeface="黑体" panose="02010609060101010101" pitchFamily="49" charset="-122"/>
                <a:ea typeface="黑体" panose="02010609060101010101" pitchFamily="49" charset="-122"/>
              </a:rPr>
              <a:t>压三角</a:t>
            </a:r>
          </a:p>
        </p:txBody>
      </p:sp>
      <p:grpSp>
        <p:nvGrpSpPr>
          <p:cNvPr id="3" name="组合 2">
            <a:extLst>
              <a:ext uri="{FF2B5EF4-FFF2-40B4-BE49-F238E27FC236}">
                <a16:creationId xmlns:a16="http://schemas.microsoft.com/office/drawing/2014/main" id="{B65AE652-4F3D-4ED5-BEAD-FA63CAD793E5}"/>
              </a:ext>
            </a:extLst>
          </p:cNvPr>
          <p:cNvGrpSpPr/>
          <p:nvPr/>
        </p:nvGrpSpPr>
        <p:grpSpPr>
          <a:xfrm>
            <a:off x="1103248" y="1153767"/>
            <a:ext cx="2231429" cy="3933808"/>
            <a:chOff x="1018382" y="1328785"/>
            <a:chExt cx="2059781" cy="3631207"/>
          </a:xfrm>
        </p:grpSpPr>
        <p:grpSp>
          <p:nvGrpSpPr>
            <p:cNvPr id="103" name="组合 102">
              <a:extLst>
                <a:ext uri="{FF2B5EF4-FFF2-40B4-BE49-F238E27FC236}">
                  <a16:creationId xmlns:a16="http://schemas.microsoft.com/office/drawing/2014/main" id="{8F0FBE49-1C99-4210-8198-0874A79A2B6F}"/>
                </a:ext>
              </a:extLst>
            </p:cNvPr>
            <p:cNvGrpSpPr/>
            <p:nvPr/>
          </p:nvGrpSpPr>
          <p:grpSpPr>
            <a:xfrm>
              <a:off x="1018382" y="1532579"/>
              <a:ext cx="1560513" cy="3427413"/>
              <a:chOff x="820738" y="1920875"/>
              <a:chExt cx="1560513" cy="3427413"/>
            </a:xfrm>
          </p:grpSpPr>
          <p:sp>
            <p:nvSpPr>
              <p:cNvPr id="104" name="AutoShape 47">
                <a:extLst>
                  <a:ext uri="{FF2B5EF4-FFF2-40B4-BE49-F238E27FC236}">
                    <a16:creationId xmlns:a16="http://schemas.microsoft.com/office/drawing/2014/main" id="{64B65ABF-3FE9-4B1A-AEF8-C0CF28EBDD55}"/>
                  </a:ext>
                </a:extLst>
              </p:cNvPr>
              <p:cNvSpPr>
                <a:spLocks noChangeArrowheads="1"/>
              </p:cNvSpPr>
              <p:nvPr/>
            </p:nvSpPr>
            <p:spPr bwMode="auto">
              <a:xfrm flipH="1">
                <a:off x="1961544" y="3944940"/>
                <a:ext cx="180975" cy="190454"/>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nvGrpSpPr>
              <p:cNvPr id="105" name="组合 104">
                <a:extLst>
                  <a:ext uri="{FF2B5EF4-FFF2-40B4-BE49-F238E27FC236}">
                    <a16:creationId xmlns:a16="http://schemas.microsoft.com/office/drawing/2014/main" id="{9E140035-F7EA-495A-9C14-935011141C5B}"/>
                  </a:ext>
                </a:extLst>
              </p:cNvPr>
              <p:cNvGrpSpPr/>
              <p:nvPr/>
            </p:nvGrpSpPr>
            <p:grpSpPr>
              <a:xfrm>
                <a:off x="820738" y="1920875"/>
                <a:ext cx="1560513" cy="3427413"/>
                <a:chOff x="820738" y="1920875"/>
                <a:chExt cx="1560513" cy="3427413"/>
              </a:xfrm>
            </p:grpSpPr>
            <p:grpSp>
              <p:nvGrpSpPr>
                <p:cNvPr id="106" name="Group 22">
                  <a:extLst>
                    <a:ext uri="{FF2B5EF4-FFF2-40B4-BE49-F238E27FC236}">
                      <a16:creationId xmlns:a16="http://schemas.microsoft.com/office/drawing/2014/main" id="{9D463846-E303-46AC-8E6F-D5AB185E4334}"/>
                    </a:ext>
                  </a:extLst>
                </p:cNvPr>
                <p:cNvGrpSpPr>
                  <a:grpSpLocks/>
                </p:cNvGrpSpPr>
                <p:nvPr/>
              </p:nvGrpSpPr>
              <p:grpSpPr bwMode="auto">
                <a:xfrm>
                  <a:off x="820738" y="1920875"/>
                  <a:ext cx="1560513" cy="3427413"/>
                  <a:chOff x="404" y="1051"/>
                  <a:chExt cx="983" cy="2159"/>
                </a:xfrm>
              </p:grpSpPr>
              <p:sp>
                <p:nvSpPr>
                  <p:cNvPr id="109" name="Line 24">
                    <a:extLst>
                      <a:ext uri="{FF2B5EF4-FFF2-40B4-BE49-F238E27FC236}">
                        <a16:creationId xmlns:a16="http://schemas.microsoft.com/office/drawing/2014/main" id="{4E667DF4-7313-42B7-8033-6E03EBB62B3E}"/>
                      </a:ext>
                    </a:extLst>
                  </p:cNvPr>
                  <p:cNvSpPr>
                    <a:spLocks noChangeShapeType="1"/>
                  </p:cNvSpPr>
                  <p:nvPr/>
                </p:nvSpPr>
                <p:spPr bwMode="auto">
                  <a:xfrm flipH="1">
                    <a:off x="404" y="1398"/>
                    <a:ext cx="0" cy="165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10" name="Line 25">
                    <a:extLst>
                      <a:ext uri="{FF2B5EF4-FFF2-40B4-BE49-F238E27FC236}">
                        <a16:creationId xmlns:a16="http://schemas.microsoft.com/office/drawing/2014/main" id="{1B86AE40-95EA-4866-968E-F8D084AE5C54}"/>
                      </a:ext>
                    </a:extLst>
                  </p:cNvPr>
                  <p:cNvSpPr>
                    <a:spLocks noChangeShapeType="1"/>
                  </p:cNvSpPr>
                  <p:nvPr/>
                </p:nvSpPr>
                <p:spPr bwMode="auto">
                  <a:xfrm>
                    <a:off x="549" y="1051"/>
                    <a:ext cx="26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11" name="Line 26">
                    <a:extLst>
                      <a:ext uri="{FF2B5EF4-FFF2-40B4-BE49-F238E27FC236}">
                        <a16:creationId xmlns:a16="http://schemas.microsoft.com/office/drawing/2014/main" id="{F67972B2-D40F-47D1-A921-7057BD7F49D8}"/>
                      </a:ext>
                    </a:extLst>
                  </p:cNvPr>
                  <p:cNvSpPr>
                    <a:spLocks noChangeShapeType="1"/>
                  </p:cNvSpPr>
                  <p:nvPr/>
                </p:nvSpPr>
                <p:spPr bwMode="auto">
                  <a:xfrm>
                    <a:off x="1299" y="1472"/>
                    <a:ext cx="0" cy="2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12" name="Line 27">
                    <a:extLst>
                      <a:ext uri="{FF2B5EF4-FFF2-40B4-BE49-F238E27FC236}">
                        <a16:creationId xmlns:a16="http://schemas.microsoft.com/office/drawing/2014/main" id="{2ED8A7CD-B264-48DA-A3BC-655AC9A4313D}"/>
                      </a:ext>
                    </a:extLst>
                  </p:cNvPr>
                  <p:cNvSpPr>
                    <a:spLocks noChangeShapeType="1"/>
                  </p:cNvSpPr>
                  <p:nvPr/>
                </p:nvSpPr>
                <p:spPr bwMode="auto">
                  <a:xfrm>
                    <a:off x="1321" y="2100"/>
                    <a:ext cx="0" cy="2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13" name="Line 28">
                    <a:extLst>
                      <a:ext uri="{FF2B5EF4-FFF2-40B4-BE49-F238E27FC236}">
                        <a16:creationId xmlns:a16="http://schemas.microsoft.com/office/drawing/2014/main" id="{D716336C-0A26-47AF-B102-6486AF84A3A7}"/>
                      </a:ext>
                    </a:extLst>
                  </p:cNvPr>
                  <p:cNvSpPr>
                    <a:spLocks noChangeShapeType="1"/>
                  </p:cNvSpPr>
                  <p:nvPr/>
                </p:nvSpPr>
                <p:spPr bwMode="auto">
                  <a:xfrm>
                    <a:off x="1387" y="2683"/>
                    <a:ext cx="0" cy="2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nvGrpSpPr>
                  <p:cNvPr id="114" name="Group 29">
                    <a:extLst>
                      <a:ext uri="{FF2B5EF4-FFF2-40B4-BE49-F238E27FC236}">
                        <a16:creationId xmlns:a16="http://schemas.microsoft.com/office/drawing/2014/main" id="{6129546A-A540-4F7C-8B86-F8617FA703A2}"/>
                      </a:ext>
                    </a:extLst>
                  </p:cNvPr>
                  <p:cNvGrpSpPr>
                    <a:grpSpLocks/>
                  </p:cNvGrpSpPr>
                  <p:nvPr/>
                </p:nvGrpSpPr>
                <p:grpSpPr bwMode="auto">
                  <a:xfrm>
                    <a:off x="1017" y="2425"/>
                    <a:ext cx="277" cy="785"/>
                    <a:chOff x="2112" y="2256"/>
                    <a:chExt cx="384" cy="1296"/>
                  </a:xfrm>
                </p:grpSpPr>
                <p:sp>
                  <p:nvSpPr>
                    <p:cNvPr id="130" name="Line 30">
                      <a:extLst>
                        <a:ext uri="{FF2B5EF4-FFF2-40B4-BE49-F238E27FC236}">
                          <a16:creationId xmlns:a16="http://schemas.microsoft.com/office/drawing/2014/main" id="{63398AAF-6B11-4FBC-9FD2-6F7E1631022A}"/>
                        </a:ext>
                      </a:extLst>
                    </p:cNvPr>
                    <p:cNvSpPr>
                      <a:spLocks noChangeShapeType="1"/>
                    </p:cNvSpPr>
                    <p:nvPr/>
                  </p:nvSpPr>
                  <p:spPr bwMode="auto">
                    <a:xfrm>
                      <a:off x="2304" y="2256"/>
                      <a:ext cx="0" cy="57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31" name="Line 31">
                      <a:extLst>
                        <a:ext uri="{FF2B5EF4-FFF2-40B4-BE49-F238E27FC236}">
                          <a16:creationId xmlns:a16="http://schemas.microsoft.com/office/drawing/2014/main" id="{FC7C4BD1-4ED9-4BE1-ACB5-976487156433}"/>
                        </a:ext>
                      </a:extLst>
                    </p:cNvPr>
                    <p:cNvSpPr>
                      <a:spLocks noChangeShapeType="1"/>
                    </p:cNvSpPr>
                    <p:nvPr/>
                  </p:nvSpPr>
                  <p:spPr bwMode="auto">
                    <a:xfrm>
                      <a:off x="2304" y="2976"/>
                      <a:ext cx="0" cy="57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32" name="Line 32">
                      <a:extLst>
                        <a:ext uri="{FF2B5EF4-FFF2-40B4-BE49-F238E27FC236}">
                          <a16:creationId xmlns:a16="http://schemas.microsoft.com/office/drawing/2014/main" id="{FFA093AF-3059-42C3-BEAB-A8D3AF2F75EC}"/>
                        </a:ext>
                      </a:extLst>
                    </p:cNvPr>
                    <p:cNvSpPr>
                      <a:spLocks noChangeShapeType="1"/>
                    </p:cNvSpPr>
                    <p:nvPr/>
                  </p:nvSpPr>
                  <p:spPr bwMode="auto">
                    <a:xfrm>
                      <a:off x="2112" y="2832"/>
                      <a:ext cx="3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33" name="Line 33">
                      <a:extLst>
                        <a:ext uri="{FF2B5EF4-FFF2-40B4-BE49-F238E27FC236}">
                          <a16:creationId xmlns:a16="http://schemas.microsoft.com/office/drawing/2014/main" id="{A590268E-D82E-48CE-8691-AE9CC9DDA920}"/>
                        </a:ext>
                      </a:extLst>
                    </p:cNvPr>
                    <p:cNvSpPr>
                      <a:spLocks noChangeShapeType="1"/>
                    </p:cNvSpPr>
                    <p:nvPr/>
                  </p:nvSpPr>
                  <p:spPr bwMode="auto">
                    <a:xfrm>
                      <a:off x="2112" y="2976"/>
                      <a:ext cx="3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sp>
                <p:nvSpPr>
                  <p:cNvPr id="115" name="Line 34">
                    <a:extLst>
                      <a:ext uri="{FF2B5EF4-FFF2-40B4-BE49-F238E27FC236}">
                        <a16:creationId xmlns:a16="http://schemas.microsoft.com/office/drawing/2014/main" id="{9251716A-6F83-4E0F-B4B2-DA82CBF88A9B}"/>
                      </a:ext>
                    </a:extLst>
                  </p:cNvPr>
                  <p:cNvSpPr>
                    <a:spLocks noChangeShapeType="1"/>
                  </p:cNvSpPr>
                  <p:nvPr/>
                </p:nvSpPr>
                <p:spPr bwMode="auto">
                  <a:xfrm>
                    <a:off x="1156" y="1146"/>
                    <a:ext cx="0" cy="78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16" name="Rectangle 35">
                    <a:extLst>
                      <a:ext uri="{FF2B5EF4-FFF2-40B4-BE49-F238E27FC236}">
                        <a16:creationId xmlns:a16="http://schemas.microsoft.com/office/drawing/2014/main" id="{1CAC6F6A-CC2A-42E1-88C4-6A9F3EF023F7}"/>
                      </a:ext>
                    </a:extLst>
                  </p:cNvPr>
                  <p:cNvSpPr>
                    <a:spLocks noChangeArrowheads="1"/>
                  </p:cNvSpPr>
                  <p:nvPr/>
                </p:nvSpPr>
                <p:spPr bwMode="auto">
                  <a:xfrm>
                    <a:off x="1112" y="1434"/>
                    <a:ext cx="98" cy="206"/>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17" name="Line 36">
                    <a:extLst>
                      <a:ext uri="{FF2B5EF4-FFF2-40B4-BE49-F238E27FC236}">
                        <a16:creationId xmlns:a16="http://schemas.microsoft.com/office/drawing/2014/main" id="{3E5C11DC-FC8F-44FB-9ADE-5B6AC698B2E9}"/>
                      </a:ext>
                    </a:extLst>
                  </p:cNvPr>
                  <p:cNvSpPr>
                    <a:spLocks noChangeShapeType="1"/>
                  </p:cNvSpPr>
                  <p:nvPr/>
                </p:nvSpPr>
                <p:spPr bwMode="auto">
                  <a:xfrm flipH="1">
                    <a:off x="464" y="1146"/>
                    <a:ext cx="6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18" name="Line 37">
                    <a:extLst>
                      <a:ext uri="{FF2B5EF4-FFF2-40B4-BE49-F238E27FC236}">
                        <a16:creationId xmlns:a16="http://schemas.microsoft.com/office/drawing/2014/main" id="{2375BCC9-7F93-4641-AB57-3F01572D4866}"/>
                      </a:ext>
                    </a:extLst>
                  </p:cNvPr>
                  <p:cNvSpPr>
                    <a:spLocks noChangeShapeType="1"/>
                  </p:cNvSpPr>
                  <p:nvPr/>
                </p:nvSpPr>
                <p:spPr bwMode="auto">
                  <a:xfrm flipH="1">
                    <a:off x="464" y="3210"/>
                    <a:ext cx="6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19" name="Text Box 38">
                    <a:extLst>
                      <a:ext uri="{FF2B5EF4-FFF2-40B4-BE49-F238E27FC236}">
                        <a16:creationId xmlns:a16="http://schemas.microsoft.com/office/drawing/2014/main" id="{F51E4491-2B6B-484B-8D81-B6C9E642CBF9}"/>
                      </a:ext>
                    </a:extLst>
                  </p:cNvPr>
                  <p:cNvSpPr txBox="1">
                    <a:spLocks noChangeArrowheads="1"/>
                  </p:cNvSpPr>
                  <p:nvPr/>
                </p:nvSpPr>
                <p:spPr bwMode="auto">
                  <a:xfrm>
                    <a:off x="838" y="1397"/>
                    <a:ext cx="237"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t>R</a:t>
                    </a:r>
                    <a:endParaRPr lang="en-US" altLang="zh-CN" sz="2600" b="1" dirty="0"/>
                  </a:p>
                </p:txBody>
              </p:sp>
              <p:sp>
                <p:nvSpPr>
                  <p:cNvPr id="120" name="Text Box 40">
                    <a:extLst>
                      <a:ext uri="{FF2B5EF4-FFF2-40B4-BE49-F238E27FC236}">
                        <a16:creationId xmlns:a16="http://schemas.microsoft.com/office/drawing/2014/main" id="{8104F0D9-4A3F-4294-999E-A1197B98A8C7}"/>
                      </a:ext>
                    </a:extLst>
                  </p:cNvPr>
                  <p:cNvSpPr txBox="1">
                    <a:spLocks noChangeArrowheads="1"/>
                  </p:cNvSpPr>
                  <p:nvPr/>
                </p:nvSpPr>
                <p:spPr bwMode="auto">
                  <a:xfrm>
                    <a:off x="766" y="2668"/>
                    <a:ext cx="237"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t>C</a:t>
                    </a:r>
                    <a:endParaRPr lang="en-US" altLang="zh-CN" sz="2600" b="1" dirty="0"/>
                  </a:p>
                </p:txBody>
              </p:sp>
              <p:grpSp>
                <p:nvGrpSpPr>
                  <p:cNvPr id="124" name="Group 44">
                    <a:extLst>
                      <a:ext uri="{FF2B5EF4-FFF2-40B4-BE49-F238E27FC236}">
                        <a16:creationId xmlns:a16="http://schemas.microsoft.com/office/drawing/2014/main" id="{89221821-6A71-4CFF-92AF-E163B8828B92}"/>
                      </a:ext>
                    </a:extLst>
                  </p:cNvPr>
                  <p:cNvGrpSpPr>
                    <a:grpSpLocks/>
                  </p:cNvGrpSpPr>
                  <p:nvPr/>
                </p:nvGrpSpPr>
                <p:grpSpPr bwMode="auto">
                  <a:xfrm>
                    <a:off x="1112" y="1921"/>
                    <a:ext cx="114" cy="396"/>
                    <a:chOff x="414" y="3091"/>
                    <a:chExt cx="102" cy="469"/>
                  </a:xfrm>
                </p:grpSpPr>
                <p:sp>
                  <p:nvSpPr>
                    <p:cNvPr id="127" name="AutoShape 45">
                      <a:extLst>
                        <a:ext uri="{FF2B5EF4-FFF2-40B4-BE49-F238E27FC236}">
                          <a16:creationId xmlns:a16="http://schemas.microsoft.com/office/drawing/2014/main" id="{FBFBF9FE-FEE6-4EDF-A259-B43B4E75379F}"/>
                        </a:ext>
                      </a:extLst>
                    </p:cNvPr>
                    <p:cNvSpPr>
                      <a:spLocks noChangeArrowheads="1"/>
                    </p:cNvSpPr>
                    <p:nvPr/>
                  </p:nvSpPr>
                  <p:spPr bwMode="auto">
                    <a:xfrm flipH="1">
                      <a:off x="433" y="3259"/>
                      <a:ext cx="83" cy="145"/>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28" name="AutoShape 46">
                      <a:extLst>
                        <a:ext uri="{FF2B5EF4-FFF2-40B4-BE49-F238E27FC236}">
                          <a16:creationId xmlns:a16="http://schemas.microsoft.com/office/drawing/2014/main" id="{56AC2EFD-17AD-4DFD-9DA3-E129F4B115DE}"/>
                        </a:ext>
                      </a:extLst>
                    </p:cNvPr>
                    <p:cNvSpPr>
                      <a:spLocks noChangeArrowheads="1"/>
                    </p:cNvSpPr>
                    <p:nvPr/>
                  </p:nvSpPr>
                  <p:spPr bwMode="auto">
                    <a:xfrm flipH="1">
                      <a:off x="419" y="3091"/>
                      <a:ext cx="95" cy="150"/>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29" name="AutoShape 47">
                      <a:extLst>
                        <a:ext uri="{FF2B5EF4-FFF2-40B4-BE49-F238E27FC236}">
                          <a16:creationId xmlns:a16="http://schemas.microsoft.com/office/drawing/2014/main" id="{E13C1F4A-B523-45AD-A964-BAAF19B59F45}"/>
                        </a:ext>
                      </a:extLst>
                    </p:cNvPr>
                    <p:cNvSpPr>
                      <a:spLocks noChangeArrowheads="1"/>
                    </p:cNvSpPr>
                    <p:nvPr/>
                  </p:nvSpPr>
                  <p:spPr bwMode="auto">
                    <a:xfrm flipH="1">
                      <a:off x="414" y="3418"/>
                      <a:ext cx="102" cy="142"/>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sp>
                <p:nvSpPr>
                  <p:cNvPr id="126" name="Text Box 39">
                    <a:extLst>
                      <a:ext uri="{FF2B5EF4-FFF2-40B4-BE49-F238E27FC236}">
                        <a16:creationId xmlns:a16="http://schemas.microsoft.com/office/drawing/2014/main" id="{C704C214-0AD5-4D85-B567-096C6B80A2A3}"/>
                      </a:ext>
                    </a:extLst>
                  </p:cNvPr>
                  <p:cNvSpPr txBox="1">
                    <a:spLocks noChangeArrowheads="1"/>
                  </p:cNvSpPr>
                  <p:nvPr/>
                </p:nvSpPr>
                <p:spPr bwMode="auto">
                  <a:xfrm>
                    <a:off x="793" y="2127"/>
                    <a:ext cx="253" cy="286"/>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t>L</a:t>
                    </a:r>
                  </a:p>
                </p:txBody>
              </p:sp>
            </p:grpSp>
            <p:sp>
              <p:nvSpPr>
                <p:cNvPr id="107" name="矩形 106">
                  <a:extLst>
                    <a:ext uri="{FF2B5EF4-FFF2-40B4-BE49-F238E27FC236}">
                      <a16:creationId xmlns:a16="http://schemas.microsoft.com/office/drawing/2014/main" id="{5454ACC2-017D-48DC-AA44-950BF76CB6F3}"/>
                    </a:ext>
                  </a:extLst>
                </p:cNvPr>
                <p:cNvSpPr/>
                <p:nvPr/>
              </p:nvSpPr>
              <p:spPr>
                <a:xfrm>
                  <a:off x="1776415" y="3188342"/>
                  <a:ext cx="210342" cy="9874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50"/>
                </a:p>
              </p:txBody>
            </p:sp>
          </p:grpSp>
        </p:grpSp>
        <p:graphicFrame>
          <p:nvGraphicFramePr>
            <p:cNvPr id="2" name="对象 1">
              <a:extLst>
                <a:ext uri="{FF2B5EF4-FFF2-40B4-BE49-F238E27FC236}">
                  <a16:creationId xmlns:a16="http://schemas.microsoft.com/office/drawing/2014/main" id="{DB8F8113-5C9B-47E7-A1BE-6F644366E1F3}"/>
                </a:ext>
              </a:extLst>
            </p:cNvPr>
            <p:cNvGraphicFramePr>
              <a:graphicFrameLocks noChangeAspect="1"/>
            </p:cNvGraphicFramePr>
            <p:nvPr>
              <p:extLst>
                <p:ext uri="{D42A27DB-BD31-4B8C-83A1-F6EECF244321}">
                  <p14:modId xmlns:p14="http://schemas.microsoft.com/office/powerpoint/2010/main" val="4274669132"/>
                </p:ext>
              </p:extLst>
            </p:nvPr>
          </p:nvGraphicFramePr>
          <p:xfrm>
            <a:off x="1669258" y="1328785"/>
            <a:ext cx="207168" cy="310752"/>
          </p:xfrm>
          <a:graphic>
            <a:graphicData uri="http://schemas.openxmlformats.org/presentationml/2006/ole">
              <mc:AlternateContent xmlns:mc="http://schemas.openxmlformats.org/markup-compatibility/2006">
                <mc:Choice xmlns:v="urn:schemas-microsoft-com:vml" Requires="v">
                  <p:oleObj spid="_x0000_s416789" name="公式" r:id="rId4" imgW="126720" imgH="190440" progId="Equation.3">
                    <p:embed/>
                  </p:oleObj>
                </mc:Choice>
                <mc:Fallback>
                  <p:oleObj name="公式" r:id="rId4" imgW="126720" imgH="190440" progId="Equation.3">
                    <p:embed/>
                    <p:pic>
                      <p:nvPicPr>
                        <p:cNvPr id="0" name=""/>
                        <p:cNvPicPr/>
                        <p:nvPr/>
                      </p:nvPicPr>
                      <p:blipFill>
                        <a:blip r:embed="rId5"/>
                        <a:stretch>
                          <a:fillRect/>
                        </a:stretch>
                      </p:blipFill>
                      <p:spPr>
                        <a:xfrm>
                          <a:off x="1669258" y="1328785"/>
                          <a:ext cx="207168" cy="310752"/>
                        </a:xfrm>
                        <a:prstGeom prst="rect">
                          <a:avLst/>
                        </a:prstGeom>
                      </p:spPr>
                    </p:pic>
                  </p:oleObj>
                </mc:Fallback>
              </mc:AlternateContent>
            </a:graphicData>
          </a:graphic>
        </p:graphicFrame>
        <p:graphicFrame>
          <p:nvGraphicFramePr>
            <p:cNvPr id="135" name="对象 134">
              <a:extLst>
                <a:ext uri="{FF2B5EF4-FFF2-40B4-BE49-F238E27FC236}">
                  <a16:creationId xmlns:a16="http://schemas.microsoft.com/office/drawing/2014/main" id="{D37BC76F-E714-4E9D-B440-20454894BBFD}"/>
                </a:ext>
              </a:extLst>
            </p:cNvPr>
            <p:cNvGraphicFramePr>
              <a:graphicFrameLocks noChangeAspect="1"/>
            </p:cNvGraphicFramePr>
            <p:nvPr>
              <p:extLst>
                <p:ext uri="{D42A27DB-BD31-4B8C-83A1-F6EECF244321}">
                  <p14:modId xmlns:p14="http://schemas.microsoft.com/office/powerpoint/2010/main" val="4261890583"/>
                </p:ext>
              </p:extLst>
            </p:nvPr>
          </p:nvGraphicFramePr>
          <p:xfrm>
            <a:off x="1095374" y="3284538"/>
            <a:ext cx="295375" cy="363538"/>
          </p:xfrm>
          <a:graphic>
            <a:graphicData uri="http://schemas.openxmlformats.org/presentationml/2006/ole">
              <mc:AlternateContent xmlns:mc="http://schemas.openxmlformats.org/markup-compatibility/2006">
                <mc:Choice xmlns:v="urn:schemas-microsoft-com:vml" Requires="v">
                  <p:oleObj spid="_x0000_s416790" name="公式" r:id="rId6" imgW="164880" imgH="203040" progId="Equation.3">
                    <p:embed/>
                  </p:oleObj>
                </mc:Choice>
                <mc:Fallback>
                  <p:oleObj name="公式" r:id="rId6" imgW="164880" imgH="203040" progId="Equation.3">
                    <p:embed/>
                    <p:pic>
                      <p:nvPicPr>
                        <p:cNvPr id="2" name="对象 1">
                          <a:extLst>
                            <a:ext uri="{FF2B5EF4-FFF2-40B4-BE49-F238E27FC236}">
                              <a16:creationId xmlns:a16="http://schemas.microsoft.com/office/drawing/2014/main" id="{DB8F8113-5C9B-47E7-A1BE-6F644366E1F3}"/>
                            </a:ext>
                          </a:extLst>
                        </p:cNvPr>
                        <p:cNvPicPr/>
                        <p:nvPr/>
                      </p:nvPicPr>
                      <p:blipFill>
                        <a:blip r:embed="rId7"/>
                        <a:stretch>
                          <a:fillRect/>
                        </a:stretch>
                      </p:blipFill>
                      <p:spPr>
                        <a:xfrm>
                          <a:off x="1095374" y="3284538"/>
                          <a:ext cx="295375" cy="363538"/>
                        </a:xfrm>
                        <a:prstGeom prst="rect">
                          <a:avLst/>
                        </a:prstGeom>
                      </p:spPr>
                    </p:pic>
                  </p:oleObj>
                </mc:Fallback>
              </mc:AlternateContent>
            </a:graphicData>
          </a:graphic>
        </p:graphicFrame>
        <p:graphicFrame>
          <p:nvGraphicFramePr>
            <p:cNvPr id="136" name="对象 135">
              <a:extLst>
                <a:ext uri="{FF2B5EF4-FFF2-40B4-BE49-F238E27FC236}">
                  <a16:creationId xmlns:a16="http://schemas.microsoft.com/office/drawing/2014/main" id="{415A8524-41AE-4A5B-9C40-D92B13E13CFB}"/>
                </a:ext>
              </a:extLst>
            </p:cNvPr>
            <p:cNvGraphicFramePr>
              <a:graphicFrameLocks noChangeAspect="1"/>
            </p:cNvGraphicFramePr>
            <p:nvPr>
              <p:extLst>
                <p:ext uri="{D42A27DB-BD31-4B8C-83A1-F6EECF244321}">
                  <p14:modId xmlns:p14="http://schemas.microsoft.com/office/powerpoint/2010/main" val="891078968"/>
                </p:ext>
              </p:extLst>
            </p:nvPr>
          </p:nvGraphicFramePr>
          <p:xfrm>
            <a:off x="2462213" y="2141538"/>
            <a:ext cx="409575" cy="409575"/>
          </p:xfrm>
          <a:graphic>
            <a:graphicData uri="http://schemas.openxmlformats.org/presentationml/2006/ole">
              <mc:AlternateContent xmlns:mc="http://schemas.openxmlformats.org/markup-compatibility/2006">
                <mc:Choice xmlns:v="urn:schemas-microsoft-com:vml" Requires="v">
                  <p:oleObj spid="_x0000_s416791" name="公式" r:id="rId8" imgW="228600" imgH="228600" progId="Equation.3">
                    <p:embed/>
                  </p:oleObj>
                </mc:Choice>
                <mc:Fallback>
                  <p:oleObj name="公式" r:id="rId8" imgW="228600" imgH="228600" progId="Equation.3">
                    <p:embed/>
                    <p:pic>
                      <p:nvPicPr>
                        <p:cNvPr id="135" name="对象 134">
                          <a:extLst>
                            <a:ext uri="{FF2B5EF4-FFF2-40B4-BE49-F238E27FC236}">
                              <a16:creationId xmlns:a16="http://schemas.microsoft.com/office/drawing/2014/main" id="{D37BC76F-E714-4E9D-B440-20454894BBFD}"/>
                            </a:ext>
                          </a:extLst>
                        </p:cNvPr>
                        <p:cNvPicPr/>
                        <p:nvPr/>
                      </p:nvPicPr>
                      <p:blipFill>
                        <a:blip r:embed="rId9"/>
                        <a:stretch>
                          <a:fillRect/>
                        </a:stretch>
                      </p:blipFill>
                      <p:spPr>
                        <a:xfrm>
                          <a:off x="2462213" y="2141538"/>
                          <a:ext cx="409575" cy="409575"/>
                        </a:xfrm>
                        <a:prstGeom prst="rect">
                          <a:avLst/>
                        </a:prstGeom>
                      </p:spPr>
                    </p:pic>
                  </p:oleObj>
                </mc:Fallback>
              </mc:AlternateContent>
            </a:graphicData>
          </a:graphic>
        </p:graphicFrame>
        <p:graphicFrame>
          <p:nvGraphicFramePr>
            <p:cNvPr id="137" name="对象 136">
              <a:extLst>
                <a:ext uri="{FF2B5EF4-FFF2-40B4-BE49-F238E27FC236}">
                  <a16:creationId xmlns:a16="http://schemas.microsoft.com/office/drawing/2014/main" id="{219E4E17-1CE1-47B5-860D-B8401D14FD60}"/>
                </a:ext>
              </a:extLst>
            </p:cNvPr>
            <p:cNvGraphicFramePr>
              <a:graphicFrameLocks noChangeAspect="1"/>
            </p:cNvGraphicFramePr>
            <p:nvPr>
              <p:extLst>
                <p:ext uri="{D42A27DB-BD31-4B8C-83A1-F6EECF244321}">
                  <p14:modId xmlns:p14="http://schemas.microsoft.com/office/powerpoint/2010/main" val="3249014573"/>
                </p:ext>
              </p:extLst>
            </p:nvPr>
          </p:nvGraphicFramePr>
          <p:xfrm>
            <a:off x="2552700" y="3181350"/>
            <a:ext cx="387350" cy="409575"/>
          </p:xfrm>
          <a:graphic>
            <a:graphicData uri="http://schemas.openxmlformats.org/presentationml/2006/ole">
              <mc:AlternateContent xmlns:mc="http://schemas.openxmlformats.org/markup-compatibility/2006">
                <mc:Choice xmlns:v="urn:schemas-microsoft-com:vml" Requires="v">
                  <p:oleObj spid="_x0000_s416792" name="公式" r:id="rId10" imgW="215640" imgH="228600" progId="Equation.3">
                    <p:embed/>
                  </p:oleObj>
                </mc:Choice>
                <mc:Fallback>
                  <p:oleObj name="公式" r:id="rId10" imgW="215640" imgH="228600" progId="Equation.3">
                    <p:embed/>
                    <p:pic>
                      <p:nvPicPr>
                        <p:cNvPr id="136" name="对象 135">
                          <a:extLst>
                            <a:ext uri="{FF2B5EF4-FFF2-40B4-BE49-F238E27FC236}">
                              <a16:creationId xmlns:a16="http://schemas.microsoft.com/office/drawing/2014/main" id="{415A8524-41AE-4A5B-9C40-D92B13E13CFB}"/>
                            </a:ext>
                          </a:extLst>
                        </p:cNvPr>
                        <p:cNvPicPr/>
                        <p:nvPr/>
                      </p:nvPicPr>
                      <p:blipFill>
                        <a:blip r:embed="rId11"/>
                        <a:stretch>
                          <a:fillRect/>
                        </a:stretch>
                      </p:blipFill>
                      <p:spPr>
                        <a:xfrm>
                          <a:off x="2552700" y="3181350"/>
                          <a:ext cx="387350" cy="409575"/>
                        </a:xfrm>
                        <a:prstGeom prst="rect">
                          <a:avLst/>
                        </a:prstGeom>
                      </p:spPr>
                    </p:pic>
                  </p:oleObj>
                </mc:Fallback>
              </mc:AlternateContent>
            </a:graphicData>
          </a:graphic>
        </p:graphicFrame>
        <p:graphicFrame>
          <p:nvGraphicFramePr>
            <p:cNvPr id="138" name="对象 137">
              <a:extLst>
                <a:ext uri="{FF2B5EF4-FFF2-40B4-BE49-F238E27FC236}">
                  <a16:creationId xmlns:a16="http://schemas.microsoft.com/office/drawing/2014/main" id="{CAC50D6F-0B7D-499F-9C75-E1E3E1EDA428}"/>
                </a:ext>
              </a:extLst>
            </p:cNvPr>
            <p:cNvGraphicFramePr>
              <a:graphicFrameLocks noChangeAspect="1"/>
            </p:cNvGraphicFramePr>
            <p:nvPr>
              <p:extLst>
                <p:ext uri="{D42A27DB-BD31-4B8C-83A1-F6EECF244321}">
                  <p14:modId xmlns:p14="http://schemas.microsoft.com/office/powerpoint/2010/main" val="2216874306"/>
                </p:ext>
              </p:extLst>
            </p:nvPr>
          </p:nvGraphicFramePr>
          <p:xfrm>
            <a:off x="2667000" y="4191000"/>
            <a:ext cx="411163" cy="431800"/>
          </p:xfrm>
          <a:graphic>
            <a:graphicData uri="http://schemas.openxmlformats.org/presentationml/2006/ole">
              <mc:AlternateContent xmlns:mc="http://schemas.openxmlformats.org/markup-compatibility/2006">
                <mc:Choice xmlns:v="urn:schemas-microsoft-com:vml" Requires="v">
                  <p:oleObj spid="_x0000_s416793" name="公式" r:id="rId12" imgW="228600" imgH="241200" progId="Equation.3">
                    <p:embed/>
                  </p:oleObj>
                </mc:Choice>
                <mc:Fallback>
                  <p:oleObj name="公式" r:id="rId12" imgW="228600" imgH="241200" progId="Equation.3">
                    <p:embed/>
                    <p:pic>
                      <p:nvPicPr>
                        <p:cNvPr id="137" name="对象 136">
                          <a:extLst>
                            <a:ext uri="{FF2B5EF4-FFF2-40B4-BE49-F238E27FC236}">
                              <a16:creationId xmlns:a16="http://schemas.microsoft.com/office/drawing/2014/main" id="{219E4E17-1CE1-47B5-860D-B8401D14FD60}"/>
                            </a:ext>
                          </a:extLst>
                        </p:cNvPr>
                        <p:cNvPicPr/>
                        <p:nvPr/>
                      </p:nvPicPr>
                      <p:blipFill>
                        <a:blip r:embed="rId13"/>
                        <a:stretch>
                          <a:fillRect/>
                        </a:stretch>
                      </p:blipFill>
                      <p:spPr>
                        <a:xfrm>
                          <a:off x="2667000" y="4191000"/>
                          <a:ext cx="411163" cy="431800"/>
                        </a:xfrm>
                        <a:prstGeom prst="rect">
                          <a:avLst/>
                        </a:prstGeom>
                      </p:spPr>
                    </p:pic>
                  </p:oleObj>
                </mc:Fallback>
              </mc:AlternateContent>
            </a:graphicData>
          </a:graphic>
        </p:graphicFrame>
      </p:grpSp>
      <p:grpSp>
        <p:nvGrpSpPr>
          <p:cNvPr id="8" name="组合 7">
            <a:extLst>
              <a:ext uri="{FF2B5EF4-FFF2-40B4-BE49-F238E27FC236}">
                <a16:creationId xmlns:a16="http://schemas.microsoft.com/office/drawing/2014/main" id="{480C856D-7094-411D-9D9E-FC080C45311F}"/>
              </a:ext>
            </a:extLst>
          </p:cNvPr>
          <p:cNvGrpSpPr/>
          <p:nvPr/>
        </p:nvGrpSpPr>
        <p:grpSpPr>
          <a:xfrm>
            <a:off x="5934149" y="2933700"/>
            <a:ext cx="566457" cy="1141943"/>
            <a:chOff x="5477676" y="2971800"/>
            <a:chExt cx="522883" cy="1054101"/>
          </a:xfrm>
        </p:grpSpPr>
        <p:sp>
          <p:nvSpPr>
            <p:cNvPr id="102480" name="Line 80">
              <a:extLst>
                <a:ext uri="{FF2B5EF4-FFF2-40B4-BE49-F238E27FC236}">
                  <a16:creationId xmlns:a16="http://schemas.microsoft.com/office/drawing/2014/main" id="{F8516488-5BDC-4B50-B21C-3725041A8449}"/>
                </a:ext>
              </a:extLst>
            </p:cNvPr>
            <p:cNvSpPr>
              <a:spLocks noChangeShapeType="1"/>
            </p:cNvSpPr>
            <p:nvPr/>
          </p:nvSpPr>
          <p:spPr bwMode="auto">
            <a:xfrm flipH="1" flipV="1">
              <a:off x="5943606" y="2971800"/>
              <a:ext cx="0" cy="838200"/>
            </a:xfrm>
            <a:prstGeom prst="line">
              <a:avLst/>
            </a:prstGeom>
            <a:noFill/>
            <a:ln w="381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140" name="对象 139">
              <a:extLst>
                <a:ext uri="{FF2B5EF4-FFF2-40B4-BE49-F238E27FC236}">
                  <a16:creationId xmlns:a16="http://schemas.microsoft.com/office/drawing/2014/main" id="{B1D95C55-88DF-421C-9452-0ADA865BB1C2}"/>
                </a:ext>
              </a:extLst>
            </p:cNvPr>
            <p:cNvGraphicFramePr>
              <a:graphicFrameLocks noChangeAspect="1"/>
            </p:cNvGraphicFramePr>
            <p:nvPr>
              <p:extLst>
                <p:ext uri="{D42A27DB-BD31-4B8C-83A1-F6EECF244321}">
                  <p14:modId xmlns:p14="http://schemas.microsoft.com/office/powerpoint/2010/main" val="857059158"/>
                </p:ext>
              </p:extLst>
            </p:nvPr>
          </p:nvGraphicFramePr>
          <p:xfrm>
            <a:off x="5477676" y="3520900"/>
            <a:ext cx="522883" cy="505001"/>
          </p:xfrm>
          <a:graphic>
            <a:graphicData uri="http://schemas.openxmlformats.org/presentationml/2006/ole">
              <mc:AlternateContent xmlns:mc="http://schemas.openxmlformats.org/markup-compatibility/2006">
                <mc:Choice xmlns:v="urn:schemas-microsoft-com:vml" Requires="v">
                  <p:oleObj spid="_x0000_s416794" name="公式" r:id="rId14" imgW="228600" imgH="241200" progId="Equation.3">
                    <p:embed/>
                  </p:oleObj>
                </mc:Choice>
                <mc:Fallback>
                  <p:oleObj name="公式" r:id="rId14" imgW="228600" imgH="241200" progId="Equation.3">
                    <p:embed/>
                    <p:pic>
                      <p:nvPicPr>
                        <p:cNvPr id="138" name="对象 137">
                          <a:extLst>
                            <a:ext uri="{FF2B5EF4-FFF2-40B4-BE49-F238E27FC236}">
                              <a16:creationId xmlns:a16="http://schemas.microsoft.com/office/drawing/2014/main" id="{CAC50D6F-0B7D-499F-9C75-E1E3E1EDA428}"/>
                            </a:ext>
                          </a:extLst>
                        </p:cNvPr>
                        <p:cNvPicPr/>
                        <p:nvPr/>
                      </p:nvPicPr>
                      <p:blipFill>
                        <a:blip r:embed="rId13"/>
                        <a:stretch>
                          <a:fillRect/>
                        </a:stretch>
                      </p:blipFill>
                      <p:spPr>
                        <a:xfrm>
                          <a:off x="5477676" y="3520900"/>
                          <a:ext cx="522883" cy="505001"/>
                        </a:xfrm>
                        <a:prstGeom prst="rect">
                          <a:avLst/>
                        </a:prstGeom>
                      </p:spPr>
                    </p:pic>
                  </p:oleObj>
                </mc:Fallback>
              </mc:AlternateContent>
            </a:graphicData>
          </a:graphic>
        </p:graphicFrame>
      </p:grpSp>
      <p:grpSp>
        <p:nvGrpSpPr>
          <p:cNvPr id="7" name="组合 6">
            <a:extLst>
              <a:ext uri="{FF2B5EF4-FFF2-40B4-BE49-F238E27FC236}">
                <a16:creationId xmlns:a16="http://schemas.microsoft.com/office/drawing/2014/main" id="{AB81B6C1-9A98-484D-AFB9-1E5C19B974DE}"/>
              </a:ext>
            </a:extLst>
          </p:cNvPr>
          <p:cNvGrpSpPr/>
          <p:nvPr/>
        </p:nvGrpSpPr>
        <p:grpSpPr>
          <a:xfrm>
            <a:off x="5875345" y="777662"/>
            <a:ext cx="565280" cy="2135401"/>
            <a:chOff x="5423395" y="981611"/>
            <a:chExt cx="521797" cy="1971139"/>
          </a:xfrm>
        </p:grpSpPr>
        <p:sp>
          <p:nvSpPr>
            <p:cNvPr id="102464" name="Line 64">
              <a:extLst>
                <a:ext uri="{FF2B5EF4-FFF2-40B4-BE49-F238E27FC236}">
                  <a16:creationId xmlns:a16="http://schemas.microsoft.com/office/drawing/2014/main" id="{1DDDCD08-FF6D-4767-A96F-30E0BD912917}"/>
                </a:ext>
              </a:extLst>
            </p:cNvPr>
            <p:cNvSpPr>
              <a:spLocks noChangeShapeType="1"/>
            </p:cNvSpPr>
            <p:nvPr/>
          </p:nvSpPr>
          <p:spPr bwMode="auto">
            <a:xfrm flipV="1">
              <a:off x="5945192" y="1400175"/>
              <a:ext cx="0" cy="1552575"/>
            </a:xfrm>
            <a:prstGeom prst="line">
              <a:avLst/>
            </a:prstGeom>
            <a:noFill/>
            <a:ln w="38100">
              <a:solidFill>
                <a:srgbClr val="66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142" name="对象 141">
              <a:extLst>
                <a:ext uri="{FF2B5EF4-FFF2-40B4-BE49-F238E27FC236}">
                  <a16:creationId xmlns:a16="http://schemas.microsoft.com/office/drawing/2014/main" id="{1B388137-9CC5-4515-B321-269541BDDFD3}"/>
                </a:ext>
              </a:extLst>
            </p:cNvPr>
            <p:cNvGraphicFramePr>
              <a:graphicFrameLocks noChangeAspect="1"/>
            </p:cNvGraphicFramePr>
            <p:nvPr>
              <p:extLst>
                <p:ext uri="{D42A27DB-BD31-4B8C-83A1-F6EECF244321}">
                  <p14:modId xmlns:p14="http://schemas.microsoft.com/office/powerpoint/2010/main" val="644893620"/>
                </p:ext>
              </p:extLst>
            </p:nvPr>
          </p:nvGraphicFramePr>
          <p:xfrm>
            <a:off x="5423395" y="981611"/>
            <a:ext cx="452960" cy="478950"/>
          </p:xfrm>
          <a:graphic>
            <a:graphicData uri="http://schemas.openxmlformats.org/presentationml/2006/ole">
              <mc:AlternateContent xmlns:mc="http://schemas.openxmlformats.org/markup-compatibility/2006">
                <mc:Choice xmlns:v="urn:schemas-microsoft-com:vml" Requires="v">
                  <p:oleObj spid="_x0000_s416795" name="公式" r:id="rId15" imgW="215640" imgH="228600" progId="Equation.3">
                    <p:embed/>
                  </p:oleObj>
                </mc:Choice>
                <mc:Fallback>
                  <p:oleObj name="公式" r:id="rId15" imgW="215640" imgH="228600" progId="Equation.3">
                    <p:embed/>
                    <p:pic>
                      <p:nvPicPr>
                        <p:cNvPr id="137" name="对象 136">
                          <a:extLst>
                            <a:ext uri="{FF2B5EF4-FFF2-40B4-BE49-F238E27FC236}">
                              <a16:creationId xmlns:a16="http://schemas.microsoft.com/office/drawing/2014/main" id="{219E4E17-1CE1-47B5-860D-B8401D14FD60}"/>
                            </a:ext>
                          </a:extLst>
                        </p:cNvPr>
                        <p:cNvPicPr/>
                        <p:nvPr/>
                      </p:nvPicPr>
                      <p:blipFill>
                        <a:blip r:embed="rId11"/>
                        <a:stretch>
                          <a:fillRect/>
                        </a:stretch>
                      </p:blipFill>
                      <p:spPr>
                        <a:xfrm>
                          <a:off x="5423395" y="981611"/>
                          <a:ext cx="452960" cy="478950"/>
                        </a:xfrm>
                        <a:prstGeom prst="rect">
                          <a:avLst/>
                        </a:prstGeom>
                      </p:spPr>
                    </p:pic>
                  </p:oleObj>
                </mc:Fallback>
              </mc:AlternateContent>
            </a:graphicData>
          </a:graphic>
        </p:graphicFrame>
      </p:grpSp>
      <p:grpSp>
        <p:nvGrpSpPr>
          <p:cNvPr id="9" name="组合 8">
            <a:extLst>
              <a:ext uri="{FF2B5EF4-FFF2-40B4-BE49-F238E27FC236}">
                <a16:creationId xmlns:a16="http://schemas.microsoft.com/office/drawing/2014/main" id="{27767BBB-38A2-45F3-9061-5FD5D71ADDEE}"/>
              </a:ext>
            </a:extLst>
          </p:cNvPr>
          <p:cNvGrpSpPr/>
          <p:nvPr/>
        </p:nvGrpSpPr>
        <p:grpSpPr>
          <a:xfrm>
            <a:off x="6472103" y="1649844"/>
            <a:ext cx="1925640" cy="1252106"/>
            <a:chOff x="5974249" y="1786702"/>
            <a:chExt cx="1777514" cy="1155790"/>
          </a:xfrm>
        </p:grpSpPr>
        <p:grpSp>
          <p:nvGrpSpPr>
            <p:cNvPr id="102449" name="Group 49">
              <a:extLst>
                <a:ext uri="{FF2B5EF4-FFF2-40B4-BE49-F238E27FC236}">
                  <a16:creationId xmlns:a16="http://schemas.microsoft.com/office/drawing/2014/main" id="{71CB4615-8114-4707-9843-6672E264C4E4}"/>
                </a:ext>
              </a:extLst>
            </p:cNvPr>
            <p:cNvGrpSpPr>
              <a:grpSpLocks/>
            </p:cNvGrpSpPr>
            <p:nvPr/>
          </p:nvGrpSpPr>
          <p:grpSpPr bwMode="auto">
            <a:xfrm>
              <a:off x="5974249" y="2128104"/>
              <a:ext cx="1436688" cy="814388"/>
              <a:chOff x="3979" y="1190"/>
              <a:chExt cx="905" cy="513"/>
            </a:xfrm>
          </p:grpSpPr>
          <p:sp>
            <p:nvSpPr>
              <p:cNvPr id="102450" name="Line 50">
                <a:extLst>
                  <a:ext uri="{FF2B5EF4-FFF2-40B4-BE49-F238E27FC236}">
                    <a16:creationId xmlns:a16="http://schemas.microsoft.com/office/drawing/2014/main" id="{01B05500-597D-4FA0-9D0F-D168165AE8AF}"/>
                  </a:ext>
                </a:extLst>
              </p:cNvPr>
              <p:cNvSpPr>
                <a:spLocks noChangeShapeType="1"/>
              </p:cNvSpPr>
              <p:nvPr/>
            </p:nvSpPr>
            <p:spPr bwMode="auto">
              <a:xfrm>
                <a:off x="3979" y="1195"/>
                <a:ext cx="848" cy="0"/>
              </a:xfrm>
              <a:prstGeom prst="line">
                <a:avLst/>
              </a:prstGeom>
              <a:noFill/>
              <a:ln w="28575">
                <a:solidFill>
                  <a:schemeClr val="accent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02451" name="Line 51">
                <a:extLst>
                  <a:ext uri="{FF2B5EF4-FFF2-40B4-BE49-F238E27FC236}">
                    <a16:creationId xmlns:a16="http://schemas.microsoft.com/office/drawing/2014/main" id="{D7C5DA78-2EF1-435C-82E8-7C2BEA126690}"/>
                  </a:ext>
                </a:extLst>
              </p:cNvPr>
              <p:cNvSpPr>
                <a:spLocks noChangeShapeType="1"/>
              </p:cNvSpPr>
              <p:nvPr/>
            </p:nvSpPr>
            <p:spPr bwMode="auto">
              <a:xfrm flipV="1">
                <a:off x="4832" y="1190"/>
                <a:ext cx="0" cy="513"/>
              </a:xfrm>
              <a:prstGeom prst="line">
                <a:avLst/>
              </a:prstGeom>
              <a:noFill/>
              <a:ln w="28575">
                <a:solidFill>
                  <a:schemeClr val="accent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02452" name="Line 52">
                <a:extLst>
                  <a:ext uri="{FF2B5EF4-FFF2-40B4-BE49-F238E27FC236}">
                    <a16:creationId xmlns:a16="http://schemas.microsoft.com/office/drawing/2014/main" id="{86010757-48E1-47D5-B07E-B4D5DAFC7B53}"/>
                  </a:ext>
                </a:extLst>
              </p:cNvPr>
              <p:cNvSpPr>
                <a:spLocks noChangeShapeType="1"/>
              </p:cNvSpPr>
              <p:nvPr/>
            </p:nvSpPr>
            <p:spPr bwMode="auto">
              <a:xfrm flipV="1">
                <a:off x="3979" y="1190"/>
                <a:ext cx="905" cy="513"/>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dirty="0"/>
              </a:p>
            </p:txBody>
          </p:sp>
          <p:sp>
            <p:nvSpPr>
              <p:cNvPr id="102453" name="Arc 53">
                <a:extLst>
                  <a:ext uri="{FF2B5EF4-FFF2-40B4-BE49-F238E27FC236}">
                    <a16:creationId xmlns:a16="http://schemas.microsoft.com/office/drawing/2014/main" id="{34FBC06B-1244-4DBF-8549-59BD41761E0F}"/>
                  </a:ext>
                </a:extLst>
              </p:cNvPr>
              <p:cNvSpPr>
                <a:spLocks/>
              </p:cNvSpPr>
              <p:nvPr/>
            </p:nvSpPr>
            <p:spPr bwMode="auto">
              <a:xfrm>
                <a:off x="4260" y="1579"/>
                <a:ext cx="53" cy="1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cap="rnd">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graphicFrame>
          <p:nvGraphicFramePr>
            <p:cNvPr id="143" name="对象 142">
              <a:extLst>
                <a:ext uri="{FF2B5EF4-FFF2-40B4-BE49-F238E27FC236}">
                  <a16:creationId xmlns:a16="http://schemas.microsoft.com/office/drawing/2014/main" id="{CBE22F07-E216-4999-BC8C-9AE86731FDE6}"/>
                </a:ext>
              </a:extLst>
            </p:cNvPr>
            <p:cNvGraphicFramePr>
              <a:graphicFrameLocks noChangeAspect="1"/>
            </p:cNvGraphicFramePr>
            <p:nvPr>
              <p:extLst>
                <p:ext uri="{D42A27DB-BD31-4B8C-83A1-F6EECF244321}">
                  <p14:modId xmlns:p14="http://schemas.microsoft.com/office/powerpoint/2010/main" val="2788713474"/>
                </p:ext>
              </p:extLst>
            </p:nvPr>
          </p:nvGraphicFramePr>
          <p:xfrm>
            <a:off x="7415213" y="1786702"/>
            <a:ext cx="336550" cy="414215"/>
          </p:xfrm>
          <a:graphic>
            <a:graphicData uri="http://schemas.openxmlformats.org/presentationml/2006/ole">
              <mc:AlternateContent xmlns:mc="http://schemas.openxmlformats.org/markup-compatibility/2006">
                <mc:Choice xmlns:v="urn:schemas-microsoft-com:vml" Requires="v">
                  <p:oleObj spid="_x0000_s416796" name="公式" r:id="rId16" imgW="164880" imgH="203040" progId="Equation.3">
                    <p:embed/>
                  </p:oleObj>
                </mc:Choice>
                <mc:Fallback>
                  <p:oleObj name="公式" r:id="rId16" imgW="164880" imgH="203040" progId="Equation.3">
                    <p:embed/>
                    <p:pic>
                      <p:nvPicPr>
                        <p:cNvPr id="135" name="对象 134">
                          <a:extLst>
                            <a:ext uri="{FF2B5EF4-FFF2-40B4-BE49-F238E27FC236}">
                              <a16:creationId xmlns:a16="http://schemas.microsoft.com/office/drawing/2014/main" id="{D37BC76F-E714-4E9D-B440-20454894BBFD}"/>
                            </a:ext>
                          </a:extLst>
                        </p:cNvPr>
                        <p:cNvPicPr/>
                        <p:nvPr/>
                      </p:nvPicPr>
                      <p:blipFill>
                        <a:blip r:embed="rId7"/>
                        <a:stretch>
                          <a:fillRect/>
                        </a:stretch>
                      </p:blipFill>
                      <p:spPr>
                        <a:xfrm>
                          <a:off x="7415213" y="1786702"/>
                          <a:ext cx="336550" cy="414215"/>
                        </a:xfrm>
                        <a:prstGeom prst="rect">
                          <a:avLst/>
                        </a:prstGeom>
                      </p:spPr>
                    </p:pic>
                  </p:oleObj>
                </mc:Fallback>
              </mc:AlternateContent>
            </a:graphicData>
          </a:graphic>
        </p:graphicFrame>
      </p:grpSp>
      <p:grpSp>
        <p:nvGrpSpPr>
          <p:cNvPr id="5" name="组合 4">
            <a:extLst>
              <a:ext uri="{FF2B5EF4-FFF2-40B4-BE49-F238E27FC236}">
                <a16:creationId xmlns:a16="http://schemas.microsoft.com/office/drawing/2014/main" id="{63913227-11BB-4122-B872-5CC52C9A85E2}"/>
              </a:ext>
            </a:extLst>
          </p:cNvPr>
          <p:cNvGrpSpPr/>
          <p:nvPr/>
        </p:nvGrpSpPr>
        <p:grpSpPr>
          <a:xfrm>
            <a:off x="6438900" y="2701529"/>
            <a:ext cx="2715552" cy="419629"/>
            <a:chOff x="5943600" y="2757488"/>
            <a:chExt cx="2506663" cy="387350"/>
          </a:xfrm>
        </p:grpSpPr>
        <p:graphicFrame>
          <p:nvGraphicFramePr>
            <p:cNvPr id="145" name="对象 144">
              <a:extLst>
                <a:ext uri="{FF2B5EF4-FFF2-40B4-BE49-F238E27FC236}">
                  <a16:creationId xmlns:a16="http://schemas.microsoft.com/office/drawing/2014/main" id="{AD64CE5E-2859-436D-A0CA-8F38CDA9D0C5}"/>
                </a:ext>
              </a:extLst>
            </p:cNvPr>
            <p:cNvGraphicFramePr>
              <a:graphicFrameLocks noChangeAspect="1"/>
            </p:cNvGraphicFramePr>
            <p:nvPr>
              <p:extLst>
                <p:ext uri="{D42A27DB-BD31-4B8C-83A1-F6EECF244321}">
                  <p14:modId xmlns:p14="http://schemas.microsoft.com/office/powerpoint/2010/main" val="3196175665"/>
                </p:ext>
              </p:extLst>
            </p:nvPr>
          </p:nvGraphicFramePr>
          <p:xfrm>
            <a:off x="8191500" y="2757488"/>
            <a:ext cx="258763" cy="387350"/>
          </p:xfrm>
          <a:graphic>
            <a:graphicData uri="http://schemas.openxmlformats.org/presentationml/2006/ole">
              <mc:AlternateContent xmlns:mc="http://schemas.openxmlformats.org/markup-compatibility/2006">
                <mc:Choice xmlns:v="urn:schemas-microsoft-com:vml" Requires="v">
                  <p:oleObj spid="_x0000_s416797" name="公式" r:id="rId17" imgW="126720" imgH="190440" progId="Equation.3">
                    <p:embed/>
                  </p:oleObj>
                </mc:Choice>
                <mc:Fallback>
                  <p:oleObj name="公式" r:id="rId17" imgW="126720" imgH="190440" progId="Equation.3">
                    <p:embed/>
                    <p:pic>
                      <p:nvPicPr>
                        <p:cNvPr id="143" name="对象 142">
                          <a:extLst>
                            <a:ext uri="{FF2B5EF4-FFF2-40B4-BE49-F238E27FC236}">
                              <a16:creationId xmlns:a16="http://schemas.microsoft.com/office/drawing/2014/main" id="{CBE22F07-E216-4999-BC8C-9AE86731FDE6}"/>
                            </a:ext>
                          </a:extLst>
                        </p:cNvPr>
                        <p:cNvPicPr/>
                        <p:nvPr/>
                      </p:nvPicPr>
                      <p:blipFill>
                        <a:blip r:embed="rId18"/>
                        <a:stretch>
                          <a:fillRect/>
                        </a:stretch>
                      </p:blipFill>
                      <p:spPr>
                        <a:xfrm>
                          <a:off x="8191500" y="2757488"/>
                          <a:ext cx="258763" cy="387350"/>
                        </a:xfrm>
                        <a:prstGeom prst="rect">
                          <a:avLst/>
                        </a:prstGeom>
                      </p:spPr>
                    </p:pic>
                  </p:oleObj>
                </mc:Fallback>
              </mc:AlternateContent>
            </a:graphicData>
          </a:graphic>
        </p:graphicFrame>
        <p:sp>
          <p:nvSpPr>
            <p:cNvPr id="102444" name="Line 44">
              <a:extLst>
                <a:ext uri="{FF2B5EF4-FFF2-40B4-BE49-F238E27FC236}">
                  <a16:creationId xmlns:a16="http://schemas.microsoft.com/office/drawing/2014/main" id="{61B1B08F-F9DF-4533-81E5-2A3605073FCF}"/>
                </a:ext>
              </a:extLst>
            </p:cNvPr>
            <p:cNvSpPr>
              <a:spLocks noChangeShapeType="1"/>
            </p:cNvSpPr>
            <p:nvPr/>
          </p:nvSpPr>
          <p:spPr bwMode="auto">
            <a:xfrm>
              <a:off x="5943600" y="2952750"/>
              <a:ext cx="21336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grpSp>
        <p:nvGrpSpPr>
          <p:cNvPr id="6" name="组合 5">
            <a:extLst>
              <a:ext uri="{FF2B5EF4-FFF2-40B4-BE49-F238E27FC236}">
                <a16:creationId xmlns:a16="http://schemas.microsoft.com/office/drawing/2014/main" id="{457F9459-FCCE-4B46-906E-B0C0AEED2A1B}"/>
              </a:ext>
            </a:extLst>
          </p:cNvPr>
          <p:cNvGrpSpPr/>
          <p:nvPr/>
        </p:nvGrpSpPr>
        <p:grpSpPr>
          <a:xfrm>
            <a:off x="5327599" y="1787445"/>
            <a:ext cx="1111301" cy="1125619"/>
            <a:chOff x="4917784" y="1913718"/>
            <a:chExt cx="1025816" cy="1039033"/>
          </a:xfrm>
        </p:grpSpPr>
        <p:sp>
          <p:nvSpPr>
            <p:cNvPr id="102470" name="Line 70">
              <a:extLst>
                <a:ext uri="{FF2B5EF4-FFF2-40B4-BE49-F238E27FC236}">
                  <a16:creationId xmlns:a16="http://schemas.microsoft.com/office/drawing/2014/main" id="{908AF2CB-4E08-43A1-9A64-4BF935D83A03}"/>
                </a:ext>
              </a:extLst>
            </p:cNvPr>
            <p:cNvSpPr>
              <a:spLocks noChangeShapeType="1"/>
            </p:cNvSpPr>
            <p:nvPr/>
          </p:nvSpPr>
          <p:spPr bwMode="auto">
            <a:xfrm flipV="1">
              <a:off x="5943600" y="2111376"/>
              <a:ext cx="0" cy="841375"/>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141" name="对象 140">
              <a:extLst>
                <a:ext uri="{FF2B5EF4-FFF2-40B4-BE49-F238E27FC236}">
                  <a16:creationId xmlns:a16="http://schemas.microsoft.com/office/drawing/2014/main" id="{3B1A050F-7F8D-43F8-A0B5-A83F4E2527BD}"/>
                </a:ext>
              </a:extLst>
            </p:cNvPr>
            <p:cNvGraphicFramePr>
              <a:graphicFrameLocks noChangeAspect="1"/>
            </p:cNvGraphicFramePr>
            <p:nvPr>
              <p:extLst>
                <p:ext uri="{D42A27DB-BD31-4B8C-83A1-F6EECF244321}">
                  <p14:modId xmlns:p14="http://schemas.microsoft.com/office/powerpoint/2010/main" val="2418580457"/>
                </p:ext>
              </p:extLst>
            </p:nvPr>
          </p:nvGraphicFramePr>
          <p:xfrm>
            <a:off x="4917784" y="1913718"/>
            <a:ext cx="910304" cy="525487"/>
          </p:xfrm>
          <a:graphic>
            <a:graphicData uri="http://schemas.openxmlformats.org/presentationml/2006/ole">
              <mc:AlternateContent xmlns:mc="http://schemas.openxmlformats.org/markup-compatibility/2006">
                <mc:Choice xmlns:v="urn:schemas-microsoft-com:vml" Requires="v">
                  <p:oleObj spid="_x0000_s416798" name="公式" r:id="rId19" imgW="622080" imgH="241200" progId="Equation.3">
                    <p:embed/>
                  </p:oleObj>
                </mc:Choice>
                <mc:Fallback>
                  <p:oleObj name="公式" r:id="rId19" imgW="622080" imgH="241200" progId="Equation.3">
                    <p:embed/>
                    <p:pic>
                      <p:nvPicPr>
                        <p:cNvPr id="137" name="对象 136">
                          <a:extLst>
                            <a:ext uri="{FF2B5EF4-FFF2-40B4-BE49-F238E27FC236}">
                              <a16:creationId xmlns:a16="http://schemas.microsoft.com/office/drawing/2014/main" id="{219E4E17-1CE1-47B5-860D-B8401D14FD60}"/>
                            </a:ext>
                          </a:extLst>
                        </p:cNvPr>
                        <p:cNvPicPr/>
                        <p:nvPr/>
                      </p:nvPicPr>
                      <p:blipFill>
                        <a:blip r:embed="rId20"/>
                        <a:stretch>
                          <a:fillRect/>
                        </a:stretch>
                      </p:blipFill>
                      <p:spPr>
                        <a:xfrm>
                          <a:off x="4917784" y="1913718"/>
                          <a:ext cx="910304" cy="525487"/>
                        </a:xfrm>
                        <a:prstGeom prst="rect">
                          <a:avLst/>
                        </a:prstGeom>
                      </p:spPr>
                    </p:pic>
                  </p:oleObj>
                </mc:Fallback>
              </mc:AlternateContent>
            </a:graphicData>
          </a:graphic>
        </p:graphicFrame>
      </p:grpSp>
      <p:graphicFrame>
        <p:nvGraphicFramePr>
          <p:cNvPr id="10" name="对象 9">
            <a:extLst>
              <a:ext uri="{FF2B5EF4-FFF2-40B4-BE49-F238E27FC236}">
                <a16:creationId xmlns:a16="http://schemas.microsoft.com/office/drawing/2014/main" id="{B28C10C1-FBCA-4951-A787-683A12A17BAD}"/>
              </a:ext>
            </a:extLst>
          </p:cNvPr>
          <p:cNvGraphicFramePr>
            <a:graphicFrameLocks noChangeAspect="1"/>
          </p:cNvGraphicFramePr>
          <p:nvPr>
            <p:extLst>
              <p:ext uri="{D42A27DB-BD31-4B8C-83A1-F6EECF244321}">
                <p14:modId xmlns:p14="http://schemas.microsoft.com/office/powerpoint/2010/main" val="899663033"/>
              </p:ext>
            </p:extLst>
          </p:nvPr>
        </p:nvGraphicFramePr>
        <p:xfrm>
          <a:off x="4372183" y="5931728"/>
          <a:ext cx="3775004" cy="664121"/>
        </p:xfrm>
        <a:graphic>
          <a:graphicData uri="http://schemas.openxmlformats.org/presentationml/2006/ole">
            <mc:AlternateContent xmlns:mc="http://schemas.openxmlformats.org/markup-compatibility/2006">
              <mc:Choice xmlns:v="urn:schemas-microsoft-com:vml" Requires="v">
                <p:oleObj spid="_x0000_s416799" name="公式" r:id="rId21" imgW="1371600" imgH="241200" progId="Equation.3">
                  <p:embed/>
                </p:oleObj>
              </mc:Choice>
              <mc:Fallback>
                <p:oleObj name="公式" r:id="rId21" imgW="1371600" imgH="241200" progId="Equation.3">
                  <p:embed/>
                  <p:pic>
                    <p:nvPicPr>
                      <p:cNvPr id="0" name=""/>
                      <p:cNvPicPr/>
                      <p:nvPr/>
                    </p:nvPicPr>
                    <p:blipFill>
                      <a:blip r:embed="rId22"/>
                      <a:stretch>
                        <a:fillRect/>
                      </a:stretch>
                    </p:blipFill>
                    <p:spPr>
                      <a:xfrm>
                        <a:off x="4372183" y="5931728"/>
                        <a:ext cx="3775004" cy="664121"/>
                      </a:xfrm>
                      <a:prstGeom prst="rect">
                        <a:avLst/>
                      </a:prstGeom>
                      <a:ln>
                        <a:solidFill>
                          <a:srgbClr val="C00000"/>
                        </a:solidFill>
                      </a:ln>
                    </p:spPr>
                  </p:pic>
                </p:oleObj>
              </mc:Fallback>
            </mc:AlternateContent>
          </a:graphicData>
        </a:graphic>
      </p:graphicFrame>
      <p:grpSp>
        <p:nvGrpSpPr>
          <p:cNvPr id="4" name="组合 3">
            <a:extLst>
              <a:ext uri="{FF2B5EF4-FFF2-40B4-BE49-F238E27FC236}">
                <a16:creationId xmlns:a16="http://schemas.microsoft.com/office/drawing/2014/main" id="{FD5AA9BB-9C53-4999-A79E-A129D6901ADA}"/>
              </a:ext>
            </a:extLst>
          </p:cNvPr>
          <p:cNvGrpSpPr/>
          <p:nvPr/>
        </p:nvGrpSpPr>
        <p:grpSpPr>
          <a:xfrm>
            <a:off x="6438901" y="2913063"/>
            <a:ext cx="1589615" cy="568935"/>
            <a:chOff x="5943600" y="2952750"/>
            <a:chExt cx="1467337" cy="525171"/>
          </a:xfrm>
        </p:grpSpPr>
        <p:sp>
          <p:nvSpPr>
            <p:cNvPr id="102458" name="Line 58">
              <a:extLst>
                <a:ext uri="{FF2B5EF4-FFF2-40B4-BE49-F238E27FC236}">
                  <a16:creationId xmlns:a16="http://schemas.microsoft.com/office/drawing/2014/main" id="{C53CA710-8C73-4A74-A8D9-65D82CDC2B6D}"/>
                </a:ext>
              </a:extLst>
            </p:cNvPr>
            <p:cNvSpPr>
              <a:spLocks noChangeShapeType="1"/>
            </p:cNvSpPr>
            <p:nvPr/>
          </p:nvSpPr>
          <p:spPr bwMode="auto">
            <a:xfrm>
              <a:off x="5943600" y="2952750"/>
              <a:ext cx="1436688"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144" name="对象 143">
              <a:extLst>
                <a:ext uri="{FF2B5EF4-FFF2-40B4-BE49-F238E27FC236}">
                  <a16:creationId xmlns:a16="http://schemas.microsoft.com/office/drawing/2014/main" id="{971FCA8A-2AE4-4B90-ADF2-F7EFED748C02}"/>
                </a:ext>
              </a:extLst>
            </p:cNvPr>
            <p:cNvGraphicFramePr>
              <a:graphicFrameLocks noChangeAspect="1"/>
            </p:cNvGraphicFramePr>
            <p:nvPr>
              <p:extLst>
                <p:ext uri="{D42A27DB-BD31-4B8C-83A1-F6EECF244321}">
                  <p14:modId xmlns:p14="http://schemas.microsoft.com/office/powerpoint/2010/main" val="589091482"/>
                </p:ext>
              </p:extLst>
            </p:nvPr>
          </p:nvGraphicFramePr>
          <p:xfrm>
            <a:off x="6974132" y="2998496"/>
            <a:ext cx="436805" cy="479425"/>
          </p:xfrm>
          <a:graphic>
            <a:graphicData uri="http://schemas.openxmlformats.org/presentationml/2006/ole">
              <mc:AlternateContent xmlns:mc="http://schemas.openxmlformats.org/markup-compatibility/2006">
                <mc:Choice xmlns:v="urn:schemas-microsoft-com:vml" Requires="v">
                  <p:oleObj spid="_x0000_s416800" name="公式" r:id="rId23" imgW="228600" imgH="228600" progId="Equation.3">
                    <p:embed/>
                  </p:oleObj>
                </mc:Choice>
                <mc:Fallback>
                  <p:oleObj name="公式" r:id="rId23" imgW="228600" imgH="228600" progId="Equation.3">
                    <p:embed/>
                    <p:pic>
                      <p:nvPicPr>
                        <p:cNvPr id="140" name="对象 139">
                          <a:extLst>
                            <a:ext uri="{FF2B5EF4-FFF2-40B4-BE49-F238E27FC236}">
                              <a16:creationId xmlns:a16="http://schemas.microsoft.com/office/drawing/2014/main" id="{B1D95C55-88DF-421C-9452-0ADA865BB1C2}"/>
                            </a:ext>
                          </a:extLst>
                        </p:cNvPr>
                        <p:cNvPicPr/>
                        <p:nvPr/>
                      </p:nvPicPr>
                      <p:blipFill>
                        <a:blip r:embed="rId24"/>
                        <a:stretch>
                          <a:fillRect/>
                        </a:stretch>
                      </p:blipFill>
                      <p:spPr>
                        <a:xfrm>
                          <a:off x="6974132" y="2998496"/>
                          <a:ext cx="436805" cy="479425"/>
                        </a:xfrm>
                        <a:prstGeom prst="rect">
                          <a:avLst/>
                        </a:prstGeom>
                      </p:spPr>
                    </p:pic>
                  </p:oleObj>
                </mc:Fallback>
              </mc:AlternateContent>
            </a:graphicData>
          </a:graphic>
        </p:graphicFrame>
      </p:grpSp>
      <p:sp>
        <p:nvSpPr>
          <p:cNvPr id="11" name="灯片编号占位符 10">
            <a:extLst>
              <a:ext uri="{FF2B5EF4-FFF2-40B4-BE49-F238E27FC236}">
                <a16:creationId xmlns:a16="http://schemas.microsoft.com/office/drawing/2014/main" id="{50F7D4E2-B074-4EE0-B73F-F1443A385C50}"/>
              </a:ext>
            </a:extLst>
          </p:cNvPr>
          <p:cNvSpPr>
            <a:spLocks noGrp="1"/>
          </p:cNvSpPr>
          <p:nvPr>
            <p:ph type="sldNum" sz="quarter" idx="12"/>
          </p:nvPr>
        </p:nvSpPr>
        <p:spPr/>
        <p:txBody>
          <a:bodyPr/>
          <a:lstStyle/>
          <a:p>
            <a:fld id="{DD7B16FF-69CA-4A0B-BD3A-C4B4E2184A49}" type="slidenum">
              <a:rPr lang="zh-CN" altLang="en-US" smtClean="0"/>
              <a:pPr/>
              <a:t>72</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2402"/>
                                        </p:tgtEl>
                                        <p:attrNameLst>
                                          <p:attrName>style.visibility</p:attrName>
                                        </p:attrNameLst>
                                      </p:cBhvr>
                                      <p:to>
                                        <p:strVal val="visible"/>
                                      </p:to>
                                    </p:set>
                                    <p:anim calcmode="lin" valueType="num">
                                      <p:cBhvr additive="base">
                                        <p:cTn id="7" dur="500" fill="hold"/>
                                        <p:tgtEl>
                                          <p:spTgt spid="102402"/>
                                        </p:tgtEl>
                                        <p:attrNameLst>
                                          <p:attrName>ppt_x</p:attrName>
                                        </p:attrNameLst>
                                      </p:cBhvr>
                                      <p:tavLst>
                                        <p:tav tm="0">
                                          <p:val>
                                            <p:strVal val="1+#ppt_w/2"/>
                                          </p:val>
                                        </p:tav>
                                        <p:tav tm="100000">
                                          <p:val>
                                            <p:strVal val="#ppt_x"/>
                                          </p:val>
                                        </p:tav>
                                      </p:tavLst>
                                    </p:anim>
                                    <p:anim calcmode="lin" valueType="num">
                                      <p:cBhvr additive="base">
                                        <p:cTn id="8" dur="500" fill="hold"/>
                                        <p:tgtEl>
                                          <p:spTgt spid="10240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02403"/>
                                        </p:tgtEl>
                                        <p:attrNameLst>
                                          <p:attrName>style.visibility</p:attrName>
                                        </p:attrNameLst>
                                      </p:cBhvr>
                                      <p:to>
                                        <p:strVal val="visible"/>
                                      </p:to>
                                    </p:set>
                                    <p:animEffect transition="in" filter="checkerboard(across)">
                                      <p:cBhvr>
                                        <p:cTn id="18" dur="500"/>
                                        <p:tgtEl>
                                          <p:spTgt spid="10240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up)">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down)">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down)">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02405"/>
                                        </p:tgtEl>
                                        <p:attrNameLst>
                                          <p:attrName>style.visibility</p:attrName>
                                        </p:attrNameLst>
                                      </p:cBhvr>
                                      <p:to>
                                        <p:strVal val="visible"/>
                                      </p:to>
                                    </p:set>
                                    <p:anim calcmode="lin" valueType="num">
                                      <p:cBhvr additive="base">
                                        <p:cTn id="48" dur="500" fill="hold"/>
                                        <p:tgtEl>
                                          <p:spTgt spid="102405"/>
                                        </p:tgtEl>
                                        <p:attrNameLst>
                                          <p:attrName>ppt_x</p:attrName>
                                        </p:attrNameLst>
                                      </p:cBhvr>
                                      <p:tavLst>
                                        <p:tav tm="0">
                                          <p:val>
                                            <p:strVal val="#ppt_x"/>
                                          </p:val>
                                        </p:tav>
                                        <p:tav tm="100000">
                                          <p:val>
                                            <p:strVal val="#ppt_x"/>
                                          </p:val>
                                        </p:tav>
                                      </p:tavLst>
                                    </p:anim>
                                    <p:anim calcmode="lin" valueType="num">
                                      <p:cBhvr additive="base">
                                        <p:cTn id="49" dur="500" fill="hold"/>
                                        <p:tgtEl>
                                          <p:spTgt spid="102405"/>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02404"/>
                                        </p:tgtEl>
                                        <p:attrNameLst>
                                          <p:attrName>style.visibility</p:attrName>
                                        </p:attrNameLst>
                                      </p:cBhvr>
                                      <p:to>
                                        <p:strVal val="visible"/>
                                      </p:to>
                                    </p:set>
                                    <p:anim calcmode="lin" valueType="num">
                                      <p:cBhvr additive="base">
                                        <p:cTn id="54" dur="500" fill="hold"/>
                                        <p:tgtEl>
                                          <p:spTgt spid="102404"/>
                                        </p:tgtEl>
                                        <p:attrNameLst>
                                          <p:attrName>ppt_x</p:attrName>
                                        </p:attrNameLst>
                                      </p:cBhvr>
                                      <p:tavLst>
                                        <p:tav tm="0">
                                          <p:val>
                                            <p:strVal val="#ppt_x"/>
                                          </p:val>
                                        </p:tav>
                                        <p:tav tm="100000">
                                          <p:val>
                                            <p:strVal val="#ppt_x"/>
                                          </p:val>
                                        </p:tav>
                                      </p:tavLst>
                                    </p:anim>
                                    <p:anim calcmode="lin" valueType="num">
                                      <p:cBhvr additive="base">
                                        <p:cTn id="55" dur="500" fill="hold"/>
                                        <p:tgtEl>
                                          <p:spTgt spid="102404"/>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nodeType="click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randombar(horizontal)">
                                      <p:cBhvr>
                                        <p:cTn id="6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autoUpdateAnimBg="0"/>
      <p:bldP spid="102403" grpId="0" animBg="1" autoUpdateAnimBg="0"/>
      <p:bldP spid="102404"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09" name="Text Box 85">
            <a:extLst>
              <a:ext uri="{FF2B5EF4-FFF2-40B4-BE49-F238E27FC236}">
                <a16:creationId xmlns:a16="http://schemas.microsoft.com/office/drawing/2014/main" id="{A289F927-165F-40BB-B5E4-641055550707}"/>
              </a:ext>
            </a:extLst>
          </p:cNvPr>
          <p:cNvSpPr txBox="1">
            <a:spLocks noChangeArrowheads="1"/>
          </p:cNvSpPr>
          <p:nvPr/>
        </p:nvSpPr>
        <p:spPr bwMode="auto">
          <a:xfrm>
            <a:off x="7720495" y="1486314"/>
            <a:ext cx="92868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dirty="0">
                <a:latin typeface="Times New Roman" panose="02020603050405020304" pitchFamily="18" charset="0"/>
                <a:sym typeface="Symbol" panose="05050102010706020507" pitchFamily="18" charset="2"/>
              </a:rPr>
              <a:t></a:t>
            </a:r>
            <a:endParaRPr lang="en-US" altLang="zh-CN" sz="2600" b="1" i="1" dirty="0">
              <a:latin typeface="Times New Roman" panose="02020603050405020304" pitchFamily="18" charset="0"/>
            </a:endParaRPr>
          </a:p>
        </p:txBody>
      </p:sp>
      <p:grpSp>
        <p:nvGrpSpPr>
          <p:cNvPr id="2" name="组合 1">
            <a:extLst>
              <a:ext uri="{FF2B5EF4-FFF2-40B4-BE49-F238E27FC236}">
                <a16:creationId xmlns:a16="http://schemas.microsoft.com/office/drawing/2014/main" id="{0BDE3A4C-4223-4235-A123-2F89D9B605C0}"/>
              </a:ext>
            </a:extLst>
          </p:cNvPr>
          <p:cNvGrpSpPr/>
          <p:nvPr/>
        </p:nvGrpSpPr>
        <p:grpSpPr>
          <a:xfrm>
            <a:off x="5918701" y="-137837"/>
            <a:ext cx="3826852" cy="3297981"/>
            <a:chOff x="5463416" y="136535"/>
            <a:chExt cx="3532479" cy="3044290"/>
          </a:xfrm>
        </p:grpSpPr>
        <p:grpSp>
          <p:nvGrpSpPr>
            <p:cNvPr id="98" name="组合 97">
              <a:extLst>
                <a:ext uri="{FF2B5EF4-FFF2-40B4-BE49-F238E27FC236}">
                  <a16:creationId xmlns:a16="http://schemas.microsoft.com/office/drawing/2014/main" id="{F87E73F3-B5A0-42FB-B621-C212D14F93DF}"/>
                </a:ext>
              </a:extLst>
            </p:cNvPr>
            <p:cNvGrpSpPr/>
            <p:nvPr/>
          </p:nvGrpSpPr>
          <p:grpSpPr>
            <a:xfrm>
              <a:off x="6023308" y="2126724"/>
              <a:ext cx="522883" cy="1054101"/>
              <a:chOff x="5477676" y="2971800"/>
              <a:chExt cx="522883" cy="1054101"/>
            </a:xfrm>
          </p:grpSpPr>
          <p:sp>
            <p:nvSpPr>
              <p:cNvPr id="99" name="Line 80">
                <a:extLst>
                  <a:ext uri="{FF2B5EF4-FFF2-40B4-BE49-F238E27FC236}">
                    <a16:creationId xmlns:a16="http://schemas.microsoft.com/office/drawing/2014/main" id="{8121350C-45BB-47F2-AACF-97769AD62EC5}"/>
                  </a:ext>
                </a:extLst>
              </p:cNvPr>
              <p:cNvSpPr>
                <a:spLocks noChangeShapeType="1"/>
              </p:cNvSpPr>
              <p:nvPr/>
            </p:nvSpPr>
            <p:spPr bwMode="auto">
              <a:xfrm flipH="1" flipV="1">
                <a:off x="5943606" y="2971800"/>
                <a:ext cx="0" cy="838200"/>
              </a:xfrm>
              <a:prstGeom prst="line">
                <a:avLst/>
              </a:prstGeom>
              <a:noFill/>
              <a:ln w="381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100" name="对象 99">
                <a:extLst>
                  <a:ext uri="{FF2B5EF4-FFF2-40B4-BE49-F238E27FC236}">
                    <a16:creationId xmlns:a16="http://schemas.microsoft.com/office/drawing/2014/main" id="{AFD2E002-212E-4505-BB27-2B51086E92AF}"/>
                  </a:ext>
                </a:extLst>
              </p:cNvPr>
              <p:cNvGraphicFramePr>
                <a:graphicFrameLocks noChangeAspect="1"/>
              </p:cNvGraphicFramePr>
              <p:nvPr>
                <p:extLst>
                  <p:ext uri="{D42A27DB-BD31-4B8C-83A1-F6EECF244321}">
                    <p14:modId xmlns:p14="http://schemas.microsoft.com/office/powerpoint/2010/main" val="81843218"/>
                  </p:ext>
                </p:extLst>
              </p:nvPr>
            </p:nvGraphicFramePr>
            <p:xfrm>
              <a:off x="5477676" y="3520900"/>
              <a:ext cx="522883" cy="505001"/>
            </p:xfrm>
            <a:graphic>
              <a:graphicData uri="http://schemas.openxmlformats.org/presentationml/2006/ole">
                <mc:AlternateContent xmlns:mc="http://schemas.openxmlformats.org/markup-compatibility/2006">
                  <mc:Choice xmlns:v="urn:schemas-microsoft-com:vml" Requires="v">
                    <p:oleObj spid="_x0000_s418827" name="公式" r:id="rId3" imgW="228600" imgH="241200" progId="Equation.3">
                      <p:embed/>
                    </p:oleObj>
                  </mc:Choice>
                  <mc:Fallback>
                    <p:oleObj name="公式" r:id="rId3" imgW="228600" imgH="241200" progId="Equation.3">
                      <p:embed/>
                      <p:pic>
                        <p:nvPicPr>
                          <p:cNvPr id="140" name="对象 139">
                            <a:extLst>
                              <a:ext uri="{FF2B5EF4-FFF2-40B4-BE49-F238E27FC236}">
                                <a16:creationId xmlns:a16="http://schemas.microsoft.com/office/drawing/2014/main" id="{B1D95C55-88DF-421C-9452-0ADA865BB1C2}"/>
                              </a:ext>
                            </a:extLst>
                          </p:cNvPr>
                          <p:cNvPicPr/>
                          <p:nvPr/>
                        </p:nvPicPr>
                        <p:blipFill>
                          <a:blip r:embed="rId4"/>
                          <a:stretch>
                            <a:fillRect/>
                          </a:stretch>
                        </p:blipFill>
                        <p:spPr>
                          <a:xfrm>
                            <a:off x="5477676" y="3520900"/>
                            <a:ext cx="522883" cy="505001"/>
                          </a:xfrm>
                          <a:prstGeom prst="rect">
                            <a:avLst/>
                          </a:prstGeom>
                        </p:spPr>
                      </p:pic>
                    </p:oleObj>
                  </mc:Fallback>
                </mc:AlternateContent>
              </a:graphicData>
            </a:graphic>
          </p:graphicFrame>
        </p:grpSp>
        <p:grpSp>
          <p:nvGrpSpPr>
            <p:cNvPr id="101" name="组合 100">
              <a:extLst>
                <a:ext uri="{FF2B5EF4-FFF2-40B4-BE49-F238E27FC236}">
                  <a16:creationId xmlns:a16="http://schemas.microsoft.com/office/drawing/2014/main" id="{4FAC4963-E0B9-460D-95D4-7912D63BE884}"/>
                </a:ext>
              </a:extLst>
            </p:cNvPr>
            <p:cNvGrpSpPr/>
            <p:nvPr/>
          </p:nvGrpSpPr>
          <p:grpSpPr>
            <a:xfrm>
              <a:off x="5969027" y="136535"/>
              <a:ext cx="521797" cy="1971139"/>
              <a:chOff x="5423395" y="981611"/>
              <a:chExt cx="521797" cy="1971139"/>
            </a:xfrm>
          </p:grpSpPr>
          <p:sp>
            <p:nvSpPr>
              <p:cNvPr id="102" name="Line 64">
                <a:extLst>
                  <a:ext uri="{FF2B5EF4-FFF2-40B4-BE49-F238E27FC236}">
                    <a16:creationId xmlns:a16="http://schemas.microsoft.com/office/drawing/2014/main" id="{EE77B58F-9BD5-4E1B-900E-09147E439BB6}"/>
                  </a:ext>
                </a:extLst>
              </p:cNvPr>
              <p:cNvSpPr>
                <a:spLocks noChangeShapeType="1"/>
              </p:cNvSpPr>
              <p:nvPr/>
            </p:nvSpPr>
            <p:spPr bwMode="auto">
              <a:xfrm flipV="1">
                <a:off x="5945192" y="1400175"/>
                <a:ext cx="0" cy="1552575"/>
              </a:xfrm>
              <a:prstGeom prst="line">
                <a:avLst/>
              </a:prstGeom>
              <a:noFill/>
              <a:ln w="38100">
                <a:solidFill>
                  <a:srgbClr val="66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103" name="对象 102">
                <a:extLst>
                  <a:ext uri="{FF2B5EF4-FFF2-40B4-BE49-F238E27FC236}">
                    <a16:creationId xmlns:a16="http://schemas.microsoft.com/office/drawing/2014/main" id="{75BB27C7-F58C-484A-856F-C832D996DA06}"/>
                  </a:ext>
                </a:extLst>
              </p:cNvPr>
              <p:cNvGraphicFramePr>
                <a:graphicFrameLocks noChangeAspect="1"/>
              </p:cNvGraphicFramePr>
              <p:nvPr>
                <p:extLst>
                  <p:ext uri="{D42A27DB-BD31-4B8C-83A1-F6EECF244321}">
                    <p14:modId xmlns:p14="http://schemas.microsoft.com/office/powerpoint/2010/main" val="4126545456"/>
                  </p:ext>
                </p:extLst>
              </p:nvPr>
            </p:nvGraphicFramePr>
            <p:xfrm>
              <a:off x="5423395" y="981611"/>
              <a:ext cx="452960" cy="478950"/>
            </p:xfrm>
            <a:graphic>
              <a:graphicData uri="http://schemas.openxmlformats.org/presentationml/2006/ole">
                <mc:AlternateContent xmlns:mc="http://schemas.openxmlformats.org/markup-compatibility/2006">
                  <mc:Choice xmlns:v="urn:schemas-microsoft-com:vml" Requires="v">
                    <p:oleObj spid="_x0000_s418828" name="公式" r:id="rId5" imgW="215640" imgH="228600" progId="Equation.3">
                      <p:embed/>
                    </p:oleObj>
                  </mc:Choice>
                  <mc:Fallback>
                    <p:oleObj name="公式" r:id="rId5" imgW="215640" imgH="228600" progId="Equation.3">
                      <p:embed/>
                      <p:pic>
                        <p:nvPicPr>
                          <p:cNvPr id="142" name="对象 141">
                            <a:extLst>
                              <a:ext uri="{FF2B5EF4-FFF2-40B4-BE49-F238E27FC236}">
                                <a16:creationId xmlns:a16="http://schemas.microsoft.com/office/drawing/2014/main" id="{1B388137-9CC5-4515-B321-269541BDDFD3}"/>
                              </a:ext>
                            </a:extLst>
                          </p:cNvPr>
                          <p:cNvPicPr/>
                          <p:nvPr/>
                        </p:nvPicPr>
                        <p:blipFill>
                          <a:blip r:embed="rId6"/>
                          <a:stretch>
                            <a:fillRect/>
                          </a:stretch>
                        </p:blipFill>
                        <p:spPr>
                          <a:xfrm>
                            <a:off x="5423395" y="981611"/>
                            <a:ext cx="452960" cy="478950"/>
                          </a:xfrm>
                          <a:prstGeom prst="rect">
                            <a:avLst/>
                          </a:prstGeom>
                        </p:spPr>
                      </p:pic>
                    </p:oleObj>
                  </mc:Fallback>
                </mc:AlternateContent>
              </a:graphicData>
            </a:graphic>
          </p:graphicFrame>
        </p:grpSp>
        <p:grpSp>
          <p:nvGrpSpPr>
            <p:cNvPr id="104" name="组合 103">
              <a:extLst>
                <a:ext uri="{FF2B5EF4-FFF2-40B4-BE49-F238E27FC236}">
                  <a16:creationId xmlns:a16="http://schemas.microsoft.com/office/drawing/2014/main" id="{2D00D660-FB1C-46CB-80E2-E2F974924E88}"/>
                </a:ext>
              </a:extLst>
            </p:cNvPr>
            <p:cNvGrpSpPr/>
            <p:nvPr/>
          </p:nvGrpSpPr>
          <p:grpSpPr>
            <a:xfrm>
              <a:off x="6519881" y="941626"/>
              <a:ext cx="1777514" cy="1155790"/>
              <a:chOff x="5974249" y="1786702"/>
              <a:chExt cx="1777514" cy="1155790"/>
            </a:xfrm>
          </p:grpSpPr>
          <p:grpSp>
            <p:nvGrpSpPr>
              <p:cNvPr id="105" name="Group 49">
                <a:extLst>
                  <a:ext uri="{FF2B5EF4-FFF2-40B4-BE49-F238E27FC236}">
                    <a16:creationId xmlns:a16="http://schemas.microsoft.com/office/drawing/2014/main" id="{014A0F1A-9424-458C-8B54-795724AC1BE1}"/>
                  </a:ext>
                </a:extLst>
              </p:cNvPr>
              <p:cNvGrpSpPr>
                <a:grpSpLocks/>
              </p:cNvGrpSpPr>
              <p:nvPr/>
            </p:nvGrpSpPr>
            <p:grpSpPr bwMode="auto">
              <a:xfrm>
                <a:off x="5974249" y="2128104"/>
                <a:ext cx="1436688" cy="814388"/>
                <a:chOff x="3979" y="1190"/>
                <a:chExt cx="905" cy="513"/>
              </a:xfrm>
            </p:grpSpPr>
            <p:sp>
              <p:nvSpPr>
                <p:cNvPr id="107" name="Line 50">
                  <a:extLst>
                    <a:ext uri="{FF2B5EF4-FFF2-40B4-BE49-F238E27FC236}">
                      <a16:creationId xmlns:a16="http://schemas.microsoft.com/office/drawing/2014/main" id="{C742D29D-F2CB-4963-9008-E98220E1228A}"/>
                    </a:ext>
                  </a:extLst>
                </p:cNvPr>
                <p:cNvSpPr>
                  <a:spLocks noChangeShapeType="1"/>
                </p:cNvSpPr>
                <p:nvPr/>
              </p:nvSpPr>
              <p:spPr bwMode="auto">
                <a:xfrm>
                  <a:off x="3979" y="1195"/>
                  <a:ext cx="848" cy="0"/>
                </a:xfrm>
                <a:prstGeom prst="line">
                  <a:avLst/>
                </a:prstGeom>
                <a:noFill/>
                <a:ln w="28575">
                  <a:solidFill>
                    <a:schemeClr val="accent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08" name="Line 51">
                  <a:extLst>
                    <a:ext uri="{FF2B5EF4-FFF2-40B4-BE49-F238E27FC236}">
                      <a16:creationId xmlns:a16="http://schemas.microsoft.com/office/drawing/2014/main" id="{A485AEC9-7480-424D-A1DB-AC9BA8161DB0}"/>
                    </a:ext>
                  </a:extLst>
                </p:cNvPr>
                <p:cNvSpPr>
                  <a:spLocks noChangeShapeType="1"/>
                </p:cNvSpPr>
                <p:nvPr/>
              </p:nvSpPr>
              <p:spPr bwMode="auto">
                <a:xfrm flipV="1">
                  <a:off x="4832" y="1190"/>
                  <a:ext cx="0" cy="513"/>
                </a:xfrm>
                <a:prstGeom prst="line">
                  <a:avLst/>
                </a:prstGeom>
                <a:noFill/>
                <a:ln w="28575">
                  <a:solidFill>
                    <a:schemeClr val="accent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09" name="Line 52">
                  <a:extLst>
                    <a:ext uri="{FF2B5EF4-FFF2-40B4-BE49-F238E27FC236}">
                      <a16:creationId xmlns:a16="http://schemas.microsoft.com/office/drawing/2014/main" id="{67306FED-8468-48FF-A3E8-969765539F4B}"/>
                    </a:ext>
                  </a:extLst>
                </p:cNvPr>
                <p:cNvSpPr>
                  <a:spLocks noChangeShapeType="1"/>
                </p:cNvSpPr>
                <p:nvPr/>
              </p:nvSpPr>
              <p:spPr bwMode="auto">
                <a:xfrm flipV="1">
                  <a:off x="3979" y="1190"/>
                  <a:ext cx="905" cy="513"/>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dirty="0"/>
                </a:p>
              </p:txBody>
            </p:sp>
            <p:sp>
              <p:nvSpPr>
                <p:cNvPr id="110" name="Arc 53">
                  <a:extLst>
                    <a:ext uri="{FF2B5EF4-FFF2-40B4-BE49-F238E27FC236}">
                      <a16:creationId xmlns:a16="http://schemas.microsoft.com/office/drawing/2014/main" id="{E119BC00-182F-426C-83C0-0B475124FE02}"/>
                    </a:ext>
                  </a:extLst>
                </p:cNvPr>
                <p:cNvSpPr>
                  <a:spLocks/>
                </p:cNvSpPr>
                <p:nvPr/>
              </p:nvSpPr>
              <p:spPr bwMode="auto">
                <a:xfrm>
                  <a:off x="4260" y="1579"/>
                  <a:ext cx="53" cy="1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cap="rnd">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graphicFrame>
            <p:nvGraphicFramePr>
              <p:cNvPr id="106" name="对象 105">
                <a:extLst>
                  <a:ext uri="{FF2B5EF4-FFF2-40B4-BE49-F238E27FC236}">
                    <a16:creationId xmlns:a16="http://schemas.microsoft.com/office/drawing/2014/main" id="{16A501BE-17C5-4F9E-B1AB-3FBF101BC039}"/>
                  </a:ext>
                </a:extLst>
              </p:cNvPr>
              <p:cNvGraphicFramePr>
                <a:graphicFrameLocks noChangeAspect="1"/>
              </p:cNvGraphicFramePr>
              <p:nvPr>
                <p:extLst>
                  <p:ext uri="{D42A27DB-BD31-4B8C-83A1-F6EECF244321}">
                    <p14:modId xmlns:p14="http://schemas.microsoft.com/office/powerpoint/2010/main" val="3724010390"/>
                  </p:ext>
                </p:extLst>
              </p:nvPr>
            </p:nvGraphicFramePr>
            <p:xfrm>
              <a:off x="7415213" y="1786702"/>
              <a:ext cx="336550" cy="414215"/>
            </p:xfrm>
            <a:graphic>
              <a:graphicData uri="http://schemas.openxmlformats.org/presentationml/2006/ole">
                <mc:AlternateContent xmlns:mc="http://schemas.openxmlformats.org/markup-compatibility/2006">
                  <mc:Choice xmlns:v="urn:schemas-microsoft-com:vml" Requires="v">
                    <p:oleObj spid="_x0000_s418829" name="公式" r:id="rId7" imgW="164880" imgH="203040" progId="Equation.3">
                      <p:embed/>
                    </p:oleObj>
                  </mc:Choice>
                  <mc:Fallback>
                    <p:oleObj name="公式" r:id="rId7" imgW="164880" imgH="203040" progId="Equation.3">
                      <p:embed/>
                      <p:pic>
                        <p:nvPicPr>
                          <p:cNvPr id="143" name="对象 142">
                            <a:extLst>
                              <a:ext uri="{FF2B5EF4-FFF2-40B4-BE49-F238E27FC236}">
                                <a16:creationId xmlns:a16="http://schemas.microsoft.com/office/drawing/2014/main" id="{CBE22F07-E216-4999-BC8C-9AE86731FDE6}"/>
                              </a:ext>
                            </a:extLst>
                          </p:cNvPr>
                          <p:cNvPicPr/>
                          <p:nvPr/>
                        </p:nvPicPr>
                        <p:blipFill>
                          <a:blip r:embed="rId8"/>
                          <a:stretch>
                            <a:fillRect/>
                          </a:stretch>
                        </p:blipFill>
                        <p:spPr>
                          <a:xfrm>
                            <a:off x="7415213" y="1786702"/>
                            <a:ext cx="336550" cy="414215"/>
                          </a:xfrm>
                          <a:prstGeom prst="rect">
                            <a:avLst/>
                          </a:prstGeom>
                        </p:spPr>
                      </p:pic>
                    </p:oleObj>
                  </mc:Fallback>
                </mc:AlternateContent>
              </a:graphicData>
            </a:graphic>
          </p:graphicFrame>
        </p:grpSp>
        <p:grpSp>
          <p:nvGrpSpPr>
            <p:cNvPr id="111" name="组合 110">
              <a:extLst>
                <a:ext uri="{FF2B5EF4-FFF2-40B4-BE49-F238E27FC236}">
                  <a16:creationId xmlns:a16="http://schemas.microsoft.com/office/drawing/2014/main" id="{D2D4A868-92CF-4612-A596-9D92919FD0D5}"/>
                </a:ext>
              </a:extLst>
            </p:cNvPr>
            <p:cNvGrpSpPr/>
            <p:nvPr/>
          </p:nvGrpSpPr>
          <p:grpSpPr>
            <a:xfrm>
              <a:off x="6489232" y="1912412"/>
              <a:ext cx="2506663" cy="387350"/>
              <a:chOff x="5943600" y="2757488"/>
              <a:chExt cx="2506663" cy="387350"/>
            </a:xfrm>
          </p:grpSpPr>
          <p:graphicFrame>
            <p:nvGraphicFramePr>
              <p:cNvPr id="112" name="对象 111">
                <a:extLst>
                  <a:ext uri="{FF2B5EF4-FFF2-40B4-BE49-F238E27FC236}">
                    <a16:creationId xmlns:a16="http://schemas.microsoft.com/office/drawing/2014/main" id="{0C743F05-B51D-4410-9317-218355066440}"/>
                  </a:ext>
                </a:extLst>
              </p:cNvPr>
              <p:cNvGraphicFramePr>
                <a:graphicFrameLocks noChangeAspect="1"/>
              </p:cNvGraphicFramePr>
              <p:nvPr>
                <p:extLst>
                  <p:ext uri="{D42A27DB-BD31-4B8C-83A1-F6EECF244321}">
                    <p14:modId xmlns:p14="http://schemas.microsoft.com/office/powerpoint/2010/main" val="2526035425"/>
                  </p:ext>
                </p:extLst>
              </p:nvPr>
            </p:nvGraphicFramePr>
            <p:xfrm>
              <a:off x="8191500" y="2757488"/>
              <a:ext cx="258763" cy="387350"/>
            </p:xfrm>
            <a:graphic>
              <a:graphicData uri="http://schemas.openxmlformats.org/presentationml/2006/ole">
                <mc:AlternateContent xmlns:mc="http://schemas.openxmlformats.org/markup-compatibility/2006">
                  <mc:Choice xmlns:v="urn:schemas-microsoft-com:vml" Requires="v">
                    <p:oleObj spid="_x0000_s418830" name="公式" r:id="rId9" imgW="126720" imgH="190440" progId="Equation.3">
                      <p:embed/>
                    </p:oleObj>
                  </mc:Choice>
                  <mc:Fallback>
                    <p:oleObj name="公式" r:id="rId9" imgW="126720" imgH="190440" progId="Equation.3">
                      <p:embed/>
                      <p:pic>
                        <p:nvPicPr>
                          <p:cNvPr id="145" name="对象 144">
                            <a:extLst>
                              <a:ext uri="{FF2B5EF4-FFF2-40B4-BE49-F238E27FC236}">
                                <a16:creationId xmlns:a16="http://schemas.microsoft.com/office/drawing/2014/main" id="{AD64CE5E-2859-436D-A0CA-8F38CDA9D0C5}"/>
                              </a:ext>
                            </a:extLst>
                          </p:cNvPr>
                          <p:cNvPicPr/>
                          <p:nvPr/>
                        </p:nvPicPr>
                        <p:blipFill>
                          <a:blip r:embed="rId10"/>
                          <a:stretch>
                            <a:fillRect/>
                          </a:stretch>
                        </p:blipFill>
                        <p:spPr>
                          <a:xfrm>
                            <a:off x="8191500" y="2757488"/>
                            <a:ext cx="258763" cy="387350"/>
                          </a:xfrm>
                          <a:prstGeom prst="rect">
                            <a:avLst/>
                          </a:prstGeom>
                        </p:spPr>
                      </p:pic>
                    </p:oleObj>
                  </mc:Fallback>
                </mc:AlternateContent>
              </a:graphicData>
            </a:graphic>
          </p:graphicFrame>
          <p:sp>
            <p:nvSpPr>
              <p:cNvPr id="113" name="Line 44">
                <a:extLst>
                  <a:ext uri="{FF2B5EF4-FFF2-40B4-BE49-F238E27FC236}">
                    <a16:creationId xmlns:a16="http://schemas.microsoft.com/office/drawing/2014/main" id="{133AFCCE-3CF0-419E-A076-B396116FCCCC}"/>
                  </a:ext>
                </a:extLst>
              </p:cNvPr>
              <p:cNvSpPr>
                <a:spLocks noChangeShapeType="1"/>
              </p:cNvSpPr>
              <p:nvPr/>
            </p:nvSpPr>
            <p:spPr bwMode="auto">
              <a:xfrm>
                <a:off x="5943600" y="2952750"/>
                <a:ext cx="21336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grpSp>
          <p:nvGrpSpPr>
            <p:cNvPr id="114" name="组合 113">
              <a:extLst>
                <a:ext uri="{FF2B5EF4-FFF2-40B4-BE49-F238E27FC236}">
                  <a16:creationId xmlns:a16="http://schemas.microsoft.com/office/drawing/2014/main" id="{C43865E2-4B89-4FBA-94FF-9024F9713199}"/>
                </a:ext>
              </a:extLst>
            </p:cNvPr>
            <p:cNvGrpSpPr/>
            <p:nvPr/>
          </p:nvGrpSpPr>
          <p:grpSpPr>
            <a:xfrm>
              <a:off x="5463416" y="1068642"/>
              <a:ext cx="1025816" cy="1039033"/>
              <a:chOff x="4917784" y="1913718"/>
              <a:chExt cx="1025816" cy="1039033"/>
            </a:xfrm>
          </p:grpSpPr>
          <p:sp>
            <p:nvSpPr>
              <p:cNvPr id="115" name="Line 70">
                <a:extLst>
                  <a:ext uri="{FF2B5EF4-FFF2-40B4-BE49-F238E27FC236}">
                    <a16:creationId xmlns:a16="http://schemas.microsoft.com/office/drawing/2014/main" id="{00B6C6AD-A001-4DF2-B09B-E5417823DD98}"/>
                  </a:ext>
                </a:extLst>
              </p:cNvPr>
              <p:cNvSpPr>
                <a:spLocks noChangeShapeType="1"/>
              </p:cNvSpPr>
              <p:nvPr/>
            </p:nvSpPr>
            <p:spPr bwMode="auto">
              <a:xfrm flipV="1">
                <a:off x="5943600" y="2111376"/>
                <a:ext cx="0" cy="841375"/>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116" name="对象 115">
                <a:extLst>
                  <a:ext uri="{FF2B5EF4-FFF2-40B4-BE49-F238E27FC236}">
                    <a16:creationId xmlns:a16="http://schemas.microsoft.com/office/drawing/2014/main" id="{F97A8F50-890E-4533-9A7B-281C4CF7D665}"/>
                  </a:ext>
                </a:extLst>
              </p:cNvPr>
              <p:cNvGraphicFramePr>
                <a:graphicFrameLocks noChangeAspect="1"/>
              </p:cNvGraphicFramePr>
              <p:nvPr>
                <p:extLst>
                  <p:ext uri="{D42A27DB-BD31-4B8C-83A1-F6EECF244321}">
                    <p14:modId xmlns:p14="http://schemas.microsoft.com/office/powerpoint/2010/main" val="22166530"/>
                  </p:ext>
                </p:extLst>
              </p:nvPr>
            </p:nvGraphicFramePr>
            <p:xfrm>
              <a:off x="4917784" y="1913718"/>
              <a:ext cx="910304" cy="525487"/>
            </p:xfrm>
            <a:graphic>
              <a:graphicData uri="http://schemas.openxmlformats.org/presentationml/2006/ole">
                <mc:AlternateContent xmlns:mc="http://schemas.openxmlformats.org/markup-compatibility/2006">
                  <mc:Choice xmlns:v="urn:schemas-microsoft-com:vml" Requires="v">
                    <p:oleObj spid="_x0000_s418831" name="公式" r:id="rId11" imgW="622080" imgH="241200" progId="Equation.3">
                      <p:embed/>
                    </p:oleObj>
                  </mc:Choice>
                  <mc:Fallback>
                    <p:oleObj name="公式" r:id="rId11" imgW="622080" imgH="241200" progId="Equation.3">
                      <p:embed/>
                      <p:pic>
                        <p:nvPicPr>
                          <p:cNvPr id="141" name="对象 140">
                            <a:extLst>
                              <a:ext uri="{FF2B5EF4-FFF2-40B4-BE49-F238E27FC236}">
                                <a16:creationId xmlns:a16="http://schemas.microsoft.com/office/drawing/2014/main" id="{3B1A050F-7F8D-43F8-A0B5-A83F4E2527BD}"/>
                              </a:ext>
                            </a:extLst>
                          </p:cNvPr>
                          <p:cNvPicPr/>
                          <p:nvPr/>
                        </p:nvPicPr>
                        <p:blipFill>
                          <a:blip r:embed="rId12"/>
                          <a:stretch>
                            <a:fillRect/>
                          </a:stretch>
                        </p:blipFill>
                        <p:spPr>
                          <a:xfrm>
                            <a:off x="4917784" y="1913718"/>
                            <a:ext cx="910304" cy="525487"/>
                          </a:xfrm>
                          <a:prstGeom prst="rect">
                            <a:avLst/>
                          </a:prstGeom>
                        </p:spPr>
                      </p:pic>
                    </p:oleObj>
                  </mc:Fallback>
                </mc:AlternateContent>
              </a:graphicData>
            </a:graphic>
          </p:graphicFrame>
        </p:grpSp>
        <p:grpSp>
          <p:nvGrpSpPr>
            <p:cNvPr id="117" name="组合 116">
              <a:extLst>
                <a:ext uri="{FF2B5EF4-FFF2-40B4-BE49-F238E27FC236}">
                  <a16:creationId xmlns:a16="http://schemas.microsoft.com/office/drawing/2014/main" id="{2D3FA09B-0663-4A36-BC3B-1DE2EEC48370}"/>
                </a:ext>
              </a:extLst>
            </p:cNvPr>
            <p:cNvGrpSpPr/>
            <p:nvPr/>
          </p:nvGrpSpPr>
          <p:grpSpPr>
            <a:xfrm>
              <a:off x="6489232" y="2107674"/>
              <a:ext cx="1467337" cy="525171"/>
              <a:chOff x="5943600" y="2952750"/>
              <a:chExt cx="1467337" cy="525171"/>
            </a:xfrm>
          </p:grpSpPr>
          <p:sp>
            <p:nvSpPr>
              <p:cNvPr id="118" name="Line 58">
                <a:extLst>
                  <a:ext uri="{FF2B5EF4-FFF2-40B4-BE49-F238E27FC236}">
                    <a16:creationId xmlns:a16="http://schemas.microsoft.com/office/drawing/2014/main" id="{7A2FC3A5-60BD-4630-9EBE-9ADB0178D9DF}"/>
                  </a:ext>
                </a:extLst>
              </p:cNvPr>
              <p:cNvSpPr>
                <a:spLocks noChangeShapeType="1"/>
              </p:cNvSpPr>
              <p:nvPr/>
            </p:nvSpPr>
            <p:spPr bwMode="auto">
              <a:xfrm>
                <a:off x="5943600" y="2952750"/>
                <a:ext cx="1436688"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119" name="对象 118">
                <a:extLst>
                  <a:ext uri="{FF2B5EF4-FFF2-40B4-BE49-F238E27FC236}">
                    <a16:creationId xmlns:a16="http://schemas.microsoft.com/office/drawing/2014/main" id="{76A177FD-64F8-42A9-9E38-72BAE1E6B949}"/>
                  </a:ext>
                </a:extLst>
              </p:cNvPr>
              <p:cNvGraphicFramePr>
                <a:graphicFrameLocks noChangeAspect="1"/>
              </p:cNvGraphicFramePr>
              <p:nvPr>
                <p:extLst>
                  <p:ext uri="{D42A27DB-BD31-4B8C-83A1-F6EECF244321}">
                    <p14:modId xmlns:p14="http://schemas.microsoft.com/office/powerpoint/2010/main" val="2525879700"/>
                  </p:ext>
                </p:extLst>
              </p:nvPr>
            </p:nvGraphicFramePr>
            <p:xfrm>
              <a:off x="6974132" y="2998496"/>
              <a:ext cx="436805" cy="479425"/>
            </p:xfrm>
            <a:graphic>
              <a:graphicData uri="http://schemas.openxmlformats.org/presentationml/2006/ole">
                <mc:AlternateContent xmlns:mc="http://schemas.openxmlformats.org/markup-compatibility/2006">
                  <mc:Choice xmlns:v="urn:schemas-microsoft-com:vml" Requires="v">
                    <p:oleObj spid="_x0000_s418832" name="公式" r:id="rId13" imgW="228600" imgH="228600" progId="Equation.3">
                      <p:embed/>
                    </p:oleObj>
                  </mc:Choice>
                  <mc:Fallback>
                    <p:oleObj name="公式" r:id="rId13" imgW="228600" imgH="228600" progId="Equation.3">
                      <p:embed/>
                      <p:pic>
                        <p:nvPicPr>
                          <p:cNvPr id="144" name="对象 143">
                            <a:extLst>
                              <a:ext uri="{FF2B5EF4-FFF2-40B4-BE49-F238E27FC236}">
                                <a16:creationId xmlns:a16="http://schemas.microsoft.com/office/drawing/2014/main" id="{971FCA8A-2AE4-4B90-ADF2-F7EFED748C02}"/>
                              </a:ext>
                            </a:extLst>
                          </p:cNvPr>
                          <p:cNvPicPr/>
                          <p:nvPr/>
                        </p:nvPicPr>
                        <p:blipFill>
                          <a:blip r:embed="rId14"/>
                          <a:stretch>
                            <a:fillRect/>
                          </a:stretch>
                        </p:blipFill>
                        <p:spPr>
                          <a:xfrm>
                            <a:off x="6974132" y="2998496"/>
                            <a:ext cx="436805" cy="479425"/>
                          </a:xfrm>
                          <a:prstGeom prst="rect">
                            <a:avLst/>
                          </a:prstGeom>
                        </p:spPr>
                      </p:pic>
                    </p:oleObj>
                  </mc:Fallback>
                </mc:AlternateContent>
              </a:graphicData>
            </a:graphic>
          </p:graphicFrame>
        </p:grpSp>
      </p:grpSp>
      <p:graphicFrame>
        <p:nvGraphicFramePr>
          <p:cNvPr id="121" name="对象 120">
            <a:extLst>
              <a:ext uri="{FF2B5EF4-FFF2-40B4-BE49-F238E27FC236}">
                <a16:creationId xmlns:a16="http://schemas.microsoft.com/office/drawing/2014/main" id="{AEE977A8-4614-41FB-A9B8-D4B717742740}"/>
              </a:ext>
            </a:extLst>
          </p:cNvPr>
          <p:cNvGraphicFramePr>
            <a:graphicFrameLocks noChangeAspect="1"/>
          </p:cNvGraphicFramePr>
          <p:nvPr>
            <p:extLst>
              <p:ext uri="{D42A27DB-BD31-4B8C-83A1-F6EECF244321}">
                <p14:modId xmlns:p14="http://schemas.microsoft.com/office/powerpoint/2010/main" val="357746490"/>
              </p:ext>
            </p:extLst>
          </p:nvPr>
        </p:nvGraphicFramePr>
        <p:xfrm>
          <a:off x="840378" y="554730"/>
          <a:ext cx="3775004" cy="664121"/>
        </p:xfrm>
        <a:graphic>
          <a:graphicData uri="http://schemas.openxmlformats.org/presentationml/2006/ole">
            <mc:AlternateContent xmlns:mc="http://schemas.openxmlformats.org/markup-compatibility/2006">
              <mc:Choice xmlns:v="urn:schemas-microsoft-com:vml" Requires="v">
                <p:oleObj spid="_x0000_s418833" name="公式" r:id="rId15" imgW="1371600" imgH="241200" progId="Equation.3">
                  <p:embed/>
                </p:oleObj>
              </mc:Choice>
              <mc:Fallback>
                <p:oleObj name="公式" r:id="rId15" imgW="1371600" imgH="241200" progId="Equation.3">
                  <p:embed/>
                  <p:pic>
                    <p:nvPicPr>
                      <p:cNvPr id="10" name="对象 9">
                        <a:extLst>
                          <a:ext uri="{FF2B5EF4-FFF2-40B4-BE49-F238E27FC236}">
                            <a16:creationId xmlns:a16="http://schemas.microsoft.com/office/drawing/2014/main" id="{B28C10C1-FBCA-4951-A787-683A12A17BAD}"/>
                          </a:ext>
                        </a:extLst>
                      </p:cNvPr>
                      <p:cNvPicPr/>
                      <p:nvPr/>
                    </p:nvPicPr>
                    <p:blipFill>
                      <a:blip r:embed="rId16"/>
                      <a:stretch>
                        <a:fillRect/>
                      </a:stretch>
                    </p:blipFill>
                    <p:spPr>
                      <a:xfrm>
                        <a:off x="840378" y="554730"/>
                        <a:ext cx="3775004" cy="664121"/>
                      </a:xfrm>
                      <a:prstGeom prst="rect">
                        <a:avLst/>
                      </a:prstGeom>
                      <a:ln>
                        <a:noFill/>
                      </a:ln>
                    </p:spPr>
                  </p:pic>
                </p:oleObj>
              </mc:Fallback>
            </mc:AlternateContent>
          </a:graphicData>
        </a:graphic>
      </p:graphicFrame>
      <p:graphicFrame>
        <p:nvGraphicFramePr>
          <p:cNvPr id="122" name="对象 121">
            <a:extLst>
              <a:ext uri="{FF2B5EF4-FFF2-40B4-BE49-F238E27FC236}">
                <a16:creationId xmlns:a16="http://schemas.microsoft.com/office/drawing/2014/main" id="{009C4BF3-6D50-4C6D-BB71-465B903CD525}"/>
              </a:ext>
            </a:extLst>
          </p:cNvPr>
          <p:cNvGraphicFramePr>
            <a:graphicFrameLocks noChangeAspect="1"/>
          </p:cNvGraphicFramePr>
          <p:nvPr>
            <p:extLst>
              <p:ext uri="{D42A27DB-BD31-4B8C-83A1-F6EECF244321}">
                <p14:modId xmlns:p14="http://schemas.microsoft.com/office/powerpoint/2010/main" val="884025469"/>
              </p:ext>
            </p:extLst>
          </p:nvPr>
        </p:nvGraphicFramePr>
        <p:xfrm>
          <a:off x="1364600" y="1377697"/>
          <a:ext cx="1468702" cy="558932"/>
        </p:xfrm>
        <a:graphic>
          <a:graphicData uri="http://schemas.openxmlformats.org/presentationml/2006/ole">
            <mc:AlternateContent xmlns:mc="http://schemas.openxmlformats.org/markup-compatibility/2006">
              <mc:Choice xmlns:v="urn:schemas-microsoft-com:vml" Requires="v">
                <p:oleObj spid="_x0000_s418834" name="公式" r:id="rId17" imgW="533160" imgH="203040" progId="Equation.3">
                  <p:embed/>
                </p:oleObj>
              </mc:Choice>
              <mc:Fallback>
                <p:oleObj name="公式" r:id="rId17" imgW="533160" imgH="203040" progId="Equation.3">
                  <p:embed/>
                  <p:pic>
                    <p:nvPicPr>
                      <p:cNvPr id="121" name="对象 120">
                        <a:extLst>
                          <a:ext uri="{FF2B5EF4-FFF2-40B4-BE49-F238E27FC236}">
                            <a16:creationId xmlns:a16="http://schemas.microsoft.com/office/drawing/2014/main" id="{AEE977A8-4614-41FB-A9B8-D4B717742740}"/>
                          </a:ext>
                        </a:extLst>
                      </p:cNvPr>
                      <p:cNvPicPr/>
                      <p:nvPr/>
                    </p:nvPicPr>
                    <p:blipFill>
                      <a:blip r:embed="rId18"/>
                      <a:stretch>
                        <a:fillRect/>
                      </a:stretch>
                    </p:blipFill>
                    <p:spPr>
                      <a:xfrm>
                        <a:off x="1364600" y="1377697"/>
                        <a:ext cx="1468702" cy="558932"/>
                      </a:xfrm>
                      <a:prstGeom prst="rect">
                        <a:avLst/>
                      </a:prstGeom>
                      <a:ln>
                        <a:noFill/>
                      </a:ln>
                    </p:spPr>
                  </p:pic>
                </p:oleObj>
              </mc:Fallback>
            </mc:AlternateContent>
          </a:graphicData>
        </a:graphic>
      </p:graphicFrame>
      <p:graphicFrame>
        <p:nvGraphicFramePr>
          <p:cNvPr id="123" name="对象 122">
            <a:extLst>
              <a:ext uri="{FF2B5EF4-FFF2-40B4-BE49-F238E27FC236}">
                <a16:creationId xmlns:a16="http://schemas.microsoft.com/office/drawing/2014/main" id="{1EC9DDEA-8E88-4766-867D-EA8BE4CDFA7A}"/>
              </a:ext>
            </a:extLst>
          </p:cNvPr>
          <p:cNvGraphicFramePr>
            <a:graphicFrameLocks noChangeAspect="1"/>
          </p:cNvGraphicFramePr>
          <p:nvPr>
            <p:extLst>
              <p:ext uri="{D42A27DB-BD31-4B8C-83A1-F6EECF244321}">
                <p14:modId xmlns:p14="http://schemas.microsoft.com/office/powerpoint/2010/main" val="4028192334"/>
              </p:ext>
            </p:extLst>
          </p:nvPr>
        </p:nvGraphicFramePr>
        <p:xfrm>
          <a:off x="945190" y="2553626"/>
          <a:ext cx="4086541" cy="711299"/>
        </p:xfrm>
        <a:graphic>
          <a:graphicData uri="http://schemas.openxmlformats.org/presentationml/2006/ole">
            <mc:AlternateContent xmlns:mc="http://schemas.openxmlformats.org/markup-compatibility/2006">
              <mc:Choice xmlns:v="urn:schemas-microsoft-com:vml" Requires="v">
                <p:oleObj spid="_x0000_s418835" name="公式" r:id="rId19" imgW="1676160" imgH="291960" progId="Equation.3">
                  <p:embed/>
                </p:oleObj>
              </mc:Choice>
              <mc:Fallback>
                <p:oleObj name="公式" r:id="rId19" imgW="1676160" imgH="291960" progId="Equation.3">
                  <p:embed/>
                  <p:pic>
                    <p:nvPicPr>
                      <p:cNvPr id="10" name="对象 9">
                        <a:extLst>
                          <a:ext uri="{FF2B5EF4-FFF2-40B4-BE49-F238E27FC236}">
                            <a16:creationId xmlns:a16="http://schemas.microsoft.com/office/drawing/2014/main" id="{B28C10C1-FBCA-4951-A787-683A12A17BAD}"/>
                          </a:ext>
                        </a:extLst>
                      </p:cNvPr>
                      <p:cNvPicPr/>
                      <p:nvPr/>
                    </p:nvPicPr>
                    <p:blipFill>
                      <a:blip r:embed="rId20"/>
                      <a:stretch>
                        <a:fillRect/>
                      </a:stretch>
                    </p:blipFill>
                    <p:spPr>
                      <a:xfrm>
                        <a:off x="945190" y="2553626"/>
                        <a:ext cx="4086541" cy="711299"/>
                      </a:xfrm>
                      <a:prstGeom prst="rect">
                        <a:avLst/>
                      </a:prstGeom>
                      <a:ln>
                        <a:noFill/>
                      </a:ln>
                    </p:spPr>
                  </p:pic>
                </p:oleObj>
              </mc:Fallback>
            </mc:AlternateContent>
          </a:graphicData>
        </a:graphic>
      </p:graphicFrame>
      <p:graphicFrame>
        <p:nvGraphicFramePr>
          <p:cNvPr id="53" name="对象 52">
            <a:extLst>
              <a:ext uri="{FF2B5EF4-FFF2-40B4-BE49-F238E27FC236}">
                <a16:creationId xmlns:a16="http://schemas.microsoft.com/office/drawing/2014/main" id="{06D80F43-D852-4773-9A3B-0299D6881185}"/>
              </a:ext>
            </a:extLst>
          </p:cNvPr>
          <p:cNvGraphicFramePr>
            <a:graphicFrameLocks noChangeAspect="1"/>
          </p:cNvGraphicFramePr>
          <p:nvPr>
            <p:extLst>
              <p:ext uri="{D42A27DB-BD31-4B8C-83A1-F6EECF244321}">
                <p14:modId xmlns:p14="http://schemas.microsoft.com/office/powerpoint/2010/main" val="1933936779"/>
              </p:ext>
            </p:extLst>
          </p:nvPr>
        </p:nvGraphicFramePr>
        <p:xfrm>
          <a:off x="1463310" y="3437598"/>
          <a:ext cx="4373967" cy="723060"/>
        </p:xfrm>
        <a:graphic>
          <a:graphicData uri="http://schemas.openxmlformats.org/presentationml/2006/ole">
            <mc:AlternateContent xmlns:mc="http://schemas.openxmlformats.org/markup-compatibility/2006">
              <mc:Choice xmlns:v="urn:schemas-microsoft-com:vml" Requires="v">
                <p:oleObj spid="_x0000_s418836" name="公式" r:id="rId21" imgW="1765080" imgH="291960" progId="Equation.3">
                  <p:embed/>
                </p:oleObj>
              </mc:Choice>
              <mc:Fallback>
                <p:oleObj name="公式" r:id="rId21" imgW="1765080" imgH="291960" progId="Equation.3">
                  <p:embed/>
                  <p:pic>
                    <p:nvPicPr>
                      <p:cNvPr id="123" name="对象 122">
                        <a:extLst>
                          <a:ext uri="{FF2B5EF4-FFF2-40B4-BE49-F238E27FC236}">
                            <a16:creationId xmlns:a16="http://schemas.microsoft.com/office/drawing/2014/main" id="{1EC9DDEA-8E88-4766-867D-EA8BE4CDFA7A}"/>
                          </a:ext>
                        </a:extLst>
                      </p:cNvPr>
                      <p:cNvPicPr/>
                      <p:nvPr/>
                    </p:nvPicPr>
                    <p:blipFill>
                      <a:blip r:embed="rId22"/>
                      <a:stretch>
                        <a:fillRect/>
                      </a:stretch>
                    </p:blipFill>
                    <p:spPr>
                      <a:xfrm>
                        <a:off x="1463310" y="3437598"/>
                        <a:ext cx="4373967" cy="723060"/>
                      </a:xfrm>
                      <a:prstGeom prst="rect">
                        <a:avLst/>
                      </a:prstGeom>
                      <a:ln>
                        <a:noFill/>
                      </a:ln>
                    </p:spPr>
                  </p:pic>
                </p:oleObj>
              </mc:Fallback>
            </mc:AlternateContent>
          </a:graphicData>
        </a:graphic>
      </p:graphicFrame>
      <p:graphicFrame>
        <p:nvGraphicFramePr>
          <p:cNvPr id="54" name="对象 53">
            <a:extLst>
              <a:ext uri="{FF2B5EF4-FFF2-40B4-BE49-F238E27FC236}">
                <a16:creationId xmlns:a16="http://schemas.microsoft.com/office/drawing/2014/main" id="{E818FBCE-7831-410A-A1C9-F1CB52B58AA3}"/>
              </a:ext>
            </a:extLst>
          </p:cNvPr>
          <p:cNvGraphicFramePr>
            <a:graphicFrameLocks noChangeAspect="1"/>
          </p:cNvGraphicFramePr>
          <p:nvPr>
            <p:extLst>
              <p:ext uri="{D42A27DB-BD31-4B8C-83A1-F6EECF244321}">
                <p14:modId xmlns:p14="http://schemas.microsoft.com/office/powerpoint/2010/main" val="2331985335"/>
              </p:ext>
            </p:extLst>
          </p:nvPr>
        </p:nvGraphicFramePr>
        <p:xfrm>
          <a:off x="1467287" y="4362589"/>
          <a:ext cx="4030999" cy="740841"/>
        </p:xfrm>
        <a:graphic>
          <a:graphicData uri="http://schemas.openxmlformats.org/presentationml/2006/ole">
            <mc:AlternateContent xmlns:mc="http://schemas.openxmlformats.org/markup-compatibility/2006">
              <mc:Choice xmlns:v="urn:schemas-microsoft-com:vml" Requires="v">
                <p:oleObj spid="_x0000_s418837" name="公式" r:id="rId23" imgW="1587240" imgH="291960" progId="Equation.3">
                  <p:embed/>
                </p:oleObj>
              </mc:Choice>
              <mc:Fallback>
                <p:oleObj name="公式" r:id="rId23" imgW="1587240" imgH="291960" progId="Equation.3">
                  <p:embed/>
                  <p:pic>
                    <p:nvPicPr>
                      <p:cNvPr id="53" name="对象 52">
                        <a:extLst>
                          <a:ext uri="{FF2B5EF4-FFF2-40B4-BE49-F238E27FC236}">
                            <a16:creationId xmlns:a16="http://schemas.microsoft.com/office/drawing/2014/main" id="{06D80F43-D852-4773-9A3B-0299D6881185}"/>
                          </a:ext>
                        </a:extLst>
                      </p:cNvPr>
                      <p:cNvPicPr/>
                      <p:nvPr/>
                    </p:nvPicPr>
                    <p:blipFill>
                      <a:blip r:embed="rId24"/>
                      <a:stretch>
                        <a:fillRect/>
                      </a:stretch>
                    </p:blipFill>
                    <p:spPr>
                      <a:xfrm>
                        <a:off x="1467287" y="4362589"/>
                        <a:ext cx="4030999" cy="740841"/>
                      </a:xfrm>
                      <a:prstGeom prst="rect">
                        <a:avLst/>
                      </a:prstGeom>
                      <a:ln>
                        <a:noFill/>
                      </a:ln>
                    </p:spPr>
                  </p:pic>
                </p:oleObj>
              </mc:Fallback>
            </mc:AlternateContent>
          </a:graphicData>
        </a:graphic>
      </p:graphicFrame>
      <p:graphicFrame>
        <p:nvGraphicFramePr>
          <p:cNvPr id="55" name="对象 54">
            <a:extLst>
              <a:ext uri="{FF2B5EF4-FFF2-40B4-BE49-F238E27FC236}">
                <a16:creationId xmlns:a16="http://schemas.microsoft.com/office/drawing/2014/main" id="{2B5FF329-3712-4F2B-84F5-8134ABCB4690}"/>
              </a:ext>
            </a:extLst>
          </p:cNvPr>
          <p:cNvGraphicFramePr>
            <a:graphicFrameLocks noChangeAspect="1"/>
          </p:cNvGraphicFramePr>
          <p:nvPr>
            <p:extLst>
              <p:ext uri="{D42A27DB-BD31-4B8C-83A1-F6EECF244321}">
                <p14:modId xmlns:p14="http://schemas.microsoft.com/office/powerpoint/2010/main" val="1818282268"/>
              </p:ext>
            </p:extLst>
          </p:nvPr>
        </p:nvGraphicFramePr>
        <p:xfrm>
          <a:off x="945190" y="5462300"/>
          <a:ext cx="3630954" cy="992065"/>
        </p:xfrm>
        <a:graphic>
          <a:graphicData uri="http://schemas.openxmlformats.org/presentationml/2006/ole">
            <mc:AlternateContent xmlns:mc="http://schemas.openxmlformats.org/markup-compatibility/2006">
              <mc:Choice xmlns:v="urn:schemas-microsoft-com:vml" Requires="v">
                <p:oleObj spid="_x0000_s418838" name="公式" r:id="rId25" imgW="1485720" imgH="406080" progId="Equation.3">
                  <p:embed/>
                </p:oleObj>
              </mc:Choice>
              <mc:Fallback>
                <p:oleObj name="公式" r:id="rId25" imgW="1485720" imgH="406080" progId="Equation.3">
                  <p:embed/>
                  <p:pic>
                    <p:nvPicPr>
                      <p:cNvPr id="54" name="对象 53">
                        <a:extLst>
                          <a:ext uri="{FF2B5EF4-FFF2-40B4-BE49-F238E27FC236}">
                            <a16:creationId xmlns:a16="http://schemas.microsoft.com/office/drawing/2014/main" id="{E818FBCE-7831-410A-A1C9-F1CB52B58AA3}"/>
                          </a:ext>
                        </a:extLst>
                      </p:cNvPr>
                      <p:cNvPicPr/>
                      <p:nvPr/>
                    </p:nvPicPr>
                    <p:blipFill>
                      <a:blip r:embed="rId26"/>
                      <a:stretch>
                        <a:fillRect/>
                      </a:stretch>
                    </p:blipFill>
                    <p:spPr>
                      <a:xfrm>
                        <a:off x="945190" y="5462300"/>
                        <a:ext cx="3630954" cy="992065"/>
                      </a:xfrm>
                      <a:prstGeom prst="rect">
                        <a:avLst/>
                      </a:prstGeom>
                      <a:ln>
                        <a:noFill/>
                      </a:ln>
                    </p:spPr>
                  </p:pic>
                </p:oleObj>
              </mc:Fallback>
            </mc:AlternateContent>
          </a:graphicData>
        </a:graphic>
      </p:graphicFrame>
      <p:sp>
        <p:nvSpPr>
          <p:cNvPr id="3" name="灯片编号占位符 2">
            <a:extLst>
              <a:ext uri="{FF2B5EF4-FFF2-40B4-BE49-F238E27FC236}">
                <a16:creationId xmlns:a16="http://schemas.microsoft.com/office/drawing/2014/main" id="{6C6AB2F0-CD8E-4FB2-ADEC-9E8F82D9E657}"/>
              </a:ext>
            </a:extLst>
          </p:cNvPr>
          <p:cNvSpPr>
            <a:spLocks noGrp="1"/>
          </p:cNvSpPr>
          <p:nvPr>
            <p:ph type="sldNum" sz="quarter" idx="12"/>
          </p:nvPr>
        </p:nvSpPr>
        <p:spPr/>
        <p:txBody>
          <a:bodyPr/>
          <a:lstStyle/>
          <a:p>
            <a:fld id="{DD7B16FF-69CA-4A0B-BD3A-C4B4E2184A49}" type="slidenum">
              <a:rPr lang="zh-CN" altLang="en-US" smtClean="0"/>
              <a:pPr/>
              <a:t>73</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randombar(horizontal)">
                                      <p:cBhvr>
                                        <p:cTn id="7" dur="500"/>
                                        <p:tgtEl>
                                          <p:spTgt spid="12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randombar(horizontal)">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randombar(horizontal)">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randombar(horizontal)">
                                      <p:cBhvr>
                                        <p:cTn id="2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9005" name="Object 45">
            <a:extLst>
              <a:ext uri="{FF2B5EF4-FFF2-40B4-BE49-F238E27FC236}">
                <a16:creationId xmlns:a16="http://schemas.microsoft.com/office/drawing/2014/main" id="{8503F637-C372-4F08-BD33-758016E34277}"/>
              </a:ext>
            </a:extLst>
          </p:cNvPr>
          <p:cNvGraphicFramePr>
            <a:graphicFrameLocks noChangeAspect="1"/>
          </p:cNvGraphicFramePr>
          <p:nvPr>
            <p:extLst>
              <p:ext uri="{D42A27DB-BD31-4B8C-83A1-F6EECF244321}">
                <p14:modId xmlns:p14="http://schemas.microsoft.com/office/powerpoint/2010/main" val="3988301330"/>
              </p:ext>
            </p:extLst>
          </p:nvPr>
        </p:nvGraphicFramePr>
        <p:xfrm>
          <a:off x="1106790" y="5757792"/>
          <a:ext cx="7631780" cy="816423"/>
        </p:xfrm>
        <a:graphic>
          <a:graphicData uri="http://schemas.openxmlformats.org/presentationml/2006/ole">
            <mc:AlternateContent xmlns:mc="http://schemas.openxmlformats.org/markup-compatibility/2006">
              <mc:Choice xmlns:v="urn:schemas-microsoft-com:vml" Requires="v">
                <p:oleObj spid="_x0000_s313940" name="公式" r:id="rId3" imgW="2730240" imgH="291960" progId="Equation.3">
                  <p:embed/>
                </p:oleObj>
              </mc:Choice>
              <mc:Fallback>
                <p:oleObj name="公式" r:id="rId3" imgW="2730240" imgH="291960" progId="Equation.3">
                  <p:embed/>
                  <p:pic>
                    <p:nvPicPr>
                      <p:cNvPr id="0" name="Object 45"/>
                      <p:cNvPicPr>
                        <a:picLocks noChangeAspect="1" noChangeArrowheads="1"/>
                      </p:cNvPicPr>
                      <p:nvPr/>
                    </p:nvPicPr>
                    <p:blipFill>
                      <a:blip r:embed="rId4"/>
                      <a:srcRect/>
                      <a:stretch>
                        <a:fillRect/>
                      </a:stretch>
                    </p:blipFill>
                    <p:spPr bwMode="auto">
                      <a:xfrm>
                        <a:off x="1106790" y="5757792"/>
                        <a:ext cx="7631780" cy="816423"/>
                      </a:xfrm>
                      <a:prstGeom prst="rect">
                        <a:avLst/>
                      </a:prstGeom>
                      <a:noFill/>
                      <a:ln>
                        <a:solidFill>
                          <a:srgbClr val="C00000"/>
                        </a:solidFill>
                        <a:prstDash val="dash"/>
                      </a:ln>
                      <a:effectLst/>
                    </p:spPr>
                  </p:pic>
                </p:oleObj>
              </mc:Fallback>
            </mc:AlternateContent>
          </a:graphicData>
        </a:graphic>
      </p:graphicFrame>
      <p:sp>
        <p:nvSpPr>
          <p:cNvPr id="169007" name="Text Box 47">
            <a:extLst>
              <a:ext uri="{FF2B5EF4-FFF2-40B4-BE49-F238E27FC236}">
                <a16:creationId xmlns:a16="http://schemas.microsoft.com/office/drawing/2014/main" id="{B29F6E99-AB85-491C-B101-AB6969CCDD99}"/>
              </a:ext>
            </a:extLst>
          </p:cNvPr>
          <p:cNvSpPr txBox="1">
            <a:spLocks noChangeArrowheads="1"/>
          </p:cNvSpPr>
          <p:nvPr/>
        </p:nvSpPr>
        <p:spPr bwMode="auto">
          <a:xfrm>
            <a:off x="524035" y="519283"/>
            <a:ext cx="676361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600" b="1"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结论</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在</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R,L,C</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串联的正弦交流电路中，</a:t>
            </a:r>
          </a:p>
        </p:txBody>
      </p:sp>
      <p:graphicFrame>
        <p:nvGraphicFramePr>
          <p:cNvPr id="45" name="Object 50">
            <a:hlinkClick r:id="" action="ppaction://ole?verb=0"/>
            <a:extLst>
              <a:ext uri="{FF2B5EF4-FFF2-40B4-BE49-F238E27FC236}">
                <a16:creationId xmlns:a16="http://schemas.microsoft.com/office/drawing/2014/main" id="{42346658-B405-4D2A-A887-F8EAF1A73910}"/>
              </a:ext>
            </a:extLst>
          </p:cNvPr>
          <p:cNvGraphicFramePr>
            <a:graphicFrameLocks/>
          </p:cNvGraphicFramePr>
          <p:nvPr>
            <p:extLst>
              <p:ext uri="{D42A27DB-BD31-4B8C-83A1-F6EECF244321}">
                <p14:modId xmlns:p14="http://schemas.microsoft.com/office/powerpoint/2010/main" val="1681762491"/>
              </p:ext>
            </p:extLst>
          </p:nvPr>
        </p:nvGraphicFramePr>
        <p:xfrm>
          <a:off x="3486806" y="1268190"/>
          <a:ext cx="2966641" cy="871935"/>
        </p:xfrm>
        <a:graphic>
          <a:graphicData uri="http://schemas.openxmlformats.org/presentationml/2006/ole">
            <mc:AlternateContent xmlns:mc="http://schemas.openxmlformats.org/markup-compatibility/2006">
              <mc:Choice xmlns:v="urn:schemas-microsoft-com:vml" Requires="v">
                <p:oleObj spid="_x0000_s313941" name="公式" r:id="rId5" imgW="850680" imgH="241200" progId="Equation.3">
                  <p:embed/>
                </p:oleObj>
              </mc:Choice>
              <mc:Fallback>
                <p:oleObj name="公式" r:id="rId5" imgW="850680" imgH="241200" progId="Equation.3">
                  <p:embed/>
                  <p:pic>
                    <p:nvPicPr>
                      <p:cNvPr id="169010" name="Object 50">
                        <a:hlinkClick r:id="" action="ppaction://ole?verb=0"/>
                        <a:extLst>
                          <a:ext uri="{FF2B5EF4-FFF2-40B4-BE49-F238E27FC236}">
                            <a16:creationId xmlns:a16="http://schemas.microsoft.com/office/drawing/2014/main" id="{BB13202C-657E-41EF-8F19-5E5A1884F4CF}"/>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86806" y="1268190"/>
                        <a:ext cx="2966641" cy="871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组合 1">
            <a:extLst>
              <a:ext uri="{FF2B5EF4-FFF2-40B4-BE49-F238E27FC236}">
                <a16:creationId xmlns:a16="http://schemas.microsoft.com/office/drawing/2014/main" id="{C99DC9DE-7DD4-4E37-9D03-EA818BEC606D}"/>
              </a:ext>
            </a:extLst>
          </p:cNvPr>
          <p:cNvGrpSpPr/>
          <p:nvPr/>
        </p:nvGrpSpPr>
        <p:grpSpPr>
          <a:xfrm>
            <a:off x="0" y="2520950"/>
            <a:ext cx="9906000" cy="2827905"/>
            <a:chOff x="0" y="2590800"/>
            <a:chExt cx="9144000" cy="2610374"/>
          </a:xfrm>
        </p:grpSpPr>
        <p:sp>
          <p:nvSpPr>
            <p:cNvPr id="169008" name="Rectangle 48">
              <a:extLst>
                <a:ext uri="{FF2B5EF4-FFF2-40B4-BE49-F238E27FC236}">
                  <a16:creationId xmlns:a16="http://schemas.microsoft.com/office/drawing/2014/main" id="{7CC5594F-5B9C-4CD7-ADE2-80A0B930B7F3}"/>
                </a:ext>
              </a:extLst>
            </p:cNvPr>
            <p:cNvSpPr>
              <a:spLocks noChangeArrowheads="1"/>
            </p:cNvSpPr>
            <p:nvPr/>
          </p:nvSpPr>
          <p:spPr bwMode="auto">
            <a:xfrm>
              <a:off x="0" y="2590800"/>
              <a:ext cx="9144000" cy="2610374"/>
            </a:xfrm>
            <a:prstGeom prst="rect">
              <a:avLst/>
            </a:prstGeom>
            <a:gradFill rotWithShape="0">
              <a:gsLst>
                <a:gs pos="0">
                  <a:srgbClr val="9900CC"/>
                </a:gs>
                <a:gs pos="50000">
                  <a:schemeClr val="bg1"/>
                </a:gs>
                <a:gs pos="100000">
                  <a:srgbClr val="9900CC"/>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nvGrpSpPr>
            <p:cNvPr id="169004" name="Group 44">
              <a:extLst>
                <a:ext uri="{FF2B5EF4-FFF2-40B4-BE49-F238E27FC236}">
                  <a16:creationId xmlns:a16="http://schemas.microsoft.com/office/drawing/2014/main" id="{426750F9-C566-489F-ACFE-5AC6687B9D13}"/>
                </a:ext>
              </a:extLst>
            </p:cNvPr>
            <p:cNvGrpSpPr>
              <a:grpSpLocks/>
            </p:cNvGrpSpPr>
            <p:nvPr/>
          </p:nvGrpSpPr>
          <p:grpSpPr bwMode="auto">
            <a:xfrm>
              <a:off x="4398103" y="3830078"/>
              <a:ext cx="3117850" cy="952500"/>
              <a:chOff x="3612" y="1464"/>
              <a:chExt cx="1964" cy="600"/>
            </a:xfrm>
          </p:grpSpPr>
          <p:sp>
            <p:nvSpPr>
              <p:cNvPr id="169002" name="Line 42">
                <a:extLst>
                  <a:ext uri="{FF2B5EF4-FFF2-40B4-BE49-F238E27FC236}">
                    <a16:creationId xmlns:a16="http://schemas.microsoft.com/office/drawing/2014/main" id="{D3CF653A-EE95-4A8D-99B4-A0C434E7CB74}"/>
                  </a:ext>
                </a:extLst>
              </p:cNvPr>
              <p:cNvSpPr>
                <a:spLocks noChangeShapeType="1"/>
              </p:cNvSpPr>
              <p:nvPr/>
            </p:nvSpPr>
            <p:spPr bwMode="auto">
              <a:xfrm flipH="1">
                <a:off x="3612" y="1464"/>
                <a:ext cx="156" cy="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169003" name="Line 43">
                <a:extLst>
                  <a:ext uri="{FF2B5EF4-FFF2-40B4-BE49-F238E27FC236}">
                    <a16:creationId xmlns:a16="http://schemas.microsoft.com/office/drawing/2014/main" id="{E540B868-B9CC-4E11-B839-51F3051B6A70}"/>
                  </a:ext>
                </a:extLst>
              </p:cNvPr>
              <p:cNvSpPr>
                <a:spLocks noChangeShapeType="1"/>
              </p:cNvSpPr>
              <p:nvPr/>
            </p:nvSpPr>
            <p:spPr bwMode="auto">
              <a:xfrm>
                <a:off x="3612" y="2064"/>
                <a:ext cx="19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grpSp>
        <p:graphicFrame>
          <p:nvGraphicFramePr>
            <p:cNvPr id="46" name="对象 45">
              <a:extLst>
                <a:ext uri="{FF2B5EF4-FFF2-40B4-BE49-F238E27FC236}">
                  <a16:creationId xmlns:a16="http://schemas.microsoft.com/office/drawing/2014/main" id="{25DE8DA5-A976-4615-A877-6943BA759E45}"/>
                </a:ext>
              </a:extLst>
            </p:cNvPr>
            <p:cNvGraphicFramePr>
              <a:graphicFrameLocks noChangeAspect="1"/>
            </p:cNvGraphicFramePr>
            <p:nvPr>
              <p:extLst>
                <p:ext uri="{D42A27DB-BD31-4B8C-83A1-F6EECF244321}">
                  <p14:modId xmlns:p14="http://schemas.microsoft.com/office/powerpoint/2010/main" val="3639241227"/>
                </p:ext>
              </p:extLst>
            </p:nvPr>
          </p:nvGraphicFramePr>
          <p:xfrm>
            <a:off x="538078" y="2963403"/>
            <a:ext cx="3484619" cy="613035"/>
          </p:xfrm>
          <a:graphic>
            <a:graphicData uri="http://schemas.openxmlformats.org/presentationml/2006/ole">
              <mc:AlternateContent xmlns:mc="http://schemas.openxmlformats.org/markup-compatibility/2006">
                <mc:Choice xmlns:v="urn:schemas-microsoft-com:vml" Requires="v">
                  <p:oleObj spid="_x0000_s313942" name="公式" r:id="rId7" imgW="1371600" imgH="241200" progId="Equation.3">
                    <p:embed/>
                  </p:oleObj>
                </mc:Choice>
                <mc:Fallback>
                  <p:oleObj name="公式" r:id="rId7" imgW="1371600" imgH="241200" progId="Equation.3">
                    <p:embed/>
                    <p:pic>
                      <p:nvPicPr>
                        <p:cNvPr id="121" name="对象 120">
                          <a:extLst>
                            <a:ext uri="{FF2B5EF4-FFF2-40B4-BE49-F238E27FC236}">
                              <a16:creationId xmlns:a16="http://schemas.microsoft.com/office/drawing/2014/main" id="{AEE977A8-4614-41FB-A9B8-D4B717742740}"/>
                            </a:ext>
                          </a:extLst>
                        </p:cNvPr>
                        <p:cNvPicPr/>
                        <p:nvPr/>
                      </p:nvPicPr>
                      <p:blipFill>
                        <a:blip r:embed="rId8"/>
                        <a:stretch>
                          <a:fillRect/>
                        </a:stretch>
                      </p:blipFill>
                      <p:spPr>
                        <a:xfrm>
                          <a:off x="538078" y="2963403"/>
                          <a:ext cx="3484619" cy="613035"/>
                        </a:xfrm>
                        <a:prstGeom prst="rect">
                          <a:avLst/>
                        </a:prstGeom>
                        <a:ln>
                          <a:noFill/>
                        </a:ln>
                      </p:spPr>
                    </p:pic>
                  </p:oleObj>
                </mc:Fallback>
              </mc:AlternateContent>
            </a:graphicData>
          </a:graphic>
        </p:graphicFrame>
        <p:graphicFrame>
          <p:nvGraphicFramePr>
            <p:cNvPr id="47" name="对象 46">
              <a:extLst>
                <a:ext uri="{FF2B5EF4-FFF2-40B4-BE49-F238E27FC236}">
                  <a16:creationId xmlns:a16="http://schemas.microsoft.com/office/drawing/2014/main" id="{9DB8B00C-CAEA-443C-B6CC-9CC9705B9EA5}"/>
                </a:ext>
              </a:extLst>
            </p:cNvPr>
            <p:cNvGraphicFramePr>
              <a:graphicFrameLocks noChangeAspect="1"/>
            </p:cNvGraphicFramePr>
            <p:nvPr>
              <p:extLst>
                <p:ext uri="{D42A27DB-BD31-4B8C-83A1-F6EECF244321}">
                  <p14:modId xmlns:p14="http://schemas.microsoft.com/office/powerpoint/2010/main" val="1631087082"/>
                </p:ext>
              </p:extLst>
            </p:nvPr>
          </p:nvGraphicFramePr>
          <p:xfrm>
            <a:off x="4149725" y="3036620"/>
            <a:ext cx="1355725" cy="515937"/>
          </p:xfrm>
          <a:graphic>
            <a:graphicData uri="http://schemas.openxmlformats.org/presentationml/2006/ole">
              <mc:AlternateContent xmlns:mc="http://schemas.openxmlformats.org/markup-compatibility/2006">
                <mc:Choice xmlns:v="urn:schemas-microsoft-com:vml" Requires="v">
                  <p:oleObj spid="_x0000_s313943" name="公式" r:id="rId9" imgW="533160" imgH="203040" progId="Equation.3">
                    <p:embed/>
                  </p:oleObj>
                </mc:Choice>
                <mc:Fallback>
                  <p:oleObj name="公式" r:id="rId9" imgW="533160" imgH="203040" progId="Equation.3">
                    <p:embed/>
                    <p:pic>
                      <p:nvPicPr>
                        <p:cNvPr id="122" name="对象 121">
                          <a:extLst>
                            <a:ext uri="{FF2B5EF4-FFF2-40B4-BE49-F238E27FC236}">
                              <a16:creationId xmlns:a16="http://schemas.microsoft.com/office/drawing/2014/main" id="{009C4BF3-6D50-4C6D-BB71-465B903CD525}"/>
                            </a:ext>
                          </a:extLst>
                        </p:cNvPr>
                        <p:cNvPicPr/>
                        <p:nvPr/>
                      </p:nvPicPr>
                      <p:blipFill>
                        <a:blip r:embed="rId10"/>
                        <a:stretch>
                          <a:fillRect/>
                        </a:stretch>
                      </p:blipFill>
                      <p:spPr>
                        <a:xfrm>
                          <a:off x="4149725" y="3036620"/>
                          <a:ext cx="1355725" cy="515937"/>
                        </a:xfrm>
                        <a:prstGeom prst="rect">
                          <a:avLst/>
                        </a:prstGeom>
                        <a:ln>
                          <a:noFill/>
                        </a:ln>
                      </p:spPr>
                    </p:pic>
                  </p:oleObj>
                </mc:Fallback>
              </mc:AlternateContent>
            </a:graphicData>
          </a:graphic>
        </p:graphicFrame>
        <p:graphicFrame>
          <p:nvGraphicFramePr>
            <p:cNvPr id="48" name="对象 47">
              <a:extLst>
                <a:ext uri="{FF2B5EF4-FFF2-40B4-BE49-F238E27FC236}">
                  <a16:creationId xmlns:a16="http://schemas.microsoft.com/office/drawing/2014/main" id="{57AC29AC-129A-4BC6-8757-5623AC00F388}"/>
                </a:ext>
              </a:extLst>
            </p:cNvPr>
            <p:cNvGraphicFramePr>
              <a:graphicFrameLocks noChangeAspect="1"/>
            </p:cNvGraphicFramePr>
            <p:nvPr>
              <p:extLst>
                <p:ext uri="{D42A27DB-BD31-4B8C-83A1-F6EECF244321}">
                  <p14:modId xmlns:p14="http://schemas.microsoft.com/office/powerpoint/2010/main" val="2225387219"/>
                </p:ext>
              </p:extLst>
            </p:nvPr>
          </p:nvGraphicFramePr>
          <p:xfrm>
            <a:off x="573354" y="4098725"/>
            <a:ext cx="3720922" cy="683853"/>
          </p:xfrm>
          <a:graphic>
            <a:graphicData uri="http://schemas.openxmlformats.org/presentationml/2006/ole">
              <mc:AlternateContent xmlns:mc="http://schemas.openxmlformats.org/markup-compatibility/2006">
                <mc:Choice xmlns:v="urn:schemas-microsoft-com:vml" Requires="v">
                  <p:oleObj spid="_x0000_s313944" name="公式" r:id="rId11" imgW="1587240" imgH="291960" progId="Equation.3">
                    <p:embed/>
                  </p:oleObj>
                </mc:Choice>
                <mc:Fallback>
                  <p:oleObj name="公式" r:id="rId11" imgW="1587240" imgH="291960" progId="Equation.3">
                    <p:embed/>
                    <p:pic>
                      <p:nvPicPr>
                        <p:cNvPr id="54" name="对象 53">
                          <a:extLst>
                            <a:ext uri="{FF2B5EF4-FFF2-40B4-BE49-F238E27FC236}">
                              <a16:creationId xmlns:a16="http://schemas.microsoft.com/office/drawing/2014/main" id="{E818FBCE-7831-410A-A1C9-F1CB52B58AA3}"/>
                            </a:ext>
                          </a:extLst>
                        </p:cNvPr>
                        <p:cNvPicPr/>
                        <p:nvPr/>
                      </p:nvPicPr>
                      <p:blipFill>
                        <a:blip r:embed="rId12"/>
                        <a:stretch>
                          <a:fillRect/>
                        </a:stretch>
                      </p:blipFill>
                      <p:spPr>
                        <a:xfrm>
                          <a:off x="573354" y="4098725"/>
                          <a:ext cx="3720922" cy="683853"/>
                        </a:xfrm>
                        <a:prstGeom prst="rect">
                          <a:avLst/>
                        </a:prstGeom>
                        <a:ln>
                          <a:noFill/>
                        </a:ln>
                      </p:spPr>
                    </p:pic>
                  </p:oleObj>
                </mc:Fallback>
              </mc:AlternateContent>
            </a:graphicData>
          </a:graphic>
        </p:graphicFrame>
        <p:graphicFrame>
          <p:nvGraphicFramePr>
            <p:cNvPr id="49" name="对象 48">
              <a:extLst>
                <a:ext uri="{FF2B5EF4-FFF2-40B4-BE49-F238E27FC236}">
                  <a16:creationId xmlns:a16="http://schemas.microsoft.com/office/drawing/2014/main" id="{A8F0C5FE-B649-486E-926A-4C4FDD696D56}"/>
                </a:ext>
              </a:extLst>
            </p:cNvPr>
            <p:cNvGraphicFramePr>
              <a:graphicFrameLocks noChangeAspect="1"/>
            </p:cNvGraphicFramePr>
            <p:nvPr>
              <p:extLst>
                <p:ext uri="{D42A27DB-BD31-4B8C-83A1-F6EECF244321}">
                  <p14:modId xmlns:p14="http://schemas.microsoft.com/office/powerpoint/2010/main" val="2994233011"/>
                </p:ext>
              </p:extLst>
            </p:nvPr>
          </p:nvGraphicFramePr>
          <p:xfrm>
            <a:off x="4645753" y="3849128"/>
            <a:ext cx="2576513" cy="914400"/>
          </p:xfrm>
          <a:graphic>
            <a:graphicData uri="http://schemas.openxmlformats.org/presentationml/2006/ole">
              <mc:AlternateContent xmlns:mc="http://schemas.openxmlformats.org/markup-compatibility/2006">
                <mc:Choice xmlns:v="urn:schemas-microsoft-com:vml" Requires="v">
                  <p:oleObj spid="_x0000_s313945" name="公式" r:id="rId13" imgW="1143000" imgH="406080" progId="Equation.3">
                    <p:embed/>
                  </p:oleObj>
                </mc:Choice>
                <mc:Fallback>
                  <p:oleObj name="公式" r:id="rId13" imgW="1143000" imgH="406080" progId="Equation.3">
                    <p:embed/>
                    <p:pic>
                      <p:nvPicPr>
                        <p:cNvPr id="55" name="对象 54">
                          <a:extLst>
                            <a:ext uri="{FF2B5EF4-FFF2-40B4-BE49-F238E27FC236}">
                              <a16:creationId xmlns:a16="http://schemas.microsoft.com/office/drawing/2014/main" id="{2B5FF329-3712-4F2B-84F5-8134ABCB4690}"/>
                            </a:ext>
                          </a:extLst>
                        </p:cNvPr>
                        <p:cNvPicPr/>
                        <p:nvPr/>
                      </p:nvPicPr>
                      <p:blipFill>
                        <a:blip r:embed="rId14"/>
                        <a:stretch>
                          <a:fillRect/>
                        </a:stretch>
                      </p:blipFill>
                      <p:spPr>
                        <a:xfrm>
                          <a:off x="4645753" y="3849128"/>
                          <a:ext cx="2576513" cy="914400"/>
                        </a:xfrm>
                        <a:prstGeom prst="rect">
                          <a:avLst/>
                        </a:prstGeom>
                        <a:ln>
                          <a:noFill/>
                        </a:ln>
                      </p:spPr>
                    </p:pic>
                  </p:oleObj>
                </mc:Fallback>
              </mc:AlternateContent>
            </a:graphicData>
          </a:graphic>
        </p:graphicFrame>
      </p:grpSp>
      <p:sp>
        <p:nvSpPr>
          <p:cNvPr id="3" name="灯片编号占位符 2">
            <a:extLst>
              <a:ext uri="{FF2B5EF4-FFF2-40B4-BE49-F238E27FC236}">
                <a16:creationId xmlns:a16="http://schemas.microsoft.com/office/drawing/2014/main" id="{E17B453C-52BA-4398-8808-8B68F638FFAA}"/>
              </a:ext>
            </a:extLst>
          </p:cNvPr>
          <p:cNvSpPr>
            <a:spLocks noGrp="1"/>
          </p:cNvSpPr>
          <p:nvPr>
            <p:ph type="sldNum" sz="quarter" idx="12"/>
          </p:nvPr>
        </p:nvSpPr>
        <p:spPr/>
        <p:txBody>
          <a:bodyPr/>
          <a:lstStyle/>
          <a:p>
            <a:fld id="{DD7B16FF-69CA-4A0B-BD3A-C4B4E2184A49}" type="slidenum">
              <a:rPr lang="zh-CN" altLang="en-US" smtClean="0"/>
              <a:pPr/>
              <a:t>74</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9007"/>
                                        </p:tgtEl>
                                        <p:attrNameLst>
                                          <p:attrName>style.visibility</p:attrName>
                                        </p:attrNameLst>
                                      </p:cBhvr>
                                      <p:to>
                                        <p:strVal val="visible"/>
                                      </p:to>
                                    </p:set>
                                    <p:animEffect transition="in" filter="wipe(left)">
                                      <p:cBhvr>
                                        <p:cTn id="7" dur="500"/>
                                        <p:tgtEl>
                                          <p:spTgt spid="16900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randombar(horizontal)">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9005"/>
                                        </p:tgtEl>
                                        <p:attrNameLst>
                                          <p:attrName>style.visibility</p:attrName>
                                        </p:attrNameLst>
                                      </p:cBhvr>
                                      <p:to>
                                        <p:strVal val="visible"/>
                                      </p:to>
                                    </p:set>
                                    <p:animEffect transition="in" filter="wipe(left)">
                                      <p:cBhvr>
                                        <p:cTn id="22" dur="500"/>
                                        <p:tgtEl>
                                          <p:spTgt spid="169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007"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90" name="Rectangle 6">
            <a:extLst>
              <a:ext uri="{FF2B5EF4-FFF2-40B4-BE49-F238E27FC236}">
                <a16:creationId xmlns:a16="http://schemas.microsoft.com/office/drawing/2014/main" id="{7FB21E55-FBD6-46C8-BA09-796F12763BEF}"/>
              </a:ext>
            </a:extLst>
          </p:cNvPr>
          <p:cNvSpPr>
            <a:spLocks noChangeArrowheads="1"/>
          </p:cNvSpPr>
          <p:nvPr/>
        </p:nvSpPr>
        <p:spPr bwMode="auto">
          <a:xfrm>
            <a:off x="4024464" y="2085433"/>
            <a:ext cx="670719" cy="497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sz="2600" b="1" dirty="0">
                <a:latin typeface="黑体" panose="02010609060101010101" pitchFamily="49" charset="-122"/>
                <a:ea typeface="黑体" panose="02010609060101010101" pitchFamily="49" charset="-122"/>
              </a:rPr>
              <a:t>则</a:t>
            </a:r>
          </a:p>
        </p:txBody>
      </p:sp>
      <p:sp>
        <p:nvSpPr>
          <p:cNvPr id="170031" name="Text Box 47">
            <a:extLst>
              <a:ext uri="{FF2B5EF4-FFF2-40B4-BE49-F238E27FC236}">
                <a16:creationId xmlns:a16="http://schemas.microsoft.com/office/drawing/2014/main" id="{FD5FD977-68C5-4380-8649-463AA1961116}"/>
              </a:ext>
            </a:extLst>
          </p:cNvPr>
          <p:cNvSpPr txBox="1">
            <a:spLocks noChangeArrowheads="1"/>
          </p:cNvSpPr>
          <p:nvPr/>
        </p:nvSpPr>
        <p:spPr bwMode="auto">
          <a:xfrm>
            <a:off x="673860" y="417967"/>
            <a:ext cx="2085712" cy="492443"/>
          </a:xfrm>
          <a:prstGeom prst="rect">
            <a:avLst/>
          </a:prstGeom>
          <a:gradFill rotWithShape="0">
            <a:gsLst>
              <a:gs pos="0">
                <a:srgbClr val="FF9900"/>
              </a:gs>
              <a:gs pos="50000">
                <a:srgbClr val="FFFFFF"/>
              </a:gs>
              <a:gs pos="100000">
                <a:srgbClr val="FF99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600" b="1">
                <a:latin typeface="黑体" panose="02010609060101010101" pitchFamily="49" charset="-122"/>
                <a:ea typeface="黑体" panose="02010609060101010101" pitchFamily="49" charset="-122"/>
              </a:rPr>
              <a:t>2</a:t>
            </a:r>
            <a:r>
              <a:rPr lang="zh-CN" altLang="en-US" sz="2600" b="1">
                <a:latin typeface="黑体" panose="02010609060101010101" pitchFamily="49" charset="-122"/>
                <a:ea typeface="黑体" panose="02010609060101010101" pitchFamily="49" charset="-122"/>
              </a:rPr>
              <a:t>、并联电路</a:t>
            </a:r>
            <a:endParaRPr lang="zh-CN" altLang="en-US" sz="2600" b="1" u="sng">
              <a:latin typeface="黑体" panose="02010609060101010101" pitchFamily="49" charset="-122"/>
              <a:ea typeface="黑体" panose="02010609060101010101" pitchFamily="49" charset="-122"/>
            </a:endParaRPr>
          </a:p>
        </p:txBody>
      </p:sp>
      <p:grpSp>
        <p:nvGrpSpPr>
          <p:cNvPr id="4" name="组合 3">
            <a:extLst>
              <a:ext uri="{FF2B5EF4-FFF2-40B4-BE49-F238E27FC236}">
                <a16:creationId xmlns:a16="http://schemas.microsoft.com/office/drawing/2014/main" id="{0F1AEFE7-7B0B-4405-9CDC-3824F2F2512F}"/>
              </a:ext>
            </a:extLst>
          </p:cNvPr>
          <p:cNvGrpSpPr/>
          <p:nvPr/>
        </p:nvGrpSpPr>
        <p:grpSpPr>
          <a:xfrm>
            <a:off x="4440803" y="2784936"/>
            <a:ext cx="5009800" cy="3482811"/>
            <a:chOff x="4099202" y="2834480"/>
            <a:chExt cx="4624431" cy="3214902"/>
          </a:xfrm>
        </p:grpSpPr>
        <p:graphicFrame>
          <p:nvGraphicFramePr>
            <p:cNvPr id="170105" name="Object 121">
              <a:extLst>
                <a:ext uri="{FF2B5EF4-FFF2-40B4-BE49-F238E27FC236}">
                  <a16:creationId xmlns:a16="http://schemas.microsoft.com/office/drawing/2014/main" id="{F097E52C-127D-4EEB-BFC5-285C4EDEF7E4}"/>
                </a:ext>
              </a:extLst>
            </p:cNvPr>
            <p:cNvGraphicFramePr>
              <a:graphicFrameLocks noChangeAspect="1"/>
            </p:cNvGraphicFramePr>
            <p:nvPr>
              <p:extLst>
                <p:ext uri="{D42A27DB-BD31-4B8C-83A1-F6EECF244321}">
                  <p14:modId xmlns:p14="http://schemas.microsoft.com/office/powerpoint/2010/main" val="2531508755"/>
                </p:ext>
              </p:extLst>
            </p:nvPr>
          </p:nvGraphicFramePr>
          <p:xfrm>
            <a:off x="4437345" y="2865437"/>
            <a:ext cx="2087694" cy="930161"/>
          </p:xfrm>
          <a:graphic>
            <a:graphicData uri="http://schemas.openxmlformats.org/presentationml/2006/ole">
              <mc:AlternateContent xmlns:mc="http://schemas.openxmlformats.org/markup-compatibility/2006">
                <mc:Choice xmlns:v="urn:schemas-microsoft-com:vml" Requires="v">
                  <p:oleObj spid="_x0000_s314943" name="Equation" r:id="rId3" imgW="2565360" imgH="1143000" progId="Equation.3">
                    <p:embed/>
                  </p:oleObj>
                </mc:Choice>
                <mc:Fallback>
                  <p:oleObj name="Equation" r:id="rId3" imgW="2565360" imgH="1143000" progId="Equation.3">
                    <p:embed/>
                    <p:pic>
                      <p:nvPicPr>
                        <p:cNvPr id="0" name="Object 1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7345" y="2865437"/>
                          <a:ext cx="2087694" cy="930161"/>
                        </a:xfrm>
                        <a:prstGeom prst="rect">
                          <a:avLst/>
                        </a:prstGeom>
                        <a:noFill/>
                        <a:ln>
                          <a:noFill/>
                        </a:ln>
                        <a:effectLst/>
                      </p:spPr>
                    </p:pic>
                  </p:oleObj>
                </mc:Fallback>
              </mc:AlternateContent>
            </a:graphicData>
          </a:graphic>
        </p:graphicFrame>
        <p:graphicFrame>
          <p:nvGraphicFramePr>
            <p:cNvPr id="170106" name="Object 122">
              <a:extLst>
                <a:ext uri="{FF2B5EF4-FFF2-40B4-BE49-F238E27FC236}">
                  <a16:creationId xmlns:a16="http://schemas.microsoft.com/office/drawing/2014/main" id="{21ABED75-7655-4D9E-AC8A-EC83659F1C47}"/>
                </a:ext>
              </a:extLst>
            </p:cNvPr>
            <p:cNvGraphicFramePr>
              <a:graphicFrameLocks noChangeAspect="1"/>
            </p:cNvGraphicFramePr>
            <p:nvPr>
              <p:extLst>
                <p:ext uri="{D42A27DB-BD31-4B8C-83A1-F6EECF244321}">
                  <p14:modId xmlns:p14="http://schemas.microsoft.com/office/powerpoint/2010/main" val="2321040159"/>
                </p:ext>
              </p:extLst>
            </p:nvPr>
          </p:nvGraphicFramePr>
          <p:xfrm>
            <a:off x="4963008" y="4004492"/>
            <a:ext cx="2896818" cy="874878"/>
          </p:xfrm>
          <a:graphic>
            <a:graphicData uri="http://schemas.openxmlformats.org/presentationml/2006/ole">
              <mc:AlternateContent xmlns:mc="http://schemas.openxmlformats.org/markup-compatibility/2006">
                <mc:Choice xmlns:v="urn:schemas-microsoft-com:vml" Requires="v">
                  <p:oleObj spid="_x0000_s314944" name="Equation" r:id="rId5" imgW="3784320" imgH="1143000" progId="Equation.3">
                    <p:embed/>
                  </p:oleObj>
                </mc:Choice>
                <mc:Fallback>
                  <p:oleObj name="Equation" r:id="rId5" imgW="3784320" imgH="1143000" progId="Equation.3">
                    <p:embed/>
                    <p:pic>
                      <p:nvPicPr>
                        <p:cNvPr id="0" name="Object 1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63008" y="4004492"/>
                          <a:ext cx="2896818" cy="874878"/>
                        </a:xfrm>
                        <a:prstGeom prst="rect">
                          <a:avLst/>
                        </a:prstGeom>
                        <a:noFill/>
                        <a:ln>
                          <a:noFill/>
                        </a:ln>
                        <a:effectLst/>
                      </p:spPr>
                    </p:pic>
                  </p:oleObj>
                </mc:Fallback>
              </mc:AlternateContent>
            </a:graphicData>
          </a:graphic>
        </p:graphicFrame>
        <p:graphicFrame>
          <p:nvGraphicFramePr>
            <p:cNvPr id="170107" name="Object 123">
              <a:extLst>
                <a:ext uri="{FF2B5EF4-FFF2-40B4-BE49-F238E27FC236}">
                  <a16:creationId xmlns:a16="http://schemas.microsoft.com/office/drawing/2014/main" id="{71160BB9-E15C-403C-9C78-7B106B4BA131}"/>
                </a:ext>
              </a:extLst>
            </p:cNvPr>
            <p:cNvGraphicFramePr>
              <a:graphicFrameLocks noChangeAspect="1"/>
            </p:cNvGraphicFramePr>
            <p:nvPr>
              <p:extLst>
                <p:ext uri="{D42A27DB-BD31-4B8C-83A1-F6EECF244321}">
                  <p14:modId xmlns:p14="http://schemas.microsoft.com/office/powerpoint/2010/main" val="2454129909"/>
                </p:ext>
              </p:extLst>
            </p:nvPr>
          </p:nvGraphicFramePr>
          <p:xfrm>
            <a:off x="4963008" y="5367504"/>
            <a:ext cx="3459871" cy="556761"/>
          </p:xfrm>
          <a:graphic>
            <a:graphicData uri="http://schemas.openxmlformats.org/presentationml/2006/ole">
              <mc:AlternateContent xmlns:mc="http://schemas.openxmlformats.org/markup-compatibility/2006">
                <mc:Choice xmlns:v="urn:schemas-microsoft-com:vml" Requires="v">
                  <p:oleObj spid="_x0000_s314945" name="Equation" r:id="rId7" imgW="4419360" imgH="711000" progId="Equation.3">
                    <p:embed/>
                  </p:oleObj>
                </mc:Choice>
                <mc:Fallback>
                  <p:oleObj name="Equation" r:id="rId7" imgW="4419360" imgH="711000" progId="Equation.3">
                    <p:embed/>
                    <p:pic>
                      <p:nvPicPr>
                        <p:cNvPr id="0" name="Object 1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63008" y="5367504"/>
                          <a:ext cx="3459871" cy="556761"/>
                        </a:xfrm>
                        <a:prstGeom prst="rect">
                          <a:avLst/>
                        </a:prstGeom>
                        <a:noFill/>
                        <a:ln>
                          <a:noFill/>
                        </a:ln>
                        <a:effectLst/>
                      </p:spPr>
                    </p:pic>
                  </p:oleObj>
                </mc:Fallback>
              </mc:AlternateContent>
            </a:graphicData>
          </a:graphic>
        </p:graphicFrame>
        <p:sp>
          <p:nvSpPr>
            <p:cNvPr id="170108" name="Rectangle 124">
              <a:extLst>
                <a:ext uri="{FF2B5EF4-FFF2-40B4-BE49-F238E27FC236}">
                  <a16:creationId xmlns:a16="http://schemas.microsoft.com/office/drawing/2014/main" id="{49EEE900-D010-4FDD-8263-15989C470FDE}"/>
                </a:ext>
              </a:extLst>
            </p:cNvPr>
            <p:cNvSpPr>
              <a:spLocks noChangeArrowheads="1"/>
            </p:cNvSpPr>
            <p:nvPr/>
          </p:nvSpPr>
          <p:spPr bwMode="auto">
            <a:xfrm>
              <a:off x="4099202" y="2834480"/>
              <a:ext cx="4624431" cy="3214902"/>
            </a:xfrm>
            <a:prstGeom prst="rect">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grpSp>
        <p:nvGrpSpPr>
          <p:cNvPr id="3" name="组合 2">
            <a:extLst>
              <a:ext uri="{FF2B5EF4-FFF2-40B4-BE49-F238E27FC236}">
                <a16:creationId xmlns:a16="http://schemas.microsoft.com/office/drawing/2014/main" id="{2DD8C60F-B623-4715-A571-448B1C769B7F}"/>
              </a:ext>
            </a:extLst>
          </p:cNvPr>
          <p:cNvGrpSpPr/>
          <p:nvPr/>
        </p:nvGrpSpPr>
        <p:grpSpPr>
          <a:xfrm>
            <a:off x="4068468" y="491627"/>
            <a:ext cx="3149090" cy="582894"/>
            <a:chOff x="3714889" y="504031"/>
            <a:chExt cx="2906852" cy="538056"/>
          </a:xfrm>
        </p:grpSpPr>
        <p:graphicFrame>
          <p:nvGraphicFramePr>
            <p:cNvPr id="73" name="Object 50">
              <a:hlinkClick r:id="" action="ppaction://ole?verb=0"/>
              <a:extLst>
                <a:ext uri="{FF2B5EF4-FFF2-40B4-BE49-F238E27FC236}">
                  <a16:creationId xmlns:a16="http://schemas.microsoft.com/office/drawing/2014/main" id="{C18BAB53-7413-4106-BDCD-B851C3753F4F}"/>
                </a:ext>
              </a:extLst>
            </p:cNvPr>
            <p:cNvGraphicFramePr>
              <a:graphicFrameLocks/>
            </p:cNvGraphicFramePr>
            <p:nvPr>
              <p:extLst>
                <p:ext uri="{D42A27DB-BD31-4B8C-83A1-F6EECF244321}">
                  <p14:modId xmlns:p14="http://schemas.microsoft.com/office/powerpoint/2010/main" val="341619528"/>
                </p:ext>
              </p:extLst>
            </p:nvPr>
          </p:nvGraphicFramePr>
          <p:xfrm>
            <a:off x="4099202" y="504031"/>
            <a:ext cx="2522539" cy="522288"/>
          </p:xfrm>
          <a:graphic>
            <a:graphicData uri="http://schemas.openxmlformats.org/presentationml/2006/ole">
              <mc:AlternateContent xmlns:mc="http://schemas.openxmlformats.org/markup-compatibility/2006">
                <mc:Choice xmlns:v="urn:schemas-microsoft-com:vml" Requires="v">
                  <p:oleObj spid="_x0000_s314946" name="公式" r:id="rId9" imgW="990360" imgH="241200" progId="Equation.3">
                    <p:embed/>
                  </p:oleObj>
                </mc:Choice>
                <mc:Fallback>
                  <p:oleObj name="公式" r:id="rId9" imgW="990360" imgH="241200" progId="Equation.3">
                    <p:embed/>
                    <p:pic>
                      <p:nvPicPr>
                        <p:cNvPr id="45" name="Object 50">
                          <a:hlinkClick r:id="" action="ppaction://ole?verb=0"/>
                          <a:extLst>
                            <a:ext uri="{FF2B5EF4-FFF2-40B4-BE49-F238E27FC236}">
                              <a16:creationId xmlns:a16="http://schemas.microsoft.com/office/drawing/2014/main" id="{42346658-B405-4D2A-A887-F8EAF1A73910}"/>
                            </a:ext>
                          </a:extLst>
                        </p:cNvPr>
                        <p:cNvPicPr>
                          <a:picLocks noChangeArrowheads="1"/>
                        </p:cNvPicPr>
                        <p:nvPr/>
                      </p:nvPicPr>
                      <p:blipFill>
                        <a:blip r:embed="rId10"/>
                        <a:srcRect/>
                        <a:stretch>
                          <a:fillRect/>
                        </a:stretch>
                      </p:blipFill>
                      <p:spPr bwMode="auto">
                        <a:xfrm>
                          <a:off x="4099202" y="504031"/>
                          <a:ext cx="2522539" cy="522288"/>
                        </a:xfrm>
                        <a:prstGeom prst="rect">
                          <a:avLst/>
                        </a:prstGeom>
                        <a:noFill/>
                        <a:ln>
                          <a:noFill/>
                        </a:ln>
                        <a:effectLst/>
                      </p:spPr>
                    </p:pic>
                  </p:oleObj>
                </mc:Fallback>
              </mc:AlternateContent>
            </a:graphicData>
          </a:graphic>
        </p:graphicFrame>
        <p:sp>
          <p:nvSpPr>
            <p:cNvPr id="2" name="文本框 1">
              <a:extLst>
                <a:ext uri="{FF2B5EF4-FFF2-40B4-BE49-F238E27FC236}">
                  <a16:creationId xmlns:a16="http://schemas.microsoft.com/office/drawing/2014/main" id="{7E6260EC-D873-487B-A9BA-D225330CFF1A}"/>
                </a:ext>
              </a:extLst>
            </p:cNvPr>
            <p:cNvSpPr txBox="1"/>
            <p:nvPr/>
          </p:nvSpPr>
          <p:spPr>
            <a:xfrm>
              <a:off x="3714889" y="587524"/>
              <a:ext cx="768626" cy="454563"/>
            </a:xfrm>
            <a:prstGeom prst="rect">
              <a:avLst/>
            </a:prstGeom>
            <a:noFill/>
          </p:spPr>
          <p:txBody>
            <a:bodyPr wrap="square" rtlCol="0">
              <a:spAutoFit/>
            </a:bodyPr>
            <a:lstStyle/>
            <a:p>
              <a:r>
                <a:rPr lang="zh-CN" altLang="en-US" sz="2600" b="1" dirty="0">
                  <a:latin typeface="黑体" panose="02010609060101010101" pitchFamily="49" charset="-122"/>
                  <a:ea typeface="黑体" panose="02010609060101010101" pitchFamily="49" charset="-122"/>
                </a:rPr>
                <a:t>设</a:t>
              </a:r>
            </a:p>
          </p:txBody>
        </p:sp>
      </p:grpSp>
      <p:graphicFrame>
        <p:nvGraphicFramePr>
          <p:cNvPr id="76" name="对象 75">
            <a:extLst>
              <a:ext uri="{FF2B5EF4-FFF2-40B4-BE49-F238E27FC236}">
                <a16:creationId xmlns:a16="http://schemas.microsoft.com/office/drawing/2014/main" id="{4E2EBE23-7C68-4A75-BF5E-FBA331995933}"/>
              </a:ext>
            </a:extLst>
          </p:cNvPr>
          <p:cNvGraphicFramePr>
            <a:graphicFrameLocks noChangeAspect="1"/>
          </p:cNvGraphicFramePr>
          <p:nvPr>
            <p:extLst>
              <p:ext uri="{D42A27DB-BD31-4B8C-83A1-F6EECF244321}">
                <p14:modId xmlns:p14="http://schemas.microsoft.com/office/powerpoint/2010/main" val="340300645"/>
              </p:ext>
            </p:extLst>
          </p:nvPr>
        </p:nvGraphicFramePr>
        <p:xfrm>
          <a:off x="4695182" y="1336744"/>
          <a:ext cx="3121421" cy="681038"/>
        </p:xfrm>
        <a:graphic>
          <a:graphicData uri="http://schemas.openxmlformats.org/presentationml/2006/ole">
            <mc:AlternateContent xmlns:mc="http://schemas.openxmlformats.org/markup-compatibility/2006">
              <mc:Choice xmlns:v="urn:schemas-microsoft-com:vml" Requires="v">
                <p:oleObj spid="_x0000_s314947" name="公式" r:id="rId11" imgW="1104840" imgH="241200" progId="Equation.3">
                  <p:embed/>
                </p:oleObj>
              </mc:Choice>
              <mc:Fallback>
                <p:oleObj name="公式" r:id="rId11" imgW="1104840" imgH="241200" progId="Equation.3">
                  <p:embed/>
                  <p:pic>
                    <p:nvPicPr>
                      <p:cNvPr id="5" name="对象 4">
                        <a:extLst>
                          <a:ext uri="{FF2B5EF4-FFF2-40B4-BE49-F238E27FC236}">
                            <a16:creationId xmlns:a16="http://schemas.microsoft.com/office/drawing/2014/main" id="{78987487-5DFB-41FD-9C96-F8916D422FD4}"/>
                          </a:ext>
                        </a:extLst>
                      </p:cNvPr>
                      <p:cNvPicPr/>
                      <p:nvPr/>
                    </p:nvPicPr>
                    <p:blipFill>
                      <a:blip r:embed="rId12"/>
                      <a:stretch>
                        <a:fillRect/>
                      </a:stretch>
                    </p:blipFill>
                    <p:spPr>
                      <a:xfrm>
                        <a:off x="4695182" y="1336744"/>
                        <a:ext cx="3121421" cy="681038"/>
                      </a:xfrm>
                      <a:prstGeom prst="rect">
                        <a:avLst/>
                      </a:prstGeom>
                      <a:ln>
                        <a:solidFill>
                          <a:srgbClr val="C00000"/>
                        </a:solidFill>
                      </a:ln>
                    </p:spPr>
                  </p:pic>
                </p:oleObj>
              </mc:Fallback>
            </mc:AlternateContent>
          </a:graphicData>
        </a:graphic>
      </p:graphicFrame>
      <p:grpSp>
        <p:nvGrpSpPr>
          <p:cNvPr id="6" name="组合 5">
            <a:extLst>
              <a:ext uri="{FF2B5EF4-FFF2-40B4-BE49-F238E27FC236}">
                <a16:creationId xmlns:a16="http://schemas.microsoft.com/office/drawing/2014/main" id="{1A7E3B48-C035-4C21-AD57-E18F73B8B586}"/>
              </a:ext>
            </a:extLst>
          </p:cNvPr>
          <p:cNvGrpSpPr/>
          <p:nvPr/>
        </p:nvGrpSpPr>
        <p:grpSpPr>
          <a:xfrm>
            <a:off x="467784" y="1442641"/>
            <a:ext cx="3178176" cy="3726788"/>
            <a:chOff x="431800" y="1595438"/>
            <a:chExt cx="2933701" cy="3440112"/>
          </a:xfrm>
        </p:grpSpPr>
        <p:grpSp>
          <p:nvGrpSpPr>
            <p:cNvPr id="170114" name="Group 130">
              <a:extLst>
                <a:ext uri="{FF2B5EF4-FFF2-40B4-BE49-F238E27FC236}">
                  <a16:creationId xmlns:a16="http://schemas.microsoft.com/office/drawing/2014/main" id="{3D9920C9-4C9B-43F7-B423-C013DADBD3D4}"/>
                </a:ext>
              </a:extLst>
            </p:cNvPr>
            <p:cNvGrpSpPr>
              <a:grpSpLocks/>
            </p:cNvGrpSpPr>
            <p:nvPr/>
          </p:nvGrpSpPr>
          <p:grpSpPr bwMode="auto">
            <a:xfrm>
              <a:off x="431800" y="1595438"/>
              <a:ext cx="2933701" cy="3440112"/>
              <a:chOff x="0" y="805"/>
              <a:chExt cx="1848" cy="2167"/>
            </a:xfrm>
          </p:grpSpPr>
          <p:grpSp>
            <p:nvGrpSpPr>
              <p:cNvPr id="170054" name="Group 70">
                <a:extLst>
                  <a:ext uri="{FF2B5EF4-FFF2-40B4-BE49-F238E27FC236}">
                    <a16:creationId xmlns:a16="http://schemas.microsoft.com/office/drawing/2014/main" id="{88654E9A-9DAC-4660-9E12-5426A88B753C}"/>
                  </a:ext>
                </a:extLst>
              </p:cNvPr>
              <p:cNvGrpSpPr>
                <a:grpSpLocks/>
              </p:cNvGrpSpPr>
              <p:nvPr/>
            </p:nvGrpSpPr>
            <p:grpSpPr bwMode="auto">
              <a:xfrm>
                <a:off x="0" y="805"/>
                <a:ext cx="1848" cy="2147"/>
                <a:chOff x="0" y="805"/>
                <a:chExt cx="1848" cy="2147"/>
              </a:xfrm>
            </p:grpSpPr>
            <p:sp>
              <p:nvSpPr>
                <p:cNvPr id="170005" name="Rectangle 21">
                  <a:extLst>
                    <a:ext uri="{FF2B5EF4-FFF2-40B4-BE49-F238E27FC236}">
                      <a16:creationId xmlns:a16="http://schemas.microsoft.com/office/drawing/2014/main" id="{B7F980C4-B448-437A-BA69-0C007C2A6C0D}"/>
                    </a:ext>
                  </a:extLst>
                </p:cNvPr>
                <p:cNvSpPr>
                  <a:spLocks noChangeArrowheads="1"/>
                </p:cNvSpPr>
                <p:nvPr/>
              </p:nvSpPr>
              <p:spPr bwMode="auto">
                <a:xfrm>
                  <a:off x="0" y="1792"/>
                  <a:ext cx="28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b="1" i="1"/>
                    <a:t>u</a:t>
                  </a:r>
                  <a:endParaRPr lang="en-US" altLang="zh-CN" sz="2600" b="1"/>
                </a:p>
              </p:txBody>
            </p:sp>
            <p:sp>
              <p:nvSpPr>
                <p:cNvPr id="170006" name="Line 22">
                  <a:extLst>
                    <a:ext uri="{FF2B5EF4-FFF2-40B4-BE49-F238E27FC236}">
                      <a16:creationId xmlns:a16="http://schemas.microsoft.com/office/drawing/2014/main" id="{FE8D7A7E-8272-4E0D-9B07-621B6812C8F1}"/>
                    </a:ext>
                  </a:extLst>
                </p:cNvPr>
                <p:cNvSpPr>
                  <a:spLocks noChangeShapeType="1"/>
                </p:cNvSpPr>
                <p:nvPr/>
              </p:nvSpPr>
              <p:spPr bwMode="auto">
                <a:xfrm flipH="1">
                  <a:off x="271" y="1374"/>
                  <a:ext cx="0" cy="137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p>
              </p:txBody>
            </p:sp>
            <p:sp>
              <p:nvSpPr>
                <p:cNvPr id="170007" name="Line 23">
                  <a:extLst>
                    <a:ext uri="{FF2B5EF4-FFF2-40B4-BE49-F238E27FC236}">
                      <a16:creationId xmlns:a16="http://schemas.microsoft.com/office/drawing/2014/main" id="{D652F6F3-5151-49F6-BF9A-75F27C1B0FFC}"/>
                    </a:ext>
                  </a:extLst>
                </p:cNvPr>
                <p:cNvSpPr>
                  <a:spLocks noChangeShapeType="1"/>
                </p:cNvSpPr>
                <p:nvPr/>
              </p:nvSpPr>
              <p:spPr bwMode="auto">
                <a:xfrm>
                  <a:off x="287" y="1169"/>
                  <a:ext cx="26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p>
              </p:txBody>
            </p:sp>
            <p:sp>
              <p:nvSpPr>
                <p:cNvPr id="170008" name="Line 24">
                  <a:extLst>
                    <a:ext uri="{FF2B5EF4-FFF2-40B4-BE49-F238E27FC236}">
                      <a16:creationId xmlns:a16="http://schemas.microsoft.com/office/drawing/2014/main" id="{28B6FF68-B790-4419-B522-6F7E6B690CF1}"/>
                    </a:ext>
                  </a:extLst>
                </p:cNvPr>
                <p:cNvSpPr>
                  <a:spLocks noChangeShapeType="1"/>
                </p:cNvSpPr>
                <p:nvPr/>
              </p:nvSpPr>
              <p:spPr bwMode="auto">
                <a:xfrm>
                  <a:off x="638" y="1400"/>
                  <a:ext cx="0" cy="2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p>
              </p:txBody>
            </p:sp>
            <p:sp>
              <p:nvSpPr>
                <p:cNvPr id="170009" name="Line 25">
                  <a:extLst>
                    <a:ext uri="{FF2B5EF4-FFF2-40B4-BE49-F238E27FC236}">
                      <a16:creationId xmlns:a16="http://schemas.microsoft.com/office/drawing/2014/main" id="{38257A81-92E9-40A1-853E-B123600D4412}"/>
                    </a:ext>
                  </a:extLst>
                </p:cNvPr>
                <p:cNvSpPr>
                  <a:spLocks noChangeShapeType="1"/>
                </p:cNvSpPr>
                <p:nvPr/>
              </p:nvSpPr>
              <p:spPr bwMode="auto">
                <a:xfrm>
                  <a:off x="1022" y="1231"/>
                  <a:ext cx="0" cy="39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p>
              </p:txBody>
            </p:sp>
            <p:sp>
              <p:nvSpPr>
                <p:cNvPr id="170010" name="Line 26">
                  <a:extLst>
                    <a:ext uri="{FF2B5EF4-FFF2-40B4-BE49-F238E27FC236}">
                      <a16:creationId xmlns:a16="http://schemas.microsoft.com/office/drawing/2014/main" id="{31B4807F-D1B9-4F61-8E21-A9386C04C0A7}"/>
                    </a:ext>
                  </a:extLst>
                </p:cNvPr>
                <p:cNvSpPr>
                  <a:spLocks noChangeShapeType="1"/>
                </p:cNvSpPr>
                <p:nvPr/>
              </p:nvSpPr>
              <p:spPr bwMode="auto">
                <a:xfrm>
                  <a:off x="1518" y="1435"/>
                  <a:ext cx="0" cy="2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p>
              </p:txBody>
            </p:sp>
            <p:grpSp>
              <p:nvGrpSpPr>
                <p:cNvPr id="170011" name="Group 27">
                  <a:extLst>
                    <a:ext uri="{FF2B5EF4-FFF2-40B4-BE49-F238E27FC236}">
                      <a16:creationId xmlns:a16="http://schemas.microsoft.com/office/drawing/2014/main" id="{406305E1-3FC1-42F5-819C-0BE418FB08DE}"/>
                    </a:ext>
                  </a:extLst>
                </p:cNvPr>
                <p:cNvGrpSpPr>
                  <a:grpSpLocks/>
                </p:cNvGrpSpPr>
                <p:nvPr/>
              </p:nvGrpSpPr>
              <p:grpSpPr bwMode="auto">
                <a:xfrm>
                  <a:off x="1376" y="1681"/>
                  <a:ext cx="277" cy="785"/>
                  <a:chOff x="2112" y="2256"/>
                  <a:chExt cx="384" cy="1296"/>
                </a:xfrm>
              </p:grpSpPr>
              <p:sp>
                <p:nvSpPr>
                  <p:cNvPr id="170012" name="Line 28">
                    <a:extLst>
                      <a:ext uri="{FF2B5EF4-FFF2-40B4-BE49-F238E27FC236}">
                        <a16:creationId xmlns:a16="http://schemas.microsoft.com/office/drawing/2014/main" id="{D53600F1-3883-416B-A57C-FB827876329B}"/>
                      </a:ext>
                    </a:extLst>
                  </p:cNvPr>
                  <p:cNvSpPr>
                    <a:spLocks noChangeShapeType="1"/>
                  </p:cNvSpPr>
                  <p:nvPr/>
                </p:nvSpPr>
                <p:spPr bwMode="auto">
                  <a:xfrm>
                    <a:off x="2304" y="2256"/>
                    <a:ext cx="0" cy="57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b="1"/>
                  </a:p>
                </p:txBody>
              </p:sp>
              <p:sp>
                <p:nvSpPr>
                  <p:cNvPr id="170013" name="Line 29">
                    <a:extLst>
                      <a:ext uri="{FF2B5EF4-FFF2-40B4-BE49-F238E27FC236}">
                        <a16:creationId xmlns:a16="http://schemas.microsoft.com/office/drawing/2014/main" id="{BB10F4FE-2DFC-40F4-9E96-F06079D3F01A}"/>
                      </a:ext>
                    </a:extLst>
                  </p:cNvPr>
                  <p:cNvSpPr>
                    <a:spLocks noChangeShapeType="1"/>
                  </p:cNvSpPr>
                  <p:nvPr/>
                </p:nvSpPr>
                <p:spPr bwMode="auto">
                  <a:xfrm>
                    <a:off x="2304" y="2976"/>
                    <a:ext cx="0" cy="57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b="1"/>
                  </a:p>
                </p:txBody>
              </p:sp>
              <p:sp>
                <p:nvSpPr>
                  <p:cNvPr id="170014" name="Line 30">
                    <a:extLst>
                      <a:ext uri="{FF2B5EF4-FFF2-40B4-BE49-F238E27FC236}">
                        <a16:creationId xmlns:a16="http://schemas.microsoft.com/office/drawing/2014/main" id="{D735E8D8-BB56-4A6A-8717-B4C6ADC54723}"/>
                      </a:ext>
                    </a:extLst>
                  </p:cNvPr>
                  <p:cNvSpPr>
                    <a:spLocks noChangeShapeType="1"/>
                  </p:cNvSpPr>
                  <p:nvPr/>
                </p:nvSpPr>
                <p:spPr bwMode="auto">
                  <a:xfrm>
                    <a:off x="2112" y="2832"/>
                    <a:ext cx="3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b="1"/>
                  </a:p>
                </p:txBody>
              </p:sp>
              <p:sp>
                <p:nvSpPr>
                  <p:cNvPr id="170015" name="Line 31">
                    <a:extLst>
                      <a:ext uri="{FF2B5EF4-FFF2-40B4-BE49-F238E27FC236}">
                        <a16:creationId xmlns:a16="http://schemas.microsoft.com/office/drawing/2014/main" id="{B81FC8E5-B874-4885-8437-1848C0D996BF}"/>
                      </a:ext>
                    </a:extLst>
                  </p:cNvPr>
                  <p:cNvSpPr>
                    <a:spLocks noChangeShapeType="1"/>
                  </p:cNvSpPr>
                  <p:nvPr/>
                </p:nvSpPr>
                <p:spPr bwMode="auto">
                  <a:xfrm>
                    <a:off x="2112" y="2976"/>
                    <a:ext cx="3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b="1"/>
                  </a:p>
                </p:txBody>
              </p:sp>
            </p:grpSp>
            <p:sp>
              <p:nvSpPr>
                <p:cNvPr id="170017" name="Rectangle 33">
                  <a:extLst>
                    <a:ext uri="{FF2B5EF4-FFF2-40B4-BE49-F238E27FC236}">
                      <a16:creationId xmlns:a16="http://schemas.microsoft.com/office/drawing/2014/main" id="{E9AFABD1-C28B-44B1-BE85-507F1F19D740}"/>
                    </a:ext>
                  </a:extLst>
                </p:cNvPr>
                <p:cNvSpPr>
                  <a:spLocks noChangeArrowheads="1"/>
                </p:cNvSpPr>
                <p:nvPr/>
              </p:nvSpPr>
              <p:spPr bwMode="auto">
                <a:xfrm>
                  <a:off x="583" y="1878"/>
                  <a:ext cx="110" cy="350"/>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b="1"/>
                </a:p>
              </p:txBody>
            </p:sp>
            <p:sp>
              <p:nvSpPr>
                <p:cNvPr id="170018" name="Line 34">
                  <a:extLst>
                    <a:ext uri="{FF2B5EF4-FFF2-40B4-BE49-F238E27FC236}">
                      <a16:creationId xmlns:a16="http://schemas.microsoft.com/office/drawing/2014/main" id="{C9F09A44-A528-491F-A72B-D31FB6E44099}"/>
                    </a:ext>
                  </a:extLst>
                </p:cNvPr>
                <p:cNvSpPr>
                  <a:spLocks noChangeShapeType="1"/>
                </p:cNvSpPr>
                <p:nvPr/>
              </p:nvSpPr>
              <p:spPr bwMode="auto">
                <a:xfrm flipH="1">
                  <a:off x="247" y="1158"/>
                  <a:ext cx="1268" cy="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b="1"/>
                </a:p>
              </p:txBody>
            </p:sp>
            <p:sp>
              <p:nvSpPr>
                <p:cNvPr id="170019" name="Line 35">
                  <a:extLst>
                    <a:ext uri="{FF2B5EF4-FFF2-40B4-BE49-F238E27FC236}">
                      <a16:creationId xmlns:a16="http://schemas.microsoft.com/office/drawing/2014/main" id="{492C4F1D-02F9-4C95-B447-C9310AC9C632}"/>
                    </a:ext>
                  </a:extLst>
                </p:cNvPr>
                <p:cNvSpPr>
                  <a:spLocks noChangeShapeType="1"/>
                </p:cNvSpPr>
                <p:nvPr/>
              </p:nvSpPr>
              <p:spPr bwMode="auto">
                <a:xfrm flipH="1">
                  <a:off x="187" y="2934"/>
                  <a:ext cx="1328" cy="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b="1"/>
                </a:p>
              </p:txBody>
            </p:sp>
            <p:sp>
              <p:nvSpPr>
                <p:cNvPr id="170020" name="Text Box 36">
                  <a:extLst>
                    <a:ext uri="{FF2B5EF4-FFF2-40B4-BE49-F238E27FC236}">
                      <a16:creationId xmlns:a16="http://schemas.microsoft.com/office/drawing/2014/main" id="{FF6C756F-046D-4C2D-8DEA-3F128E5C6E09}"/>
                    </a:ext>
                  </a:extLst>
                </p:cNvPr>
                <p:cNvSpPr txBox="1">
                  <a:spLocks noChangeArrowheads="1"/>
                </p:cNvSpPr>
                <p:nvPr/>
              </p:nvSpPr>
              <p:spPr bwMode="auto">
                <a:xfrm>
                  <a:off x="667" y="1929"/>
                  <a:ext cx="237"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t>R</a:t>
                  </a:r>
                  <a:endParaRPr lang="en-US" altLang="zh-CN" sz="2600" b="1" dirty="0"/>
                </a:p>
              </p:txBody>
            </p:sp>
            <p:sp>
              <p:nvSpPr>
                <p:cNvPr id="170021" name="Text Box 37">
                  <a:extLst>
                    <a:ext uri="{FF2B5EF4-FFF2-40B4-BE49-F238E27FC236}">
                      <a16:creationId xmlns:a16="http://schemas.microsoft.com/office/drawing/2014/main" id="{57BDC5F7-703F-4555-8EA5-CD4F09284C97}"/>
                    </a:ext>
                  </a:extLst>
                </p:cNvPr>
                <p:cNvSpPr txBox="1">
                  <a:spLocks noChangeArrowheads="1"/>
                </p:cNvSpPr>
                <p:nvPr/>
              </p:nvSpPr>
              <p:spPr bwMode="auto">
                <a:xfrm>
                  <a:off x="1083" y="1946"/>
                  <a:ext cx="226"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t>L</a:t>
                  </a:r>
                </a:p>
              </p:txBody>
            </p:sp>
            <p:sp>
              <p:nvSpPr>
                <p:cNvPr id="170022" name="Text Box 38">
                  <a:extLst>
                    <a:ext uri="{FF2B5EF4-FFF2-40B4-BE49-F238E27FC236}">
                      <a16:creationId xmlns:a16="http://schemas.microsoft.com/office/drawing/2014/main" id="{80267450-BA49-4878-810E-BC459A6BDDD4}"/>
                    </a:ext>
                  </a:extLst>
                </p:cNvPr>
                <p:cNvSpPr txBox="1">
                  <a:spLocks noChangeArrowheads="1"/>
                </p:cNvSpPr>
                <p:nvPr/>
              </p:nvSpPr>
              <p:spPr bwMode="auto">
                <a:xfrm>
                  <a:off x="1611" y="1915"/>
                  <a:ext cx="237"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t>C</a:t>
                  </a:r>
                  <a:endParaRPr lang="en-US" altLang="zh-CN" sz="2600" b="1" dirty="0"/>
                </a:p>
              </p:txBody>
            </p:sp>
            <p:sp>
              <p:nvSpPr>
                <p:cNvPr id="170039" name="Rectangle 55">
                  <a:extLst>
                    <a:ext uri="{FF2B5EF4-FFF2-40B4-BE49-F238E27FC236}">
                      <a16:creationId xmlns:a16="http://schemas.microsoft.com/office/drawing/2014/main" id="{066791D0-4632-4222-8C81-3F415A1DCA4A}"/>
                    </a:ext>
                  </a:extLst>
                </p:cNvPr>
                <p:cNvSpPr>
                  <a:spLocks noChangeArrowheads="1"/>
                </p:cNvSpPr>
                <p:nvPr/>
              </p:nvSpPr>
              <p:spPr bwMode="auto">
                <a:xfrm>
                  <a:off x="691" y="1336"/>
                  <a:ext cx="1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600" b="1" i="1">
                      <a:solidFill>
                        <a:srgbClr val="000000"/>
                      </a:solidFill>
                      <a:latin typeface="Times New Roman" panose="02020603050405020304" pitchFamily="18" charset="0"/>
                    </a:rPr>
                    <a:t>i</a:t>
                  </a:r>
                  <a:r>
                    <a:rPr lang="en-US" altLang="zh-CN" sz="2600" b="1" i="1" baseline="-25000">
                      <a:solidFill>
                        <a:srgbClr val="000000"/>
                      </a:solidFill>
                      <a:latin typeface="Times New Roman" panose="02020603050405020304" pitchFamily="18" charset="0"/>
                    </a:rPr>
                    <a:t>R</a:t>
                  </a:r>
                  <a:endParaRPr lang="en-US" altLang="zh-CN" sz="2600" b="1">
                    <a:latin typeface="Times New Roman" panose="02020603050405020304" pitchFamily="18" charset="0"/>
                  </a:endParaRPr>
                </a:p>
              </p:txBody>
            </p:sp>
            <p:grpSp>
              <p:nvGrpSpPr>
                <p:cNvPr id="170026" name="Group 42">
                  <a:extLst>
                    <a:ext uri="{FF2B5EF4-FFF2-40B4-BE49-F238E27FC236}">
                      <a16:creationId xmlns:a16="http://schemas.microsoft.com/office/drawing/2014/main" id="{C05B38A5-5806-449E-BC41-DA507168FD90}"/>
                    </a:ext>
                  </a:extLst>
                </p:cNvPr>
                <p:cNvGrpSpPr>
                  <a:grpSpLocks/>
                </p:cNvGrpSpPr>
                <p:nvPr/>
              </p:nvGrpSpPr>
              <p:grpSpPr bwMode="auto">
                <a:xfrm>
                  <a:off x="1002" y="1865"/>
                  <a:ext cx="98" cy="236"/>
                  <a:chOff x="421" y="3144"/>
                  <a:chExt cx="87" cy="280"/>
                </a:xfrm>
              </p:grpSpPr>
              <p:sp>
                <p:nvSpPr>
                  <p:cNvPr id="170027" name="AutoShape 43">
                    <a:extLst>
                      <a:ext uri="{FF2B5EF4-FFF2-40B4-BE49-F238E27FC236}">
                        <a16:creationId xmlns:a16="http://schemas.microsoft.com/office/drawing/2014/main" id="{B3A18EAD-53C6-4729-A766-C890D0ECA8D8}"/>
                      </a:ext>
                    </a:extLst>
                  </p:cNvPr>
                  <p:cNvSpPr>
                    <a:spLocks noChangeArrowheads="1"/>
                  </p:cNvSpPr>
                  <p:nvPr/>
                </p:nvSpPr>
                <p:spPr bwMode="auto">
                  <a:xfrm flipH="1">
                    <a:off x="421" y="3276"/>
                    <a:ext cx="80" cy="148"/>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b="1"/>
                  </a:p>
                </p:txBody>
              </p:sp>
              <p:sp>
                <p:nvSpPr>
                  <p:cNvPr id="170028" name="AutoShape 44">
                    <a:extLst>
                      <a:ext uri="{FF2B5EF4-FFF2-40B4-BE49-F238E27FC236}">
                        <a16:creationId xmlns:a16="http://schemas.microsoft.com/office/drawing/2014/main" id="{4CDF6D8E-7EA6-429F-AC31-A8EA8F47B538}"/>
                      </a:ext>
                    </a:extLst>
                  </p:cNvPr>
                  <p:cNvSpPr>
                    <a:spLocks noChangeArrowheads="1"/>
                  </p:cNvSpPr>
                  <p:nvPr/>
                </p:nvSpPr>
                <p:spPr bwMode="auto">
                  <a:xfrm flipH="1">
                    <a:off x="435" y="3144"/>
                    <a:ext cx="73" cy="144"/>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b="1"/>
                  </a:p>
                </p:txBody>
              </p:sp>
            </p:grpSp>
            <p:sp>
              <p:nvSpPr>
                <p:cNvPr id="170030" name="Text Box 46">
                  <a:extLst>
                    <a:ext uri="{FF2B5EF4-FFF2-40B4-BE49-F238E27FC236}">
                      <a16:creationId xmlns:a16="http://schemas.microsoft.com/office/drawing/2014/main" id="{938DA3A3-2B00-44C1-87E3-FBEA3C79BD11}"/>
                    </a:ext>
                  </a:extLst>
                </p:cNvPr>
                <p:cNvSpPr txBox="1">
                  <a:spLocks noChangeArrowheads="1"/>
                </p:cNvSpPr>
                <p:nvPr/>
              </p:nvSpPr>
              <p:spPr bwMode="auto">
                <a:xfrm>
                  <a:off x="339" y="805"/>
                  <a:ext cx="161" cy="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120000"/>
                    </a:lnSpc>
                  </a:pPr>
                  <a:r>
                    <a:rPr lang="en-US" altLang="zh-CN" sz="2600" b="1" i="1" dirty="0" err="1"/>
                    <a:t>i</a:t>
                  </a:r>
                  <a:endParaRPr lang="en-US" altLang="zh-CN" sz="2600" b="1" i="1" dirty="0"/>
                </a:p>
              </p:txBody>
            </p:sp>
            <p:sp>
              <p:nvSpPr>
                <p:cNvPr id="170032" name="Line 48">
                  <a:extLst>
                    <a:ext uri="{FF2B5EF4-FFF2-40B4-BE49-F238E27FC236}">
                      <a16:creationId xmlns:a16="http://schemas.microsoft.com/office/drawing/2014/main" id="{A35D0F68-E3DC-4CF5-8181-427F778434D5}"/>
                    </a:ext>
                  </a:extLst>
                </p:cNvPr>
                <p:cNvSpPr>
                  <a:spLocks noChangeShapeType="1"/>
                </p:cNvSpPr>
                <p:nvPr/>
              </p:nvSpPr>
              <p:spPr bwMode="auto">
                <a:xfrm>
                  <a:off x="1512" y="1164"/>
                  <a:ext cx="0" cy="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b="1"/>
                </a:p>
              </p:txBody>
            </p:sp>
            <p:sp>
              <p:nvSpPr>
                <p:cNvPr id="170033" name="Line 49">
                  <a:extLst>
                    <a:ext uri="{FF2B5EF4-FFF2-40B4-BE49-F238E27FC236}">
                      <a16:creationId xmlns:a16="http://schemas.microsoft.com/office/drawing/2014/main" id="{D9375C0E-8218-4BA4-8105-89214FE717EA}"/>
                    </a:ext>
                  </a:extLst>
                </p:cNvPr>
                <p:cNvSpPr>
                  <a:spLocks noChangeShapeType="1"/>
                </p:cNvSpPr>
                <p:nvPr/>
              </p:nvSpPr>
              <p:spPr bwMode="auto">
                <a:xfrm>
                  <a:off x="1512" y="2340"/>
                  <a:ext cx="0" cy="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b="1"/>
                </a:p>
              </p:txBody>
            </p:sp>
            <p:sp>
              <p:nvSpPr>
                <p:cNvPr id="170035" name="Line 51">
                  <a:extLst>
                    <a:ext uri="{FF2B5EF4-FFF2-40B4-BE49-F238E27FC236}">
                      <a16:creationId xmlns:a16="http://schemas.microsoft.com/office/drawing/2014/main" id="{9DA4E830-87F3-4354-B004-D0DEF82E3E66}"/>
                    </a:ext>
                  </a:extLst>
                </p:cNvPr>
                <p:cNvSpPr>
                  <a:spLocks noChangeShapeType="1"/>
                </p:cNvSpPr>
                <p:nvPr/>
              </p:nvSpPr>
              <p:spPr bwMode="auto">
                <a:xfrm>
                  <a:off x="1026" y="2369"/>
                  <a:ext cx="0" cy="55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b="1"/>
                </a:p>
              </p:txBody>
            </p:sp>
            <p:sp>
              <p:nvSpPr>
                <p:cNvPr id="170036" name="Line 52">
                  <a:extLst>
                    <a:ext uri="{FF2B5EF4-FFF2-40B4-BE49-F238E27FC236}">
                      <a16:creationId xmlns:a16="http://schemas.microsoft.com/office/drawing/2014/main" id="{6BC449D1-A34A-4B1A-BB0D-9843BD681D7B}"/>
                    </a:ext>
                  </a:extLst>
                </p:cNvPr>
                <p:cNvSpPr>
                  <a:spLocks noChangeShapeType="1"/>
                </p:cNvSpPr>
                <p:nvPr/>
              </p:nvSpPr>
              <p:spPr bwMode="auto">
                <a:xfrm>
                  <a:off x="636" y="1152"/>
                  <a:ext cx="0" cy="7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b="1"/>
                </a:p>
              </p:txBody>
            </p:sp>
            <p:sp>
              <p:nvSpPr>
                <p:cNvPr id="170037" name="Line 53">
                  <a:extLst>
                    <a:ext uri="{FF2B5EF4-FFF2-40B4-BE49-F238E27FC236}">
                      <a16:creationId xmlns:a16="http://schemas.microsoft.com/office/drawing/2014/main" id="{FA07A473-8341-43C6-B03B-1E4412A4F5F1}"/>
                    </a:ext>
                  </a:extLst>
                </p:cNvPr>
                <p:cNvSpPr>
                  <a:spLocks noChangeShapeType="1"/>
                </p:cNvSpPr>
                <p:nvPr/>
              </p:nvSpPr>
              <p:spPr bwMode="auto">
                <a:xfrm>
                  <a:off x="636" y="2220"/>
                  <a:ext cx="0" cy="7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b="1"/>
                </a:p>
              </p:txBody>
            </p:sp>
            <p:sp>
              <p:nvSpPr>
                <p:cNvPr id="170040" name="Rectangle 56">
                  <a:extLst>
                    <a:ext uri="{FF2B5EF4-FFF2-40B4-BE49-F238E27FC236}">
                      <a16:creationId xmlns:a16="http://schemas.microsoft.com/office/drawing/2014/main" id="{8C8E0DC3-A0B9-4625-A34D-D4FF0EAFE26E}"/>
                    </a:ext>
                  </a:extLst>
                </p:cNvPr>
                <p:cNvSpPr>
                  <a:spLocks noChangeArrowheads="1"/>
                </p:cNvSpPr>
                <p:nvPr/>
              </p:nvSpPr>
              <p:spPr bwMode="auto">
                <a:xfrm>
                  <a:off x="1121" y="1384"/>
                  <a:ext cx="15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spcBef>
                      <a:spcPct val="0"/>
                    </a:spcBef>
                  </a:pPr>
                  <a:r>
                    <a:rPr lang="en-US" altLang="zh-CN" sz="2600" b="1" i="1" dirty="0" err="1">
                      <a:solidFill>
                        <a:srgbClr val="000000"/>
                      </a:solidFill>
                      <a:latin typeface="Times New Roman" panose="02020603050405020304" pitchFamily="18" charset="0"/>
                    </a:rPr>
                    <a:t>i</a:t>
                  </a:r>
                  <a:r>
                    <a:rPr lang="en-US" altLang="zh-CN" sz="2600" b="1" i="1" baseline="-25000" dirty="0" err="1">
                      <a:solidFill>
                        <a:srgbClr val="000000"/>
                      </a:solidFill>
                      <a:latin typeface="Times New Roman" panose="02020603050405020304" pitchFamily="18" charset="0"/>
                    </a:rPr>
                    <a:t>L</a:t>
                  </a:r>
                  <a:endParaRPr lang="en-US" altLang="zh-CN" sz="2600" b="1" dirty="0">
                    <a:latin typeface="Times New Roman" panose="02020603050405020304" pitchFamily="18" charset="0"/>
                  </a:endParaRPr>
                </a:p>
              </p:txBody>
            </p:sp>
            <p:sp>
              <p:nvSpPr>
                <p:cNvPr id="170041" name="Rectangle 57">
                  <a:extLst>
                    <a:ext uri="{FF2B5EF4-FFF2-40B4-BE49-F238E27FC236}">
                      <a16:creationId xmlns:a16="http://schemas.microsoft.com/office/drawing/2014/main" id="{2E947A94-ABD5-437A-9F42-D52A9BAE2147}"/>
                    </a:ext>
                  </a:extLst>
                </p:cNvPr>
                <p:cNvSpPr>
                  <a:spLocks noChangeArrowheads="1"/>
                </p:cNvSpPr>
                <p:nvPr/>
              </p:nvSpPr>
              <p:spPr bwMode="auto">
                <a:xfrm>
                  <a:off x="1575" y="1384"/>
                  <a:ext cx="1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600" b="1" i="1" dirty="0" err="1">
                      <a:solidFill>
                        <a:srgbClr val="000000"/>
                      </a:solidFill>
                      <a:latin typeface="Times New Roman" panose="02020603050405020304" pitchFamily="18" charset="0"/>
                    </a:rPr>
                    <a:t>i</a:t>
                  </a:r>
                  <a:r>
                    <a:rPr lang="en-US" altLang="zh-CN" sz="2600" b="1" i="1" baseline="-25000" dirty="0" err="1">
                      <a:solidFill>
                        <a:srgbClr val="000000"/>
                      </a:solidFill>
                      <a:latin typeface="Times New Roman" panose="02020603050405020304" pitchFamily="18" charset="0"/>
                    </a:rPr>
                    <a:t>C</a:t>
                  </a:r>
                  <a:endParaRPr lang="en-US" altLang="zh-CN" sz="2600" b="1" dirty="0">
                    <a:latin typeface="Times New Roman" panose="02020603050405020304" pitchFamily="18" charset="0"/>
                  </a:endParaRPr>
                </a:p>
              </p:txBody>
            </p:sp>
          </p:grpSp>
          <p:sp>
            <p:nvSpPr>
              <p:cNvPr id="170109" name="Oval 125">
                <a:extLst>
                  <a:ext uri="{FF2B5EF4-FFF2-40B4-BE49-F238E27FC236}">
                    <a16:creationId xmlns:a16="http://schemas.microsoft.com/office/drawing/2014/main" id="{DF922385-75BD-4F29-AAD0-00BB994CDE1E}"/>
                  </a:ext>
                </a:extLst>
              </p:cNvPr>
              <p:cNvSpPr>
                <a:spLocks noChangeArrowheads="1"/>
              </p:cNvSpPr>
              <p:nvPr/>
            </p:nvSpPr>
            <p:spPr bwMode="auto">
              <a:xfrm>
                <a:off x="600" y="1116"/>
                <a:ext cx="56" cy="8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p>
            </p:txBody>
          </p:sp>
          <p:sp>
            <p:nvSpPr>
              <p:cNvPr id="170110" name="Oval 126">
                <a:extLst>
                  <a:ext uri="{FF2B5EF4-FFF2-40B4-BE49-F238E27FC236}">
                    <a16:creationId xmlns:a16="http://schemas.microsoft.com/office/drawing/2014/main" id="{F22C686B-5258-4BD8-9D93-FABBA843526F}"/>
                  </a:ext>
                </a:extLst>
              </p:cNvPr>
              <p:cNvSpPr>
                <a:spLocks noChangeArrowheads="1"/>
              </p:cNvSpPr>
              <p:nvPr/>
            </p:nvSpPr>
            <p:spPr bwMode="auto">
              <a:xfrm>
                <a:off x="600" y="2880"/>
                <a:ext cx="56" cy="8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p>
            </p:txBody>
          </p:sp>
          <p:sp>
            <p:nvSpPr>
              <p:cNvPr id="170111" name="Oval 127">
                <a:extLst>
                  <a:ext uri="{FF2B5EF4-FFF2-40B4-BE49-F238E27FC236}">
                    <a16:creationId xmlns:a16="http://schemas.microsoft.com/office/drawing/2014/main" id="{A6B6028C-6058-4B67-B808-5D43E7ECA4CB}"/>
                  </a:ext>
                </a:extLst>
              </p:cNvPr>
              <p:cNvSpPr>
                <a:spLocks noChangeArrowheads="1"/>
              </p:cNvSpPr>
              <p:nvPr/>
            </p:nvSpPr>
            <p:spPr bwMode="auto">
              <a:xfrm>
                <a:off x="1008" y="1116"/>
                <a:ext cx="56" cy="8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p>
            </p:txBody>
          </p:sp>
          <p:sp>
            <p:nvSpPr>
              <p:cNvPr id="170112" name="Oval 128">
                <a:extLst>
                  <a:ext uri="{FF2B5EF4-FFF2-40B4-BE49-F238E27FC236}">
                    <a16:creationId xmlns:a16="http://schemas.microsoft.com/office/drawing/2014/main" id="{45E01161-234A-4A0F-81BF-6605680FDD78}"/>
                  </a:ext>
                </a:extLst>
              </p:cNvPr>
              <p:cNvSpPr>
                <a:spLocks noChangeArrowheads="1"/>
              </p:cNvSpPr>
              <p:nvPr/>
            </p:nvSpPr>
            <p:spPr bwMode="auto">
              <a:xfrm>
                <a:off x="996" y="2892"/>
                <a:ext cx="56" cy="8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p>
            </p:txBody>
          </p:sp>
        </p:grpSp>
        <p:sp>
          <p:nvSpPr>
            <p:cNvPr id="80" name="AutoShape 43">
              <a:extLst>
                <a:ext uri="{FF2B5EF4-FFF2-40B4-BE49-F238E27FC236}">
                  <a16:creationId xmlns:a16="http://schemas.microsoft.com/office/drawing/2014/main" id="{1310AEAD-E3F6-424C-955F-AEA092FA8139}"/>
                </a:ext>
              </a:extLst>
            </p:cNvPr>
            <p:cNvSpPr>
              <a:spLocks noChangeArrowheads="1"/>
            </p:cNvSpPr>
            <p:nvPr/>
          </p:nvSpPr>
          <p:spPr bwMode="auto">
            <a:xfrm flipH="1">
              <a:off x="2032495" y="3649154"/>
              <a:ext cx="142488" cy="198029"/>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b="1"/>
            </a:p>
          </p:txBody>
        </p:sp>
        <p:sp>
          <p:nvSpPr>
            <p:cNvPr id="81" name="AutoShape 43">
              <a:extLst>
                <a:ext uri="{FF2B5EF4-FFF2-40B4-BE49-F238E27FC236}">
                  <a16:creationId xmlns:a16="http://schemas.microsoft.com/office/drawing/2014/main" id="{8835B0B2-76B1-4378-A92C-263CEA1DC02E}"/>
                </a:ext>
              </a:extLst>
            </p:cNvPr>
            <p:cNvSpPr>
              <a:spLocks noChangeArrowheads="1"/>
            </p:cNvSpPr>
            <p:nvPr/>
          </p:nvSpPr>
          <p:spPr bwMode="auto">
            <a:xfrm flipH="1">
              <a:off x="2033893" y="3843499"/>
              <a:ext cx="142488" cy="198029"/>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b="1"/>
            </a:p>
          </p:txBody>
        </p:sp>
        <p:sp>
          <p:nvSpPr>
            <p:cNvPr id="5" name="矩形 4">
              <a:extLst>
                <a:ext uri="{FF2B5EF4-FFF2-40B4-BE49-F238E27FC236}">
                  <a16:creationId xmlns:a16="http://schemas.microsoft.com/office/drawing/2014/main" id="{8D81341D-BC8F-46B9-A589-1FFFEB237229}"/>
                </a:ext>
              </a:extLst>
            </p:cNvPr>
            <p:cNvSpPr/>
            <p:nvPr/>
          </p:nvSpPr>
          <p:spPr>
            <a:xfrm>
              <a:off x="1831182" y="3165421"/>
              <a:ext cx="207962" cy="12796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50"/>
            </a:p>
          </p:txBody>
        </p:sp>
        <p:sp>
          <p:nvSpPr>
            <p:cNvPr id="82" name="Line 51">
              <a:extLst>
                <a:ext uri="{FF2B5EF4-FFF2-40B4-BE49-F238E27FC236}">
                  <a16:creationId xmlns:a16="http://schemas.microsoft.com/office/drawing/2014/main" id="{FC545697-EEE9-4ACC-AF00-11DC74C61A89}"/>
                </a:ext>
              </a:extLst>
            </p:cNvPr>
            <p:cNvSpPr>
              <a:spLocks noChangeShapeType="1"/>
            </p:cNvSpPr>
            <p:nvPr/>
          </p:nvSpPr>
          <p:spPr bwMode="auto">
            <a:xfrm>
              <a:off x="2067245" y="2155825"/>
              <a:ext cx="0" cy="11223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b="1"/>
            </a:p>
          </p:txBody>
        </p:sp>
      </p:grpSp>
      <p:sp>
        <p:nvSpPr>
          <p:cNvPr id="7" name="灯片编号占位符 6">
            <a:extLst>
              <a:ext uri="{FF2B5EF4-FFF2-40B4-BE49-F238E27FC236}">
                <a16:creationId xmlns:a16="http://schemas.microsoft.com/office/drawing/2014/main" id="{2D3B9111-D9E3-46CD-8080-45E6233ED91E}"/>
              </a:ext>
            </a:extLst>
          </p:cNvPr>
          <p:cNvSpPr>
            <a:spLocks noGrp="1"/>
          </p:cNvSpPr>
          <p:nvPr>
            <p:ph type="sldNum" sz="quarter" idx="12"/>
          </p:nvPr>
        </p:nvSpPr>
        <p:spPr/>
        <p:txBody>
          <a:bodyPr/>
          <a:lstStyle/>
          <a:p>
            <a:fld id="{DD7B16FF-69CA-4A0B-BD3A-C4B4E2184A49}" type="slidenum">
              <a:rPr lang="zh-CN" altLang="en-US" smtClean="0"/>
              <a:pPr/>
              <a:t>75</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wipe(left)">
                                      <p:cBhvr>
                                        <p:cTn id="12" dur="500"/>
                                        <p:tgtEl>
                                          <p:spTgt spid="7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69990">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90"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48" name="Rectangle 40" descr="花束">
            <a:extLst>
              <a:ext uri="{FF2B5EF4-FFF2-40B4-BE49-F238E27FC236}">
                <a16:creationId xmlns:a16="http://schemas.microsoft.com/office/drawing/2014/main" id="{6A23108C-6CD0-4A60-881B-9CEBBE4C7713}"/>
              </a:ext>
            </a:extLst>
          </p:cNvPr>
          <p:cNvSpPr>
            <a:spLocks noChangeArrowheads="1"/>
          </p:cNvSpPr>
          <p:nvPr/>
        </p:nvSpPr>
        <p:spPr bwMode="auto">
          <a:xfrm>
            <a:off x="6315845" y="249345"/>
            <a:ext cx="1596534" cy="497358"/>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sz="2600" b="1" dirty="0">
                <a:latin typeface="黑体" panose="02010609060101010101" pitchFamily="49" charset="-122"/>
                <a:ea typeface="黑体" panose="02010609060101010101" pitchFamily="49" charset="-122"/>
              </a:rPr>
              <a:t>相量图</a:t>
            </a:r>
          </a:p>
        </p:txBody>
      </p:sp>
      <p:sp>
        <p:nvSpPr>
          <p:cNvPr id="171049" name="AutoShape 41">
            <a:extLst>
              <a:ext uri="{FF2B5EF4-FFF2-40B4-BE49-F238E27FC236}">
                <a16:creationId xmlns:a16="http://schemas.microsoft.com/office/drawing/2014/main" id="{6075E311-8AEB-4265-B08A-ED7E01ED2DC1}"/>
              </a:ext>
            </a:extLst>
          </p:cNvPr>
          <p:cNvSpPr>
            <a:spLocks noChangeArrowheads="1"/>
          </p:cNvSpPr>
          <p:nvPr/>
        </p:nvSpPr>
        <p:spPr bwMode="auto">
          <a:xfrm>
            <a:off x="7203258" y="3340490"/>
            <a:ext cx="1919288" cy="1135063"/>
          </a:xfrm>
          <a:prstGeom prst="wedgeRoundRectCallout">
            <a:avLst>
              <a:gd name="adj1" fmla="val -11468"/>
              <a:gd name="adj2" fmla="val -133634"/>
              <a:gd name="adj3" fmla="val 16667"/>
            </a:avLst>
          </a:prstGeom>
          <a:solidFill>
            <a:schemeClr val="bg1"/>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70000"/>
              </a:lnSpc>
              <a:spcBef>
                <a:spcPct val="50000"/>
              </a:spcBef>
            </a:pPr>
            <a:r>
              <a:rPr lang="zh-CN" altLang="en-US" sz="2600" b="1" dirty="0">
                <a:solidFill>
                  <a:srgbClr val="993300"/>
                </a:solidFill>
                <a:latin typeface="黑体" panose="02010609060101010101" pitchFamily="49" charset="-122"/>
                <a:ea typeface="黑体" panose="02010609060101010101" pitchFamily="49" charset="-122"/>
              </a:rPr>
              <a:t>先画出参</a:t>
            </a:r>
          </a:p>
          <a:p>
            <a:pPr algn="ctr" eaLnBrk="0" hangingPunct="0">
              <a:lnSpc>
                <a:spcPct val="70000"/>
              </a:lnSpc>
              <a:spcBef>
                <a:spcPct val="50000"/>
              </a:spcBef>
            </a:pPr>
            <a:r>
              <a:rPr lang="zh-CN" altLang="en-US" sz="2600" b="1" dirty="0">
                <a:solidFill>
                  <a:srgbClr val="993300"/>
                </a:solidFill>
                <a:latin typeface="黑体" panose="02010609060101010101" pitchFamily="49" charset="-122"/>
                <a:ea typeface="黑体" panose="02010609060101010101" pitchFamily="49" charset="-122"/>
              </a:rPr>
              <a:t>考相量</a:t>
            </a:r>
          </a:p>
        </p:txBody>
      </p:sp>
      <p:grpSp>
        <p:nvGrpSpPr>
          <p:cNvPr id="171050" name="Group 42">
            <a:extLst>
              <a:ext uri="{FF2B5EF4-FFF2-40B4-BE49-F238E27FC236}">
                <a16:creationId xmlns:a16="http://schemas.microsoft.com/office/drawing/2014/main" id="{21AB889C-0FDC-4D50-88CE-701FFD0AF55A}"/>
              </a:ext>
            </a:extLst>
          </p:cNvPr>
          <p:cNvGrpSpPr>
            <a:grpSpLocks/>
          </p:cNvGrpSpPr>
          <p:nvPr/>
        </p:nvGrpSpPr>
        <p:grpSpPr bwMode="auto">
          <a:xfrm>
            <a:off x="5435311" y="3406884"/>
            <a:ext cx="1403708" cy="1080029"/>
            <a:chOff x="3324" y="2672"/>
            <a:chExt cx="876" cy="628"/>
          </a:xfrm>
        </p:grpSpPr>
        <p:sp>
          <p:nvSpPr>
            <p:cNvPr id="171051" name="AutoShape 43">
              <a:extLst>
                <a:ext uri="{FF2B5EF4-FFF2-40B4-BE49-F238E27FC236}">
                  <a16:creationId xmlns:a16="http://schemas.microsoft.com/office/drawing/2014/main" id="{00D7AE1D-8260-4162-97D2-331A8A1E0908}"/>
                </a:ext>
              </a:extLst>
            </p:cNvPr>
            <p:cNvSpPr>
              <a:spLocks noChangeArrowheads="1"/>
            </p:cNvSpPr>
            <p:nvPr/>
          </p:nvSpPr>
          <p:spPr bwMode="auto">
            <a:xfrm>
              <a:off x="3324" y="2688"/>
              <a:ext cx="876" cy="612"/>
            </a:xfrm>
            <a:prstGeom prst="wedgeRoundRectCallout">
              <a:avLst>
                <a:gd name="adj1" fmla="val 65069"/>
                <a:gd name="adj2" fmla="val -202125"/>
                <a:gd name="adj3" fmla="val 16667"/>
              </a:avLst>
            </a:prstGeom>
            <a:solidFill>
              <a:srgbClr val="FFFFFF"/>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120000"/>
                </a:lnSpc>
              </a:pPr>
              <a:endParaRPr lang="zh-CN" altLang="zh-CN" sz="3033">
                <a:ea typeface="方正姚体" panose="02010601030101010101" pitchFamily="2" charset="-122"/>
              </a:endParaRPr>
            </a:p>
          </p:txBody>
        </p:sp>
        <p:sp>
          <p:nvSpPr>
            <p:cNvPr id="171052" name="Text Box 44">
              <a:extLst>
                <a:ext uri="{FF2B5EF4-FFF2-40B4-BE49-F238E27FC236}">
                  <a16:creationId xmlns:a16="http://schemas.microsoft.com/office/drawing/2014/main" id="{5507302B-FB1C-4EAA-93D1-2671667F8B10}"/>
                </a:ext>
              </a:extLst>
            </p:cNvPr>
            <p:cNvSpPr txBox="1">
              <a:spLocks noChangeArrowheads="1"/>
            </p:cNvSpPr>
            <p:nvPr/>
          </p:nvSpPr>
          <p:spPr bwMode="auto">
            <a:xfrm>
              <a:off x="3404" y="2672"/>
              <a:ext cx="742" cy="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120000"/>
                </a:lnSpc>
              </a:pPr>
              <a:r>
                <a:rPr lang="zh-CN" altLang="en-US" sz="2600" b="1" dirty="0">
                  <a:solidFill>
                    <a:srgbClr val="CC3300"/>
                  </a:solidFill>
                  <a:latin typeface="黑体" panose="02010609060101010101" pitchFamily="49" charset="-122"/>
                  <a:ea typeface="黑体" panose="02010609060101010101" pitchFamily="49" charset="-122"/>
                </a:rPr>
                <a:t>电流</a:t>
              </a:r>
            </a:p>
            <a:p>
              <a:pPr algn="ctr" eaLnBrk="0" hangingPunct="0">
                <a:lnSpc>
                  <a:spcPct val="120000"/>
                </a:lnSpc>
              </a:pPr>
              <a:r>
                <a:rPr lang="zh-CN" altLang="en-US" sz="2600" b="1" dirty="0">
                  <a:solidFill>
                    <a:srgbClr val="CC3300"/>
                  </a:solidFill>
                  <a:latin typeface="黑体" panose="02010609060101010101" pitchFamily="49" charset="-122"/>
                  <a:ea typeface="黑体" panose="02010609060101010101" pitchFamily="49" charset="-122"/>
                </a:rPr>
                <a:t>三角形</a:t>
              </a:r>
            </a:p>
          </p:txBody>
        </p:sp>
      </p:grpSp>
      <p:sp>
        <p:nvSpPr>
          <p:cNvPr id="171095" name="Text Box 87">
            <a:extLst>
              <a:ext uri="{FF2B5EF4-FFF2-40B4-BE49-F238E27FC236}">
                <a16:creationId xmlns:a16="http://schemas.microsoft.com/office/drawing/2014/main" id="{9EE6BC97-1324-4F43-BECA-59D03B505369}"/>
              </a:ext>
            </a:extLst>
          </p:cNvPr>
          <p:cNvSpPr txBox="1">
            <a:spLocks noChangeArrowheads="1"/>
          </p:cNvSpPr>
          <p:nvPr/>
        </p:nvSpPr>
        <p:spPr bwMode="auto">
          <a:xfrm>
            <a:off x="586320" y="4810371"/>
            <a:ext cx="219483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600" b="1" dirty="0">
                <a:latin typeface="黑体" panose="02010609060101010101" pitchFamily="49" charset="-122"/>
                <a:ea typeface="黑体" panose="02010609060101010101" pitchFamily="49" charset="-122"/>
              </a:rPr>
              <a:t>相量表达式：</a:t>
            </a:r>
          </a:p>
        </p:txBody>
      </p:sp>
      <p:sp>
        <p:nvSpPr>
          <p:cNvPr id="171124" name="Text Box 116">
            <a:extLst>
              <a:ext uri="{FF2B5EF4-FFF2-40B4-BE49-F238E27FC236}">
                <a16:creationId xmlns:a16="http://schemas.microsoft.com/office/drawing/2014/main" id="{7089ADC8-82BF-49E6-B7DA-D896A6F577F1}"/>
              </a:ext>
            </a:extLst>
          </p:cNvPr>
          <p:cNvSpPr txBox="1">
            <a:spLocks noChangeArrowheads="1"/>
          </p:cNvSpPr>
          <p:nvPr/>
        </p:nvSpPr>
        <p:spPr bwMode="auto">
          <a:xfrm>
            <a:off x="6425912" y="1515112"/>
            <a:ext cx="74295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sz="2600">
              <a:latin typeface="Times New Roman" panose="02020603050405020304" pitchFamily="18" charset="0"/>
            </a:endParaRPr>
          </a:p>
        </p:txBody>
      </p:sp>
      <p:graphicFrame>
        <p:nvGraphicFramePr>
          <p:cNvPr id="171125" name="Object 117">
            <a:extLst>
              <a:ext uri="{FF2B5EF4-FFF2-40B4-BE49-F238E27FC236}">
                <a16:creationId xmlns:a16="http://schemas.microsoft.com/office/drawing/2014/main" id="{5F5C209D-C11B-4749-9D10-CE53864E3CEE}"/>
              </a:ext>
            </a:extLst>
          </p:cNvPr>
          <p:cNvGraphicFramePr>
            <a:graphicFrameLocks noChangeAspect="1"/>
          </p:cNvGraphicFramePr>
          <p:nvPr>
            <p:extLst>
              <p:ext uri="{D42A27DB-BD31-4B8C-83A1-F6EECF244321}">
                <p14:modId xmlns:p14="http://schemas.microsoft.com/office/powerpoint/2010/main" val="3978142128"/>
              </p:ext>
            </p:extLst>
          </p:nvPr>
        </p:nvGraphicFramePr>
        <p:xfrm>
          <a:off x="6484699" y="1884558"/>
          <a:ext cx="275802" cy="284866"/>
        </p:xfrm>
        <a:graphic>
          <a:graphicData uri="http://schemas.openxmlformats.org/presentationml/2006/ole">
            <mc:AlternateContent xmlns:mc="http://schemas.openxmlformats.org/markup-compatibility/2006">
              <mc:Choice xmlns:v="urn:schemas-microsoft-com:vml" Requires="v">
                <p:oleObj spid="_x0000_s402992" name="Equation" r:id="rId4" imgW="393480" imgH="406080" progId="Equation.3">
                  <p:embed/>
                </p:oleObj>
              </mc:Choice>
              <mc:Fallback>
                <p:oleObj name="Equation" r:id="rId4" imgW="393480" imgH="406080" progId="Equation.3">
                  <p:embed/>
                  <p:pic>
                    <p:nvPicPr>
                      <p:cNvPr id="0" name="Object 1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84699" y="1884558"/>
                        <a:ext cx="275802" cy="284866"/>
                      </a:xfrm>
                      <a:prstGeom prst="rect">
                        <a:avLst/>
                      </a:prstGeom>
                      <a:noFill/>
                      <a:ln>
                        <a:noFill/>
                      </a:ln>
                      <a:effectLst/>
                    </p:spPr>
                  </p:pic>
                </p:oleObj>
              </mc:Fallback>
            </mc:AlternateContent>
          </a:graphicData>
        </a:graphic>
      </p:graphicFrame>
      <p:sp>
        <p:nvSpPr>
          <p:cNvPr id="171126" name="Text Box 118">
            <a:extLst>
              <a:ext uri="{FF2B5EF4-FFF2-40B4-BE49-F238E27FC236}">
                <a16:creationId xmlns:a16="http://schemas.microsoft.com/office/drawing/2014/main" id="{FAFFAE53-D091-41E6-9BFA-2D7EAE893900}"/>
              </a:ext>
            </a:extLst>
          </p:cNvPr>
          <p:cNvSpPr txBox="1">
            <a:spLocks noChangeArrowheads="1"/>
          </p:cNvSpPr>
          <p:nvPr/>
        </p:nvSpPr>
        <p:spPr bwMode="auto">
          <a:xfrm>
            <a:off x="742090" y="5949274"/>
            <a:ext cx="125888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600" b="1" dirty="0">
                <a:latin typeface="黑体" panose="02010609060101010101" pitchFamily="49" charset="-122"/>
                <a:ea typeface="黑体" panose="02010609060101010101" pitchFamily="49" charset="-122"/>
              </a:rPr>
              <a:t>其中：</a:t>
            </a:r>
          </a:p>
        </p:txBody>
      </p:sp>
      <p:sp>
        <p:nvSpPr>
          <p:cNvPr id="171130" name="Text Box 122" descr="花束">
            <a:extLst>
              <a:ext uri="{FF2B5EF4-FFF2-40B4-BE49-F238E27FC236}">
                <a16:creationId xmlns:a16="http://schemas.microsoft.com/office/drawing/2014/main" id="{1875E521-73DF-4B21-9A8C-323E83BC73B1}"/>
              </a:ext>
            </a:extLst>
          </p:cNvPr>
          <p:cNvSpPr txBox="1">
            <a:spLocks noChangeArrowheads="1"/>
          </p:cNvSpPr>
          <p:nvPr/>
        </p:nvSpPr>
        <p:spPr bwMode="auto">
          <a:xfrm>
            <a:off x="687456" y="74250"/>
            <a:ext cx="3534942" cy="492443"/>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600" b="1" dirty="0">
                <a:latin typeface="黑体" panose="02010609060101010101" pitchFamily="49" charset="-122"/>
                <a:ea typeface="黑体" panose="02010609060101010101" pitchFamily="49" charset="-122"/>
              </a:rPr>
              <a:t>并联相量模型：</a:t>
            </a:r>
            <a:r>
              <a:rPr lang="zh-CN" altLang="en-US" sz="2600" b="1" dirty="0">
                <a:solidFill>
                  <a:srgbClr val="FF0000"/>
                </a:solidFill>
                <a:latin typeface="黑体" panose="02010609060101010101" pitchFamily="49" charset="-122"/>
                <a:ea typeface="黑体" panose="02010609060101010101" pitchFamily="49" charset="-122"/>
              </a:rPr>
              <a:t>流三角</a:t>
            </a:r>
          </a:p>
        </p:txBody>
      </p:sp>
      <p:grpSp>
        <p:nvGrpSpPr>
          <p:cNvPr id="3" name="组合 2">
            <a:extLst>
              <a:ext uri="{FF2B5EF4-FFF2-40B4-BE49-F238E27FC236}">
                <a16:creationId xmlns:a16="http://schemas.microsoft.com/office/drawing/2014/main" id="{7C5BFB06-EE12-42FB-A897-29490C10B02C}"/>
              </a:ext>
            </a:extLst>
          </p:cNvPr>
          <p:cNvGrpSpPr/>
          <p:nvPr/>
        </p:nvGrpSpPr>
        <p:grpSpPr>
          <a:xfrm>
            <a:off x="481541" y="754656"/>
            <a:ext cx="3117123" cy="3495786"/>
            <a:chOff x="444500" y="960374"/>
            <a:chExt cx="2877344" cy="3226879"/>
          </a:xfrm>
        </p:grpSpPr>
        <p:grpSp>
          <p:nvGrpSpPr>
            <p:cNvPr id="115" name="组合 114">
              <a:extLst>
                <a:ext uri="{FF2B5EF4-FFF2-40B4-BE49-F238E27FC236}">
                  <a16:creationId xmlns:a16="http://schemas.microsoft.com/office/drawing/2014/main" id="{1ED2A5DF-F2AB-40C7-9DDA-D5B86C9A5F21}"/>
                </a:ext>
              </a:extLst>
            </p:cNvPr>
            <p:cNvGrpSpPr/>
            <p:nvPr/>
          </p:nvGrpSpPr>
          <p:grpSpPr>
            <a:xfrm>
              <a:off x="685006" y="1240853"/>
              <a:ext cx="2636838" cy="2946400"/>
              <a:chOff x="728663" y="2089151"/>
              <a:chExt cx="2636838" cy="2946400"/>
            </a:xfrm>
          </p:grpSpPr>
          <p:grpSp>
            <p:nvGrpSpPr>
              <p:cNvPr id="116" name="Group 130">
                <a:extLst>
                  <a:ext uri="{FF2B5EF4-FFF2-40B4-BE49-F238E27FC236}">
                    <a16:creationId xmlns:a16="http://schemas.microsoft.com/office/drawing/2014/main" id="{BC6E614B-D530-433E-B097-90E5C50F2A40}"/>
                  </a:ext>
                </a:extLst>
              </p:cNvPr>
              <p:cNvGrpSpPr>
                <a:grpSpLocks/>
              </p:cNvGrpSpPr>
              <p:nvPr/>
            </p:nvGrpSpPr>
            <p:grpSpPr bwMode="auto">
              <a:xfrm>
                <a:off x="728663" y="2089151"/>
                <a:ext cx="2636838" cy="2946400"/>
                <a:chOff x="187" y="1116"/>
                <a:chExt cx="1661" cy="1856"/>
              </a:xfrm>
            </p:grpSpPr>
            <p:grpSp>
              <p:nvGrpSpPr>
                <p:cNvPr id="121" name="Group 70">
                  <a:extLst>
                    <a:ext uri="{FF2B5EF4-FFF2-40B4-BE49-F238E27FC236}">
                      <a16:creationId xmlns:a16="http://schemas.microsoft.com/office/drawing/2014/main" id="{36D1C849-6468-4548-BF6E-8BE94ABD1162}"/>
                    </a:ext>
                  </a:extLst>
                </p:cNvPr>
                <p:cNvGrpSpPr>
                  <a:grpSpLocks/>
                </p:cNvGrpSpPr>
                <p:nvPr/>
              </p:nvGrpSpPr>
              <p:grpSpPr bwMode="auto">
                <a:xfrm>
                  <a:off x="187" y="1152"/>
                  <a:ext cx="1661" cy="1800"/>
                  <a:chOff x="187" y="1152"/>
                  <a:chExt cx="1661" cy="1800"/>
                </a:xfrm>
              </p:grpSpPr>
              <p:sp>
                <p:nvSpPr>
                  <p:cNvPr id="127" name="Line 22">
                    <a:extLst>
                      <a:ext uri="{FF2B5EF4-FFF2-40B4-BE49-F238E27FC236}">
                        <a16:creationId xmlns:a16="http://schemas.microsoft.com/office/drawing/2014/main" id="{4E55E8A1-467B-46C5-A442-F7DC98184284}"/>
                      </a:ext>
                    </a:extLst>
                  </p:cNvPr>
                  <p:cNvSpPr>
                    <a:spLocks noChangeShapeType="1"/>
                  </p:cNvSpPr>
                  <p:nvPr/>
                </p:nvSpPr>
                <p:spPr bwMode="auto">
                  <a:xfrm flipH="1">
                    <a:off x="271" y="1374"/>
                    <a:ext cx="0" cy="137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p>
                </p:txBody>
              </p:sp>
              <p:sp>
                <p:nvSpPr>
                  <p:cNvPr id="128" name="Line 23">
                    <a:extLst>
                      <a:ext uri="{FF2B5EF4-FFF2-40B4-BE49-F238E27FC236}">
                        <a16:creationId xmlns:a16="http://schemas.microsoft.com/office/drawing/2014/main" id="{A829D07B-ACFE-471D-AF2B-3B2B7A1B4D1D}"/>
                      </a:ext>
                    </a:extLst>
                  </p:cNvPr>
                  <p:cNvSpPr>
                    <a:spLocks noChangeShapeType="1"/>
                  </p:cNvSpPr>
                  <p:nvPr/>
                </p:nvSpPr>
                <p:spPr bwMode="auto">
                  <a:xfrm>
                    <a:off x="287" y="1169"/>
                    <a:ext cx="26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p>
                </p:txBody>
              </p:sp>
              <p:sp>
                <p:nvSpPr>
                  <p:cNvPr id="129" name="Line 24">
                    <a:extLst>
                      <a:ext uri="{FF2B5EF4-FFF2-40B4-BE49-F238E27FC236}">
                        <a16:creationId xmlns:a16="http://schemas.microsoft.com/office/drawing/2014/main" id="{DD3AEDBE-58B8-47D6-AD51-5AD34B379E37}"/>
                      </a:ext>
                    </a:extLst>
                  </p:cNvPr>
                  <p:cNvSpPr>
                    <a:spLocks noChangeShapeType="1"/>
                  </p:cNvSpPr>
                  <p:nvPr/>
                </p:nvSpPr>
                <p:spPr bwMode="auto">
                  <a:xfrm>
                    <a:off x="638" y="1400"/>
                    <a:ext cx="0" cy="2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p>
                </p:txBody>
              </p:sp>
              <p:sp>
                <p:nvSpPr>
                  <p:cNvPr id="130" name="Line 25">
                    <a:extLst>
                      <a:ext uri="{FF2B5EF4-FFF2-40B4-BE49-F238E27FC236}">
                        <a16:creationId xmlns:a16="http://schemas.microsoft.com/office/drawing/2014/main" id="{B010721B-7D37-4461-A30E-59D712A58DBA}"/>
                      </a:ext>
                    </a:extLst>
                  </p:cNvPr>
                  <p:cNvSpPr>
                    <a:spLocks noChangeShapeType="1"/>
                  </p:cNvSpPr>
                  <p:nvPr/>
                </p:nvSpPr>
                <p:spPr bwMode="auto">
                  <a:xfrm>
                    <a:off x="1022" y="1231"/>
                    <a:ext cx="0" cy="39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p>
                </p:txBody>
              </p:sp>
              <p:sp>
                <p:nvSpPr>
                  <p:cNvPr id="131" name="Line 26">
                    <a:extLst>
                      <a:ext uri="{FF2B5EF4-FFF2-40B4-BE49-F238E27FC236}">
                        <a16:creationId xmlns:a16="http://schemas.microsoft.com/office/drawing/2014/main" id="{AB12D74F-F6E5-4635-91B2-9163315ECD66}"/>
                      </a:ext>
                    </a:extLst>
                  </p:cNvPr>
                  <p:cNvSpPr>
                    <a:spLocks noChangeShapeType="1"/>
                  </p:cNvSpPr>
                  <p:nvPr/>
                </p:nvSpPr>
                <p:spPr bwMode="auto">
                  <a:xfrm>
                    <a:off x="1508" y="1435"/>
                    <a:ext cx="0" cy="2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p>
                </p:txBody>
              </p:sp>
              <p:grpSp>
                <p:nvGrpSpPr>
                  <p:cNvPr id="132" name="Group 27">
                    <a:extLst>
                      <a:ext uri="{FF2B5EF4-FFF2-40B4-BE49-F238E27FC236}">
                        <a16:creationId xmlns:a16="http://schemas.microsoft.com/office/drawing/2014/main" id="{85096589-56E3-4343-8582-24075977AE9B}"/>
                      </a:ext>
                    </a:extLst>
                  </p:cNvPr>
                  <p:cNvGrpSpPr>
                    <a:grpSpLocks/>
                  </p:cNvGrpSpPr>
                  <p:nvPr/>
                </p:nvGrpSpPr>
                <p:grpSpPr bwMode="auto">
                  <a:xfrm>
                    <a:off x="1376" y="1681"/>
                    <a:ext cx="277" cy="785"/>
                    <a:chOff x="2112" y="2256"/>
                    <a:chExt cx="384" cy="1296"/>
                  </a:xfrm>
                </p:grpSpPr>
                <p:sp>
                  <p:nvSpPr>
                    <p:cNvPr id="151" name="Line 28">
                      <a:extLst>
                        <a:ext uri="{FF2B5EF4-FFF2-40B4-BE49-F238E27FC236}">
                          <a16:creationId xmlns:a16="http://schemas.microsoft.com/office/drawing/2014/main" id="{C623A5FE-E043-4357-ACD2-F0750243DE52}"/>
                        </a:ext>
                      </a:extLst>
                    </p:cNvPr>
                    <p:cNvSpPr>
                      <a:spLocks noChangeShapeType="1"/>
                    </p:cNvSpPr>
                    <p:nvPr/>
                  </p:nvSpPr>
                  <p:spPr bwMode="auto">
                    <a:xfrm>
                      <a:off x="2297" y="2256"/>
                      <a:ext cx="0" cy="57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b="1"/>
                    </a:p>
                  </p:txBody>
                </p:sp>
                <p:sp>
                  <p:nvSpPr>
                    <p:cNvPr id="152" name="Line 29">
                      <a:extLst>
                        <a:ext uri="{FF2B5EF4-FFF2-40B4-BE49-F238E27FC236}">
                          <a16:creationId xmlns:a16="http://schemas.microsoft.com/office/drawing/2014/main" id="{94968526-D2CC-4959-8AFC-3050137D4F95}"/>
                        </a:ext>
                      </a:extLst>
                    </p:cNvPr>
                    <p:cNvSpPr>
                      <a:spLocks noChangeShapeType="1"/>
                    </p:cNvSpPr>
                    <p:nvPr/>
                  </p:nvSpPr>
                  <p:spPr bwMode="auto">
                    <a:xfrm>
                      <a:off x="2295" y="2976"/>
                      <a:ext cx="0" cy="57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b="1" dirty="0"/>
                    </a:p>
                  </p:txBody>
                </p:sp>
                <p:sp>
                  <p:nvSpPr>
                    <p:cNvPr id="153" name="Line 30">
                      <a:extLst>
                        <a:ext uri="{FF2B5EF4-FFF2-40B4-BE49-F238E27FC236}">
                          <a16:creationId xmlns:a16="http://schemas.microsoft.com/office/drawing/2014/main" id="{1BFB22F1-BD64-475D-AA9E-07CA89209580}"/>
                        </a:ext>
                      </a:extLst>
                    </p:cNvPr>
                    <p:cNvSpPr>
                      <a:spLocks noChangeShapeType="1"/>
                    </p:cNvSpPr>
                    <p:nvPr/>
                  </p:nvSpPr>
                  <p:spPr bwMode="auto">
                    <a:xfrm>
                      <a:off x="2112" y="2832"/>
                      <a:ext cx="3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b="1"/>
                    </a:p>
                  </p:txBody>
                </p:sp>
                <p:sp>
                  <p:nvSpPr>
                    <p:cNvPr id="154" name="Line 31">
                      <a:extLst>
                        <a:ext uri="{FF2B5EF4-FFF2-40B4-BE49-F238E27FC236}">
                          <a16:creationId xmlns:a16="http://schemas.microsoft.com/office/drawing/2014/main" id="{B6563BCF-E55D-434F-A557-BF6636EF6014}"/>
                        </a:ext>
                      </a:extLst>
                    </p:cNvPr>
                    <p:cNvSpPr>
                      <a:spLocks noChangeShapeType="1"/>
                    </p:cNvSpPr>
                    <p:nvPr/>
                  </p:nvSpPr>
                  <p:spPr bwMode="auto">
                    <a:xfrm>
                      <a:off x="2112" y="2976"/>
                      <a:ext cx="3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b="1"/>
                    </a:p>
                  </p:txBody>
                </p:sp>
              </p:grpSp>
              <p:sp>
                <p:nvSpPr>
                  <p:cNvPr id="133" name="Rectangle 33">
                    <a:extLst>
                      <a:ext uri="{FF2B5EF4-FFF2-40B4-BE49-F238E27FC236}">
                        <a16:creationId xmlns:a16="http://schemas.microsoft.com/office/drawing/2014/main" id="{6564FA8A-5C24-4A7D-8740-F8343D0A9DAC}"/>
                      </a:ext>
                    </a:extLst>
                  </p:cNvPr>
                  <p:cNvSpPr>
                    <a:spLocks noChangeArrowheads="1"/>
                  </p:cNvSpPr>
                  <p:nvPr/>
                </p:nvSpPr>
                <p:spPr bwMode="auto">
                  <a:xfrm>
                    <a:off x="583" y="1878"/>
                    <a:ext cx="110" cy="350"/>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b="1"/>
                  </a:p>
                </p:txBody>
              </p:sp>
              <p:sp>
                <p:nvSpPr>
                  <p:cNvPr id="134" name="Line 34">
                    <a:extLst>
                      <a:ext uri="{FF2B5EF4-FFF2-40B4-BE49-F238E27FC236}">
                        <a16:creationId xmlns:a16="http://schemas.microsoft.com/office/drawing/2014/main" id="{A8961093-0214-4F11-B496-84C92CD38A29}"/>
                      </a:ext>
                    </a:extLst>
                  </p:cNvPr>
                  <p:cNvSpPr>
                    <a:spLocks noChangeShapeType="1"/>
                  </p:cNvSpPr>
                  <p:nvPr/>
                </p:nvSpPr>
                <p:spPr bwMode="auto">
                  <a:xfrm flipH="1">
                    <a:off x="247" y="1158"/>
                    <a:ext cx="1268" cy="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b="1"/>
                  </a:p>
                </p:txBody>
              </p:sp>
              <p:sp>
                <p:nvSpPr>
                  <p:cNvPr id="135" name="Line 35">
                    <a:extLst>
                      <a:ext uri="{FF2B5EF4-FFF2-40B4-BE49-F238E27FC236}">
                        <a16:creationId xmlns:a16="http://schemas.microsoft.com/office/drawing/2014/main" id="{3BD3CB49-0F37-4479-9FE9-A0E3A236F7A3}"/>
                      </a:ext>
                    </a:extLst>
                  </p:cNvPr>
                  <p:cNvSpPr>
                    <a:spLocks noChangeShapeType="1"/>
                  </p:cNvSpPr>
                  <p:nvPr/>
                </p:nvSpPr>
                <p:spPr bwMode="auto">
                  <a:xfrm flipH="1">
                    <a:off x="187" y="2934"/>
                    <a:ext cx="1328" cy="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b="1"/>
                  </a:p>
                </p:txBody>
              </p:sp>
              <p:sp>
                <p:nvSpPr>
                  <p:cNvPr id="136" name="Text Box 36">
                    <a:extLst>
                      <a:ext uri="{FF2B5EF4-FFF2-40B4-BE49-F238E27FC236}">
                        <a16:creationId xmlns:a16="http://schemas.microsoft.com/office/drawing/2014/main" id="{F1FF306E-4D34-40D2-8026-9BD803AC343D}"/>
                      </a:ext>
                    </a:extLst>
                  </p:cNvPr>
                  <p:cNvSpPr txBox="1">
                    <a:spLocks noChangeArrowheads="1"/>
                  </p:cNvSpPr>
                  <p:nvPr/>
                </p:nvSpPr>
                <p:spPr bwMode="auto">
                  <a:xfrm>
                    <a:off x="667" y="1929"/>
                    <a:ext cx="237"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t>R</a:t>
                    </a:r>
                    <a:endParaRPr lang="en-US" altLang="zh-CN" sz="2600" b="1" dirty="0"/>
                  </a:p>
                </p:txBody>
              </p:sp>
              <p:sp>
                <p:nvSpPr>
                  <p:cNvPr id="137" name="Text Box 37">
                    <a:extLst>
                      <a:ext uri="{FF2B5EF4-FFF2-40B4-BE49-F238E27FC236}">
                        <a16:creationId xmlns:a16="http://schemas.microsoft.com/office/drawing/2014/main" id="{089EF67D-5FED-483B-B999-A41F30EE9393}"/>
                      </a:ext>
                    </a:extLst>
                  </p:cNvPr>
                  <p:cNvSpPr txBox="1">
                    <a:spLocks noChangeArrowheads="1"/>
                  </p:cNvSpPr>
                  <p:nvPr/>
                </p:nvSpPr>
                <p:spPr bwMode="auto">
                  <a:xfrm>
                    <a:off x="1083" y="1946"/>
                    <a:ext cx="226"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t>L</a:t>
                    </a:r>
                  </a:p>
                </p:txBody>
              </p:sp>
              <p:sp>
                <p:nvSpPr>
                  <p:cNvPr id="138" name="Text Box 38">
                    <a:extLst>
                      <a:ext uri="{FF2B5EF4-FFF2-40B4-BE49-F238E27FC236}">
                        <a16:creationId xmlns:a16="http://schemas.microsoft.com/office/drawing/2014/main" id="{CB5D1975-73FC-47D0-BF50-3C25F37516A8}"/>
                      </a:ext>
                    </a:extLst>
                  </p:cNvPr>
                  <p:cNvSpPr txBox="1">
                    <a:spLocks noChangeArrowheads="1"/>
                  </p:cNvSpPr>
                  <p:nvPr/>
                </p:nvSpPr>
                <p:spPr bwMode="auto">
                  <a:xfrm>
                    <a:off x="1611" y="1915"/>
                    <a:ext cx="237"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t>C</a:t>
                    </a:r>
                    <a:endParaRPr lang="en-US" altLang="zh-CN" sz="2600" b="1" dirty="0"/>
                  </a:p>
                </p:txBody>
              </p:sp>
              <p:grpSp>
                <p:nvGrpSpPr>
                  <p:cNvPr id="140" name="Group 42">
                    <a:extLst>
                      <a:ext uri="{FF2B5EF4-FFF2-40B4-BE49-F238E27FC236}">
                        <a16:creationId xmlns:a16="http://schemas.microsoft.com/office/drawing/2014/main" id="{D004E111-D798-49B3-B7CD-AEDA67A14026}"/>
                      </a:ext>
                    </a:extLst>
                  </p:cNvPr>
                  <p:cNvGrpSpPr>
                    <a:grpSpLocks/>
                  </p:cNvGrpSpPr>
                  <p:nvPr/>
                </p:nvGrpSpPr>
                <p:grpSpPr bwMode="auto">
                  <a:xfrm>
                    <a:off x="1002" y="1865"/>
                    <a:ext cx="98" cy="236"/>
                    <a:chOff x="421" y="3144"/>
                    <a:chExt cx="87" cy="280"/>
                  </a:xfrm>
                </p:grpSpPr>
                <p:sp>
                  <p:nvSpPr>
                    <p:cNvPr id="149" name="AutoShape 43">
                      <a:extLst>
                        <a:ext uri="{FF2B5EF4-FFF2-40B4-BE49-F238E27FC236}">
                          <a16:creationId xmlns:a16="http://schemas.microsoft.com/office/drawing/2014/main" id="{5E8F4791-375F-44D4-BEF4-2DEA9FFB2010}"/>
                        </a:ext>
                      </a:extLst>
                    </p:cNvPr>
                    <p:cNvSpPr>
                      <a:spLocks noChangeArrowheads="1"/>
                    </p:cNvSpPr>
                    <p:nvPr/>
                  </p:nvSpPr>
                  <p:spPr bwMode="auto">
                    <a:xfrm flipH="1">
                      <a:off x="421" y="3276"/>
                      <a:ext cx="80" cy="148"/>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b="1"/>
                    </a:p>
                  </p:txBody>
                </p:sp>
                <p:sp>
                  <p:nvSpPr>
                    <p:cNvPr id="150" name="AutoShape 44">
                      <a:extLst>
                        <a:ext uri="{FF2B5EF4-FFF2-40B4-BE49-F238E27FC236}">
                          <a16:creationId xmlns:a16="http://schemas.microsoft.com/office/drawing/2014/main" id="{314D8243-1BAB-4EE8-99D0-B7876F4A9A6C}"/>
                        </a:ext>
                      </a:extLst>
                    </p:cNvPr>
                    <p:cNvSpPr>
                      <a:spLocks noChangeArrowheads="1"/>
                    </p:cNvSpPr>
                    <p:nvPr/>
                  </p:nvSpPr>
                  <p:spPr bwMode="auto">
                    <a:xfrm flipH="1">
                      <a:off x="435" y="3144"/>
                      <a:ext cx="73" cy="144"/>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b="1"/>
                    </a:p>
                  </p:txBody>
                </p:sp>
              </p:grpSp>
              <p:sp>
                <p:nvSpPr>
                  <p:cNvPr id="142" name="Line 48">
                    <a:extLst>
                      <a:ext uri="{FF2B5EF4-FFF2-40B4-BE49-F238E27FC236}">
                        <a16:creationId xmlns:a16="http://schemas.microsoft.com/office/drawing/2014/main" id="{68881360-1DF4-43B5-A798-9D2B8721F526}"/>
                      </a:ext>
                    </a:extLst>
                  </p:cNvPr>
                  <p:cNvSpPr>
                    <a:spLocks noChangeShapeType="1"/>
                  </p:cNvSpPr>
                  <p:nvPr/>
                </p:nvSpPr>
                <p:spPr bwMode="auto">
                  <a:xfrm>
                    <a:off x="1512" y="1164"/>
                    <a:ext cx="0" cy="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b="1"/>
                  </a:p>
                </p:txBody>
              </p:sp>
              <p:sp>
                <p:nvSpPr>
                  <p:cNvPr id="143" name="Line 49">
                    <a:extLst>
                      <a:ext uri="{FF2B5EF4-FFF2-40B4-BE49-F238E27FC236}">
                        <a16:creationId xmlns:a16="http://schemas.microsoft.com/office/drawing/2014/main" id="{6FA05CDE-5C03-4186-8F43-5839945CCF7A}"/>
                      </a:ext>
                    </a:extLst>
                  </p:cNvPr>
                  <p:cNvSpPr>
                    <a:spLocks noChangeShapeType="1"/>
                  </p:cNvSpPr>
                  <p:nvPr/>
                </p:nvSpPr>
                <p:spPr bwMode="auto">
                  <a:xfrm>
                    <a:off x="1506" y="2340"/>
                    <a:ext cx="0" cy="5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b="1"/>
                  </a:p>
                </p:txBody>
              </p:sp>
              <p:sp>
                <p:nvSpPr>
                  <p:cNvPr id="144" name="Line 51">
                    <a:extLst>
                      <a:ext uri="{FF2B5EF4-FFF2-40B4-BE49-F238E27FC236}">
                        <a16:creationId xmlns:a16="http://schemas.microsoft.com/office/drawing/2014/main" id="{6C42BE8A-5203-4E28-8ABF-65DAC0CF5EEA}"/>
                      </a:ext>
                    </a:extLst>
                  </p:cNvPr>
                  <p:cNvSpPr>
                    <a:spLocks noChangeShapeType="1"/>
                  </p:cNvSpPr>
                  <p:nvPr/>
                </p:nvSpPr>
                <p:spPr bwMode="auto">
                  <a:xfrm>
                    <a:off x="1026" y="2369"/>
                    <a:ext cx="0" cy="55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b="1"/>
                  </a:p>
                </p:txBody>
              </p:sp>
              <p:sp>
                <p:nvSpPr>
                  <p:cNvPr id="145" name="Line 52">
                    <a:extLst>
                      <a:ext uri="{FF2B5EF4-FFF2-40B4-BE49-F238E27FC236}">
                        <a16:creationId xmlns:a16="http://schemas.microsoft.com/office/drawing/2014/main" id="{1F10574A-10BE-4F61-965E-69D7CC230578}"/>
                      </a:ext>
                    </a:extLst>
                  </p:cNvPr>
                  <p:cNvSpPr>
                    <a:spLocks noChangeShapeType="1"/>
                  </p:cNvSpPr>
                  <p:nvPr/>
                </p:nvSpPr>
                <p:spPr bwMode="auto">
                  <a:xfrm>
                    <a:off x="636" y="1152"/>
                    <a:ext cx="0" cy="7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b="1"/>
                  </a:p>
                </p:txBody>
              </p:sp>
              <p:sp>
                <p:nvSpPr>
                  <p:cNvPr id="146" name="Line 53">
                    <a:extLst>
                      <a:ext uri="{FF2B5EF4-FFF2-40B4-BE49-F238E27FC236}">
                        <a16:creationId xmlns:a16="http://schemas.microsoft.com/office/drawing/2014/main" id="{9EC991BA-EBD5-4420-A998-68CE1E21B2F1}"/>
                      </a:ext>
                    </a:extLst>
                  </p:cNvPr>
                  <p:cNvSpPr>
                    <a:spLocks noChangeShapeType="1"/>
                  </p:cNvSpPr>
                  <p:nvPr/>
                </p:nvSpPr>
                <p:spPr bwMode="auto">
                  <a:xfrm>
                    <a:off x="636" y="2220"/>
                    <a:ext cx="0" cy="7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b="1"/>
                  </a:p>
                </p:txBody>
              </p:sp>
            </p:grpSp>
            <p:sp>
              <p:nvSpPr>
                <p:cNvPr id="122" name="Oval 125">
                  <a:extLst>
                    <a:ext uri="{FF2B5EF4-FFF2-40B4-BE49-F238E27FC236}">
                      <a16:creationId xmlns:a16="http://schemas.microsoft.com/office/drawing/2014/main" id="{5E0309A9-7389-4555-89CD-B7BE059229F1}"/>
                    </a:ext>
                  </a:extLst>
                </p:cNvPr>
                <p:cNvSpPr>
                  <a:spLocks noChangeArrowheads="1"/>
                </p:cNvSpPr>
                <p:nvPr/>
              </p:nvSpPr>
              <p:spPr bwMode="auto">
                <a:xfrm>
                  <a:off x="600" y="1116"/>
                  <a:ext cx="56" cy="8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p>
              </p:txBody>
            </p:sp>
            <p:sp>
              <p:nvSpPr>
                <p:cNvPr id="123" name="Oval 126">
                  <a:extLst>
                    <a:ext uri="{FF2B5EF4-FFF2-40B4-BE49-F238E27FC236}">
                      <a16:creationId xmlns:a16="http://schemas.microsoft.com/office/drawing/2014/main" id="{380405D7-1BD8-4DEA-AA83-CCAB5AB0C840}"/>
                    </a:ext>
                  </a:extLst>
                </p:cNvPr>
                <p:cNvSpPr>
                  <a:spLocks noChangeArrowheads="1"/>
                </p:cNvSpPr>
                <p:nvPr/>
              </p:nvSpPr>
              <p:spPr bwMode="auto">
                <a:xfrm>
                  <a:off x="600" y="2880"/>
                  <a:ext cx="56" cy="8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p>
              </p:txBody>
            </p:sp>
            <p:sp>
              <p:nvSpPr>
                <p:cNvPr id="124" name="Oval 127">
                  <a:extLst>
                    <a:ext uri="{FF2B5EF4-FFF2-40B4-BE49-F238E27FC236}">
                      <a16:creationId xmlns:a16="http://schemas.microsoft.com/office/drawing/2014/main" id="{0DB52B6D-DD45-459C-9A92-1F938933814C}"/>
                    </a:ext>
                  </a:extLst>
                </p:cNvPr>
                <p:cNvSpPr>
                  <a:spLocks noChangeArrowheads="1"/>
                </p:cNvSpPr>
                <p:nvPr/>
              </p:nvSpPr>
              <p:spPr bwMode="auto">
                <a:xfrm>
                  <a:off x="1008" y="1116"/>
                  <a:ext cx="56" cy="8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p>
              </p:txBody>
            </p:sp>
            <p:sp>
              <p:nvSpPr>
                <p:cNvPr id="125" name="Oval 128">
                  <a:extLst>
                    <a:ext uri="{FF2B5EF4-FFF2-40B4-BE49-F238E27FC236}">
                      <a16:creationId xmlns:a16="http://schemas.microsoft.com/office/drawing/2014/main" id="{954D8290-89ED-4287-972D-C863090F7233}"/>
                    </a:ext>
                  </a:extLst>
                </p:cNvPr>
                <p:cNvSpPr>
                  <a:spLocks noChangeArrowheads="1"/>
                </p:cNvSpPr>
                <p:nvPr/>
              </p:nvSpPr>
              <p:spPr bwMode="auto">
                <a:xfrm>
                  <a:off x="996" y="2892"/>
                  <a:ext cx="56" cy="8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p>
              </p:txBody>
            </p:sp>
          </p:grpSp>
          <p:sp>
            <p:nvSpPr>
              <p:cNvPr id="117" name="AutoShape 43">
                <a:extLst>
                  <a:ext uri="{FF2B5EF4-FFF2-40B4-BE49-F238E27FC236}">
                    <a16:creationId xmlns:a16="http://schemas.microsoft.com/office/drawing/2014/main" id="{E0369DC3-CE98-4BF4-9D15-14ACA5E026D4}"/>
                  </a:ext>
                </a:extLst>
              </p:cNvPr>
              <p:cNvSpPr>
                <a:spLocks noChangeArrowheads="1"/>
              </p:cNvSpPr>
              <p:nvPr/>
            </p:nvSpPr>
            <p:spPr bwMode="auto">
              <a:xfrm flipH="1">
                <a:off x="2032495" y="3649154"/>
                <a:ext cx="142488" cy="198029"/>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b="1"/>
              </a:p>
            </p:txBody>
          </p:sp>
          <p:sp>
            <p:nvSpPr>
              <p:cNvPr id="118" name="AutoShape 43">
                <a:extLst>
                  <a:ext uri="{FF2B5EF4-FFF2-40B4-BE49-F238E27FC236}">
                    <a16:creationId xmlns:a16="http://schemas.microsoft.com/office/drawing/2014/main" id="{7618CDE6-7FBA-4EB0-9849-83A7673EE273}"/>
                  </a:ext>
                </a:extLst>
              </p:cNvPr>
              <p:cNvSpPr>
                <a:spLocks noChangeArrowheads="1"/>
              </p:cNvSpPr>
              <p:nvPr/>
            </p:nvSpPr>
            <p:spPr bwMode="auto">
              <a:xfrm flipH="1">
                <a:off x="2033893" y="3843499"/>
                <a:ext cx="142488" cy="198029"/>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b="1"/>
              </a:p>
            </p:txBody>
          </p:sp>
          <p:sp>
            <p:nvSpPr>
              <p:cNvPr id="119" name="矩形 118">
                <a:extLst>
                  <a:ext uri="{FF2B5EF4-FFF2-40B4-BE49-F238E27FC236}">
                    <a16:creationId xmlns:a16="http://schemas.microsoft.com/office/drawing/2014/main" id="{60E4910E-CB12-4E47-88EC-033C55569096}"/>
                  </a:ext>
                </a:extLst>
              </p:cNvPr>
              <p:cNvSpPr/>
              <p:nvPr/>
            </p:nvSpPr>
            <p:spPr>
              <a:xfrm>
                <a:off x="1831182" y="3165421"/>
                <a:ext cx="207962" cy="12796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50"/>
              </a:p>
            </p:txBody>
          </p:sp>
          <p:sp>
            <p:nvSpPr>
              <p:cNvPr id="120" name="Line 51">
                <a:extLst>
                  <a:ext uri="{FF2B5EF4-FFF2-40B4-BE49-F238E27FC236}">
                    <a16:creationId xmlns:a16="http://schemas.microsoft.com/office/drawing/2014/main" id="{5D709D5E-5C5B-4890-AA0E-BD486BFAEB89}"/>
                  </a:ext>
                </a:extLst>
              </p:cNvPr>
              <p:cNvSpPr>
                <a:spLocks noChangeShapeType="1"/>
              </p:cNvSpPr>
              <p:nvPr/>
            </p:nvSpPr>
            <p:spPr bwMode="auto">
              <a:xfrm>
                <a:off x="2067245" y="2155825"/>
                <a:ext cx="0" cy="11223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600" b="1"/>
              </a:p>
            </p:txBody>
          </p:sp>
        </p:grpSp>
        <p:graphicFrame>
          <p:nvGraphicFramePr>
            <p:cNvPr id="2" name="对象 1">
              <a:extLst>
                <a:ext uri="{FF2B5EF4-FFF2-40B4-BE49-F238E27FC236}">
                  <a16:creationId xmlns:a16="http://schemas.microsoft.com/office/drawing/2014/main" id="{2B331535-B559-4B1A-8F84-F351D7AB052B}"/>
                </a:ext>
              </a:extLst>
            </p:cNvPr>
            <p:cNvGraphicFramePr>
              <a:graphicFrameLocks noChangeAspect="1"/>
            </p:cNvGraphicFramePr>
            <p:nvPr>
              <p:extLst>
                <p:ext uri="{D42A27DB-BD31-4B8C-83A1-F6EECF244321}">
                  <p14:modId xmlns:p14="http://schemas.microsoft.com/office/powerpoint/2010/main" val="3392128604"/>
                </p:ext>
              </p:extLst>
            </p:nvPr>
          </p:nvGraphicFramePr>
          <p:xfrm>
            <a:off x="2842646" y="1808965"/>
            <a:ext cx="334622" cy="423854"/>
          </p:xfrm>
          <a:graphic>
            <a:graphicData uri="http://schemas.openxmlformats.org/presentationml/2006/ole">
              <mc:AlternateContent xmlns:mc="http://schemas.openxmlformats.org/markup-compatibility/2006">
                <mc:Choice xmlns:v="urn:schemas-microsoft-com:vml" Requires="v">
                  <p:oleObj spid="_x0000_s402993" name="公式" r:id="rId6" imgW="190440" imgH="241200" progId="Equation.3">
                    <p:embed/>
                  </p:oleObj>
                </mc:Choice>
                <mc:Fallback>
                  <p:oleObj name="公式" r:id="rId6" imgW="190440" imgH="241200" progId="Equation.3">
                    <p:embed/>
                    <p:pic>
                      <p:nvPicPr>
                        <p:cNvPr id="0" name=""/>
                        <p:cNvPicPr/>
                        <p:nvPr/>
                      </p:nvPicPr>
                      <p:blipFill>
                        <a:blip r:embed="rId7"/>
                        <a:stretch>
                          <a:fillRect/>
                        </a:stretch>
                      </p:blipFill>
                      <p:spPr>
                        <a:xfrm>
                          <a:off x="2842646" y="1808965"/>
                          <a:ext cx="334622" cy="423854"/>
                        </a:xfrm>
                        <a:prstGeom prst="rect">
                          <a:avLst/>
                        </a:prstGeom>
                      </p:spPr>
                    </p:pic>
                  </p:oleObj>
                </mc:Fallback>
              </mc:AlternateContent>
            </a:graphicData>
          </a:graphic>
        </p:graphicFrame>
        <p:graphicFrame>
          <p:nvGraphicFramePr>
            <p:cNvPr id="156" name="对象 155">
              <a:extLst>
                <a:ext uri="{FF2B5EF4-FFF2-40B4-BE49-F238E27FC236}">
                  <a16:creationId xmlns:a16="http://schemas.microsoft.com/office/drawing/2014/main" id="{269E0E5A-E5E3-41F2-B47C-7461D0A56819}"/>
                </a:ext>
              </a:extLst>
            </p:cNvPr>
            <p:cNvGraphicFramePr>
              <a:graphicFrameLocks noChangeAspect="1"/>
            </p:cNvGraphicFramePr>
            <p:nvPr>
              <p:extLst>
                <p:ext uri="{D42A27DB-BD31-4B8C-83A1-F6EECF244321}">
                  <p14:modId xmlns:p14="http://schemas.microsoft.com/office/powerpoint/2010/main" val="3027172394"/>
                </p:ext>
              </p:extLst>
            </p:nvPr>
          </p:nvGraphicFramePr>
          <p:xfrm>
            <a:off x="2122488" y="1711325"/>
            <a:ext cx="334962" cy="401638"/>
          </p:xfrm>
          <a:graphic>
            <a:graphicData uri="http://schemas.openxmlformats.org/presentationml/2006/ole">
              <mc:AlternateContent xmlns:mc="http://schemas.openxmlformats.org/markup-compatibility/2006">
                <mc:Choice xmlns:v="urn:schemas-microsoft-com:vml" Requires="v">
                  <p:oleObj spid="_x0000_s402994" name="公式" r:id="rId8" imgW="190440" imgH="228600" progId="Equation.3">
                    <p:embed/>
                  </p:oleObj>
                </mc:Choice>
                <mc:Fallback>
                  <p:oleObj name="公式" r:id="rId8" imgW="190440" imgH="228600" progId="Equation.3">
                    <p:embed/>
                    <p:pic>
                      <p:nvPicPr>
                        <p:cNvPr id="2" name="对象 1">
                          <a:extLst>
                            <a:ext uri="{FF2B5EF4-FFF2-40B4-BE49-F238E27FC236}">
                              <a16:creationId xmlns:a16="http://schemas.microsoft.com/office/drawing/2014/main" id="{2B331535-B559-4B1A-8F84-F351D7AB052B}"/>
                            </a:ext>
                          </a:extLst>
                        </p:cNvPr>
                        <p:cNvPicPr/>
                        <p:nvPr/>
                      </p:nvPicPr>
                      <p:blipFill>
                        <a:blip r:embed="rId9"/>
                        <a:stretch>
                          <a:fillRect/>
                        </a:stretch>
                      </p:blipFill>
                      <p:spPr>
                        <a:xfrm>
                          <a:off x="2122488" y="1711325"/>
                          <a:ext cx="334962" cy="401638"/>
                        </a:xfrm>
                        <a:prstGeom prst="rect">
                          <a:avLst/>
                        </a:prstGeom>
                      </p:spPr>
                    </p:pic>
                  </p:oleObj>
                </mc:Fallback>
              </mc:AlternateContent>
            </a:graphicData>
          </a:graphic>
        </p:graphicFrame>
        <p:graphicFrame>
          <p:nvGraphicFramePr>
            <p:cNvPr id="157" name="对象 156">
              <a:extLst>
                <a:ext uri="{FF2B5EF4-FFF2-40B4-BE49-F238E27FC236}">
                  <a16:creationId xmlns:a16="http://schemas.microsoft.com/office/drawing/2014/main" id="{56B9F8B3-7C57-46F9-8F15-735A67DCFE58}"/>
                </a:ext>
              </a:extLst>
            </p:cNvPr>
            <p:cNvGraphicFramePr>
              <a:graphicFrameLocks noChangeAspect="1"/>
            </p:cNvGraphicFramePr>
            <p:nvPr>
              <p:extLst>
                <p:ext uri="{D42A27DB-BD31-4B8C-83A1-F6EECF244321}">
                  <p14:modId xmlns:p14="http://schemas.microsoft.com/office/powerpoint/2010/main" val="2065965119"/>
                </p:ext>
              </p:extLst>
            </p:nvPr>
          </p:nvGraphicFramePr>
          <p:xfrm>
            <a:off x="1461067" y="1703387"/>
            <a:ext cx="334962" cy="401638"/>
          </p:xfrm>
          <a:graphic>
            <a:graphicData uri="http://schemas.openxmlformats.org/presentationml/2006/ole">
              <mc:AlternateContent xmlns:mc="http://schemas.openxmlformats.org/markup-compatibility/2006">
                <mc:Choice xmlns:v="urn:schemas-microsoft-com:vml" Requires="v">
                  <p:oleObj spid="_x0000_s402995" name="公式" r:id="rId10" imgW="190440" imgH="228600" progId="Equation.3">
                    <p:embed/>
                  </p:oleObj>
                </mc:Choice>
                <mc:Fallback>
                  <p:oleObj name="公式" r:id="rId10" imgW="190440" imgH="228600" progId="Equation.3">
                    <p:embed/>
                    <p:pic>
                      <p:nvPicPr>
                        <p:cNvPr id="156" name="对象 155">
                          <a:extLst>
                            <a:ext uri="{FF2B5EF4-FFF2-40B4-BE49-F238E27FC236}">
                              <a16:creationId xmlns:a16="http://schemas.microsoft.com/office/drawing/2014/main" id="{269E0E5A-E5E3-41F2-B47C-7461D0A56819}"/>
                            </a:ext>
                          </a:extLst>
                        </p:cNvPr>
                        <p:cNvPicPr/>
                        <p:nvPr/>
                      </p:nvPicPr>
                      <p:blipFill>
                        <a:blip r:embed="rId11"/>
                        <a:stretch>
                          <a:fillRect/>
                        </a:stretch>
                      </p:blipFill>
                      <p:spPr>
                        <a:xfrm>
                          <a:off x="1461067" y="1703387"/>
                          <a:ext cx="334962" cy="401638"/>
                        </a:xfrm>
                        <a:prstGeom prst="rect">
                          <a:avLst/>
                        </a:prstGeom>
                      </p:spPr>
                    </p:pic>
                  </p:oleObj>
                </mc:Fallback>
              </mc:AlternateContent>
            </a:graphicData>
          </a:graphic>
        </p:graphicFrame>
        <p:graphicFrame>
          <p:nvGraphicFramePr>
            <p:cNvPr id="158" name="对象 157">
              <a:extLst>
                <a:ext uri="{FF2B5EF4-FFF2-40B4-BE49-F238E27FC236}">
                  <a16:creationId xmlns:a16="http://schemas.microsoft.com/office/drawing/2014/main" id="{1A7F9D51-9083-4B9E-A682-C51DF67C7108}"/>
                </a:ext>
              </a:extLst>
            </p:cNvPr>
            <p:cNvGraphicFramePr>
              <a:graphicFrameLocks noChangeAspect="1"/>
            </p:cNvGraphicFramePr>
            <p:nvPr>
              <p:extLst>
                <p:ext uri="{D42A27DB-BD31-4B8C-83A1-F6EECF244321}">
                  <p14:modId xmlns:p14="http://schemas.microsoft.com/office/powerpoint/2010/main" val="4233248782"/>
                </p:ext>
              </p:extLst>
            </p:nvPr>
          </p:nvGraphicFramePr>
          <p:xfrm>
            <a:off x="444500" y="2516188"/>
            <a:ext cx="288925" cy="357187"/>
          </p:xfrm>
          <a:graphic>
            <a:graphicData uri="http://schemas.openxmlformats.org/presentationml/2006/ole">
              <mc:AlternateContent xmlns:mc="http://schemas.openxmlformats.org/markup-compatibility/2006">
                <mc:Choice xmlns:v="urn:schemas-microsoft-com:vml" Requires="v">
                  <p:oleObj spid="_x0000_s402996" name="公式" r:id="rId12" imgW="164880" imgH="203040" progId="Equation.3">
                    <p:embed/>
                  </p:oleObj>
                </mc:Choice>
                <mc:Fallback>
                  <p:oleObj name="公式" r:id="rId12" imgW="164880" imgH="203040" progId="Equation.3">
                    <p:embed/>
                    <p:pic>
                      <p:nvPicPr>
                        <p:cNvPr id="157" name="对象 156">
                          <a:extLst>
                            <a:ext uri="{FF2B5EF4-FFF2-40B4-BE49-F238E27FC236}">
                              <a16:creationId xmlns:a16="http://schemas.microsoft.com/office/drawing/2014/main" id="{56B9F8B3-7C57-46F9-8F15-735A67DCFE58}"/>
                            </a:ext>
                          </a:extLst>
                        </p:cNvPr>
                        <p:cNvPicPr/>
                        <p:nvPr/>
                      </p:nvPicPr>
                      <p:blipFill>
                        <a:blip r:embed="rId13"/>
                        <a:stretch>
                          <a:fillRect/>
                        </a:stretch>
                      </p:blipFill>
                      <p:spPr>
                        <a:xfrm>
                          <a:off x="444500" y="2516188"/>
                          <a:ext cx="288925" cy="357187"/>
                        </a:xfrm>
                        <a:prstGeom prst="rect">
                          <a:avLst/>
                        </a:prstGeom>
                      </p:spPr>
                    </p:pic>
                  </p:oleObj>
                </mc:Fallback>
              </mc:AlternateContent>
            </a:graphicData>
          </a:graphic>
        </p:graphicFrame>
        <p:graphicFrame>
          <p:nvGraphicFramePr>
            <p:cNvPr id="159" name="对象 158">
              <a:extLst>
                <a:ext uri="{FF2B5EF4-FFF2-40B4-BE49-F238E27FC236}">
                  <a16:creationId xmlns:a16="http://schemas.microsoft.com/office/drawing/2014/main" id="{0A554B38-EEA0-454E-A54B-9706E8F8FA7F}"/>
                </a:ext>
              </a:extLst>
            </p:cNvPr>
            <p:cNvGraphicFramePr>
              <a:graphicFrameLocks noChangeAspect="1"/>
            </p:cNvGraphicFramePr>
            <p:nvPr>
              <p:extLst>
                <p:ext uri="{D42A27DB-BD31-4B8C-83A1-F6EECF244321}">
                  <p14:modId xmlns:p14="http://schemas.microsoft.com/office/powerpoint/2010/main" val="112597962"/>
                </p:ext>
              </p:extLst>
            </p:nvPr>
          </p:nvGraphicFramePr>
          <p:xfrm>
            <a:off x="850901" y="960374"/>
            <a:ext cx="223837" cy="334962"/>
          </p:xfrm>
          <a:graphic>
            <a:graphicData uri="http://schemas.openxmlformats.org/presentationml/2006/ole">
              <mc:AlternateContent xmlns:mc="http://schemas.openxmlformats.org/markup-compatibility/2006">
                <mc:Choice xmlns:v="urn:schemas-microsoft-com:vml" Requires="v">
                  <p:oleObj spid="_x0000_s402997" name="公式" r:id="rId14" imgW="126720" imgH="190440" progId="Equation.3">
                    <p:embed/>
                  </p:oleObj>
                </mc:Choice>
                <mc:Fallback>
                  <p:oleObj name="公式" r:id="rId14" imgW="126720" imgH="190440" progId="Equation.3">
                    <p:embed/>
                    <p:pic>
                      <p:nvPicPr>
                        <p:cNvPr id="157" name="对象 156">
                          <a:extLst>
                            <a:ext uri="{FF2B5EF4-FFF2-40B4-BE49-F238E27FC236}">
                              <a16:creationId xmlns:a16="http://schemas.microsoft.com/office/drawing/2014/main" id="{56B9F8B3-7C57-46F9-8F15-735A67DCFE58}"/>
                            </a:ext>
                          </a:extLst>
                        </p:cNvPr>
                        <p:cNvPicPr/>
                        <p:nvPr/>
                      </p:nvPicPr>
                      <p:blipFill>
                        <a:blip r:embed="rId15"/>
                        <a:stretch>
                          <a:fillRect/>
                        </a:stretch>
                      </p:blipFill>
                      <p:spPr>
                        <a:xfrm>
                          <a:off x="850901" y="960374"/>
                          <a:ext cx="223837" cy="334962"/>
                        </a:xfrm>
                        <a:prstGeom prst="rect">
                          <a:avLst/>
                        </a:prstGeom>
                      </p:spPr>
                    </p:pic>
                  </p:oleObj>
                </mc:Fallback>
              </mc:AlternateContent>
            </a:graphicData>
          </a:graphic>
        </p:graphicFrame>
      </p:grpSp>
      <p:grpSp>
        <p:nvGrpSpPr>
          <p:cNvPr id="9" name="组合 8">
            <a:extLst>
              <a:ext uri="{FF2B5EF4-FFF2-40B4-BE49-F238E27FC236}">
                <a16:creationId xmlns:a16="http://schemas.microsoft.com/office/drawing/2014/main" id="{8E6EFF3E-5433-4F97-9527-70C8D4FD72B1}"/>
              </a:ext>
            </a:extLst>
          </p:cNvPr>
          <p:cNvGrpSpPr/>
          <p:nvPr/>
        </p:nvGrpSpPr>
        <p:grpSpPr>
          <a:xfrm>
            <a:off x="5332124" y="2237425"/>
            <a:ext cx="412750" cy="977075"/>
            <a:chOff x="5562600" y="2362200"/>
            <a:chExt cx="381000" cy="901915"/>
          </a:xfrm>
        </p:grpSpPr>
        <p:sp>
          <p:nvSpPr>
            <p:cNvPr id="171090" name="Line 82">
              <a:extLst>
                <a:ext uri="{FF2B5EF4-FFF2-40B4-BE49-F238E27FC236}">
                  <a16:creationId xmlns:a16="http://schemas.microsoft.com/office/drawing/2014/main" id="{DB06F673-9882-4396-A8B6-480A685B2027}"/>
                </a:ext>
              </a:extLst>
            </p:cNvPr>
            <p:cNvSpPr>
              <a:spLocks noChangeShapeType="1"/>
            </p:cNvSpPr>
            <p:nvPr/>
          </p:nvSpPr>
          <p:spPr bwMode="auto">
            <a:xfrm flipH="1" flipV="1">
              <a:off x="5943600" y="2362200"/>
              <a:ext cx="0" cy="838200"/>
            </a:xfrm>
            <a:prstGeom prst="line">
              <a:avLst/>
            </a:prstGeom>
            <a:noFill/>
            <a:ln w="381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161" name="对象 160">
              <a:extLst>
                <a:ext uri="{FF2B5EF4-FFF2-40B4-BE49-F238E27FC236}">
                  <a16:creationId xmlns:a16="http://schemas.microsoft.com/office/drawing/2014/main" id="{F3395B4B-DBBC-43CC-8FA0-B053912B3FCF}"/>
                </a:ext>
              </a:extLst>
            </p:cNvPr>
            <p:cNvGraphicFramePr>
              <a:graphicFrameLocks noChangeAspect="1"/>
            </p:cNvGraphicFramePr>
            <p:nvPr>
              <p:extLst>
                <p:ext uri="{D42A27DB-BD31-4B8C-83A1-F6EECF244321}">
                  <p14:modId xmlns:p14="http://schemas.microsoft.com/office/powerpoint/2010/main" val="4202488002"/>
                </p:ext>
              </p:extLst>
            </p:nvPr>
          </p:nvGraphicFramePr>
          <p:xfrm>
            <a:off x="5562600" y="2862477"/>
            <a:ext cx="334962" cy="401638"/>
          </p:xfrm>
          <a:graphic>
            <a:graphicData uri="http://schemas.openxmlformats.org/presentationml/2006/ole">
              <mc:AlternateContent xmlns:mc="http://schemas.openxmlformats.org/markup-compatibility/2006">
                <mc:Choice xmlns:v="urn:schemas-microsoft-com:vml" Requires="v">
                  <p:oleObj spid="_x0000_s402998" name="公式" r:id="rId16" imgW="190440" imgH="228600" progId="Equation.3">
                    <p:embed/>
                  </p:oleObj>
                </mc:Choice>
                <mc:Fallback>
                  <p:oleObj name="公式" r:id="rId16" imgW="190440" imgH="228600" progId="Equation.3">
                    <p:embed/>
                    <p:pic>
                      <p:nvPicPr>
                        <p:cNvPr id="156" name="对象 155">
                          <a:extLst>
                            <a:ext uri="{FF2B5EF4-FFF2-40B4-BE49-F238E27FC236}">
                              <a16:creationId xmlns:a16="http://schemas.microsoft.com/office/drawing/2014/main" id="{269E0E5A-E5E3-41F2-B47C-7461D0A56819}"/>
                            </a:ext>
                          </a:extLst>
                        </p:cNvPr>
                        <p:cNvPicPr/>
                        <p:nvPr/>
                      </p:nvPicPr>
                      <p:blipFill>
                        <a:blip r:embed="rId9"/>
                        <a:stretch>
                          <a:fillRect/>
                        </a:stretch>
                      </p:blipFill>
                      <p:spPr>
                        <a:xfrm>
                          <a:off x="5562600" y="2862477"/>
                          <a:ext cx="334962" cy="401638"/>
                        </a:xfrm>
                        <a:prstGeom prst="rect">
                          <a:avLst/>
                        </a:prstGeom>
                      </p:spPr>
                    </p:pic>
                  </p:oleObj>
                </mc:Fallback>
              </mc:AlternateContent>
            </a:graphicData>
          </a:graphic>
        </p:graphicFrame>
      </p:grpSp>
      <p:grpSp>
        <p:nvGrpSpPr>
          <p:cNvPr id="8" name="组合 7">
            <a:extLst>
              <a:ext uri="{FF2B5EF4-FFF2-40B4-BE49-F238E27FC236}">
                <a16:creationId xmlns:a16="http://schemas.microsoft.com/office/drawing/2014/main" id="{9E289832-316F-4207-AF4D-B4862D714AB7}"/>
              </a:ext>
            </a:extLst>
          </p:cNvPr>
          <p:cNvGrpSpPr/>
          <p:nvPr/>
        </p:nvGrpSpPr>
        <p:grpSpPr>
          <a:xfrm>
            <a:off x="5311487" y="254506"/>
            <a:ext cx="428230" cy="1962282"/>
            <a:chOff x="5543550" y="531813"/>
            <a:chExt cx="395289" cy="1811337"/>
          </a:xfrm>
        </p:grpSpPr>
        <p:sp>
          <p:nvSpPr>
            <p:cNvPr id="171074" name="Line 66">
              <a:extLst>
                <a:ext uri="{FF2B5EF4-FFF2-40B4-BE49-F238E27FC236}">
                  <a16:creationId xmlns:a16="http://schemas.microsoft.com/office/drawing/2014/main" id="{E49F3B8C-87D7-4C87-A962-FC21C1255EE5}"/>
                </a:ext>
              </a:extLst>
            </p:cNvPr>
            <p:cNvSpPr>
              <a:spLocks noChangeShapeType="1"/>
            </p:cNvSpPr>
            <p:nvPr/>
          </p:nvSpPr>
          <p:spPr bwMode="auto">
            <a:xfrm flipV="1">
              <a:off x="5938839" y="790575"/>
              <a:ext cx="0" cy="1552575"/>
            </a:xfrm>
            <a:prstGeom prst="line">
              <a:avLst/>
            </a:prstGeom>
            <a:noFill/>
            <a:ln w="38100">
              <a:solidFill>
                <a:srgbClr val="66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162" name="对象 161">
              <a:extLst>
                <a:ext uri="{FF2B5EF4-FFF2-40B4-BE49-F238E27FC236}">
                  <a16:creationId xmlns:a16="http://schemas.microsoft.com/office/drawing/2014/main" id="{EEC7F27B-81D4-4ADE-BC55-E7FD2FA72232}"/>
                </a:ext>
              </a:extLst>
            </p:cNvPr>
            <p:cNvGraphicFramePr>
              <a:graphicFrameLocks noChangeAspect="1"/>
            </p:cNvGraphicFramePr>
            <p:nvPr>
              <p:extLst>
                <p:ext uri="{D42A27DB-BD31-4B8C-83A1-F6EECF244321}">
                  <p14:modId xmlns:p14="http://schemas.microsoft.com/office/powerpoint/2010/main" val="3914060980"/>
                </p:ext>
              </p:extLst>
            </p:nvPr>
          </p:nvGraphicFramePr>
          <p:xfrm>
            <a:off x="5543550" y="531813"/>
            <a:ext cx="334963" cy="423862"/>
          </p:xfrm>
          <a:graphic>
            <a:graphicData uri="http://schemas.openxmlformats.org/presentationml/2006/ole">
              <mc:AlternateContent xmlns:mc="http://schemas.openxmlformats.org/markup-compatibility/2006">
                <mc:Choice xmlns:v="urn:schemas-microsoft-com:vml" Requires="v">
                  <p:oleObj spid="_x0000_s402999" name="公式" r:id="rId17" imgW="190440" imgH="241200" progId="Equation.3">
                    <p:embed/>
                  </p:oleObj>
                </mc:Choice>
                <mc:Fallback>
                  <p:oleObj name="公式" r:id="rId17" imgW="190440" imgH="241200" progId="Equation.3">
                    <p:embed/>
                    <p:pic>
                      <p:nvPicPr>
                        <p:cNvPr id="161" name="对象 160">
                          <a:extLst>
                            <a:ext uri="{FF2B5EF4-FFF2-40B4-BE49-F238E27FC236}">
                              <a16:creationId xmlns:a16="http://schemas.microsoft.com/office/drawing/2014/main" id="{F3395B4B-DBBC-43CC-8FA0-B053912B3FCF}"/>
                            </a:ext>
                          </a:extLst>
                        </p:cNvPr>
                        <p:cNvPicPr/>
                        <p:nvPr/>
                      </p:nvPicPr>
                      <p:blipFill>
                        <a:blip r:embed="rId18"/>
                        <a:stretch>
                          <a:fillRect/>
                        </a:stretch>
                      </p:blipFill>
                      <p:spPr>
                        <a:xfrm>
                          <a:off x="5543550" y="531813"/>
                          <a:ext cx="334963" cy="423862"/>
                        </a:xfrm>
                        <a:prstGeom prst="rect">
                          <a:avLst/>
                        </a:prstGeom>
                      </p:spPr>
                    </p:pic>
                  </p:oleObj>
                </mc:Fallback>
              </mc:AlternateContent>
            </a:graphicData>
          </a:graphic>
        </p:graphicFrame>
      </p:grpSp>
      <p:grpSp>
        <p:nvGrpSpPr>
          <p:cNvPr id="7" name="组合 6">
            <a:extLst>
              <a:ext uri="{FF2B5EF4-FFF2-40B4-BE49-F238E27FC236}">
                <a16:creationId xmlns:a16="http://schemas.microsoft.com/office/drawing/2014/main" id="{4720A762-998D-4650-8487-4B13E5142806}"/>
              </a:ext>
            </a:extLst>
          </p:cNvPr>
          <p:cNvGrpSpPr/>
          <p:nvPr/>
        </p:nvGrpSpPr>
        <p:grpSpPr>
          <a:xfrm>
            <a:off x="4451251" y="1110342"/>
            <a:ext cx="1293624" cy="1106446"/>
            <a:chOff x="4749486" y="1321816"/>
            <a:chExt cx="1194114" cy="1021335"/>
          </a:xfrm>
        </p:grpSpPr>
        <p:sp>
          <p:nvSpPr>
            <p:cNvPr id="171080" name="Line 72">
              <a:extLst>
                <a:ext uri="{FF2B5EF4-FFF2-40B4-BE49-F238E27FC236}">
                  <a16:creationId xmlns:a16="http://schemas.microsoft.com/office/drawing/2014/main" id="{B36A087D-E248-4F21-8DA2-60C3A6305060}"/>
                </a:ext>
              </a:extLst>
            </p:cNvPr>
            <p:cNvSpPr>
              <a:spLocks noChangeShapeType="1"/>
            </p:cNvSpPr>
            <p:nvPr/>
          </p:nvSpPr>
          <p:spPr bwMode="auto">
            <a:xfrm flipV="1">
              <a:off x="5943600" y="1501776"/>
              <a:ext cx="0" cy="841375"/>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163" name="对象 162">
              <a:extLst>
                <a:ext uri="{FF2B5EF4-FFF2-40B4-BE49-F238E27FC236}">
                  <a16:creationId xmlns:a16="http://schemas.microsoft.com/office/drawing/2014/main" id="{5E9047C5-18C3-441F-B2D1-0710AA700EF9}"/>
                </a:ext>
              </a:extLst>
            </p:cNvPr>
            <p:cNvGraphicFramePr>
              <a:graphicFrameLocks noChangeAspect="1"/>
            </p:cNvGraphicFramePr>
            <p:nvPr>
              <p:extLst>
                <p:ext uri="{D42A27DB-BD31-4B8C-83A1-F6EECF244321}">
                  <p14:modId xmlns:p14="http://schemas.microsoft.com/office/powerpoint/2010/main" val="3859942255"/>
                </p:ext>
              </p:extLst>
            </p:nvPr>
          </p:nvGraphicFramePr>
          <p:xfrm>
            <a:off x="4749486" y="1321816"/>
            <a:ext cx="960438" cy="425450"/>
          </p:xfrm>
          <a:graphic>
            <a:graphicData uri="http://schemas.openxmlformats.org/presentationml/2006/ole">
              <mc:AlternateContent xmlns:mc="http://schemas.openxmlformats.org/markup-compatibility/2006">
                <mc:Choice xmlns:v="urn:schemas-microsoft-com:vml" Requires="v">
                  <p:oleObj spid="_x0000_s403000" name="公式" r:id="rId19" imgW="545760" imgH="241200" progId="Equation.3">
                    <p:embed/>
                  </p:oleObj>
                </mc:Choice>
                <mc:Fallback>
                  <p:oleObj name="公式" r:id="rId19" imgW="545760" imgH="241200" progId="Equation.3">
                    <p:embed/>
                    <p:pic>
                      <p:nvPicPr>
                        <p:cNvPr id="161" name="对象 160">
                          <a:extLst>
                            <a:ext uri="{FF2B5EF4-FFF2-40B4-BE49-F238E27FC236}">
                              <a16:creationId xmlns:a16="http://schemas.microsoft.com/office/drawing/2014/main" id="{F3395B4B-DBBC-43CC-8FA0-B053912B3FCF}"/>
                            </a:ext>
                          </a:extLst>
                        </p:cNvPr>
                        <p:cNvPicPr/>
                        <p:nvPr/>
                      </p:nvPicPr>
                      <p:blipFill>
                        <a:blip r:embed="rId20"/>
                        <a:stretch>
                          <a:fillRect/>
                        </a:stretch>
                      </p:blipFill>
                      <p:spPr>
                        <a:xfrm>
                          <a:off x="4749486" y="1321816"/>
                          <a:ext cx="960438" cy="425450"/>
                        </a:xfrm>
                        <a:prstGeom prst="rect">
                          <a:avLst/>
                        </a:prstGeom>
                      </p:spPr>
                    </p:pic>
                  </p:oleObj>
                </mc:Fallback>
              </mc:AlternateContent>
            </a:graphicData>
          </a:graphic>
        </p:graphicFrame>
      </p:grpSp>
      <p:grpSp>
        <p:nvGrpSpPr>
          <p:cNvPr id="6" name="组合 5">
            <a:extLst>
              <a:ext uri="{FF2B5EF4-FFF2-40B4-BE49-F238E27FC236}">
                <a16:creationId xmlns:a16="http://schemas.microsoft.com/office/drawing/2014/main" id="{EE1647C0-8681-4474-9913-406634E0653E}"/>
              </a:ext>
            </a:extLst>
          </p:cNvPr>
          <p:cNvGrpSpPr/>
          <p:nvPr/>
        </p:nvGrpSpPr>
        <p:grpSpPr>
          <a:xfrm>
            <a:off x="5736276" y="1100643"/>
            <a:ext cx="1869413" cy="1114426"/>
            <a:chOff x="5935663" y="1312863"/>
            <a:chExt cx="1725612" cy="1028701"/>
          </a:xfrm>
        </p:grpSpPr>
        <p:grpSp>
          <p:nvGrpSpPr>
            <p:cNvPr id="171059" name="Group 51">
              <a:extLst>
                <a:ext uri="{FF2B5EF4-FFF2-40B4-BE49-F238E27FC236}">
                  <a16:creationId xmlns:a16="http://schemas.microsoft.com/office/drawing/2014/main" id="{7B6B4B0B-D96B-49A7-B987-C8F4F47727CB}"/>
                </a:ext>
              </a:extLst>
            </p:cNvPr>
            <p:cNvGrpSpPr>
              <a:grpSpLocks/>
            </p:cNvGrpSpPr>
            <p:nvPr/>
          </p:nvGrpSpPr>
          <p:grpSpPr bwMode="auto">
            <a:xfrm>
              <a:off x="5935663" y="1527176"/>
              <a:ext cx="1436687" cy="814388"/>
              <a:chOff x="3979" y="1190"/>
              <a:chExt cx="905" cy="513"/>
            </a:xfrm>
          </p:grpSpPr>
          <p:sp>
            <p:nvSpPr>
              <p:cNvPr id="171060" name="Line 52">
                <a:extLst>
                  <a:ext uri="{FF2B5EF4-FFF2-40B4-BE49-F238E27FC236}">
                    <a16:creationId xmlns:a16="http://schemas.microsoft.com/office/drawing/2014/main" id="{D6653371-5599-4B22-AFCD-BB70529D693A}"/>
                  </a:ext>
                </a:extLst>
              </p:cNvPr>
              <p:cNvSpPr>
                <a:spLocks noChangeShapeType="1"/>
              </p:cNvSpPr>
              <p:nvPr/>
            </p:nvSpPr>
            <p:spPr bwMode="auto">
              <a:xfrm>
                <a:off x="3979" y="1195"/>
                <a:ext cx="848" cy="0"/>
              </a:xfrm>
              <a:prstGeom prst="line">
                <a:avLst/>
              </a:prstGeom>
              <a:noFill/>
              <a:ln w="28575">
                <a:solidFill>
                  <a:schemeClr val="accent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71061" name="Line 53">
                <a:extLst>
                  <a:ext uri="{FF2B5EF4-FFF2-40B4-BE49-F238E27FC236}">
                    <a16:creationId xmlns:a16="http://schemas.microsoft.com/office/drawing/2014/main" id="{5B59BBC5-D505-4447-AF49-76FED06EE165}"/>
                  </a:ext>
                </a:extLst>
              </p:cNvPr>
              <p:cNvSpPr>
                <a:spLocks noChangeShapeType="1"/>
              </p:cNvSpPr>
              <p:nvPr/>
            </p:nvSpPr>
            <p:spPr bwMode="auto">
              <a:xfrm flipV="1">
                <a:off x="4832" y="1190"/>
                <a:ext cx="0" cy="513"/>
              </a:xfrm>
              <a:prstGeom prst="line">
                <a:avLst/>
              </a:prstGeom>
              <a:noFill/>
              <a:ln w="28575">
                <a:solidFill>
                  <a:schemeClr val="accent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71062" name="Line 54">
                <a:extLst>
                  <a:ext uri="{FF2B5EF4-FFF2-40B4-BE49-F238E27FC236}">
                    <a16:creationId xmlns:a16="http://schemas.microsoft.com/office/drawing/2014/main" id="{470C1C48-1F31-4707-B5CE-756584A2F747}"/>
                  </a:ext>
                </a:extLst>
              </p:cNvPr>
              <p:cNvSpPr>
                <a:spLocks noChangeShapeType="1"/>
              </p:cNvSpPr>
              <p:nvPr/>
            </p:nvSpPr>
            <p:spPr bwMode="auto">
              <a:xfrm flipV="1">
                <a:off x="3979" y="1190"/>
                <a:ext cx="905" cy="513"/>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71063" name="Arc 55">
                <a:extLst>
                  <a:ext uri="{FF2B5EF4-FFF2-40B4-BE49-F238E27FC236}">
                    <a16:creationId xmlns:a16="http://schemas.microsoft.com/office/drawing/2014/main" id="{E2DE6629-40E7-48E4-9788-AC91D4627C8A}"/>
                  </a:ext>
                </a:extLst>
              </p:cNvPr>
              <p:cNvSpPr>
                <a:spLocks/>
              </p:cNvSpPr>
              <p:nvPr/>
            </p:nvSpPr>
            <p:spPr bwMode="auto">
              <a:xfrm>
                <a:off x="4260" y="1579"/>
                <a:ext cx="53" cy="1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cap="rnd">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graphicFrame>
          <p:nvGraphicFramePr>
            <p:cNvPr id="164" name="对象 163">
              <a:extLst>
                <a:ext uri="{FF2B5EF4-FFF2-40B4-BE49-F238E27FC236}">
                  <a16:creationId xmlns:a16="http://schemas.microsoft.com/office/drawing/2014/main" id="{B07079D8-1DC6-44D8-8D85-8AF8C4ED97F4}"/>
                </a:ext>
              </a:extLst>
            </p:cNvPr>
            <p:cNvGraphicFramePr>
              <a:graphicFrameLocks noChangeAspect="1"/>
            </p:cNvGraphicFramePr>
            <p:nvPr>
              <p:extLst>
                <p:ext uri="{D42A27DB-BD31-4B8C-83A1-F6EECF244321}">
                  <p14:modId xmlns:p14="http://schemas.microsoft.com/office/powerpoint/2010/main" val="1666641576"/>
                </p:ext>
              </p:extLst>
            </p:nvPr>
          </p:nvGraphicFramePr>
          <p:xfrm>
            <a:off x="7437438" y="1312863"/>
            <a:ext cx="223837" cy="334962"/>
          </p:xfrm>
          <a:graphic>
            <a:graphicData uri="http://schemas.openxmlformats.org/presentationml/2006/ole">
              <mc:AlternateContent xmlns:mc="http://schemas.openxmlformats.org/markup-compatibility/2006">
                <mc:Choice xmlns:v="urn:schemas-microsoft-com:vml" Requires="v">
                  <p:oleObj spid="_x0000_s403001" name="公式" r:id="rId21" imgW="126720" imgH="190440" progId="Equation.3">
                    <p:embed/>
                  </p:oleObj>
                </mc:Choice>
                <mc:Fallback>
                  <p:oleObj name="公式" r:id="rId21" imgW="126720" imgH="190440" progId="Equation.3">
                    <p:embed/>
                    <p:pic>
                      <p:nvPicPr>
                        <p:cNvPr id="162" name="对象 161">
                          <a:extLst>
                            <a:ext uri="{FF2B5EF4-FFF2-40B4-BE49-F238E27FC236}">
                              <a16:creationId xmlns:a16="http://schemas.microsoft.com/office/drawing/2014/main" id="{EEC7F27B-81D4-4ADE-BC55-E7FD2FA72232}"/>
                            </a:ext>
                          </a:extLst>
                        </p:cNvPr>
                        <p:cNvPicPr/>
                        <p:nvPr/>
                      </p:nvPicPr>
                      <p:blipFill>
                        <a:blip r:embed="rId22"/>
                        <a:stretch>
                          <a:fillRect/>
                        </a:stretch>
                      </p:blipFill>
                      <p:spPr>
                        <a:xfrm>
                          <a:off x="7437438" y="1312863"/>
                          <a:ext cx="223837" cy="334962"/>
                        </a:xfrm>
                        <a:prstGeom prst="rect">
                          <a:avLst/>
                        </a:prstGeom>
                      </p:spPr>
                    </p:pic>
                  </p:oleObj>
                </mc:Fallback>
              </mc:AlternateContent>
            </a:graphicData>
          </a:graphic>
        </p:graphicFrame>
      </p:grpSp>
      <p:grpSp>
        <p:nvGrpSpPr>
          <p:cNvPr id="5" name="组合 4">
            <a:extLst>
              <a:ext uri="{FF2B5EF4-FFF2-40B4-BE49-F238E27FC236}">
                <a16:creationId xmlns:a16="http://schemas.microsoft.com/office/drawing/2014/main" id="{460CC655-91CA-4069-B386-8AEA2D6F77E1}"/>
              </a:ext>
            </a:extLst>
          </p:cNvPr>
          <p:cNvGrpSpPr/>
          <p:nvPr/>
        </p:nvGrpSpPr>
        <p:grpSpPr>
          <a:xfrm>
            <a:off x="5744874" y="1958818"/>
            <a:ext cx="2724151" cy="386954"/>
            <a:chOff x="5943599" y="2105025"/>
            <a:chExt cx="2514601" cy="357188"/>
          </a:xfrm>
        </p:grpSpPr>
        <p:sp>
          <p:nvSpPr>
            <p:cNvPr id="171054" name="Line 46">
              <a:extLst>
                <a:ext uri="{FF2B5EF4-FFF2-40B4-BE49-F238E27FC236}">
                  <a16:creationId xmlns:a16="http://schemas.microsoft.com/office/drawing/2014/main" id="{8967DE08-2F46-4C8E-919C-E5438543FE3B}"/>
                </a:ext>
              </a:extLst>
            </p:cNvPr>
            <p:cNvSpPr>
              <a:spLocks noChangeShapeType="1"/>
            </p:cNvSpPr>
            <p:nvPr/>
          </p:nvSpPr>
          <p:spPr bwMode="auto">
            <a:xfrm>
              <a:off x="5943599" y="2343150"/>
              <a:ext cx="21336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dirty="0"/>
            </a:p>
          </p:txBody>
        </p:sp>
        <p:graphicFrame>
          <p:nvGraphicFramePr>
            <p:cNvPr id="165" name="对象 164">
              <a:extLst>
                <a:ext uri="{FF2B5EF4-FFF2-40B4-BE49-F238E27FC236}">
                  <a16:creationId xmlns:a16="http://schemas.microsoft.com/office/drawing/2014/main" id="{AC40FB16-2195-4227-AAED-21C568B2935E}"/>
                </a:ext>
              </a:extLst>
            </p:cNvPr>
            <p:cNvGraphicFramePr>
              <a:graphicFrameLocks noChangeAspect="1"/>
            </p:cNvGraphicFramePr>
            <p:nvPr>
              <p:extLst>
                <p:ext uri="{D42A27DB-BD31-4B8C-83A1-F6EECF244321}">
                  <p14:modId xmlns:p14="http://schemas.microsoft.com/office/powerpoint/2010/main" val="85741011"/>
                </p:ext>
              </p:extLst>
            </p:nvPr>
          </p:nvGraphicFramePr>
          <p:xfrm>
            <a:off x="8167688" y="2105025"/>
            <a:ext cx="290512" cy="357188"/>
          </p:xfrm>
          <a:graphic>
            <a:graphicData uri="http://schemas.openxmlformats.org/presentationml/2006/ole">
              <mc:AlternateContent xmlns:mc="http://schemas.openxmlformats.org/markup-compatibility/2006">
                <mc:Choice xmlns:v="urn:schemas-microsoft-com:vml" Requires="v">
                  <p:oleObj spid="_x0000_s403002" name="公式" r:id="rId23" imgW="164880" imgH="203040" progId="Equation.3">
                    <p:embed/>
                  </p:oleObj>
                </mc:Choice>
                <mc:Fallback>
                  <p:oleObj name="公式" r:id="rId23" imgW="164880" imgH="203040" progId="Equation.3">
                    <p:embed/>
                    <p:pic>
                      <p:nvPicPr>
                        <p:cNvPr id="164" name="对象 163">
                          <a:extLst>
                            <a:ext uri="{FF2B5EF4-FFF2-40B4-BE49-F238E27FC236}">
                              <a16:creationId xmlns:a16="http://schemas.microsoft.com/office/drawing/2014/main" id="{B07079D8-1DC6-44D8-8D85-8AF8C4ED97F4}"/>
                            </a:ext>
                          </a:extLst>
                        </p:cNvPr>
                        <p:cNvPicPr/>
                        <p:nvPr/>
                      </p:nvPicPr>
                      <p:blipFill>
                        <a:blip r:embed="rId24"/>
                        <a:stretch>
                          <a:fillRect/>
                        </a:stretch>
                      </p:blipFill>
                      <p:spPr>
                        <a:xfrm>
                          <a:off x="8167688" y="2105025"/>
                          <a:ext cx="290512" cy="357188"/>
                        </a:xfrm>
                        <a:prstGeom prst="rect">
                          <a:avLst/>
                        </a:prstGeom>
                      </p:spPr>
                    </p:pic>
                  </p:oleObj>
                </mc:Fallback>
              </mc:AlternateContent>
            </a:graphicData>
          </a:graphic>
        </p:graphicFrame>
      </p:grpSp>
      <p:grpSp>
        <p:nvGrpSpPr>
          <p:cNvPr id="4" name="组合 3">
            <a:extLst>
              <a:ext uri="{FF2B5EF4-FFF2-40B4-BE49-F238E27FC236}">
                <a16:creationId xmlns:a16="http://schemas.microsoft.com/office/drawing/2014/main" id="{C561B764-3A15-42B9-8C8B-73271577335B}"/>
              </a:ext>
            </a:extLst>
          </p:cNvPr>
          <p:cNvGrpSpPr/>
          <p:nvPr/>
        </p:nvGrpSpPr>
        <p:grpSpPr>
          <a:xfrm>
            <a:off x="5737841" y="2215813"/>
            <a:ext cx="1704233" cy="526625"/>
            <a:chOff x="5924550" y="2358353"/>
            <a:chExt cx="1573138" cy="486115"/>
          </a:xfrm>
        </p:grpSpPr>
        <p:sp>
          <p:nvSpPr>
            <p:cNvPr id="171068" name="Line 60">
              <a:extLst>
                <a:ext uri="{FF2B5EF4-FFF2-40B4-BE49-F238E27FC236}">
                  <a16:creationId xmlns:a16="http://schemas.microsoft.com/office/drawing/2014/main" id="{2663E9F9-DB2F-4976-8C04-099B04727AF9}"/>
                </a:ext>
              </a:extLst>
            </p:cNvPr>
            <p:cNvSpPr>
              <a:spLocks noChangeShapeType="1"/>
            </p:cNvSpPr>
            <p:nvPr/>
          </p:nvSpPr>
          <p:spPr bwMode="auto">
            <a:xfrm>
              <a:off x="5924550" y="2358353"/>
              <a:ext cx="1436688"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166" name="对象 165">
              <a:extLst>
                <a:ext uri="{FF2B5EF4-FFF2-40B4-BE49-F238E27FC236}">
                  <a16:creationId xmlns:a16="http://schemas.microsoft.com/office/drawing/2014/main" id="{2AA48484-D1A6-4DE8-81A5-39F9134E3970}"/>
                </a:ext>
              </a:extLst>
            </p:cNvPr>
            <p:cNvGraphicFramePr>
              <a:graphicFrameLocks noChangeAspect="1"/>
            </p:cNvGraphicFramePr>
            <p:nvPr>
              <p:extLst>
                <p:ext uri="{D42A27DB-BD31-4B8C-83A1-F6EECF244321}">
                  <p14:modId xmlns:p14="http://schemas.microsoft.com/office/powerpoint/2010/main" val="931264041"/>
                </p:ext>
              </p:extLst>
            </p:nvPr>
          </p:nvGraphicFramePr>
          <p:xfrm>
            <a:off x="7162726" y="2442830"/>
            <a:ext cx="334962" cy="401638"/>
          </p:xfrm>
          <a:graphic>
            <a:graphicData uri="http://schemas.openxmlformats.org/presentationml/2006/ole">
              <mc:AlternateContent xmlns:mc="http://schemas.openxmlformats.org/markup-compatibility/2006">
                <mc:Choice xmlns:v="urn:schemas-microsoft-com:vml" Requires="v">
                  <p:oleObj spid="_x0000_s403003" name="公式" r:id="rId25" imgW="190440" imgH="228600" progId="Equation.3">
                    <p:embed/>
                  </p:oleObj>
                </mc:Choice>
                <mc:Fallback>
                  <p:oleObj name="公式" r:id="rId25" imgW="190440" imgH="228600" progId="Equation.3">
                    <p:embed/>
                    <p:pic>
                      <p:nvPicPr>
                        <p:cNvPr id="161" name="对象 160">
                          <a:extLst>
                            <a:ext uri="{FF2B5EF4-FFF2-40B4-BE49-F238E27FC236}">
                              <a16:creationId xmlns:a16="http://schemas.microsoft.com/office/drawing/2014/main" id="{F3395B4B-DBBC-43CC-8FA0-B053912B3FCF}"/>
                            </a:ext>
                          </a:extLst>
                        </p:cNvPr>
                        <p:cNvPicPr/>
                        <p:nvPr/>
                      </p:nvPicPr>
                      <p:blipFill>
                        <a:blip r:embed="rId26"/>
                        <a:stretch>
                          <a:fillRect/>
                        </a:stretch>
                      </p:blipFill>
                      <p:spPr>
                        <a:xfrm>
                          <a:off x="7162726" y="2442830"/>
                          <a:ext cx="334962" cy="401638"/>
                        </a:xfrm>
                        <a:prstGeom prst="rect">
                          <a:avLst/>
                        </a:prstGeom>
                      </p:spPr>
                    </p:pic>
                  </p:oleObj>
                </mc:Fallback>
              </mc:AlternateContent>
            </a:graphicData>
          </a:graphic>
        </p:graphicFrame>
      </p:grpSp>
      <p:graphicFrame>
        <p:nvGraphicFramePr>
          <p:cNvPr id="173" name="对象 172">
            <a:extLst>
              <a:ext uri="{FF2B5EF4-FFF2-40B4-BE49-F238E27FC236}">
                <a16:creationId xmlns:a16="http://schemas.microsoft.com/office/drawing/2014/main" id="{485B3A0F-78D9-4BD1-9926-C4E13E476833}"/>
              </a:ext>
            </a:extLst>
          </p:cNvPr>
          <p:cNvGraphicFramePr>
            <a:graphicFrameLocks noChangeAspect="1"/>
          </p:cNvGraphicFramePr>
          <p:nvPr>
            <p:extLst>
              <p:ext uri="{D42A27DB-BD31-4B8C-83A1-F6EECF244321}">
                <p14:modId xmlns:p14="http://schemas.microsoft.com/office/powerpoint/2010/main" val="152742469"/>
              </p:ext>
            </p:extLst>
          </p:nvPr>
        </p:nvGraphicFramePr>
        <p:xfrm>
          <a:off x="2896991" y="4780480"/>
          <a:ext cx="3108522" cy="608463"/>
        </p:xfrm>
        <a:graphic>
          <a:graphicData uri="http://schemas.openxmlformats.org/presentationml/2006/ole">
            <mc:AlternateContent xmlns:mc="http://schemas.openxmlformats.org/markup-compatibility/2006">
              <mc:Choice xmlns:v="urn:schemas-microsoft-com:vml" Requires="v">
                <p:oleObj spid="_x0000_s403004" name="公式" r:id="rId27" imgW="1231560" imgH="241200" progId="Equation.3">
                  <p:embed/>
                </p:oleObj>
              </mc:Choice>
              <mc:Fallback>
                <p:oleObj name="公式" r:id="rId27" imgW="1231560" imgH="241200" progId="Equation.3">
                  <p:embed/>
                  <p:pic>
                    <p:nvPicPr>
                      <p:cNvPr id="121" name="对象 120">
                        <a:extLst>
                          <a:ext uri="{FF2B5EF4-FFF2-40B4-BE49-F238E27FC236}">
                            <a16:creationId xmlns:a16="http://schemas.microsoft.com/office/drawing/2014/main" id="{AEE977A8-4614-41FB-A9B8-D4B717742740}"/>
                          </a:ext>
                        </a:extLst>
                      </p:cNvPr>
                      <p:cNvPicPr/>
                      <p:nvPr/>
                    </p:nvPicPr>
                    <p:blipFill>
                      <a:blip r:embed="rId28"/>
                      <a:stretch>
                        <a:fillRect/>
                      </a:stretch>
                    </p:blipFill>
                    <p:spPr>
                      <a:xfrm>
                        <a:off x="2896991" y="4780480"/>
                        <a:ext cx="3108522" cy="608463"/>
                      </a:xfrm>
                      <a:prstGeom prst="rect">
                        <a:avLst/>
                      </a:prstGeom>
                      <a:ln>
                        <a:solidFill>
                          <a:srgbClr val="C00000"/>
                        </a:solidFill>
                      </a:ln>
                    </p:spPr>
                  </p:pic>
                </p:oleObj>
              </mc:Fallback>
            </mc:AlternateContent>
          </a:graphicData>
        </a:graphic>
      </p:graphicFrame>
      <p:graphicFrame>
        <p:nvGraphicFramePr>
          <p:cNvPr id="174" name="对象 173">
            <a:extLst>
              <a:ext uri="{FF2B5EF4-FFF2-40B4-BE49-F238E27FC236}">
                <a16:creationId xmlns:a16="http://schemas.microsoft.com/office/drawing/2014/main" id="{9FE46007-573A-4D70-9FE8-4A82162DCE62}"/>
              </a:ext>
            </a:extLst>
          </p:cNvPr>
          <p:cNvGraphicFramePr>
            <a:graphicFrameLocks noChangeAspect="1"/>
          </p:cNvGraphicFramePr>
          <p:nvPr>
            <p:extLst>
              <p:ext uri="{D42A27DB-BD31-4B8C-83A1-F6EECF244321}">
                <p14:modId xmlns:p14="http://schemas.microsoft.com/office/powerpoint/2010/main" val="172328188"/>
              </p:ext>
            </p:extLst>
          </p:nvPr>
        </p:nvGraphicFramePr>
        <p:xfrm>
          <a:off x="2125341" y="5735758"/>
          <a:ext cx="1473861" cy="1057672"/>
        </p:xfrm>
        <a:graphic>
          <a:graphicData uri="http://schemas.openxmlformats.org/presentationml/2006/ole">
            <mc:AlternateContent xmlns:mc="http://schemas.openxmlformats.org/markup-compatibility/2006">
              <mc:Choice xmlns:v="urn:schemas-microsoft-com:vml" Requires="v">
                <p:oleObj spid="_x0000_s403005" name="公式" r:id="rId29" imgW="583920" imgH="419040" progId="Equation.3">
                  <p:embed/>
                </p:oleObj>
              </mc:Choice>
              <mc:Fallback>
                <p:oleObj name="公式" r:id="rId29" imgW="583920" imgH="419040" progId="Equation.3">
                  <p:embed/>
                  <p:pic>
                    <p:nvPicPr>
                      <p:cNvPr id="173" name="对象 172">
                        <a:extLst>
                          <a:ext uri="{FF2B5EF4-FFF2-40B4-BE49-F238E27FC236}">
                            <a16:creationId xmlns:a16="http://schemas.microsoft.com/office/drawing/2014/main" id="{485B3A0F-78D9-4BD1-9926-C4E13E476833}"/>
                          </a:ext>
                        </a:extLst>
                      </p:cNvPr>
                      <p:cNvPicPr/>
                      <p:nvPr/>
                    </p:nvPicPr>
                    <p:blipFill>
                      <a:blip r:embed="rId30"/>
                      <a:stretch>
                        <a:fillRect/>
                      </a:stretch>
                    </p:blipFill>
                    <p:spPr>
                      <a:xfrm>
                        <a:off x="2125341" y="5735758"/>
                        <a:ext cx="1473861" cy="1057672"/>
                      </a:xfrm>
                      <a:prstGeom prst="rect">
                        <a:avLst/>
                      </a:prstGeom>
                      <a:ln>
                        <a:solidFill>
                          <a:srgbClr val="C00000"/>
                        </a:solidFill>
                      </a:ln>
                    </p:spPr>
                  </p:pic>
                </p:oleObj>
              </mc:Fallback>
            </mc:AlternateContent>
          </a:graphicData>
        </a:graphic>
      </p:graphicFrame>
      <p:graphicFrame>
        <p:nvGraphicFramePr>
          <p:cNvPr id="175" name="对象 174">
            <a:extLst>
              <a:ext uri="{FF2B5EF4-FFF2-40B4-BE49-F238E27FC236}">
                <a16:creationId xmlns:a16="http://schemas.microsoft.com/office/drawing/2014/main" id="{75164963-8809-480D-ADE2-265F6C13DA45}"/>
              </a:ext>
            </a:extLst>
          </p:cNvPr>
          <p:cNvGraphicFramePr>
            <a:graphicFrameLocks noChangeAspect="1"/>
          </p:cNvGraphicFramePr>
          <p:nvPr>
            <p:extLst>
              <p:ext uri="{D42A27DB-BD31-4B8C-83A1-F6EECF244321}">
                <p14:modId xmlns:p14="http://schemas.microsoft.com/office/powerpoint/2010/main" val="1042637129"/>
              </p:ext>
            </p:extLst>
          </p:nvPr>
        </p:nvGraphicFramePr>
        <p:xfrm>
          <a:off x="4061127" y="5636080"/>
          <a:ext cx="1826419" cy="1153980"/>
        </p:xfrm>
        <a:graphic>
          <a:graphicData uri="http://schemas.openxmlformats.org/presentationml/2006/ole">
            <mc:AlternateContent xmlns:mc="http://schemas.openxmlformats.org/markup-compatibility/2006">
              <mc:Choice xmlns:v="urn:schemas-microsoft-com:vml" Requires="v">
                <p:oleObj spid="_x0000_s403006" name="公式" r:id="rId31" imgW="723600" imgH="457200" progId="Equation.3">
                  <p:embed/>
                </p:oleObj>
              </mc:Choice>
              <mc:Fallback>
                <p:oleObj name="公式" r:id="rId31" imgW="723600" imgH="457200" progId="Equation.3">
                  <p:embed/>
                  <p:pic>
                    <p:nvPicPr>
                      <p:cNvPr id="174" name="对象 173">
                        <a:extLst>
                          <a:ext uri="{FF2B5EF4-FFF2-40B4-BE49-F238E27FC236}">
                            <a16:creationId xmlns:a16="http://schemas.microsoft.com/office/drawing/2014/main" id="{9FE46007-573A-4D70-9FE8-4A82162DCE62}"/>
                          </a:ext>
                        </a:extLst>
                      </p:cNvPr>
                      <p:cNvPicPr/>
                      <p:nvPr/>
                    </p:nvPicPr>
                    <p:blipFill>
                      <a:blip r:embed="rId32"/>
                      <a:stretch>
                        <a:fillRect/>
                      </a:stretch>
                    </p:blipFill>
                    <p:spPr>
                      <a:xfrm>
                        <a:off x="4061127" y="5636080"/>
                        <a:ext cx="1826419" cy="1153980"/>
                      </a:xfrm>
                      <a:prstGeom prst="rect">
                        <a:avLst/>
                      </a:prstGeom>
                      <a:ln>
                        <a:solidFill>
                          <a:srgbClr val="C00000"/>
                        </a:solidFill>
                      </a:ln>
                    </p:spPr>
                  </p:pic>
                </p:oleObj>
              </mc:Fallback>
            </mc:AlternateContent>
          </a:graphicData>
        </a:graphic>
      </p:graphicFrame>
      <p:graphicFrame>
        <p:nvGraphicFramePr>
          <p:cNvPr id="176" name="对象 175">
            <a:extLst>
              <a:ext uri="{FF2B5EF4-FFF2-40B4-BE49-F238E27FC236}">
                <a16:creationId xmlns:a16="http://schemas.microsoft.com/office/drawing/2014/main" id="{1C30EE33-3ADC-4266-AC4B-40AC4690265A}"/>
              </a:ext>
            </a:extLst>
          </p:cNvPr>
          <p:cNvGraphicFramePr>
            <a:graphicFrameLocks noChangeAspect="1"/>
          </p:cNvGraphicFramePr>
          <p:nvPr>
            <p:extLst>
              <p:ext uri="{D42A27DB-BD31-4B8C-83A1-F6EECF244321}">
                <p14:modId xmlns:p14="http://schemas.microsoft.com/office/powerpoint/2010/main" val="269337333"/>
              </p:ext>
            </p:extLst>
          </p:nvPr>
        </p:nvGraphicFramePr>
        <p:xfrm>
          <a:off x="6603999" y="5622351"/>
          <a:ext cx="2146300" cy="1153980"/>
        </p:xfrm>
        <a:graphic>
          <a:graphicData uri="http://schemas.openxmlformats.org/presentationml/2006/ole">
            <mc:AlternateContent xmlns:mc="http://schemas.openxmlformats.org/markup-compatibility/2006">
              <mc:Choice xmlns:v="urn:schemas-microsoft-com:vml" Requires="v">
                <p:oleObj spid="_x0000_s403007" name="公式" r:id="rId33" imgW="850680" imgH="457200" progId="Equation.3">
                  <p:embed/>
                </p:oleObj>
              </mc:Choice>
              <mc:Fallback>
                <p:oleObj name="公式" r:id="rId33" imgW="850680" imgH="457200" progId="Equation.3">
                  <p:embed/>
                  <p:pic>
                    <p:nvPicPr>
                      <p:cNvPr id="175" name="对象 174">
                        <a:extLst>
                          <a:ext uri="{FF2B5EF4-FFF2-40B4-BE49-F238E27FC236}">
                            <a16:creationId xmlns:a16="http://schemas.microsoft.com/office/drawing/2014/main" id="{75164963-8809-480D-ADE2-265F6C13DA45}"/>
                          </a:ext>
                        </a:extLst>
                      </p:cNvPr>
                      <p:cNvPicPr/>
                      <p:nvPr/>
                    </p:nvPicPr>
                    <p:blipFill>
                      <a:blip r:embed="rId34"/>
                      <a:stretch>
                        <a:fillRect/>
                      </a:stretch>
                    </p:blipFill>
                    <p:spPr>
                      <a:xfrm>
                        <a:off x="6603999" y="5622351"/>
                        <a:ext cx="2146300" cy="1153980"/>
                      </a:xfrm>
                      <a:prstGeom prst="rect">
                        <a:avLst/>
                      </a:prstGeom>
                      <a:ln>
                        <a:solidFill>
                          <a:srgbClr val="C00000"/>
                        </a:solidFill>
                      </a:ln>
                    </p:spPr>
                  </p:pic>
                </p:oleObj>
              </mc:Fallback>
            </mc:AlternateContent>
          </a:graphicData>
        </a:graphic>
      </p:graphicFrame>
      <p:sp>
        <p:nvSpPr>
          <p:cNvPr id="10" name="灯片编号占位符 9">
            <a:extLst>
              <a:ext uri="{FF2B5EF4-FFF2-40B4-BE49-F238E27FC236}">
                <a16:creationId xmlns:a16="http://schemas.microsoft.com/office/drawing/2014/main" id="{E34D29E8-C693-461F-A9F8-B52952972D7F}"/>
              </a:ext>
            </a:extLst>
          </p:cNvPr>
          <p:cNvSpPr>
            <a:spLocks noGrp="1"/>
          </p:cNvSpPr>
          <p:nvPr>
            <p:ph type="sldNum" sz="quarter" idx="12"/>
          </p:nvPr>
        </p:nvSpPr>
        <p:spPr/>
        <p:txBody>
          <a:bodyPr/>
          <a:lstStyle/>
          <a:p>
            <a:fld id="{DD7B16FF-69CA-4A0B-BD3A-C4B4E2184A49}" type="slidenum">
              <a:rPr lang="zh-CN" altLang="en-US" smtClean="0"/>
              <a:pPr/>
              <a:t>76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1048"/>
                                        </p:tgtEl>
                                        <p:attrNameLst>
                                          <p:attrName>style.visibility</p:attrName>
                                        </p:attrNameLst>
                                      </p:cBhvr>
                                      <p:to>
                                        <p:strVal val="visible"/>
                                      </p:to>
                                    </p:set>
                                    <p:anim calcmode="lin" valueType="num">
                                      <p:cBhvr additive="base">
                                        <p:cTn id="7" dur="500" fill="hold"/>
                                        <p:tgtEl>
                                          <p:spTgt spid="171048"/>
                                        </p:tgtEl>
                                        <p:attrNameLst>
                                          <p:attrName>ppt_x</p:attrName>
                                        </p:attrNameLst>
                                      </p:cBhvr>
                                      <p:tavLst>
                                        <p:tav tm="0">
                                          <p:val>
                                            <p:strVal val="1+#ppt_w/2"/>
                                          </p:val>
                                        </p:tav>
                                        <p:tav tm="100000">
                                          <p:val>
                                            <p:strVal val="#ppt_x"/>
                                          </p:val>
                                        </p:tav>
                                      </p:tavLst>
                                    </p:anim>
                                    <p:anim calcmode="lin" valueType="num">
                                      <p:cBhvr additive="base">
                                        <p:cTn id="8" dur="500" fill="hold"/>
                                        <p:tgtEl>
                                          <p:spTgt spid="17104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71049"/>
                                        </p:tgtEl>
                                        <p:attrNameLst>
                                          <p:attrName>style.visibility</p:attrName>
                                        </p:attrNameLst>
                                      </p:cBhvr>
                                      <p:to>
                                        <p:strVal val="visible"/>
                                      </p:to>
                                    </p:set>
                                    <p:animEffect transition="in" filter="checkerboard(across)">
                                      <p:cBhvr>
                                        <p:cTn id="18" dur="500"/>
                                        <p:tgtEl>
                                          <p:spTgt spid="17104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up)">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down)">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down)">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down)">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171125"/>
                                        </p:tgtEl>
                                        <p:attrNameLst>
                                          <p:attrName>style.visibility</p:attrName>
                                        </p:attrNameLst>
                                      </p:cBhvr>
                                      <p:to>
                                        <p:strVal val="visible"/>
                                      </p:to>
                                    </p:set>
                                    <p:animEffect transition="in" filter="dissolve">
                                      <p:cBhvr>
                                        <p:cTn id="48" dur="500"/>
                                        <p:tgtEl>
                                          <p:spTgt spid="171125"/>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71095"/>
                                        </p:tgtEl>
                                        <p:attrNameLst>
                                          <p:attrName>style.visibility</p:attrName>
                                        </p:attrNameLst>
                                      </p:cBhvr>
                                      <p:to>
                                        <p:strVal val="visible"/>
                                      </p:to>
                                    </p:set>
                                    <p:anim calcmode="lin" valueType="num">
                                      <p:cBhvr additive="base">
                                        <p:cTn id="53" dur="500" fill="hold"/>
                                        <p:tgtEl>
                                          <p:spTgt spid="171095"/>
                                        </p:tgtEl>
                                        <p:attrNameLst>
                                          <p:attrName>ppt_x</p:attrName>
                                        </p:attrNameLst>
                                      </p:cBhvr>
                                      <p:tavLst>
                                        <p:tav tm="0">
                                          <p:val>
                                            <p:strVal val="#ppt_x"/>
                                          </p:val>
                                        </p:tav>
                                        <p:tav tm="100000">
                                          <p:val>
                                            <p:strVal val="#ppt_x"/>
                                          </p:val>
                                        </p:tav>
                                      </p:tavLst>
                                    </p:anim>
                                    <p:anim calcmode="lin" valueType="num">
                                      <p:cBhvr additive="base">
                                        <p:cTn id="54" dur="500" fill="hold"/>
                                        <p:tgtEl>
                                          <p:spTgt spid="171095"/>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71050"/>
                                        </p:tgtEl>
                                        <p:attrNameLst>
                                          <p:attrName>style.visibility</p:attrName>
                                        </p:attrNameLst>
                                      </p:cBhvr>
                                      <p:to>
                                        <p:strVal val="visible"/>
                                      </p:to>
                                    </p:set>
                                    <p:anim calcmode="lin" valueType="num">
                                      <p:cBhvr additive="base">
                                        <p:cTn id="59" dur="500" fill="hold"/>
                                        <p:tgtEl>
                                          <p:spTgt spid="171050"/>
                                        </p:tgtEl>
                                        <p:attrNameLst>
                                          <p:attrName>ppt_x</p:attrName>
                                        </p:attrNameLst>
                                      </p:cBhvr>
                                      <p:tavLst>
                                        <p:tav tm="0">
                                          <p:val>
                                            <p:strVal val="#ppt_x"/>
                                          </p:val>
                                        </p:tav>
                                        <p:tav tm="100000">
                                          <p:val>
                                            <p:strVal val="#ppt_x"/>
                                          </p:val>
                                        </p:tav>
                                      </p:tavLst>
                                    </p:anim>
                                    <p:anim calcmode="lin" valueType="num">
                                      <p:cBhvr additive="base">
                                        <p:cTn id="60" dur="500" fill="hold"/>
                                        <p:tgtEl>
                                          <p:spTgt spid="171050"/>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173"/>
                                        </p:tgtEl>
                                        <p:attrNameLst>
                                          <p:attrName>style.visibility</p:attrName>
                                        </p:attrNameLst>
                                      </p:cBhvr>
                                      <p:to>
                                        <p:strVal val="visible"/>
                                      </p:to>
                                    </p:set>
                                    <p:animEffect transition="in" filter="wipe(down)">
                                      <p:cBhvr>
                                        <p:cTn id="65" dur="500"/>
                                        <p:tgtEl>
                                          <p:spTgt spid="173"/>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8" fill="hold" grpId="0" nodeType="clickEffect">
                                  <p:stCondLst>
                                    <p:cond delay="0"/>
                                  </p:stCondLst>
                                  <p:childTnLst>
                                    <p:set>
                                      <p:cBhvr>
                                        <p:cTn id="69" dur="1" fill="hold">
                                          <p:stCondLst>
                                            <p:cond delay="0"/>
                                          </p:stCondLst>
                                        </p:cTn>
                                        <p:tgtEl>
                                          <p:spTgt spid="171126">
                                            <p:txEl>
                                              <p:pRg st="0" end="0"/>
                                            </p:txEl>
                                          </p:spTgt>
                                        </p:tgtEl>
                                        <p:attrNameLst>
                                          <p:attrName>style.visibility</p:attrName>
                                        </p:attrNameLst>
                                      </p:cBhvr>
                                      <p:to>
                                        <p:strVal val="visible"/>
                                      </p:to>
                                    </p:set>
                                    <p:anim calcmode="lin" valueType="num">
                                      <p:cBhvr additive="base">
                                        <p:cTn id="70" dur="500" fill="hold"/>
                                        <p:tgtEl>
                                          <p:spTgt spid="171126">
                                            <p:txEl>
                                              <p:pRg st="0" end="0"/>
                                            </p:txEl>
                                          </p:spTgt>
                                        </p:tgtEl>
                                        <p:attrNameLst>
                                          <p:attrName>ppt_x</p:attrName>
                                        </p:attrNameLst>
                                      </p:cBhvr>
                                      <p:tavLst>
                                        <p:tav tm="0">
                                          <p:val>
                                            <p:strVal val="0-#ppt_w/2"/>
                                          </p:val>
                                        </p:tav>
                                        <p:tav tm="100000">
                                          <p:val>
                                            <p:strVal val="#ppt_x"/>
                                          </p:val>
                                        </p:tav>
                                      </p:tavLst>
                                    </p:anim>
                                    <p:anim calcmode="lin" valueType="num">
                                      <p:cBhvr additive="base">
                                        <p:cTn id="71" dur="500" fill="hold"/>
                                        <p:tgtEl>
                                          <p:spTgt spid="1711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nodeType="clickEffect">
                                  <p:stCondLst>
                                    <p:cond delay="0"/>
                                  </p:stCondLst>
                                  <p:childTnLst>
                                    <p:set>
                                      <p:cBhvr>
                                        <p:cTn id="75" dur="1" fill="hold">
                                          <p:stCondLst>
                                            <p:cond delay="0"/>
                                          </p:stCondLst>
                                        </p:cTn>
                                        <p:tgtEl>
                                          <p:spTgt spid="174"/>
                                        </p:tgtEl>
                                        <p:attrNameLst>
                                          <p:attrName>style.visibility</p:attrName>
                                        </p:attrNameLst>
                                      </p:cBhvr>
                                      <p:to>
                                        <p:strVal val="visible"/>
                                      </p:to>
                                    </p:set>
                                    <p:animEffect transition="in" filter="randombar(horizontal)">
                                      <p:cBhvr>
                                        <p:cTn id="76" dur="500"/>
                                        <p:tgtEl>
                                          <p:spTgt spid="174"/>
                                        </p:tgtEl>
                                      </p:cBhvr>
                                    </p:animEffect>
                                  </p:childTnLst>
                                </p:cTn>
                              </p:par>
                            </p:childTnLst>
                          </p:cTn>
                        </p:par>
                      </p:childTnLst>
                    </p:cTn>
                  </p:par>
                  <p:par>
                    <p:cTn id="77" fill="hold">
                      <p:stCondLst>
                        <p:cond delay="indefinite"/>
                      </p:stCondLst>
                      <p:childTnLst>
                        <p:par>
                          <p:cTn id="78" fill="hold">
                            <p:stCondLst>
                              <p:cond delay="0"/>
                            </p:stCondLst>
                            <p:childTnLst>
                              <p:par>
                                <p:cTn id="79" presetID="14" presetClass="entr" presetSubtype="10" fill="hold" nodeType="clickEffect">
                                  <p:stCondLst>
                                    <p:cond delay="0"/>
                                  </p:stCondLst>
                                  <p:childTnLst>
                                    <p:set>
                                      <p:cBhvr>
                                        <p:cTn id="80" dur="1" fill="hold">
                                          <p:stCondLst>
                                            <p:cond delay="0"/>
                                          </p:stCondLst>
                                        </p:cTn>
                                        <p:tgtEl>
                                          <p:spTgt spid="175"/>
                                        </p:tgtEl>
                                        <p:attrNameLst>
                                          <p:attrName>style.visibility</p:attrName>
                                        </p:attrNameLst>
                                      </p:cBhvr>
                                      <p:to>
                                        <p:strVal val="visible"/>
                                      </p:to>
                                    </p:set>
                                    <p:animEffect transition="in" filter="randombar(horizontal)">
                                      <p:cBhvr>
                                        <p:cTn id="81" dur="500"/>
                                        <p:tgtEl>
                                          <p:spTgt spid="175"/>
                                        </p:tgtEl>
                                      </p:cBhvr>
                                    </p:animEffect>
                                  </p:childTnLst>
                                </p:cTn>
                              </p:par>
                            </p:childTnLst>
                          </p:cTn>
                        </p:par>
                      </p:childTnLst>
                    </p:cTn>
                  </p:par>
                  <p:par>
                    <p:cTn id="82" fill="hold">
                      <p:stCondLst>
                        <p:cond delay="indefinite"/>
                      </p:stCondLst>
                      <p:childTnLst>
                        <p:par>
                          <p:cTn id="83" fill="hold">
                            <p:stCondLst>
                              <p:cond delay="0"/>
                            </p:stCondLst>
                            <p:childTnLst>
                              <p:par>
                                <p:cTn id="84" presetID="14" presetClass="entr" presetSubtype="10" fill="hold" nodeType="clickEffect">
                                  <p:stCondLst>
                                    <p:cond delay="0"/>
                                  </p:stCondLst>
                                  <p:childTnLst>
                                    <p:set>
                                      <p:cBhvr>
                                        <p:cTn id="85" dur="1" fill="hold">
                                          <p:stCondLst>
                                            <p:cond delay="0"/>
                                          </p:stCondLst>
                                        </p:cTn>
                                        <p:tgtEl>
                                          <p:spTgt spid="176"/>
                                        </p:tgtEl>
                                        <p:attrNameLst>
                                          <p:attrName>style.visibility</p:attrName>
                                        </p:attrNameLst>
                                      </p:cBhvr>
                                      <p:to>
                                        <p:strVal val="visible"/>
                                      </p:to>
                                    </p:set>
                                    <p:animEffect transition="in" filter="randombar(horizontal)">
                                      <p:cBhvr>
                                        <p:cTn id="86" dur="5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48" grpId="0" autoUpdateAnimBg="0"/>
      <p:bldP spid="171049" grpId="0" animBg="1" autoUpdateAnimBg="0"/>
      <p:bldP spid="171095" grpId="0" autoUpdateAnimBg="0"/>
      <p:bldP spid="171126" grpId="0"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2040" name="Object 8">
            <a:extLst>
              <a:ext uri="{FF2B5EF4-FFF2-40B4-BE49-F238E27FC236}">
                <a16:creationId xmlns:a16="http://schemas.microsoft.com/office/drawing/2014/main" id="{57A589FB-24E7-451B-8789-7AF25EE026A0}"/>
              </a:ext>
            </a:extLst>
          </p:cNvPr>
          <p:cNvGraphicFramePr>
            <a:graphicFrameLocks noChangeAspect="1"/>
          </p:cNvGraphicFramePr>
          <p:nvPr>
            <p:extLst>
              <p:ext uri="{D42A27DB-BD31-4B8C-83A1-F6EECF244321}">
                <p14:modId xmlns:p14="http://schemas.microsoft.com/office/powerpoint/2010/main" val="766507299"/>
              </p:ext>
            </p:extLst>
          </p:nvPr>
        </p:nvGraphicFramePr>
        <p:xfrm>
          <a:off x="732056" y="1552064"/>
          <a:ext cx="3461910" cy="610389"/>
        </p:xfrm>
        <a:graphic>
          <a:graphicData uri="http://schemas.openxmlformats.org/presentationml/2006/ole">
            <mc:AlternateContent xmlns:mc="http://schemas.openxmlformats.org/markup-compatibility/2006">
              <mc:Choice xmlns:v="urn:schemas-microsoft-com:vml" Requires="v">
                <p:oleObj spid="_x0000_s317394" name="Equation" r:id="rId3" imgW="4394160" imgH="774360" progId="Equation.3">
                  <p:embed/>
                </p:oleObj>
              </mc:Choice>
              <mc:Fallback>
                <p:oleObj name="Equation" r:id="rId3" imgW="4394160" imgH="77436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056" y="1552064"/>
                        <a:ext cx="3461910" cy="610389"/>
                      </a:xfrm>
                      <a:prstGeom prst="rect">
                        <a:avLst/>
                      </a:prstGeom>
                      <a:noFill/>
                      <a:ln>
                        <a:noFill/>
                      </a:ln>
                      <a:effectLst/>
                    </p:spPr>
                  </p:pic>
                </p:oleObj>
              </mc:Fallback>
            </mc:AlternateContent>
          </a:graphicData>
        </a:graphic>
      </p:graphicFrame>
      <p:graphicFrame>
        <p:nvGraphicFramePr>
          <p:cNvPr id="172041" name="Object 9">
            <a:extLst>
              <a:ext uri="{FF2B5EF4-FFF2-40B4-BE49-F238E27FC236}">
                <a16:creationId xmlns:a16="http://schemas.microsoft.com/office/drawing/2014/main" id="{13C7C5F6-88F5-45C8-95AC-B498C760A950}"/>
              </a:ext>
            </a:extLst>
          </p:cNvPr>
          <p:cNvGraphicFramePr>
            <a:graphicFrameLocks noChangeAspect="1"/>
          </p:cNvGraphicFramePr>
          <p:nvPr>
            <p:extLst>
              <p:ext uri="{D42A27DB-BD31-4B8C-83A1-F6EECF244321}">
                <p14:modId xmlns:p14="http://schemas.microsoft.com/office/powerpoint/2010/main" val="950634082"/>
              </p:ext>
            </p:extLst>
          </p:nvPr>
        </p:nvGraphicFramePr>
        <p:xfrm>
          <a:off x="1191545" y="2815118"/>
          <a:ext cx="3579199" cy="992551"/>
        </p:xfrm>
        <a:graphic>
          <a:graphicData uri="http://schemas.openxmlformats.org/presentationml/2006/ole">
            <mc:AlternateContent xmlns:mc="http://schemas.openxmlformats.org/markup-compatibility/2006">
              <mc:Choice xmlns:v="urn:schemas-microsoft-com:vml" Requires="v">
                <p:oleObj spid="_x0000_s317395" name="Equation" r:id="rId5" imgW="4762440" imgH="1320480" progId="Equation.3">
                  <p:embed/>
                </p:oleObj>
              </mc:Choice>
              <mc:Fallback>
                <p:oleObj name="Equation" r:id="rId5" imgW="4762440" imgH="132048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1545" y="2815118"/>
                        <a:ext cx="3579199" cy="992551"/>
                      </a:xfrm>
                      <a:prstGeom prst="rect">
                        <a:avLst/>
                      </a:prstGeom>
                      <a:noFill/>
                      <a:ln>
                        <a:noFill/>
                      </a:ln>
                      <a:effectLst/>
                    </p:spPr>
                  </p:pic>
                </p:oleObj>
              </mc:Fallback>
            </mc:AlternateContent>
          </a:graphicData>
        </a:graphic>
      </p:graphicFrame>
      <p:grpSp>
        <p:nvGrpSpPr>
          <p:cNvPr id="2" name="组合 1">
            <a:extLst>
              <a:ext uri="{FF2B5EF4-FFF2-40B4-BE49-F238E27FC236}">
                <a16:creationId xmlns:a16="http://schemas.microsoft.com/office/drawing/2014/main" id="{15AB5FF4-6D8E-449E-9E91-3E0161864B7B}"/>
              </a:ext>
            </a:extLst>
          </p:cNvPr>
          <p:cNvGrpSpPr/>
          <p:nvPr/>
        </p:nvGrpSpPr>
        <p:grpSpPr>
          <a:xfrm>
            <a:off x="5169208" y="1011260"/>
            <a:ext cx="4017774" cy="2959994"/>
            <a:chOff x="5342029" y="654049"/>
            <a:chExt cx="3708714" cy="2732302"/>
          </a:xfrm>
        </p:grpSpPr>
        <p:sp>
          <p:nvSpPr>
            <p:cNvPr id="52" name="Text Box 116">
              <a:extLst>
                <a:ext uri="{FF2B5EF4-FFF2-40B4-BE49-F238E27FC236}">
                  <a16:creationId xmlns:a16="http://schemas.microsoft.com/office/drawing/2014/main" id="{EA41E9C8-73EC-45A9-8FC2-4DA0416C55C1}"/>
                </a:ext>
              </a:extLst>
            </p:cNvPr>
            <p:cNvSpPr txBox="1">
              <a:spLocks noChangeArrowheads="1"/>
            </p:cNvSpPr>
            <p:nvPr/>
          </p:nvSpPr>
          <p:spPr bwMode="auto">
            <a:xfrm>
              <a:off x="7164793" y="1817686"/>
              <a:ext cx="685800" cy="45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sz="2600">
                <a:latin typeface="Times New Roman" panose="02020603050405020304" pitchFamily="18" charset="0"/>
              </a:endParaRPr>
            </a:p>
          </p:txBody>
        </p:sp>
        <p:graphicFrame>
          <p:nvGraphicFramePr>
            <p:cNvPr id="53" name="Object 117">
              <a:extLst>
                <a:ext uri="{FF2B5EF4-FFF2-40B4-BE49-F238E27FC236}">
                  <a16:creationId xmlns:a16="http://schemas.microsoft.com/office/drawing/2014/main" id="{82BE903B-1801-4288-A7DA-652068DFDF2B}"/>
                </a:ext>
              </a:extLst>
            </p:cNvPr>
            <p:cNvGraphicFramePr>
              <a:graphicFrameLocks noChangeAspect="1"/>
            </p:cNvGraphicFramePr>
            <p:nvPr>
              <p:extLst>
                <p:ext uri="{D42A27DB-BD31-4B8C-83A1-F6EECF244321}">
                  <p14:modId xmlns:p14="http://schemas.microsoft.com/office/powerpoint/2010/main" val="2564206503"/>
                </p:ext>
              </p:extLst>
            </p:nvPr>
          </p:nvGraphicFramePr>
          <p:xfrm>
            <a:off x="7219058" y="2158713"/>
            <a:ext cx="254586" cy="262953"/>
          </p:xfrm>
          <a:graphic>
            <a:graphicData uri="http://schemas.openxmlformats.org/presentationml/2006/ole">
              <mc:AlternateContent xmlns:mc="http://schemas.openxmlformats.org/markup-compatibility/2006">
                <mc:Choice xmlns:v="urn:schemas-microsoft-com:vml" Requires="v">
                  <p:oleObj spid="_x0000_s317396" name="Equation" r:id="rId7" imgW="393480" imgH="406080" progId="Equation.3">
                    <p:embed/>
                  </p:oleObj>
                </mc:Choice>
                <mc:Fallback>
                  <p:oleObj name="Equation" r:id="rId7" imgW="393480" imgH="406080" progId="Equation.3">
                    <p:embed/>
                    <p:pic>
                      <p:nvPicPr>
                        <p:cNvPr id="171125" name="Object 117">
                          <a:extLst>
                            <a:ext uri="{FF2B5EF4-FFF2-40B4-BE49-F238E27FC236}">
                              <a16:creationId xmlns:a16="http://schemas.microsoft.com/office/drawing/2014/main" id="{5F5C209D-C11B-4749-9D10-CE53864E3CE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19058" y="2158713"/>
                          <a:ext cx="254586" cy="262953"/>
                        </a:xfrm>
                        <a:prstGeom prst="rect">
                          <a:avLst/>
                        </a:prstGeom>
                        <a:noFill/>
                        <a:ln>
                          <a:noFill/>
                        </a:ln>
                        <a:effectLst/>
                      </p:spPr>
                    </p:pic>
                  </p:oleObj>
                </mc:Fallback>
              </mc:AlternateContent>
            </a:graphicData>
          </a:graphic>
        </p:graphicFrame>
        <p:grpSp>
          <p:nvGrpSpPr>
            <p:cNvPr id="54" name="组合 53">
              <a:extLst>
                <a:ext uri="{FF2B5EF4-FFF2-40B4-BE49-F238E27FC236}">
                  <a16:creationId xmlns:a16="http://schemas.microsoft.com/office/drawing/2014/main" id="{99388DD6-3A7F-4BE9-96C0-32F7791B43FA}"/>
                </a:ext>
              </a:extLst>
            </p:cNvPr>
            <p:cNvGrpSpPr/>
            <p:nvPr/>
          </p:nvGrpSpPr>
          <p:grpSpPr>
            <a:xfrm>
              <a:off x="6155143" y="2484436"/>
              <a:ext cx="381000" cy="901915"/>
              <a:chOff x="5562600" y="2362200"/>
              <a:chExt cx="381000" cy="901915"/>
            </a:xfrm>
          </p:grpSpPr>
          <p:sp>
            <p:nvSpPr>
              <p:cNvPr id="55" name="Line 82">
                <a:extLst>
                  <a:ext uri="{FF2B5EF4-FFF2-40B4-BE49-F238E27FC236}">
                    <a16:creationId xmlns:a16="http://schemas.microsoft.com/office/drawing/2014/main" id="{25E8334E-2D86-4FBE-A8A9-213AEAE4D3D4}"/>
                  </a:ext>
                </a:extLst>
              </p:cNvPr>
              <p:cNvSpPr>
                <a:spLocks noChangeShapeType="1"/>
              </p:cNvSpPr>
              <p:nvPr/>
            </p:nvSpPr>
            <p:spPr bwMode="auto">
              <a:xfrm flipH="1" flipV="1">
                <a:off x="5943600" y="2362200"/>
                <a:ext cx="0" cy="838200"/>
              </a:xfrm>
              <a:prstGeom prst="line">
                <a:avLst/>
              </a:prstGeom>
              <a:noFill/>
              <a:ln w="381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56" name="对象 55">
                <a:extLst>
                  <a:ext uri="{FF2B5EF4-FFF2-40B4-BE49-F238E27FC236}">
                    <a16:creationId xmlns:a16="http://schemas.microsoft.com/office/drawing/2014/main" id="{1E29FA41-FAD5-4257-853D-072D9FFC1690}"/>
                  </a:ext>
                </a:extLst>
              </p:cNvPr>
              <p:cNvGraphicFramePr>
                <a:graphicFrameLocks noChangeAspect="1"/>
              </p:cNvGraphicFramePr>
              <p:nvPr>
                <p:extLst>
                  <p:ext uri="{D42A27DB-BD31-4B8C-83A1-F6EECF244321}">
                    <p14:modId xmlns:p14="http://schemas.microsoft.com/office/powerpoint/2010/main" val="2514944952"/>
                  </p:ext>
                </p:extLst>
              </p:nvPr>
            </p:nvGraphicFramePr>
            <p:xfrm>
              <a:off x="5562600" y="2862477"/>
              <a:ext cx="334962" cy="401638"/>
            </p:xfrm>
            <a:graphic>
              <a:graphicData uri="http://schemas.openxmlformats.org/presentationml/2006/ole">
                <mc:AlternateContent xmlns:mc="http://schemas.openxmlformats.org/markup-compatibility/2006">
                  <mc:Choice xmlns:v="urn:schemas-microsoft-com:vml" Requires="v">
                    <p:oleObj spid="_x0000_s317397" name="公式" r:id="rId9" imgW="190440" imgH="228600" progId="Equation.3">
                      <p:embed/>
                    </p:oleObj>
                  </mc:Choice>
                  <mc:Fallback>
                    <p:oleObj name="公式" r:id="rId9" imgW="190440" imgH="228600" progId="Equation.3">
                      <p:embed/>
                      <p:pic>
                        <p:nvPicPr>
                          <p:cNvPr id="161" name="对象 160">
                            <a:extLst>
                              <a:ext uri="{FF2B5EF4-FFF2-40B4-BE49-F238E27FC236}">
                                <a16:creationId xmlns:a16="http://schemas.microsoft.com/office/drawing/2014/main" id="{F3395B4B-DBBC-43CC-8FA0-B053912B3FCF}"/>
                              </a:ext>
                            </a:extLst>
                          </p:cNvPr>
                          <p:cNvPicPr/>
                          <p:nvPr/>
                        </p:nvPicPr>
                        <p:blipFill>
                          <a:blip r:embed="rId10"/>
                          <a:stretch>
                            <a:fillRect/>
                          </a:stretch>
                        </p:blipFill>
                        <p:spPr>
                          <a:xfrm>
                            <a:off x="5562600" y="2862477"/>
                            <a:ext cx="334962" cy="401638"/>
                          </a:xfrm>
                          <a:prstGeom prst="rect">
                            <a:avLst/>
                          </a:prstGeom>
                        </p:spPr>
                      </p:pic>
                    </p:oleObj>
                  </mc:Fallback>
                </mc:AlternateContent>
              </a:graphicData>
            </a:graphic>
          </p:graphicFrame>
        </p:grpSp>
        <p:grpSp>
          <p:nvGrpSpPr>
            <p:cNvPr id="57" name="组合 56">
              <a:extLst>
                <a:ext uri="{FF2B5EF4-FFF2-40B4-BE49-F238E27FC236}">
                  <a16:creationId xmlns:a16="http://schemas.microsoft.com/office/drawing/2014/main" id="{C5A97779-5E98-4762-9843-ED820E16A4F9}"/>
                </a:ext>
              </a:extLst>
            </p:cNvPr>
            <p:cNvGrpSpPr/>
            <p:nvPr/>
          </p:nvGrpSpPr>
          <p:grpSpPr>
            <a:xfrm>
              <a:off x="6136093" y="654049"/>
              <a:ext cx="395289" cy="1811337"/>
              <a:chOff x="5543550" y="531813"/>
              <a:chExt cx="395289" cy="1811337"/>
            </a:xfrm>
          </p:grpSpPr>
          <p:sp>
            <p:nvSpPr>
              <p:cNvPr id="58" name="Line 66">
                <a:extLst>
                  <a:ext uri="{FF2B5EF4-FFF2-40B4-BE49-F238E27FC236}">
                    <a16:creationId xmlns:a16="http://schemas.microsoft.com/office/drawing/2014/main" id="{EFF81B8A-522E-4E53-A934-906FC6BFA41E}"/>
                  </a:ext>
                </a:extLst>
              </p:cNvPr>
              <p:cNvSpPr>
                <a:spLocks noChangeShapeType="1"/>
              </p:cNvSpPr>
              <p:nvPr/>
            </p:nvSpPr>
            <p:spPr bwMode="auto">
              <a:xfrm flipV="1">
                <a:off x="5938839" y="790575"/>
                <a:ext cx="0" cy="1552575"/>
              </a:xfrm>
              <a:prstGeom prst="line">
                <a:avLst/>
              </a:prstGeom>
              <a:noFill/>
              <a:ln w="38100">
                <a:solidFill>
                  <a:srgbClr val="66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59" name="对象 58">
                <a:extLst>
                  <a:ext uri="{FF2B5EF4-FFF2-40B4-BE49-F238E27FC236}">
                    <a16:creationId xmlns:a16="http://schemas.microsoft.com/office/drawing/2014/main" id="{25AF1566-D3D0-4507-9054-2F8003BF4445}"/>
                  </a:ext>
                </a:extLst>
              </p:cNvPr>
              <p:cNvGraphicFramePr>
                <a:graphicFrameLocks noChangeAspect="1"/>
              </p:cNvGraphicFramePr>
              <p:nvPr>
                <p:extLst>
                  <p:ext uri="{D42A27DB-BD31-4B8C-83A1-F6EECF244321}">
                    <p14:modId xmlns:p14="http://schemas.microsoft.com/office/powerpoint/2010/main" val="22340402"/>
                  </p:ext>
                </p:extLst>
              </p:nvPr>
            </p:nvGraphicFramePr>
            <p:xfrm>
              <a:off x="5543550" y="531813"/>
              <a:ext cx="334963" cy="423862"/>
            </p:xfrm>
            <a:graphic>
              <a:graphicData uri="http://schemas.openxmlformats.org/presentationml/2006/ole">
                <mc:AlternateContent xmlns:mc="http://schemas.openxmlformats.org/markup-compatibility/2006">
                  <mc:Choice xmlns:v="urn:schemas-microsoft-com:vml" Requires="v">
                    <p:oleObj spid="_x0000_s317398" name="公式" r:id="rId11" imgW="190440" imgH="241200" progId="Equation.3">
                      <p:embed/>
                    </p:oleObj>
                  </mc:Choice>
                  <mc:Fallback>
                    <p:oleObj name="公式" r:id="rId11" imgW="190440" imgH="241200" progId="Equation.3">
                      <p:embed/>
                      <p:pic>
                        <p:nvPicPr>
                          <p:cNvPr id="162" name="对象 161">
                            <a:extLst>
                              <a:ext uri="{FF2B5EF4-FFF2-40B4-BE49-F238E27FC236}">
                                <a16:creationId xmlns:a16="http://schemas.microsoft.com/office/drawing/2014/main" id="{EEC7F27B-81D4-4ADE-BC55-E7FD2FA72232}"/>
                              </a:ext>
                            </a:extLst>
                          </p:cNvPr>
                          <p:cNvPicPr/>
                          <p:nvPr/>
                        </p:nvPicPr>
                        <p:blipFill>
                          <a:blip r:embed="rId12"/>
                          <a:stretch>
                            <a:fillRect/>
                          </a:stretch>
                        </p:blipFill>
                        <p:spPr>
                          <a:xfrm>
                            <a:off x="5543550" y="531813"/>
                            <a:ext cx="334963" cy="423862"/>
                          </a:xfrm>
                          <a:prstGeom prst="rect">
                            <a:avLst/>
                          </a:prstGeom>
                        </p:spPr>
                      </p:pic>
                    </p:oleObj>
                  </mc:Fallback>
                </mc:AlternateContent>
              </a:graphicData>
            </a:graphic>
          </p:graphicFrame>
        </p:grpSp>
        <p:grpSp>
          <p:nvGrpSpPr>
            <p:cNvPr id="60" name="组合 59">
              <a:extLst>
                <a:ext uri="{FF2B5EF4-FFF2-40B4-BE49-F238E27FC236}">
                  <a16:creationId xmlns:a16="http://schemas.microsoft.com/office/drawing/2014/main" id="{B4B539C3-C319-4A34-B259-351FB74F2D5F}"/>
                </a:ext>
              </a:extLst>
            </p:cNvPr>
            <p:cNvGrpSpPr/>
            <p:nvPr/>
          </p:nvGrpSpPr>
          <p:grpSpPr>
            <a:xfrm>
              <a:off x="5342029" y="1444052"/>
              <a:ext cx="1194114" cy="1021335"/>
              <a:chOff x="4749486" y="1321816"/>
              <a:chExt cx="1194114" cy="1021335"/>
            </a:xfrm>
          </p:grpSpPr>
          <p:sp>
            <p:nvSpPr>
              <p:cNvPr id="61" name="Line 72">
                <a:extLst>
                  <a:ext uri="{FF2B5EF4-FFF2-40B4-BE49-F238E27FC236}">
                    <a16:creationId xmlns:a16="http://schemas.microsoft.com/office/drawing/2014/main" id="{E7E76354-FE88-4699-BDD3-C4AAD620A919}"/>
                  </a:ext>
                </a:extLst>
              </p:cNvPr>
              <p:cNvSpPr>
                <a:spLocks noChangeShapeType="1"/>
              </p:cNvSpPr>
              <p:nvPr/>
            </p:nvSpPr>
            <p:spPr bwMode="auto">
              <a:xfrm flipV="1">
                <a:off x="5943600" y="1501776"/>
                <a:ext cx="0" cy="841375"/>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62" name="对象 61">
                <a:extLst>
                  <a:ext uri="{FF2B5EF4-FFF2-40B4-BE49-F238E27FC236}">
                    <a16:creationId xmlns:a16="http://schemas.microsoft.com/office/drawing/2014/main" id="{B168A786-B1DA-4DF0-B63C-BAE2E1D0772B}"/>
                  </a:ext>
                </a:extLst>
              </p:cNvPr>
              <p:cNvGraphicFramePr>
                <a:graphicFrameLocks noChangeAspect="1"/>
              </p:cNvGraphicFramePr>
              <p:nvPr>
                <p:extLst>
                  <p:ext uri="{D42A27DB-BD31-4B8C-83A1-F6EECF244321}">
                    <p14:modId xmlns:p14="http://schemas.microsoft.com/office/powerpoint/2010/main" val="3588639005"/>
                  </p:ext>
                </p:extLst>
              </p:nvPr>
            </p:nvGraphicFramePr>
            <p:xfrm>
              <a:off x="4749486" y="1321816"/>
              <a:ext cx="960438" cy="425450"/>
            </p:xfrm>
            <a:graphic>
              <a:graphicData uri="http://schemas.openxmlformats.org/presentationml/2006/ole">
                <mc:AlternateContent xmlns:mc="http://schemas.openxmlformats.org/markup-compatibility/2006">
                  <mc:Choice xmlns:v="urn:schemas-microsoft-com:vml" Requires="v">
                    <p:oleObj spid="_x0000_s317399" name="公式" r:id="rId13" imgW="545760" imgH="241200" progId="Equation.3">
                      <p:embed/>
                    </p:oleObj>
                  </mc:Choice>
                  <mc:Fallback>
                    <p:oleObj name="公式" r:id="rId13" imgW="545760" imgH="241200" progId="Equation.3">
                      <p:embed/>
                      <p:pic>
                        <p:nvPicPr>
                          <p:cNvPr id="163" name="对象 162">
                            <a:extLst>
                              <a:ext uri="{FF2B5EF4-FFF2-40B4-BE49-F238E27FC236}">
                                <a16:creationId xmlns:a16="http://schemas.microsoft.com/office/drawing/2014/main" id="{5E9047C5-18C3-441F-B2D1-0710AA700EF9}"/>
                              </a:ext>
                            </a:extLst>
                          </p:cNvPr>
                          <p:cNvPicPr/>
                          <p:nvPr/>
                        </p:nvPicPr>
                        <p:blipFill>
                          <a:blip r:embed="rId14"/>
                          <a:stretch>
                            <a:fillRect/>
                          </a:stretch>
                        </p:blipFill>
                        <p:spPr>
                          <a:xfrm>
                            <a:off x="4749486" y="1321816"/>
                            <a:ext cx="960438" cy="425450"/>
                          </a:xfrm>
                          <a:prstGeom prst="rect">
                            <a:avLst/>
                          </a:prstGeom>
                        </p:spPr>
                      </p:pic>
                    </p:oleObj>
                  </mc:Fallback>
                </mc:AlternateContent>
              </a:graphicData>
            </a:graphic>
          </p:graphicFrame>
        </p:grpSp>
        <p:grpSp>
          <p:nvGrpSpPr>
            <p:cNvPr id="63" name="组合 62">
              <a:extLst>
                <a:ext uri="{FF2B5EF4-FFF2-40B4-BE49-F238E27FC236}">
                  <a16:creationId xmlns:a16="http://schemas.microsoft.com/office/drawing/2014/main" id="{FCD436C7-09E1-459E-A2F4-98A3C2557C4E}"/>
                </a:ext>
              </a:extLst>
            </p:cNvPr>
            <p:cNvGrpSpPr/>
            <p:nvPr/>
          </p:nvGrpSpPr>
          <p:grpSpPr>
            <a:xfrm>
              <a:off x="6528206" y="1435099"/>
              <a:ext cx="1725612" cy="1028701"/>
              <a:chOff x="5935663" y="1312863"/>
              <a:chExt cx="1725612" cy="1028701"/>
            </a:xfrm>
          </p:grpSpPr>
          <p:grpSp>
            <p:nvGrpSpPr>
              <p:cNvPr id="64" name="Group 51">
                <a:extLst>
                  <a:ext uri="{FF2B5EF4-FFF2-40B4-BE49-F238E27FC236}">
                    <a16:creationId xmlns:a16="http://schemas.microsoft.com/office/drawing/2014/main" id="{2EF316B7-9F46-41FF-B888-29EFA477CA98}"/>
                  </a:ext>
                </a:extLst>
              </p:cNvPr>
              <p:cNvGrpSpPr>
                <a:grpSpLocks/>
              </p:cNvGrpSpPr>
              <p:nvPr/>
            </p:nvGrpSpPr>
            <p:grpSpPr bwMode="auto">
              <a:xfrm>
                <a:off x="5935663" y="1527176"/>
                <a:ext cx="1436687" cy="814388"/>
                <a:chOff x="3979" y="1190"/>
                <a:chExt cx="905" cy="513"/>
              </a:xfrm>
            </p:grpSpPr>
            <p:sp>
              <p:nvSpPr>
                <p:cNvPr id="66" name="Line 52">
                  <a:extLst>
                    <a:ext uri="{FF2B5EF4-FFF2-40B4-BE49-F238E27FC236}">
                      <a16:creationId xmlns:a16="http://schemas.microsoft.com/office/drawing/2014/main" id="{CD3E3048-A66C-4C53-9B35-355A268D7F36}"/>
                    </a:ext>
                  </a:extLst>
                </p:cNvPr>
                <p:cNvSpPr>
                  <a:spLocks noChangeShapeType="1"/>
                </p:cNvSpPr>
                <p:nvPr/>
              </p:nvSpPr>
              <p:spPr bwMode="auto">
                <a:xfrm>
                  <a:off x="3979" y="1195"/>
                  <a:ext cx="848" cy="0"/>
                </a:xfrm>
                <a:prstGeom prst="line">
                  <a:avLst/>
                </a:prstGeom>
                <a:noFill/>
                <a:ln w="28575">
                  <a:solidFill>
                    <a:schemeClr val="accent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7" name="Line 53">
                  <a:extLst>
                    <a:ext uri="{FF2B5EF4-FFF2-40B4-BE49-F238E27FC236}">
                      <a16:creationId xmlns:a16="http://schemas.microsoft.com/office/drawing/2014/main" id="{3E7773D4-5FCD-485D-B11D-B1F2D5CD3B10}"/>
                    </a:ext>
                  </a:extLst>
                </p:cNvPr>
                <p:cNvSpPr>
                  <a:spLocks noChangeShapeType="1"/>
                </p:cNvSpPr>
                <p:nvPr/>
              </p:nvSpPr>
              <p:spPr bwMode="auto">
                <a:xfrm flipV="1">
                  <a:off x="4832" y="1190"/>
                  <a:ext cx="0" cy="513"/>
                </a:xfrm>
                <a:prstGeom prst="line">
                  <a:avLst/>
                </a:prstGeom>
                <a:noFill/>
                <a:ln w="28575">
                  <a:solidFill>
                    <a:schemeClr val="accent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8" name="Line 54">
                  <a:extLst>
                    <a:ext uri="{FF2B5EF4-FFF2-40B4-BE49-F238E27FC236}">
                      <a16:creationId xmlns:a16="http://schemas.microsoft.com/office/drawing/2014/main" id="{6D655D3D-4083-4C16-BBA2-EAECD99C4D92}"/>
                    </a:ext>
                  </a:extLst>
                </p:cNvPr>
                <p:cNvSpPr>
                  <a:spLocks noChangeShapeType="1"/>
                </p:cNvSpPr>
                <p:nvPr/>
              </p:nvSpPr>
              <p:spPr bwMode="auto">
                <a:xfrm flipV="1">
                  <a:off x="3979" y="1190"/>
                  <a:ext cx="905" cy="513"/>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9" name="Arc 55">
                  <a:extLst>
                    <a:ext uri="{FF2B5EF4-FFF2-40B4-BE49-F238E27FC236}">
                      <a16:creationId xmlns:a16="http://schemas.microsoft.com/office/drawing/2014/main" id="{C81AC11F-47E7-4A41-AB05-8913617E53FF}"/>
                    </a:ext>
                  </a:extLst>
                </p:cNvPr>
                <p:cNvSpPr>
                  <a:spLocks/>
                </p:cNvSpPr>
                <p:nvPr/>
              </p:nvSpPr>
              <p:spPr bwMode="auto">
                <a:xfrm>
                  <a:off x="4260" y="1579"/>
                  <a:ext cx="53" cy="1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cap="rnd">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graphicFrame>
            <p:nvGraphicFramePr>
              <p:cNvPr id="65" name="对象 64">
                <a:extLst>
                  <a:ext uri="{FF2B5EF4-FFF2-40B4-BE49-F238E27FC236}">
                    <a16:creationId xmlns:a16="http://schemas.microsoft.com/office/drawing/2014/main" id="{9706C8F0-1979-4A2F-96A2-9B46A5C48192}"/>
                  </a:ext>
                </a:extLst>
              </p:cNvPr>
              <p:cNvGraphicFramePr>
                <a:graphicFrameLocks noChangeAspect="1"/>
              </p:cNvGraphicFramePr>
              <p:nvPr>
                <p:extLst>
                  <p:ext uri="{D42A27DB-BD31-4B8C-83A1-F6EECF244321}">
                    <p14:modId xmlns:p14="http://schemas.microsoft.com/office/powerpoint/2010/main" val="4088156165"/>
                  </p:ext>
                </p:extLst>
              </p:nvPr>
            </p:nvGraphicFramePr>
            <p:xfrm>
              <a:off x="7437438" y="1312863"/>
              <a:ext cx="223837" cy="334962"/>
            </p:xfrm>
            <a:graphic>
              <a:graphicData uri="http://schemas.openxmlformats.org/presentationml/2006/ole">
                <mc:AlternateContent xmlns:mc="http://schemas.openxmlformats.org/markup-compatibility/2006">
                  <mc:Choice xmlns:v="urn:schemas-microsoft-com:vml" Requires="v">
                    <p:oleObj spid="_x0000_s317400" name="公式" r:id="rId15" imgW="126720" imgH="190440" progId="Equation.3">
                      <p:embed/>
                    </p:oleObj>
                  </mc:Choice>
                  <mc:Fallback>
                    <p:oleObj name="公式" r:id="rId15" imgW="126720" imgH="190440" progId="Equation.3">
                      <p:embed/>
                      <p:pic>
                        <p:nvPicPr>
                          <p:cNvPr id="164" name="对象 163">
                            <a:extLst>
                              <a:ext uri="{FF2B5EF4-FFF2-40B4-BE49-F238E27FC236}">
                                <a16:creationId xmlns:a16="http://schemas.microsoft.com/office/drawing/2014/main" id="{B07079D8-1DC6-44D8-8D85-8AF8C4ED97F4}"/>
                              </a:ext>
                            </a:extLst>
                          </p:cNvPr>
                          <p:cNvPicPr/>
                          <p:nvPr/>
                        </p:nvPicPr>
                        <p:blipFill>
                          <a:blip r:embed="rId16"/>
                          <a:stretch>
                            <a:fillRect/>
                          </a:stretch>
                        </p:blipFill>
                        <p:spPr>
                          <a:xfrm>
                            <a:off x="7437438" y="1312863"/>
                            <a:ext cx="223837" cy="334962"/>
                          </a:xfrm>
                          <a:prstGeom prst="rect">
                            <a:avLst/>
                          </a:prstGeom>
                        </p:spPr>
                      </p:pic>
                    </p:oleObj>
                  </mc:Fallback>
                </mc:AlternateContent>
              </a:graphicData>
            </a:graphic>
          </p:graphicFrame>
        </p:grpSp>
        <p:grpSp>
          <p:nvGrpSpPr>
            <p:cNvPr id="70" name="组合 69">
              <a:extLst>
                <a:ext uri="{FF2B5EF4-FFF2-40B4-BE49-F238E27FC236}">
                  <a16:creationId xmlns:a16="http://schemas.microsoft.com/office/drawing/2014/main" id="{74AB8EA7-0AD0-4DED-99BB-ABE7E041C21D}"/>
                </a:ext>
              </a:extLst>
            </p:cNvPr>
            <p:cNvGrpSpPr/>
            <p:nvPr/>
          </p:nvGrpSpPr>
          <p:grpSpPr>
            <a:xfrm>
              <a:off x="6536142" y="2227261"/>
              <a:ext cx="2514601" cy="357188"/>
              <a:chOff x="5943599" y="2105025"/>
              <a:chExt cx="2514601" cy="357188"/>
            </a:xfrm>
          </p:grpSpPr>
          <p:sp>
            <p:nvSpPr>
              <p:cNvPr id="71" name="Line 46">
                <a:extLst>
                  <a:ext uri="{FF2B5EF4-FFF2-40B4-BE49-F238E27FC236}">
                    <a16:creationId xmlns:a16="http://schemas.microsoft.com/office/drawing/2014/main" id="{7B4D1270-640A-4F92-982E-7150DC35CA14}"/>
                  </a:ext>
                </a:extLst>
              </p:cNvPr>
              <p:cNvSpPr>
                <a:spLocks noChangeShapeType="1"/>
              </p:cNvSpPr>
              <p:nvPr/>
            </p:nvSpPr>
            <p:spPr bwMode="auto">
              <a:xfrm>
                <a:off x="5943599" y="2343150"/>
                <a:ext cx="21336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dirty="0"/>
              </a:p>
            </p:txBody>
          </p:sp>
          <p:graphicFrame>
            <p:nvGraphicFramePr>
              <p:cNvPr id="72" name="对象 71">
                <a:extLst>
                  <a:ext uri="{FF2B5EF4-FFF2-40B4-BE49-F238E27FC236}">
                    <a16:creationId xmlns:a16="http://schemas.microsoft.com/office/drawing/2014/main" id="{D9DA6A00-7893-47C2-B666-A268C78DE604}"/>
                  </a:ext>
                </a:extLst>
              </p:cNvPr>
              <p:cNvGraphicFramePr>
                <a:graphicFrameLocks noChangeAspect="1"/>
              </p:cNvGraphicFramePr>
              <p:nvPr>
                <p:extLst>
                  <p:ext uri="{D42A27DB-BD31-4B8C-83A1-F6EECF244321}">
                    <p14:modId xmlns:p14="http://schemas.microsoft.com/office/powerpoint/2010/main" val="2605080339"/>
                  </p:ext>
                </p:extLst>
              </p:nvPr>
            </p:nvGraphicFramePr>
            <p:xfrm>
              <a:off x="8167688" y="2105025"/>
              <a:ext cx="290512" cy="357188"/>
            </p:xfrm>
            <a:graphic>
              <a:graphicData uri="http://schemas.openxmlformats.org/presentationml/2006/ole">
                <mc:AlternateContent xmlns:mc="http://schemas.openxmlformats.org/markup-compatibility/2006">
                  <mc:Choice xmlns:v="urn:schemas-microsoft-com:vml" Requires="v">
                    <p:oleObj spid="_x0000_s317401" name="公式" r:id="rId17" imgW="164880" imgH="203040" progId="Equation.3">
                      <p:embed/>
                    </p:oleObj>
                  </mc:Choice>
                  <mc:Fallback>
                    <p:oleObj name="公式" r:id="rId17" imgW="164880" imgH="203040" progId="Equation.3">
                      <p:embed/>
                      <p:pic>
                        <p:nvPicPr>
                          <p:cNvPr id="165" name="对象 164">
                            <a:extLst>
                              <a:ext uri="{FF2B5EF4-FFF2-40B4-BE49-F238E27FC236}">
                                <a16:creationId xmlns:a16="http://schemas.microsoft.com/office/drawing/2014/main" id="{AC40FB16-2195-4227-AAED-21C568B2935E}"/>
                              </a:ext>
                            </a:extLst>
                          </p:cNvPr>
                          <p:cNvPicPr/>
                          <p:nvPr/>
                        </p:nvPicPr>
                        <p:blipFill>
                          <a:blip r:embed="rId18"/>
                          <a:stretch>
                            <a:fillRect/>
                          </a:stretch>
                        </p:blipFill>
                        <p:spPr>
                          <a:xfrm>
                            <a:off x="8167688" y="2105025"/>
                            <a:ext cx="290512" cy="357188"/>
                          </a:xfrm>
                          <a:prstGeom prst="rect">
                            <a:avLst/>
                          </a:prstGeom>
                        </p:spPr>
                      </p:pic>
                    </p:oleObj>
                  </mc:Fallback>
                </mc:AlternateContent>
              </a:graphicData>
            </a:graphic>
          </p:graphicFrame>
        </p:grpSp>
        <p:grpSp>
          <p:nvGrpSpPr>
            <p:cNvPr id="73" name="组合 72">
              <a:extLst>
                <a:ext uri="{FF2B5EF4-FFF2-40B4-BE49-F238E27FC236}">
                  <a16:creationId xmlns:a16="http://schemas.microsoft.com/office/drawing/2014/main" id="{AD1C0779-3164-4052-9F26-91AA87ED9954}"/>
                </a:ext>
              </a:extLst>
            </p:cNvPr>
            <p:cNvGrpSpPr/>
            <p:nvPr/>
          </p:nvGrpSpPr>
          <p:grpSpPr>
            <a:xfrm>
              <a:off x="6529651" y="2464487"/>
              <a:ext cx="1573138" cy="486115"/>
              <a:chOff x="5924550" y="2358353"/>
              <a:chExt cx="1573138" cy="486115"/>
            </a:xfrm>
          </p:grpSpPr>
          <p:sp>
            <p:nvSpPr>
              <p:cNvPr id="74" name="Line 60">
                <a:extLst>
                  <a:ext uri="{FF2B5EF4-FFF2-40B4-BE49-F238E27FC236}">
                    <a16:creationId xmlns:a16="http://schemas.microsoft.com/office/drawing/2014/main" id="{AB463A1B-66A1-4361-9873-04924153F575}"/>
                  </a:ext>
                </a:extLst>
              </p:cNvPr>
              <p:cNvSpPr>
                <a:spLocks noChangeShapeType="1"/>
              </p:cNvSpPr>
              <p:nvPr/>
            </p:nvSpPr>
            <p:spPr bwMode="auto">
              <a:xfrm>
                <a:off x="5924550" y="2358353"/>
                <a:ext cx="1436688"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75" name="对象 74">
                <a:extLst>
                  <a:ext uri="{FF2B5EF4-FFF2-40B4-BE49-F238E27FC236}">
                    <a16:creationId xmlns:a16="http://schemas.microsoft.com/office/drawing/2014/main" id="{5BAD9A75-FC1E-4721-B911-88DEF7624DC7}"/>
                  </a:ext>
                </a:extLst>
              </p:cNvPr>
              <p:cNvGraphicFramePr>
                <a:graphicFrameLocks noChangeAspect="1"/>
              </p:cNvGraphicFramePr>
              <p:nvPr>
                <p:extLst>
                  <p:ext uri="{D42A27DB-BD31-4B8C-83A1-F6EECF244321}">
                    <p14:modId xmlns:p14="http://schemas.microsoft.com/office/powerpoint/2010/main" val="1980153099"/>
                  </p:ext>
                </p:extLst>
              </p:nvPr>
            </p:nvGraphicFramePr>
            <p:xfrm>
              <a:off x="7162726" y="2442830"/>
              <a:ext cx="334962" cy="401638"/>
            </p:xfrm>
            <a:graphic>
              <a:graphicData uri="http://schemas.openxmlformats.org/presentationml/2006/ole">
                <mc:AlternateContent xmlns:mc="http://schemas.openxmlformats.org/markup-compatibility/2006">
                  <mc:Choice xmlns:v="urn:schemas-microsoft-com:vml" Requires="v">
                    <p:oleObj spid="_x0000_s317402" name="公式" r:id="rId19" imgW="190440" imgH="228600" progId="Equation.3">
                      <p:embed/>
                    </p:oleObj>
                  </mc:Choice>
                  <mc:Fallback>
                    <p:oleObj name="公式" r:id="rId19" imgW="190440" imgH="228600" progId="Equation.3">
                      <p:embed/>
                      <p:pic>
                        <p:nvPicPr>
                          <p:cNvPr id="166" name="对象 165">
                            <a:extLst>
                              <a:ext uri="{FF2B5EF4-FFF2-40B4-BE49-F238E27FC236}">
                                <a16:creationId xmlns:a16="http://schemas.microsoft.com/office/drawing/2014/main" id="{2AA48484-D1A6-4DE8-81A5-39F9134E3970}"/>
                              </a:ext>
                            </a:extLst>
                          </p:cNvPr>
                          <p:cNvPicPr/>
                          <p:nvPr/>
                        </p:nvPicPr>
                        <p:blipFill>
                          <a:blip r:embed="rId20"/>
                          <a:stretch>
                            <a:fillRect/>
                          </a:stretch>
                        </p:blipFill>
                        <p:spPr>
                          <a:xfrm>
                            <a:off x="7162726" y="2442830"/>
                            <a:ext cx="334962" cy="401638"/>
                          </a:xfrm>
                          <a:prstGeom prst="rect">
                            <a:avLst/>
                          </a:prstGeom>
                        </p:spPr>
                      </p:pic>
                    </p:oleObj>
                  </mc:Fallback>
                </mc:AlternateContent>
              </a:graphicData>
            </a:graphic>
          </p:graphicFrame>
        </p:grpSp>
      </p:grpSp>
      <p:graphicFrame>
        <p:nvGraphicFramePr>
          <p:cNvPr id="77" name="Object 9">
            <a:extLst>
              <a:ext uri="{FF2B5EF4-FFF2-40B4-BE49-F238E27FC236}">
                <a16:creationId xmlns:a16="http://schemas.microsoft.com/office/drawing/2014/main" id="{FA811561-C0BA-4707-9A7B-F250690568B6}"/>
              </a:ext>
            </a:extLst>
          </p:cNvPr>
          <p:cNvGraphicFramePr>
            <a:graphicFrameLocks noChangeAspect="1"/>
          </p:cNvGraphicFramePr>
          <p:nvPr>
            <p:extLst>
              <p:ext uri="{D42A27DB-BD31-4B8C-83A1-F6EECF244321}">
                <p14:modId xmlns:p14="http://schemas.microsoft.com/office/powerpoint/2010/main" val="3817405160"/>
              </p:ext>
            </p:extLst>
          </p:nvPr>
        </p:nvGraphicFramePr>
        <p:xfrm>
          <a:off x="1196114" y="4460332"/>
          <a:ext cx="3574631" cy="1152151"/>
        </p:xfrm>
        <a:graphic>
          <a:graphicData uri="http://schemas.openxmlformats.org/presentationml/2006/ole">
            <mc:AlternateContent xmlns:mc="http://schemas.openxmlformats.org/markup-compatibility/2006">
              <mc:Choice xmlns:v="urn:schemas-microsoft-com:vml" Requires="v">
                <p:oleObj spid="_x0000_s317403" name="公式" r:id="rId21" imgW="1384200" imgH="444240" progId="Equation.3">
                  <p:embed/>
                </p:oleObj>
              </mc:Choice>
              <mc:Fallback>
                <p:oleObj name="公式" r:id="rId21" imgW="1384200" imgH="444240" progId="Equation.3">
                  <p:embed/>
                  <p:pic>
                    <p:nvPicPr>
                      <p:cNvPr id="172041" name="Object 9">
                        <a:extLst>
                          <a:ext uri="{FF2B5EF4-FFF2-40B4-BE49-F238E27FC236}">
                            <a16:creationId xmlns:a16="http://schemas.microsoft.com/office/drawing/2014/main" id="{13C7C5F6-88F5-45C8-95AC-B498C760A950}"/>
                          </a:ext>
                        </a:extLst>
                      </p:cNvPr>
                      <p:cNvPicPr>
                        <a:picLocks noChangeAspect="1" noChangeArrowheads="1"/>
                      </p:cNvPicPr>
                      <p:nvPr/>
                    </p:nvPicPr>
                    <p:blipFill>
                      <a:blip r:embed="rId22"/>
                      <a:srcRect/>
                      <a:stretch>
                        <a:fillRect/>
                      </a:stretch>
                    </p:blipFill>
                    <p:spPr bwMode="auto">
                      <a:xfrm>
                        <a:off x="1196114" y="4460332"/>
                        <a:ext cx="3574631" cy="1152151"/>
                      </a:xfrm>
                      <a:prstGeom prst="rect">
                        <a:avLst/>
                      </a:prstGeom>
                      <a:noFill/>
                      <a:ln>
                        <a:noFill/>
                      </a:ln>
                      <a:effectLst/>
                    </p:spPr>
                  </p:pic>
                </p:oleObj>
              </mc:Fallback>
            </mc:AlternateContent>
          </a:graphicData>
        </a:graphic>
      </p:graphicFrame>
      <p:sp>
        <p:nvSpPr>
          <p:cNvPr id="3" name="灯片编号占位符 2">
            <a:extLst>
              <a:ext uri="{FF2B5EF4-FFF2-40B4-BE49-F238E27FC236}">
                <a16:creationId xmlns:a16="http://schemas.microsoft.com/office/drawing/2014/main" id="{652322EB-23AD-4CE9-8398-261A09A6CE5C}"/>
              </a:ext>
            </a:extLst>
          </p:cNvPr>
          <p:cNvSpPr>
            <a:spLocks noGrp="1"/>
          </p:cNvSpPr>
          <p:nvPr>
            <p:ph type="sldNum" sz="quarter" idx="12"/>
          </p:nvPr>
        </p:nvSpPr>
        <p:spPr/>
        <p:txBody>
          <a:bodyPr/>
          <a:lstStyle/>
          <a:p>
            <a:fld id="{DD7B16FF-69CA-4A0B-BD3A-C4B4E2184A49}" type="slidenum">
              <a:rPr lang="zh-CN" altLang="en-US" smtClean="0"/>
              <a:pPr/>
              <a:t>77</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2040"/>
                                        </p:tgtEl>
                                        <p:attrNameLst>
                                          <p:attrName>style.visibility</p:attrName>
                                        </p:attrNameLst>
                                      </p:cBhvr>
                                      <p:to>
                                        <p:strVal val="visible"/>
                                      </p:to>
                                    </p:set>
                                    <p:animEffect transition="in" filter="wipe(left)">
                                      <p:cBhvr>
                                        <p:cTn id="7" dur="500"/>
                                        <p:tgtEl>
                                          <p:spTgt spid="1720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2041"/>
                                        </p:tgtEl>
                                        <p:attrNameLst>
                                          <p:attrName>style.visibility</p:attrName>
                                        </p:attrNameLst>
                                      </p:cBhvr>
                                      <p:to>
                                        <p:strVal val="visible"/>
                                      </p:to>
                                    </p:set>
                                    <p:animEffect transition="in" filter="wipe(left)">
                                      <p:cBhvr>
                                        <p:cTn id="12" dur="500"/>
                                        <p:tgtEl>
                                          <p:spTgt spid="17204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7"/>
                                        </p:tgtEl>
                                        <p:attrNameLst>
                                          <p:attrName>style.visibility</p:attrName>
                                        </p:attrNameLst>
                                      </p:cBhvr>
                                      <p:to>
                                        <p:strVal val="visible"/>
                                      </p:to>
                                    </p:set>
                                    <p:animEffect transition="in" filter="wipe(left)">
                                      <p:cBhvr>
                                        <p:cTn id="1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Text Box 1027">
            <a:extLst>
              <a:ext uri="{FF2B5EF4-FFF2-40B4-BE49-F238E27FC236}">
                <a16:creationId xmlns:a16="http://schemas.microsoft.com/office/drawing/2014/main" id="{FD7CB725-FCFB-4EF4-B512-AA4641FCAC0A}"/>
              </a:ext>
            </a:extLst>
          </p:cNvPr>
          <p:cNvSpPr txBox="1">
            <a:spLocks noChangeArrowheads="1"/>
          </p:cNvSpPr>
          <p:nvPr/>
        </p:nvSpPr>
        <p:spPr bwMode="auto">
          <a:xfrm>
            <a:off x="552054" y="388505"/>
            <a:ext cx="1692701" cy="559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033" b="1"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注意 ！</a:t>
            </a:r>
          </a:p>
        </p:txBody>
      </p:sp>
      <p:sp>
        <p:nvSpPr>
          <p:cNvPr id="174085" name="Text Box 1029">
            <a:extLst>
              <a:ext uri="{FF2B5EF4-FFF2-40B4-BE49-F238E27FC236}">
                <a16:creationId xmlns:a16="http://schemas.microsoft.com/office/drawing/2014/main" id="{CFA0E44F-E7DE-4037-A6F7-FDC2D28C4A26}"/>
              </a:ext>
            </a:extLst>
          </p:cNvPr>
          <p:cNvSpPr txBox="1">
            <a:spLocks noChangeArrowheads="1"/>
          </p:cNvSpPr>
          <p:nvPr/>
        </p:nvSpPr>
        <p:spPr bwMode="auto">
          <a:xfrm>
            <a:off x="540016" y="1437481"/>
            <a:ext cx="8439002" cy="8925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1.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串联的正弦交流电路总电压是各分电压的相量和。画相量图时应以电流为参考相量；</a:t>
            </a:r>
          </a:p>
        </p:txBody>
      </p:sp>
      <p:sp>
        <p:nvSpPr>
          <p:cNvPr id="174088" name="Text Box 1032">
            <a:extLst>
              <a:ext uri="{FF2B5EF4-FFF2-40B4-BE49-F238E27FC236}">
                <a16:creationId xmlns:a16="http://schemas.microsoft.com/office/drawing/2014/main" id="{88E3AFBD-2A38-4905-A5C8-DCC50B361954}"/>
              </a:ext>
            </a:extLst>
          </p:cNvPr>
          <p:cNvSpPr txBox="1">
            <a:spLocks noChangeArrowheads="1"/>
          </p:cNvSpPr>
          <p:nvPr/>
        </p:nvSpPr>
        <p:spPr bwMode="auto">
          <a:xfrm>
            <a:off x="581290" y="4311900"/>
            <a:ext cx="8643106" cy="8925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3.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只有</a:t>
            </a:r>
            <a:r>
              <a:rPr lang="zh-CN" altLang="en-US" sz="2600" b="1"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相量和瞬时值</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满足</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KCL,KVL,</a:t>
            </a:r>
            <a:r>
              <a:rPr lang="zh-CN" altLang="en-US" sz="2600" b="1" dirty="0">
                <a:solidFill>
                  <a:srgbClr val="9900CC"/>
                </a:solidFill>
                <a:latin typeface="Times New Roman" panose="02020603050405020304" pitchFamily="18" charset="0"/>
                <a:ea typeface="黑体" panose="02010609060101010101" pitchFamily="49" charset="-122"/>
                <a:cs typeface="Times New Roman" panose="02020603050405020304" pitchFamily="18" charset="0"/>
              </a:rPr>
              <a:t>有效值和最大值</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不满足</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KCL,KVL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74089" name="Text Box 1033">
            <a:extLst>
              <a:ext uri="{FF2B5EF4-FFF2-40B4-BE49-F238E27FC236}">
                <a16:creationId xmlns:a16="http://schemas.microsoft.com/office/drawing/2014/main" id="{2FE8F920-9DB9-4EDB-9C55-13BB6CF9CF5C}"/>
              </a:ext>
            </a:extLst>
          </p:cNvPr>
          <p:cNvSpPr txBox="1">
            <a:spLocks noChangeArrowheads="1"/>
          </p:cNvSpPr>
          <p:nvPr/>
        </p:nvSpPr>
        <p:spPr bwMode="auto">
          <a:xfrm>
            <a:off x="522818" y="2819883"/>
            <a:ext cx="8701578" cy="8925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2.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并联的正弦交流电路总电流是各支路电流的相量和。   画相量图时应以电压为参考相量；</a:t>
            </a:r>
          </a:p>
        </p:txBody>
      </p:sp>
      <p:sp>
        <p:nvSpPr>
          <p:cNvPr id="2" name="灯片编号占位符 1">
            <a:extLst>
              <a:ext uri="{FF2B5EF4-FFF2-40B4-BE49-F238E27FC236}">
                <a16:creationId xmlns:a16="http://schemas.microsoft.com/office/drawing/2014/main" id="{639D1DEB-6344-471B-B9E6-5B888E9B6DF4}"/>
              </a:ext>
            </a:extLst>
          </p:cNvPr>
          <p:cNvSpPr>
            <a:spLocks noGrp="1"/>
          </p:cNvSpPr>
          <p:nvPr>
            <p:ph type="sldNum" sz="quarter" idx="12"/>
          </p:nvPr>
        </p:nvSpPr>
        <p:spPr/>
        <p:txBody>
          <a:bodyPr/>
          <a:lstStyle/>
          <a:p>
            <a:fld id="{DD7B16FF-69CA-4A0B-BD3A-C4B4E2184A49}" type="slidenum">
              <a:rPr lang="zh-CN" altLang="en-US" smtClean="0"/>
              <a:pPr/>
              <a:t>78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74085"/>
                                        </p:tgtEl>
                                        <p:attrNameLst>
                                          <p:attrName>style.visibility</p:attrName>
                                        </p:attrNameLst>
                                      </p:cBhvr>
                                      <p:to>
                                        <p:strVal val="visible"/>
                                      </p:to>
                                    </p:set>
                                    <p:animEffect transition="in" filter="wipe(left)">
                                      <p:cBhvr>
                                        <p:cTn id="7" dur="75"/>
                                        <p:tgtEl>
                                          <p:spTgt spid="1740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74089"/>
                                        </p:tgtEl>
                                        <p:attrNameLst>
                                          <p:attrName>style.visibility</p:attrName>
                                        </p:attrNameLst>
                                      </p:cBhvr>
                                      <p:to>
                                        <p:strVal val="visible"/>
                                      </p:to>
                                    </p:set>
                                    <p:animEffect transition="in" filter="wipe(left)">
                                      <p:cBhvr>
                                        <p:cTn id="12" dur="75"/>
                                        <p:tgtEl>
                                          <p:spTgt spid="1740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74088"/>
                                        </p:tgtEl>
                                        <p:attrNameLst>
                                          <p:attrName>style.visibility</p:attrName>
                                        </p:attrNameLst>
                                      </p:cBhvr>
                                      <p:to>
                                        <p:strVal val="visible"/>
                                      </p:to>
                                    </p:set>
                                    <p:animEffect transition="in" filter="wipe(left)">
                                      <p:cBhvr>
                                        <p:cTn id="17" dur="75"/>
                                        <p:tgtEl>
                                          <p:spTgt spid="174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5" grpId="0" autoUpdateAnimBg="0"/>
      <p:bldP spid="174088" grpId="0" autoUpdateAnimBg="0"/>
      <p:bldP spid="174089"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 Box 3">
            <a:extLst>
              <a:ext uri="{FF2B5EF4-FFF2-40B4-BE49-F238E27FC236}">
                <a16:creationId xmlns:a16="http://schemas.microsoft.com/office/drawing/2014/main" id="{481E801B-1C7E-40C0-954B-92F8BFA4AE18}"/>
              </a:ext>
            </a:extLst>
          </p:cNvPr>
          <p:cNvSpPr txBox="1">
            <a:spLocks noChangeArrowheads="1"/>
          </p:cNvSpPr>
          <p:nvPr/>
        </p:nvSpPr>
        <p:spPr bwMode="auto">
          <a:xfrm>
            <a:off x="1878136" y="1796594"/>
            <a:ext cx="6316799" cy="452432"/>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spcBef>
                <a:spcPct val="50000"/>
              </a:spcBef>
            </a:pPr>
            <a:r>
              <a:rPr lang="zh-CN" altLang="en-US" sz="2600" b="1">
                <a:ea typeface="黑体" panose="02010609060101010101" pitchFamily="49" charset="-122"/>
                <a:cs typeface="Times New Roman" panose="02020603050405020304" pitchFamily="18" charset="0"/>
              </a:rPr>
              <a:t>因为交流物理量除有效值外还有相位。 </a:t>
            </a:r>
          </a:p>
        </p:txBody>
      </p:sp>
      <p:graphicFrame>
        <p:nvGraphicFramePr>
          <p:cNvPr id="109" name="Object 5">
            <a:extLst>
              <a:ext uri="{FF2B5EF4-FFF2-40B4-BE49-F238E27FC236}">
                <a16:creationId xmlns:a16="http://schemas.microsoft.com/office/drawing/2014/main" id="{8562C6B8-2C3C-489C-9C87-6B434A202136}"/>
              </a:ext>
            </a:extLst>
          </p:cNvPr>
          <p:cNvGraphicFramePr>
            <a:graphicFrameLocks noChangeAspect="1"/>
          </p:cNvGraphicFramePr>
          <p:nvPr>
            <p:extLst>
              <p:ext uri="{D42A27DB-BD31-4B8C-83A1-F6EECF244321}">
                <p14:modId xmlns:p14="http://schemas.microsoft.com/office/powerpoint/2010/main" val="2582018436"/>
              </p:ext>
            </p:extLst>
          </p:nvPr>
        </p:nvGraphicFramePr>
        <p:xfrm>
          <a:off x="1953349" y="993376"/>
          <a:ext cx="5228501" cy="550128"/>
        </p:xfrm>
        <a:graphic>
          <a:graphicData uri="http://schemas.openxmlformats.org/presentationml/2006/ole">
            <mc:AlternateContent xmlns:mc="http://schemas.openxmlformats.org/markup-compatibility/2006">
              <mc:Choice xmlns:v="urn:schemas-microsoft-com:vml" Requires="v">
                <p:oleObj spid="_x0000_s376574" name="公式" r:id="rId3" imgW="2286000" imgH="228600" progId="Equation.3">
                  <p:embed/>
                </p:oleObj>
              </mc:Choice>
              <mc:Fallback>
                <p:oleObj name="公式" r:id="rId3" imgW="2286000" imgH="228600" progId="Equation.3">
                  <p:embed/>
                  <p:pic>
                    <p:nvPicPr>
                      <p:cNvPr id="27" name="Object 5">
                        <a:extLst>
                          <a:ext uri="{FF2B5EF4-FFF2-40B4-BE49-F238E27FC236}">
                            <a16:creationId xmlns:a16="http://schemas.microsoft.com/office/drawing/2014/main" id="{306CFEF4-030F-4116-87F7-903C5DDC93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3349" y="993376"/>
                        <a:ext cx="5228501" cy="550128"/>
                      </a:xfrm>
                      <a:prstGeom prst="rect">
                        <a:avLst/>
                      </a:prstGeom>
                      <a:noFill/>
                      <a:ln>
                        <a:noFill/>
                      </a:ln>
                      <a:effectLst/>
                    </p:spPr>
                  </p:pic>
                </p:oleObj>
              </mc:Fallback>
            </mc:AlternateContent>
          </a:graphicData>
        </a:graphic>
      </p:graphicFrame>
      <p:grpSp>
        <p:nvGrpSpPr>
          <p:cNvPr id="110" name="Group 8">
            <a:extLst>
              <a:ext uri="{FF2B5EF4-FFF2-40B4-BE49-F238E27FC236}">
                <a16:creationId xmlns:a16="http://schemas.microsoft.com/office/drawing/2014/main" id="{C5D5A3D0-3F34-4806-8132-853861257F9F}"/>
              </a:ext>
            </a:extLst>
          </p:cNvPr>
          <p:cNvGrpSpPr>
            <a:grpSpLocks/>
          </p:cNvGrpSpPr>
          <p:nvPr/>
        </p:nvGrpSpPr>
        <p:grpSpPr bwMode="auto">
          <a:xfrm>
            <a:off x="7494391" y="1020514"/>
            <a:ext cx="345080" cy="408703"/>
            <a:chOff x="4015" y="-702"/>
            <a:chExt cx="375" cy="672"/>
          </a:xfrm>
        </p:grpSpPr>
        <p:sp>
          <p:nvSpPr>
            <p:cNvPr id="111" name="Line 9">
              <a:extLst>
                <a:ext uri="{FF2B5EF4-FFF2-40B4-BE49-F238E27FC236}">
                  <a16:creationId xmlns:a16="http://schemas.microsoft.com/office/drawing/2014/main" id="{659A3ECE-20C7-4741-8524-8058A259767E}"/>
                </a:ext>
              </a:extLst>
            </p:cNvPr>
            <p:cNvSpPr>
              <a:spLocks noChangeShapeType="1"/>
            </p:cNvSpPr>
            <p:nvPr/>
          </p:nvSpPr>
          <p:spPr bwMode="auto">
            <a:xfrm>
              <a:off x="4015" y="-702"/>
              <a:ext cx="375" cy="67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2" name="Line 10">
              <a:extLst>
                <a:ext uri="{FF2B5EF4-FFF2-40B4-BE49-F238E27FC236}">
                  <a16:creationId xmlns:a16="http://schemas.microsoft.com/office/drawing/2014/main" id="{3B2FF8AD-7EB4-4868-839A-8491B44FDF87}"/>
                </a:ext>
              </a:extLst>
            </p:cNvPr>
            <p:cNvSpPr>
              <a:spLocks noChangeShapeType="1"/>
            </p:cNvSpPr>
            <p:nvPr/>
          </p:nvSpPr>
          <p:spPr bwMode="auto">
            <a:xfrm flipH="1">
              <a:off x="4015" y="-702"/>
              <a:ext cx="336" cy="67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13" name="Text Box 12">
            <a:extLst>
              <a:ext uri="{FF2B5EF4-FFF2-40B4-BE49-F238E27FC236}">
                <a16:creationId xmlns:a16="http://schemas.microsoft.com/office/drawing/2014/main" id="{A756AABC-7050-4E72-8010-432A8E9BCAD3}"/>
              </a:ext>
            </a:extLst>
          </p:cNvPr>
          <p:cNvSpPr txBox="1">
            <a:spLocks noChangeArrowheads="1"/>
          </p:cNvSpPr>
          <p:nvPr/>
        </p:nvSpPr>
        <p:spPr bwMode="auto">
          <a:xfrm>
            <a:off x="1722370" y="216431"/>
            <a:ext cx="629616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600" b="1" dirty="0">
                <a:ea typeface="黑体" panose="02010609060101010101" pitchFamily="49" charset="-122"/>
                <a:cs typeface="Times New Roman" panose="02020603050405020304" pitchFamily="18" charset="0"/>
              </a:rPr>
              <a:t>在</a:t>
            </a:r>
            <a:r>
              <a:rPr lang="en-US" altLang="zh-CN" sz="2600" b="1" i="1" dirty="0">
                <a:ea typeface="黑体" panose="02010609060101010101" pitchFamily="49" charset="-122"/>
                <a:cs typeface="Times New Roman" panose="02020603050405020304" pitchFamily="18" charset="0"/>
              </a:rPr>
              <a:t>R-L-C</a:t>
            </a:r>
            <a:r>
              <a:rPr lang="zh-CN" altLang="en-US" sz="2600" b="1" dirty="0">
                <a:ea typeface="黑体" panose="02010609060101010101" pitchFamily="49" charset="-122"/>
                <a:cs typeface="Times New Roman" panose="02020603050405020304" pitchFamily="18" charset="0"/>
              </a:rPr>
              <a:t>串联电路中判断下式的正误</a:t>
            </a:r>
          </a:p>
        </p:txBody>
      </p:sp>
      <p:graphicFrame>
        <p:nvGraphicFramePr>
          <p:cNvPr id="144" name="对象 143">
            <a:extLst>
              <a:ext uri="{FF2B5EF4-FFF2-40B4-BE49-F238E27FC236}">
                <a16:creationId xmlns:a16="http://schemas.microsoft.com/office/drawing/2014/main" id="{91C6EC00-E710-4388-BCEE-866AD8A3D6C6}"/>
              </a:ext>
            </a:extLst>
          </p:cNvPr>
          <p:cNvGraphicFramePr>
            <a:graphicFrameLocks noChangeAspect="1"/>
          </p:cNvGraphicFramePr>
          <p:nvPr>
            <p:extLst>
              <p:ext uri="{D42A27DB-BD31-4B8C-83A1-F6EECF244321}">
                <p14:modId xmlns:p14="http://schemas.microsoft.com/office/powerpoint/2010/main" val="1922197237"/>
              </p:ext>
            </p:extLst>
          </p:nvPr>
        </p:nvGraphicFramePr>
        <p:xfrm>
          <a:off x="4422734" y="2588340"/>
          <a:ext cx="3558706" cy="624810"/>
        </p:xfrm>
        <a:graphic>
          <a:graphicData uri="http://schemas.openxmlformats.org/presentationml/2006/ole">
            <mc:AlternateContent xmlns:mc="http://schemas.openxmlformats.org/markup-compatibility/2006">
              <mc:Choice xmlns:v="urn:schemas-microsoft-com:vml" Requires="v">
                <p:oleObj spid="_x0000_s376575" name="公式" r:id="rId5" imgW="1371600" imgH="241200" progId="Equation.3">
                  <p:embed/>
                </p:oleObj>
              </mc:Choice>
              <mc:Fallback>
                <p:oleObj name="公式" r:id="rId5" imgW="1371600" imgH="241200" progId="Equation.3">
                  <p:embed/>
                  <p:pic>
                    <p:nvPicPr>
                      <p:cNvPr id="135" name="对象 134">
                        <a:extLst>
                          <a:ext uri="{FF2B5EF4-FFF2-40B4-BE49-F238E27FC236}">
                            <a16:creationId xmlns:a16="http://schemas.microsoft.com/office/drawing/2014/main" id="{E559FCC9-D615-4C4B-93BE-CC76C8821AAE}"/>
                          </a:ext>
                        </a:extLst>
                      </p:cNvPr>
                      <p:cNvPicPr/>
                      <p:nvPr/>
                    </p:nvPicPr>
                    <p:blipFill>
                      <a:blip r:embed="rId6"/>
                      <a:stretch>
                        <a:fillRect/>
                      </a:stretch>
                    </p:blipFill>
                    <p:spPr>
                      <a:xfrm>
                        <a:off x="4422734" y="2588340"/>
                        <a:ext cx="3558706" cy="624810"/>
                      </a:xfrm>
                      <a:prstGeom prst="rect">
                        <a:avLst/>
                      </a:prstGeom>
                    </p:spPr>
                  </p:pic>
                </p:oleObj>
              </mc:Fallback>
            </mc:AlternateContent>
          </a:graphicData>
        </a:graphic>
      </p:graphicFrame>
      <p:grpSp>
        <p:nvGrpSpPr>
          <p:cNvPr id="145" name="组合 144">
            <a:extLst>
              <a:ext uri="{FF2B5EF4-FFF2-40B4-BE49-F238E27FC236}">
                <a16:creationId xmlns:a16="http://schemas.microsoft.com/office/drawing/2014/main" id="{FDC86588-D993-4A3A-A760-09958A479CE9}"/>
              </a:ext>
            </a:extLst>
          </p:cNvPr>
          <p:cNvGrpSpPr/>
          <p:nvPr/>
        </p:nvGrpSpPr>
        <p:grpSpPr>
          <a:xfrm>
            <a:off x="4876470" y="3485169"/>
            <a:ext cx="4077563" cy="3126042"/>
            <a:chOff x="4501357" y="3480848"/>
            <a:chExt cx="3763904" cy="2885577"/>
          </a:xfrm>
        </p:grpSpPr>
        <p:grpSp>
          <p:nvGrpSpPr>
            <p:cNvPr id="146" name="Group 69">
              <a:extLst>
                <a:ext uri="{FF2B5EF4-FFF2-40B4-BE49-F238E27FC236}">
                  <a16:creationId xmlns:a16="http://schemas.microsoft.com/office/drawing/2014/main" id="{B46737CF-B13B-4062-97CD-7098148E49D3}"/>
                </a:ext>
              </a:extLst>
            </p:cNvPr>
            <p:cNvGrpSpPr>
              <a:grpSpLocks/>
            </p:cNvGrpSpPr>
            <p:nvPr/>
          </p:nvGrpSpPr>
          <p:grpSpPr bwMode="auto">
            <a:xfrm>
              <a:off x="5717065" y="3947572"/>
              <a:ext cx="2255838" cy="2390775"/>
              <a:chOff x="3647" y="2748"/>
              <a:chExt cx="1421" cy="1506"/>
            </a:xfrm>
          </p:grpSpPr>
          <p:graphicFrame>
            <p:nvGraphicFramePr>
              <p:cNvPr id="153" name="Object 70">
                <a:extLst>
                  <a:ext uri="{FF2B5EF4-FFF2-40B4-BE49-F238E27FC236}">
                    <a16:creationId xmlns:a16="http://schemas.microsoft.com/office/drawing/2014/main" id="{0D8DCEB2-755B-4C42-B6FA-024879F0DA9B}"/>
                  </a:ext>
                </a:extLst>
              </p:cNvPr>
              <p:cNvGraphicFramePr>
                <a:graphicFrameLocks noChangeAspect="1"/>
              </p:cNvGraphicFramePr>
              <p:nvPr/>
            </p:nvGraphicFramePr>
            <p:xfrm>
              <a:off x="4128" y="3516"/>
              <a:ext cx="223" cy="261"/>
            </p:xfrm>
            <a:graphic>
              <a:graphicData uri="http://schemas.openxmlformats.org/presentationml/2006/ole">
                <mc:AlternateContent xmlns:mc="http://schemas.openxmlformats.org/markup-compatibility/2006">
                  <mc:Choice xmlns:v="urn:schemas-microsoft-com:vml" Requires="v">
                    <p:oleObj spid="_x0000_s376576" name="公式" r:id="rId7" imgW="139680" imgH="164880" progId="Equation.3">
                      <p:embed/>
                    </p:oleObj>
                  </mc:Choice>
                  <mc:Fallback>
                    <p:oleObj name="公式" r:id="rId7" imgW="139680" imgH="164880" progId="Equation.3">
                      <p:embed/>
                      <p:pic>
                        <p:nvPicPr>
                          <p:cNvPr id="95" name="Object 70">
                            <a:extLst>
                              <a:ext uri="{FF2B5EF4-FFF2-40B4-BE49-F238E27FC236}">
                                <a16:creationId xmlns:a16="http://schemas.microsoft.com/office/drawing/2014/main" id="{8FCBDFC1-B174-4AFE-A915-33C0C360447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28" y="3516"/>
                            <a:ext cx="223" cy="261"/>
                          </a:xfrm>
                          <a:prstGeom prst="rect">
                            <a:avLst/>
                          </a:prstGeom>
                          <a:noFill/>
                          <a:ln w="38100">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4" name="Line 71">
                <a:extLst>
                  <a:ext uri="{FF2B5EF4-FFF2-40B4-BE49-F238E27FC236}">
                    <a16:creationId xmlns:a16="http://schemas.microsoft.com/office/drawing/2014/main" id="{DD1F2B0F-4D55-46EE-8F0F-8AA63A1A33DF}"/>
                  </a:ext>
                </a:extLst>
              </p:cNvPr>
              <p:cNvSpPr>
                <a:spLocks noChangeShapeType="1"/>
              </p:cNvSpPr>
              <p:nvPr/>
            </p:nvSpPr>
            <p:spPr bwMode="auto">
              <a:xfrm>
                <a:off x="3652" y="3773"/>
                <a:ext cx="940" cy="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5" name="Line 72">
                <a:extLst>
                  <a:ext uri="{FF2B5EF4-FFF2-40B4-BE49-F238E27FC236}">
                    <a16:creationId xmlns:a16="http://schemas.microsoft.com/office/drawing/2014/main" id="{71388F8B-BB2A-47C4-BEA2-A6E741564A2D}"/>
                  </a:ext>
                </a:extLst>
              </p:cNvPr>
              <p:cNvSpPr>
                <a:spLocks noChangeShapeType="1"/>
              </p:cNvSpPr>
              <p:nvPr/>
            </p:nvSpPr>
            <p:spPr bwMode="auto">
              <a:xfrm>
                <a:off x="4538" y="3766"/>
                <a:ext cx="530" cy="7"/>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6" name="Line 73">
                <a:extLst>
                  <a:ext uri="{FF2B5EF4-FFF2-40B4-BE49-F238E27FC236}">
                    <a16:creationId xmlns:a16="http://schemas.microsoft.com/office/drawing/2014/main" id="{24DF322E-9818-4ABD-920B-43D251732A85}"/>
                  </a:ext>
                </a:extLst>
              </p:cNvPr>
              <p:cNvSpPr>
                <a:spLocks noChangeShapeType="1"/>
              </p:cNvSpPr>
              <p:nvPr/>
            </p:nvSpPr>
            <p:spPr bwMode="auto">
              <a:xfrm flipV="1">
                <a:off x="3647" y="3156"/>
                <a:ext cx="0" cy="1098"/>
              </a:xfrm>
              <a:prstGeom prst="line">
                <a:avLst/>
              </a:prstGeom>
              <a:noFill/>
              <a:ln w="57150">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7" name="Line 74">
                <a:extLst>
                  <a:ext uri="{FF2B5EF4-FFF2-40B4-BE49-F238E27FC236}">
                    <a16:creationId xmlns:a16="http://schemas.microsoft.com/office/drawing/2014/main" id="{FF8A17F9-7C68-4E6D-88F4-5AC6B9B4491B}"/>
                  </a:ext>
                </a:extLst>
              </p:cNvPr>
              <p:cNvSpPr>
                <a:spLocks noChangeShapeType="1"/>
              </p:cNvSpPr>
              <p:nvPr/>
            </p:nvSpPr>
            <p:spPr bwMode="auto">
              <a:xfrm flipV="1">
                <a:off x="3647" y="2748"/>
                <a:ext cx="0" cy="476"/>
              </a:xfrm>
              <a:prstGeom prst="line">
                <a:avLst/>
              </a:prstGeom>
              <a:noFill/>
              <a:ln w="57150">
                <a:solidFill>
                  <a:srgbClr val="66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8" name="Line 75">
                <a:extLst>
                  <a:ext uri="{FF2B5EF4-FFF2-40B4-BE49-F238E27FC236}">
                    <a16:creationId xmlns:a16="http://schemas.microsoft.com/office/drawing/2014/main" id="{4F3C9BB3-6D14-47F6-828F-4C86FA649A38}"/>
                  </a:ext>
                </a:extLst>
              </p:cNvPr>
              <p:cNvSpPr>
                <a:spLocks noChangeShapeType="1"/>
              </p:cNvSpPr>
              <p:nvPr/>
            </p:nvSpPr>
            <p:spPr bwMode="auto">
              <a:xfrm>
                <a:off x="3652" y="3229"/>
                <a:ext cx="881" cy="0"/>
              </a:xfrm>
              <a:prstGeom prst="line">
                <a:avLst/>
              </a:prstGeom>
              <a:noFill/>
              <a:ln w="19050">
                <a:solidFill>
                  <a:schemeClr val="accent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9" name="Line 76">
                <a:extLst>
                  <a:ext uri="{FF2B5EF4-FFF2-40B4-BE49-F238E27FC236}">
                    <a16:creationId xmlns:a16="http://schemas.microsoft.com/office/drawing/2014/main" id="{E53D5075-7E63-4AB4-977C-8EF635AD48BC}"/>
                  </a:ext>
                </a:extLst>
              </p:cNvPr>
              <p:cNvSpPr>
                <a:spLocks noChangeShapeType="1"/>
              </p:cNvSpPr>
              <p:nvPr/>
            </p:nvSpPr>
            <p:spPr bwMode="auto">
              <a:xfrm flipV="1">
                <a:off x="4538" y="3224"/>
                <a:ext cx="0" cy="554"/>
              </a:xfrm>
              <a:prstGeom prst="line">
                <a:avLst/>
              </a:prstGeom>
              <a:noFill/>
              <a:ln w="19050">
                <a:solidFill>
                  <a:schemeClr val="accent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0" name="Line 77">
                <a:extLst>
                  <a:ext uri="{FF2B5EF4-FFF2-40B4-BE49-F238E27FC236}">
                    <a16:creationId xmlns:a16="http://schemas.microsoft.com/office/drawing/2014/main" id="{2FDD7863-EAD6-4BFB-AAE0-EA9D23622589}"/>
                  </a:ext>
                </a:extLst>
              </p:cNvPr>
              <p:cNvSpPr>
                <a:spLocks noChangeShapeType="1"/>
              </p:cNvSpPr>
              <p:nvPr/>
            </p:nvSpPr>
            <p:spPr bwMode="auto">
              <a:xfrm flipV="1">
                <a:off x="3652" y="3224"/>
                <a:ext cx="940" cy="554"/>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1" name="Arc 78">
                <a:extLst>
                  <a:ext uri="{FF2B5EF4-FFF2-40B4-BE49-F238E27FC236}">
                    <a16:creationId xmlns:a16="http://schemas.microsoft.com/office/drawing/2014/main" id="{708209EA-6BED-4257-812C-506D2EA6CD80}"/>
                  </a:ext>
                </a:extLst>
              </p:cNvPr>
              <p:cNvSpPr>
                <a:spLocks/>
              </p:cNvSpPr>
              <p:nvPr/>
            </p:nvSpPr>
            <p:spPr bwMode="auto">
              <a:xfrm>
                <a:off x="3944" y="3644"/>
                <a:ext cx="55" cy="13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7150" cap="rnd">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latin typeface="Times New Roman" panose="02020603050405020304" pitchFamily="18" charset="0"/>
                  <a:ea typeface="黑体" panose="02010609060101010101" pitchFamily="49" charset="-122"/>
                  <a:cs typeface="Times New Roman" panose="02020603050405020304" pitchFamily="18" charset="0"/>
                </a:endParaRPr>
              </a:p>
            </p:txBody>
          </p:sp>
        </p:grpSp>
        <p:graphicFrame>
          <p:nvGraphicFramePr>
            <p:cNvPr id="147" name="对象 146">
              <a:extLst>
                <a:ext uri="{FF2B5EF4-FFF2-40B4-BE49-F238E27FC236}">
                  <a16:creationId xmlns:a16="http://schemas.microsoft.com/office/drawing/2014/main" id="{8A893C39-70D1-4BEB-82EA-88660C73EE87}"/>
                </a:ext>
              </a:extLst>
            </p:cNvPr>
            <p:cNvGraphicFramePr>
              <a:graphicFrameLocks noChangeAspect="1"/>
            </p:cNvGraphicFramePr>
            <p:nvPr>
              <p:extLst>
                <p:ext uri="{D42A27DB-BD31-4B8C-83A1-F6EECF244321}">
                  <p14:modId xmlns:p14="http://schemas.microsoft.com/office/powerpoint/2010/main" val="3659737512"/>
                </p:ext>
              </p:extLst>
            </p:nvPr>
          </p:nvGraphicFramePr>
          <p:xfrm>
            <a:off x="4501357" y="4501611"/>
            <a:ext cx="1030764" cy="539750"/>
          </p:xfrm>
          <a:graphic>
            <a:graphicData uri="http://schemas.openxmlformats.org/presentationml/2006/ole">
              <mc:AlternateContent xmlns:mc="http://schemas.openxmlformats.org/markup-compatibility/2006">
                <mc:Choice xmlns:v="urn:schemas-microsoft-com:vml" Requires="v">
                  <p:oleObj spid="_x0000_s376577" name="公式" r:id="rId9" imgW="622080" imgH="241200" progId="Equation.3">
                    <p:embed/>
                  </p:oleObj>
                </mc:Choice>
                <mc:Fallback>
                  <p:oleObj name="公式" r:id="rId9" imgW="622080" imgH="241200" progId="Equation.3">
                    <p:embed/>
                    <p:pic>
                      <p:nvPicPr>
                        <p:cNvPr id="153" name="对象 152">
                          <a:extLst>
                            <a:ext uri="{FF2B5EF4-FFF2-40B4-BE49-F238E27FC236}">
                              <a16:creationId xmlns:a16="http://schemas.microsoft.com/office/drawing/2014/main" id="{39F385F3-34CB-4F18-A159-69EEEE79876B}"/>
                            </a:ext>
                          </a:extLst>
                        </p:cNvPr>
                        <p:cNvPicPr/>
                        <p:nvPr/>
                      </p:nvPicPr>
                      <p:blipFill>
                        <a:blip r:embed="rId10"/>
                        <a:stretch>
                          <a:fillRect/>
                        </a:stretch>
                      </p:blipFill>
                      <p:spPr>
                        <a:xfrm>
                          <a:off x="4501357" y="4501611"/>
                          <a:ext cx="1030764" cy="539750"/>
                        </a:xfrm>
                        <a:prstGeom prst="rect">
                          <a:avLst/>
                        </a:prstGeom>
                      </p:spPr>
                    </p:pic>
                  </p:oleObj>
                </mc:Fallback>
              </mc:AlternateContent>
            </a:graphicData>
          </a:graphic>
        </p:graphicFrame>
        <p:graphicFrame>
          <p:nvGraphicFramePr>
            <p:cNvPr id="148" name="对象 147">
              <a:extLst>
                <a:ext uri="{FF2B5EF4-FFF2-40B4-BE49-F238E27FC236}">
                  <a16:creationId xmlns:a16="http://schemas.microsoft.com/office/drawing/2014/main" id="{6764203B-6182-4CE6-9CDB-772BE32B14BE}"/>
                </a:ext>
              </a:extLst>
            </p:cNvPr>
            <p:cNvGraphicFramePr>
              <a:graphicFrameLocks noChangeAspect="1"/>
            </p:cNvGraphicFramePr>
            <p:nvPr>
              <p:extLst>
                <p:ext uri="{D42A27DB-BD31-4B8C-83A1-F6EECF244321}">
                  <p14:modId xmlns:p14="http://schemas.microsoft.com/office/powerpoint/2010/main" val="946747101"/>
                </p:ext>
              </p:extLst>
            </p:nvPr>
          </p:nvGraphicFramePr>
          <p:xfrm>
            <a:off x="5570538" y="3480848"/>
            <a:ext cx="377825" cy="511175"/>
          </p:xfrm>
          <a:graphic>
            <a:graphicData uri="http://schemas.openxmlformats.org/presentationml/2006/ole">
              <mc:AlternateContent xmlns:mc="http://schemas.openxmlformats.org/markup-compatibility/2006">
                <mc:Choice xmlns:v="urn:schemas-microsoft-com:vml" Requires="v">
                  <p:oleObj spid="_x0000_s376578" name="公式" r:id="rId11" imgW="228600" imgH="228600" progId="Equation.3">
                    <p:embed/>
                  </p:oleObj>
                </mc:Choice>
                <mc:Fallback>
                  <p:oleObj name="公式" r:id="rId11" imgW="228600" imgH="228600" progId="Equation.3">
                    <p:embed/>
                    <p:pic>
                      <p:nvPicPr>
                        <p:cNvPr id="154" name="对象 153">
                          <a:extLst>
                            <a:ext uri="{FF2B5EF4-FFF2-40B4-BE49-F238E27FC236}">
                              <a16:creationId xmlns:a16="http://schemas.microsoft.com/office/drawing/2014/main" id="{1ED39714-D526-44BA-9347-1FFACD88F905}"/>
                            </a:ext>
                          </a:extLst>
                        </p:cNvPr>
                        <p:cNvPicPr/>
                        <p:nvPr/>
                      </p:nvPicPr>
                      <p:blipFill>
                        <a:blip r:embed="rId12"/>
                        <a:stretch>
                          <a:fillRect/>
                        </a:stretch>
                      </p:blipFill>
                      <p:spPr>
                        <a:xfrm>
                          <a:off x="5570538" y="3480848"/>
                          <a:ext cx="377825" cy="511175"/>
                        </a:xfrm>
                        <a:prstGeom prst="rect">
                          <a:avLst/>
                        </a:prstGeom>
                      </p:spPr>
                    </p:pic>
                  </p:oleObj>
                </mc:Fallback>
              </mc:AlternateContent>
            </a:graphicData>
          </a:graphic>
        </p:graphicFrame>
        <p:graphicFrame>
          <p:nvGraphicFramePr>
            <p:cNvPr id="149" name="对象 148">
              <a:extLst>
                <a:ext uri="{FF2B5EF4-FFF2-40B4-BE49-F238E27FC236}">
                  <a16:creationId xmlns:a16="http://schemas.microsoft.com/office/drawing/2014/main" id="{61ECFB1B-A307-492B-A047-718B5785BD64}"/>
                </a:ext>
              </a:extLst>
            </p:cNvPr>
            <p:cNvGraphicFramePr>
              <a:graphicFrameLocks noChangeAspect="1"/>
            </p:cNvGraphicFramePr>
            <p:nvPr>
              <p:extLst>
                <p:ext uri="{D42A27DB-BD31-4B8C-83A1-F6EECF244321}">
                  <p14:modId xmlns:p14="http://schemas.microsoft.com/office/powerpoint/2010/main" val="1710184490"/>
                </p:ext>
              </p:extLst>
            </p:nvPr>
          </p:nvGraphicFramePr>
          <p:xfrm>
            <a:off x="5147153" y="5826675"/>
            <a:ext cx="379412" cy="539750"/>
          </p:xfrm>
          <a:graphic>
            <a:graphicData uri="http://schemas.openxmlformats.org/presentationml/2006/ole">
              <mc:AlternateContent xmlns:mc="http://schemas.openxmlformats.org/markup-compatibility/2006">
                <mc:Choice xmlns:v="urn:schemas-microsoft-com:vml" Requires="v">
                  <p:oleObj spid="_x0000_s376579" name="公式" r:id="rId13" imgW="228600" imgH="241200" progId="Equation.3">
                    <p:embed/>
                  </p:oleObj>
                </mc:Choice>
                <mc:Fallback>
                  <p:oleObj name="公式" r:id="rId13" imgW="228600" imgH="241200" progId="Equation.3">
                    <p:embed/>
                    <p:pic>
                      <p:nvPicPr>
                        <p:cNvPr id="155" name="对象 154">
                          <a:extLst>
                            <a:ext uri="{FF2B5EF4-FFF2-40B4-BE49-F238E27FC236}">
                              <a16:creationId xmlns:a16="http://schemas.microsoft.com/office/drawing/2014/main" id="{93DE21A0-8160-4916-B345-3FA8B22231E3}"/>
                            </a:ext>
                          </a:extLst>
                        </p:cNvPr>
                        <p:cNvPicPr/>
                        <p:nvPr/>
                      </p:nvPicPr>
                      <p:blipFill>
                        <a:blip r:embed="rId14"/>
                        <a:stretch>
                          <a:fillRect/>
                        </a:stretch>
                      </p:blipFill>
                      <p:spPr>
                        <a:xfrm>
                          <a:off x="5147153" y="5826675"/>
                          <a:ext cx="379412" cy="539750"/>
                        </a:xfrm>
                        <a:prstGeom prst="rect">
                          <a:avLst/>
                        </a:prstGeom>
                      </p:spPr>
                    </p:pic>
                  </p:oleObj>
                </mc:Fallback>
              </mc:AlternateContent>
            </a:graphicData>
          </a:graphic>
        </p:graphicFrame>
        <p:graphicFrame>
          <p:nvGraphicFramePr>
            <p:cNvPr id="150" name="对象 149">
              <a:extLst>
                <a:ext uri="{FF2B5EF4-FFF2-40B4-BE49-F238E27FC236}">
                  <a16:creationId xmlns:a16="http://schemas.microsoft.com/office/drawing/2014/main" id="{3BBD6488-9B6A-468E-A0FD-BD843E7D0166}"/>
                </a:ext>
              </a:extLst>
            </p:cNvPr>
            <p:cNvGraphicFramePr>
              <a:graphicFrameLocks noChangeAspect="1"/>
            </p:cNvGraphicFramePr>
            <p:nvPr>
              <p:extLst>
                <p:ext uri="{D42A27DB-BD31-4B8C-83A1-F6EECF244321}">
                  <p14:modId xmlns:p14="http://schemas.microsoft.com/office/powerpoint/2010/main" val="3784638661"/>
                </p:ext>
              </p:extLst>
            </p:nvPr>
          </p:nvGraphicFramePr>
          <p:xfrm>
            <a:off x="6958013" y="5619211"/>
            <a:ext cx="379412" cy="511175"/>
          </p:xfrm>
          <a:graphic>
            <a:graphicData uri="http://schemas.openxmlformats.org/presentationml/2006/ole">
              <mc:AlternateContent xmlns:mc="http://schemas.openxmlformats.org/markup-compatibility/2006">
                <mc:Choice xmlns:v="urn:schemas-microsoft-com:vml" Requires="v">
                  <p:oleObj spid="_x0000_s376580" name="公式" r:id="rId15" imgW="228600" imgH="228600" progId="Equation.3">
                    <p:embed/>
                  </p:oleObj>
                </mc:Choice>
                <mc:Fallback>
                  <p:oleObj name="公式" r:id="rId15" imgW="228600" imgH="228600" progId="Equation.3">
                    <p:embed/>
                    <p:pic>
                      <p:nvPicPr>
                        <p:cNvPr id="156" name="对象 155">
                          <a:extLst>
                            <a:ext uri="{FF2B5EF4-FFF2-40B4-BE49-F238E27FC236}">
                              <a16:creationId xmlns:a16="http://schemas.microsoft.com/office/drawing/2014/main" id="{9A11E858-1178-4549-9F40-D26B643DC889}"/>
                            </a:ext>
                          </a:extLst>
                        </p:cNvPr>
                        <p:cNvPicPr/>
                        <p:nvPr/>
                      </p:nvPicPr>
                      <p:blipFill>
                        <a:blip r:embed="rId16"/>
                        <a:stretch>
                          <a:fillRect/>
                        </a:stretch>
                      </p:blipFill>
                      <p:spPr>
                        <a:xfrm>
                          <a:off x="6958013" y="5619211"/>
                          <a:ext cx="379412" cy="511175"/>
                        </a:xfrm>
                        <a:prstGeom prst="rect">
                          <a:avLst/>
                        </a:prstGeom>
                      </p:spPr>
                    </p:pic>
                  </p:oleObj>
                </mc:Fallback>
              </mc:AlternateContent>
            </a:graphicData>
          </a:graphic>
        </p:graphicFrame>
        <p:graphicFrame>
          <p:nvGraphicFramePr>
            <p:cNvPr id="151" name="对象 150">
              <a:extLst>
                <a:ext uri="{FF2B5EF4-FFF2-40B4-BE49-F238E27FC236}">
                  <a16:creationId xmlns:a16="http://schemas.microsoft.com/office/drawing/2014/main" id="{07129003-7666-46B1-8FF8-66A0DC90C072}"/>
                </a:ext>
              </a:extLst>
            </p:cNvPr>
            <p:cNvGraphicFramePr>
              <a:graphicFrameLocks noChangeAspect="1"/>
            </p:cNvGraphicFramePr>
            <p:nvPr>
              <p:extLst>
                <p:ext uri="{D42A27DB-BD31-4B8C-83A1-F6EECF244321}">
                  <p14:modId xmlns:p14="http://schemas.microsoft.com/office/powerpoint/2010/main" val="4114064222"/>
                </p:ext>
              </p:extLst>
            </p:nvPr>
          </p:nvGraphicFramePr>
          <p:xfrm>
            <a:off x="7552215" y="4380463"/>
            <a:ext cx="274637" cy="455612"/>
          </p:xfrm>
          <a:graphic>
            <a:graphicData uri="http://schemas.openxmlformats.org/presentationml/2006/ole">
              <mc:AlternateContent xmlns:mc="http://schemas.openxmlformats.org/markup-compatibility/2006">
                <mc:Choice xmlns:v="urn:schemas-microsoft-com:vml" Requires="v">
                  <p:oleObj spid="_x0000_s376581" name="公式" r:id="rId17" imgW="164880" imgH="203040" progId="Equation.3">
                    <p:embed/>
                  </p:oleObj>
                </mc:Choice>
                <mc:Fallback>
                  <p:oleObj name="公式" r:id="rId17" imgW="164880" imgH="203040" progId="Equation.3">
                    <p:embed/>
                    <p:pic>
                      <p:nvPicPr>
                        <p:cNvPr id="157" name="对象 156">
                          <a:extLst>
                            <a:ext uri="{FF2B5EF4-FFF2-40B4-BE49-F238E27FC236}">
                              <a16:creationId xmlns:a16="http://schemas.microsoft.com/office/drawing/2014/main" id="{5611EFAF-56C2-4376-B882-35D51BB2C4A8}"/>
                            </a:ext>
                          </a:extLst>
                        </p:cNvPr>
                        <p:cNvPicPr/>
                        <p:nvPr/>
                      </p:nvPicPr>
                      <p:blipFill>
                        <a:blip r:embed="rId18"/>
                        <a:stretch>
                          <a:fillRect/>
                        </a:stretch>
                      </p:blipFill>
                      <p:spPr>
                        <a:xfrm>
                          <a:off x="7552215" y="4380463"/>
                          <a:ext cx="274637" cy="455612"/>
                        </a:xfrm>
                        <a:prstGeom prst="rect">
                          <a:avLst/>
                        </a:prstGeom>
                      </p:spPr>
                    </p:pic>
                  </p:oleObj>
                </mc:Fallback>
              </mc:AlternateContent>
            </a:graphicData>
          </a:graphic>
        </p:graphicFrame>
        <p:graphicFrame>
          <p:nvGraphicFramePr>
            <p:cNvPr id="152" name="对象 151">
              <a:extLst>
                <a:ext uri="{FF2B5EF4-FFF2-40B4-BE49-F238E27FC236}">
                  <a16:creationId xmlns:a16="http://schemas.microsoft.com/office/drawing/2014/main" id="{E04F55D3-B6B3-4F39-B717-494853D1A89C}"/>
                </a:ext>
              </a:extLst>
            </p:cNvPr>
            <p:cNvGraphicFramePr>
              <a:graphicFrameLocks noChangeAspect="1"/>
            </p:cNvGraphicFramePr>
            <p:nvPr>
              <p:extLst>
                <p:ext uri="{D42A27DB-BD31-4B8C-83A1-F6EECF244321}">
                  <p14:modId xmlns:p14="http://schemas.microsoft.com/office/powerpoint/2010/main" val="2347216461"/>
                </p:ext>
              </p:extLst>
            </p:nvPr>
          </p:nvGraphicFramePr>
          <p:xfrm>
            <a:off x="8054123" y="5307654"/>
            <a:ext cx="211138" cy="427038"/>
          </p:xfrm>
          <a:graphic>
            <a:graphicData uri="http://schemas.openxmlformats.org/presentationml/2006/ole">
              <mc:AlternateContent xmlns:mc="http://schemas.openxmlformats.org/markup-compatibility/2006">
                <mc:Choice xmlns:v="urn:schemas-microsoft-com:vml" Requires="v">
                  <p:oleObj spid="_x0000_s376582" name="公式" r:id="rId19" imgW="126720" imgH="190440" progId="Equation.3">
                    <p:embed/>
                  </p:oleObj>
                </mc:Choice>
                <mc:Fallback>
                  <p:oleObj name="公式" r:id="rId19" imgW="126720" imgH="190440" progId="Equation.3">
                    <p:embed/>
                    <p:pic>
                      <p:nvPicPr>
                        <p:cNvPr id="158" name="对象 157">
                          <a:extLst>
                            <a:ext uri="{FF2B5EF4-FFF2-40B4-BE49-F238E27FC236}">
                              <a16:creationId xmlns:a16="http://schemas.microsoft.com/office/drawing/2014/main" id="{75C0C8C1-B8D0-4B5F-A434-40F6B4F34B38}"/>
                            </a:ext>
                          </a:extLst>
                        </p:cNvPr>
                        <p:cNvPicPr/>
                        <p:nvPr/>
                      </p:nvPicPr>
                      <p:blipFill>
                        <a:blip r:embed="rId20"/>
                        <a:stretch>
                          <a:fillRect/>
                        </a:stretch>
                      </p:blipFill>
                      <p:spPr>
                        <a:xfrm>
                          <a:off x="8054123" y="5307654"/>
                          <a:ext cx="211138" cy="427038"/>
                        </a:xfrm>
                        <a:prstGeom prst="rect">
                          <a:avLst/>
                        </a:prstGeom>
                      </p:spPr>
                    </p:pic>
                  </p:oleObj>
                </mc:Fallback>
              </mc:AlternateContent>
            </a:graphicData>
          </a:graphic>
        </p:graphicFrame>
      </p:grpSp>
      <p:grpSp>
        <p:nvGrpSpPr>
          <p:cNvPr id="56" name="组合 55">
            <a:extLst>
              <a:ext uri="{FF2B5EF4-FFF2-40B4-BE49-F238E27FC236}">
                <a16:creationId xmlns:a16="http://schemas.microsoft.com/office/drawing/2014/main" id="{47CF92B5-6E29-4EEB-9D31-177CEDEB8621}"/>
              </a:ext>
            </a:extLst>
          </p:cNvPr>
          <p:cNvGrpSpPr/>
          <p:nvPr/>
        </p:nvGrpSpPr>
        <p:grpSpPr>
          <a:xfrm>
            <a:off x="1604914" y="2725558"/>
            <a:ext cx="2231429" cy="3935528"/>
            <a:chOff x="1018382" y="1328785"/>
            <a:chExt cx="2059781" cy="3632795"/>
          </a:xfrm>
        </p:grpSpPr>
        <p:grpSp>
          <p:nvGrpSpPr>
            <p:cNvPr id="57" name="组合 56">
              <a:extLst>
                <a:ext uri="{FF2B5EF4-FFF2-40B4-BE49-F238E27FC236}">
                  <a16:creationId xmlns:a16="http://schemas.microsoft.com/office/drawing/2014/main" id="{E20C9222-F957-4310-9CDE-A12D59DA79E9}"/>
                </a:ext>
              </a:extLst>
            </p:cNvPr>
            <p:cNvGrpSpPr/>
            <p:nvPr/>
          </p:nvGrpSpPr>
          <p:grpSpPr>
            <a:xfrm>
              <a:off x="1018382" y="1532579"/>
              <a:ext cx="1560513" cy="3429001"/>
              <a:chOff x="820738" y="1920875"/>
              <a:chExt cx="1560513" cy="3429001"/>
            </a:xfrm>
          </p:grpSpPr>
          <p:sp>
            <p:nvSpPr>
              <p:cNvPr id="63" name="AutoShape 47">
                <a:extLst>
                  <a:ext uri="{FF2B5EF4-FFF2-40B4-BE49-F238E27FC236}">
                    <a16:creationId xmlns:a16="http://schemas.microsoft.com/office/drawing/2014/main" id="{CD36DF7C-8ED4-47B3-922B-0FE843D00DAB}"/>
                  </a:ext>
                </a:extLst>
              </p:cNvPr>
              <p:cNvSpPr>
                <a:spLocks noChangeArrowheads="1"/>
              </p:cNvSpPr>
              <p:nvPr/>
            </p:nvSpPr>
            <p:spPr bwMode="auto">
              <a:xfrm flipH="1">
                <a:off x="1943614" y="3944940"/>
                <a:ext cx="180975" cy="190454"/>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nvGrpSpPr>
              <p:cNvPr id="64" name="组合 63">
                <a:extLst>
                  <a:ext uri="{FF2B5EF4-FFF2-40B4-BE49-F238E27FC236}">
                    <a16:creationId xmlns:a16="http://schemas.microsoft.com/office/drawing/2014/main" id="{ACED6589-0B46-4C1D-884D-8F71F68A77D8}"/>
                  </a:ext>
                </a:extLst>
              </p:cNvPr>
              <p:cNvGrpSpPr/>
              <p:nvPr/>
            </p:nvGrpSpPr>
            <p:grpSpPr>
              <a:xfrm>
                <a:off x="820738" y="1920875"/>
                <a:ext cx="1560513" cy="3429001"/>
                <a:chOff x="820738" y="1920875"/>
                <a:chExt cx="1560513" cy="3429001"/>
              </a:xfrm>
            </p:grpSpPr>
            <p:grpSp>
              <p:nvGrpSpPr>
                <p:cNvPr id="65" name="Group 22">
                  <a:extLst>
                    <a:ext uri="{FF2B5EF4-FFF2-40B4-BE49-F238E27FC236}">
                      <a16:creationId xmlns:a16="http://schemas.microsoft.com/office/drawing/2014/main" id="{D5D227EE-A757-47C7-B9C1-163E4A22127F}"/>
                    </a:ext>
                  </a:extLst>
                </p:cNvPr>
                <p:cNvGrpSpPr>
                  <a:grpSpLocks/>
                </p:cNvGrpSpPr>
                <p:nvPr/>
              </p:nvGrpSpPr>
              <p:grpSpPr bwMode="auto">
                <a:xfrm>
                  <a:off x="820738" y="1920875"/>
                  <a:ext cx="1560513" cy="3429001"/>
                  <a:chOff x="404" y="1051"/>
                  <a:chExt cx="983" cy="2160"/>
                </a:xfrm>
              </p:grpSpPr>
              <p:sp>
                <p:nvSpPr>
                  <p:cNvPr id="67" name="Line 24">
                    <a:extLst>
                      <a:ext uri="{FF2B5EF4-FFF2-40B4-BE49-F238E27FC236}">
                        <a16:creationId xmlns:a16="http://schemas.microsoft.com/office/drawing/2014/main" id="{BB87AFD3-68D8-4D3A-BE06-960373FD68B5}"/>
                      </a:ext>
                    </a:extLst>
                  </p:cNvPr>
                  <p:cNvSpPr>
                    <a:spLocks noChangeShapeType="1"/>
                  </p:cNvSpPr>
                  <p:nvPr/>
                </p:nvSpPr>
                <p:spPr bwMode="auto">
                  <a:xfrm flipH="1">
                    <a:off x="404" y="1398"/>
                    <a:ext cx="0" cy="165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8" name="Line 25">
                    <a:extLst>
                      <a:ext uri="{FF2B5EF4-FFF2-40B4-BE49-F238E27FC236}">
                        <a16:creationId xmlns:a16="http://schemas.microsoft.com/office/drawing/2014/main" id="{52F0EAD2-5FFE-4382-A9E1-52498D411359}"/>
                      </a:ext>
                    </a:extLst>
                  </p:cNvPr>
                  <p:cNvSpPr>
                    <a:spLocks noChangeShapeType="1"/>
                  </p:cNvSpPr>
                  <p:nvPr/>
                </p:nvSpPr>
                <p:spPr bwMode="auto">
                  <a:xfrm>
                    <a:off x="549" y="1051"/>
                    <a:ext cx="26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9" name="Line 26">
                    <a:extLst>
                      <a:ext uri="{FF2B5EF4-FFF2-40B4-BE49-F238E27FC236}">
                        <a16:creationId xmlns:a16="http://schemas.microsoft.com/office/drawing/2014/main" id="{08C7699D-7B0A-4FFC-B9FA-3582775F898B}"/>
                      </a:ext>
                    </a:extLst>
                  </p:cNvPr>
                  <p:cNvSpPr>
                    <a:spLocks noChangeShapeType="1"/>
                  </p:cNvSpPr>
                  <p:nvPr/>
                </p:nvSpPr>
                <p:spPr bwMode="auto">
                  <a:xfrm>
                    <a:off x="1299" y="1472"/>
                    <a:ext cx="0" cy="2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70" name="Line 27">
                    <a:extLst>
                      <a:ext uri="{FF2B5EF4-FFF2-40B4-BE49-F238E27FC236}">
                        <a16:creationId xmlns:a16="http://schemas.microsoft.com/office/drawing/2014/main" id="{C94B03EA-80C2-4592-9095-791C215948E3}"/>
                      </a:ext>
                    </a:extLst>
                  </p:cNvPr>
                  <p:cNvSpPr>
                    <a:spLocks noChangeShapeType="1"/>
                  </p:cNvSpPr>
                  <p:nvPr/>
                </p:nvSpPr>
                <p:spPr bwMode="auto">
                  <a:xfrm>
                    <a:off x="1321" y="2100"/>
                    <a:ext cx="0" cy="2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71" name="Line 28">
                    <a:extLst>
                      <a:ext uri="{FF2B5EF4-FFF2-40B4-BE49-F238E27FC236}">
                        <a16:creationId xmlns:a16="http://schemas.microsoft.com/office/drawing/2014/main" id="{76904FE9-E256-41DC-B125-BBB33DEFF45D}"/>
                      </a:ext>
                    </a:extLst>
                  </p:cNvPr>
                  <p:cNvSpPr>
                    <a:spLocks noChangeShapeType="1"/>
                  </p:cNvSpPr>
                  <p:nvPr/>
                </p:nvSpPr>
                <p:spPr bwMode="auto">
                  <a:xfrm>
                    <a:off x="1387" y="2683"/>
                    <a:ext cx="0" cy="2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nvGrpSpPr>
                  <p:cNvPr id="72" name="Group 29">
                    <a:extLst>
                      <a:ext uri="{FF2B5EF4-FFF2-40B4-BE49-F238E27FC236}">
                        <a16:creationId xmlns:a16="http://schemas.microsoft.com/office/drawing/2014/main" id="{10338F38-2659-46B5-B7A5-017388550868}"/>
                      </a:ext>
                    </a:extLst>
                  </p:cNvPr>
                  <p:cNvGrpSpPr>
                    <a:grpSpLocks/>
                  </p:cNvGrpSpPr>
                  <p:nvPr/>
                </p:nvGrpSpPr>
                <p:grpSpPr bwMode="auto">
                  <a:xfrm>
                    <a:off x="1017" y="2447"/>
                    <a:ext cx="277" cy="764"/>
                    <a:chOff x="2112" y="2291"/>
                    <a:chExt cx="384" cy="1261"/>
                  </a:xfrm>
                </p:grpSpPr>
                <p:sp>
                  <p:nvSpPr>
                    <p:cNvPr id="84" name="Line 30">
                      <a:extLst>
                        <a:ext uri="{FF2B5EF4-FFF2-40B4-BE49-F238E27FC236}">
                          <a16:creationId xmlns:a16="http://schemas.microsoft.com/office/drawing/2014/main" id="{F1E55149-23EA-46E9-8804-52000EABA8F0}"/>
                        </a:ext>
                      </a:extLst>
                    </p:cNvPr>
                    <p:cNvSpPr>
                      <a:spLocks noChangeShapeType="1"/>
                    </p:cNvSpPr>
                    <p:nvPr/>
                  </p:nvSpPr>
                  <p:spPr bwMode="auto">
                    <a:xfrm>
                      <a:off x="2304" y="2291"/>
                      <a:ext cx="0" cy="54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85" name="Line 31">
                      <a:extLst>
                        <a:ext uri="{FF2B5EF4-FFF2-40B4-BE49-F238E27FC236}">
                          <a16:creationId xmlns:a16="http://schemas.microsoft.com/office/drawing/2014/main" id="{76B0BBB0-4599-4029-BE64-C6E250698ED7}"/>
                        </a:ext>
                      </a:extLst>
                    </p:cNvPr>
                    <p:cNvSpPr>
                      <a:spLocks noChangeShapeType="1"/>
                    </p:cNvSpPr>
                    <p:nvPr/>
                  </p:nvSpPr>
                  <p:spPr bwMode="auto">
                    <a:xfrm>
                      <a:off x="2304" y="2976"/>
                      <a:ext cx="0" cy="57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86" name="Line 32">
                      <a:extLst>
                        <a:ext uri="{FF2B5EF4-FFF2-40B4-BE49-F238E27FC236}">
                          <a16:creationId xmlns:a16="http://schemas.microsoft.com/office/drawing/2014/main" id="{D84B566F-3D45-4F41-935A-A53563BA55DE}"/>
                        </a:ext>
                      </a:extLst>
                    </p:cNvPr>
                    <p:cNvSpPr>
                      <a:spLocks noChangeShapeType="1"/>
                    </p:cNvSpPr>
                    <p:nvPr/>
                  </p:nvSpPr>
                  <p:spPr bwMode="auto">
                    <a:xfrm>
                      <a:off x="2112" y="2832"/>
                      <a:ext cx="3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87" name="Line 33">
                      <a:extLst>
                        <a:ext uri="{FF2B5EF4-FFF2-40B4-BE49-F238E27FC236}">
                          <a16:creationId xmlns:a16="http://schemas.microsoft.com/office/drawing/2014/main" id="{E9C94E82-EF16-4740-ABEE-C715C87A7C53}"/>
                        </a:ext>
                      </a:extLst>
                    </p:cNvPr>
                    <p:cNvSpPr>
                      <a:spLocks noChangeShapeType="1"/>
                    </p:cNvSpPr>
                    <p:nvPr/>
                  </p:nvSpPr>
                  <p:spPr bwMode="auto">
                    <a:xfrm>
                      <a:off x="2112" y="2976"/>
                      <a:ext cx="3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sp>
                <p:nvSpPr>
                  <p:cNvPr id="73" name="Line 34">
                    <a:extLst>
                      <a:ext uri="{FF2B5EF4-FFF2-40B4-BE49-F238E27FC236}">
                        <a16:creationId xmlns:a16="http://schemas.microsoft.com/office/drawing/2014/main" id="{4E92E947-6776-4ED9-9786-C923535774EB}"/>
                      </a:ext>
                    </a:extLst>
                  </p:cNvPr>
                  <p:cNvSpPr>
                    <a:spLocks noChangeShapeType="1"/>
                  </p:cNvSpPr>
                  <p:nvPr/>
                </p:nvSpPr>
                <p:spPr bwMode="auto">
                  <a:xfrm>
                    <a:off x="1156" y="1146"/>
                    <a:ext cx="0" cy="78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74" name="Rectangle 35">
                    <a:extLst>
                      <a:ext uri="{FF2B5EF4-FFF2-40B4-BE49-F238E27FC236}">
                        <a16:creationId xmlns:a16="http://schemas.microsoft.com/office/drawing/2014/main" id="{8BE62AAA-FBA2-4F9D-BF2D-5F5AE7A3AD3E}"/>
                      </a:ext>
                    </a:extLst>
                  </p:cNvPr>
                  <p:cNvSpPr>
                    <a:spLocks noChangeArrowheads="1"/>
                  </p:cNvSpPr>
                  <p:nvPr/>
                </p:nvSpPr>
                <p:spPr bwMode="auto">
                  <a:xfrm>
                    <a:off x="1112" y="1434"/>
                    <a:ext cx="98" cy="206"/>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75" name="Line 36">
                    <a:extLst>
                      <a:ext uri="{FF2B5EF4-FFF2-40B4-BE49-F238E27FC236}">
                        <a16:creationId xmlns:a16="http://schemas.microsoft.com/office/drawing/2014/main" id="{FB24AD58-6CA3-450E-8D37-1909C236A69E}"/>
                      </a:ext>
                    </a:extLst>
                  </p:cNvPr>
                  <p:cNvSpPr>
                    <a:spLocks noChangeShapeType="1"/>
                  </p:cNvSpPr>
                  <p:nvPr/>
                </p:nvSpPr>
                <p:spPr bwMode="auto">
                  <a:xfrm flipH="1">
                    <a:off x="464" y="1146"/>
                    <a:ext cx="6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76" name="Line 37">
                    <a:extLst>
                      <a:ext uri="{FF2B5EF4-FFF2-40B4-BE49-F238E27FC236}">
                        <a16:creationId xmlns:a16="http://schemas.microsoft.com/office/drawing/2014/main" id="{DE9716AF-9940-40D5-96A4-DF71986458D9}"/>
                      </a:ext>
                    </a:extLst>
                  </p:cNvPr>
                  <p:cNvSpPr>
                    <a:spLocks noChangeShapeType="1"/>
                  </p:cNvSpPr>
                  <p:nvPr/>
                </p:nvSpPr>
                <p:spPr bwMode="auto">
                  <a:xfrm flipH="1">
                    <a:off x="464" y="3210"/>
                    <a:ext cx="6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77" name="Text Box 38">
                    <a:extLst>
                      <a:ext uri="{FF2B5EF4-FFF2-40B4-BE49-F238E27FC236}">
                        <a16:creationId xmlns:a16="http://schemas.microsoft.com/office/drawing/2014/main" id="{3351C36E-ACF9-44DE-AEB0-E6F831D69F54}"/>
                      </a:ext>
                    </a:extLst>
                  </p:cNvPr>
                  <p:cNvSpPr txBox="1">
                    <a:spLocks noChangeArrowheads="1"/>
                  </p:cNvSpPr>
                  <p:nvPr/>
                </p:nvSpPr>
                <p:spPr bwMode="auto">
                  <a:xfrm>
                    <a:off x="838" y="1397"/>
                    <a:ext cx="237"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t>R</a:t>
                    </a:r>
                    <a:endParaRPr lang="en-US" altLang="zh-CN" sz="2600" b="1" dirty="0"/>
                  </a:p>
                </p:txBody>
              </p:sp>
              <p:sp>
                <p:nvSpPr>
                  <p:cNvPr id="78" name="Text Box 40">
                    <a:extLst>
                      <a:ext uri="{FF2B5EF4-FFF2-40B4-BE49-F238E27FC236}">
                        <a16:creationId xmlns:a16="http://schemas.microsoft.com/office/drawing/2014/main" id="{2B61FC4D-DD7A-47C5-9C48-CE58E7324602}"/>
                      </a:ext>
                    </a:extLst>
                  </p:cNvPr>
                  <p:cNvSpPr txBox="1">
                    <a:spLocks noChangeArrowheads="1"/>
                  </p:cNvSpPr>
                  <p:nvPr/>
                </p:nvSpPr>
                <p:spPr bwMode="auto">
                  <a:xfrm>
                    <a:off x="766" y="2668"/>
                    <a:ext cx="237"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t>C</a:t>
                    </a:r>
                    <a:endParaRPr lang="en-US" altLang="zh-CN" sz="2600" b="1" dirty="0"/>
                  </a:p>
                </p:txBody>
              </p:sp>
              <p:grpSp>
                <p:nvGrpSpPr>
                  <p:cNvPr id="79" name="Group 44">
                    <a:extLst>
                      <a:ext uri="{FF2B5EF4-FFF2-40B4-BE49-F238E27FC236}">
                        <a16:creationId xmlns:a16="http://schemas.microsoft.com/office/drawing/2014/main" id="{B90932BB-B51B-43C9-A660-D7462103F63C}"/>
                      </a:ext>
                    </a:extLst>
                  </p:cNvPr>
                  <p:cNvGrpSpPr>
                    <a:grpSpLocks/>
                  </p:cNvGrpSpPr>
                  <p:nvPr/>
                </p:nvGrpSpPr>
                <p:grpSpPr bwMode="auto">
                  <a:xfrm>
                    <a:off x="1112" y="1921"/>
                    <a:ext cx="114" cy="396"/>
                    <a:chOff x="414" y="3091"/>
                    <a:chExt cx="102" cy="469"/>
                  </a:xfrm>
                </p:grpSpPr>
                <p:sp>
                  <p:nvSpPr>
                    <p:cNvPr id="81" name="AutoShape 45">
                      <a:extLst>
                        <a:ext uri="{FF2B5EF4-FFF2-40B4-BE49-F238E27FC236}">
                          <a16:creationId xmlns:a16="http://schemas.microsoft.com/office/drawing/2014/main" id="{67B38181-056A-4134-ABDE-B9CD12667569}"/>
                        </a:ext>
                      </a:extLst>
                    </p:cNvPr>
                    <p:cNvSpPr>
                      <a:spLocks noChangeArrowheads="1"/>
                    </p:cNvSpPr>
                    <p:nvPr/>
                  </p:nvSpPr>
                  <p:spPr bwMode="auto">
                    <a:xfrm flipH="1">
                      <a:off x="433" y="3259"/>
                      <a:ext cx="83" cy="145"/>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82" name="AutoShape 46">
                      <a:extLst>
                        <a:ext uri="{FF2B5EF4-FFF2-40B4-BE49-F238E27FC236}">
                          <a16:creationId xmlns:a16="http://schemas.microsoft.com/office/drawing/2014/main" id="{D9E3B325-6125-4914-A86A-B3575D8CFDC0}"/>
                        </a:ext>
                      </a:extLst>
                    </p:cNvPr>
                    <p:cNvSpPr>
                      <a:spLocks noChangeArrowheads="1"/>
                    </p:cNvSpPr>
                    <p:nvPr/>
                  </p:nvSpPr>
                  <p:spPr bwMode="auto">
                    <a:xfrm flipH="1">
                      <a:off x="419" y="3091"/>
                      <a:ext cx="95" cy="150"/>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83" name="AutoShape 47">
                      <a:extLst>
                        <a:ext uri="{FF2B5EF4-FFF2-40B4-BE49-F238E27FC236}">
                          <a16:creationId xmlns:a16="http://schemas.microsoft.com/office/drawing/2014/main" id="{ED59979C-B5C4-4B8D-A8A3-9DCE91D875A7}"/>
                        </a:ext>
                      </a:extLst>
                    </p:cNvPr>
                    <p:cNvSpPr>
                      <a:spLocks noChangeArrowheads="1"/>
                    </p:cNvSpPr>
                    <p:nvPr/>
                  </p:nvSpPr>
                  <p:spPr bwMode="auto">
                    <a:xfrm flipH="1">
                      <a:off x="414" y="3418"/>
                      <a:ext cx="102" cy="142"/>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sp>
                <p:nvSpPr>
                  <p:cNvPr id="80" name="Text Box 39">
                    <a:extLst>
                      <a:ext uri="{FF2B5EF4-FFF2-40B4-BE49-F238E27FC236}">
                        <a16:creationId xmlns:a16="http://schemas.microsoft.com/office/drawing/2014/main" id="{317BE8FF-691B-4BC6-ABBB-5EC058E23357}"/>
                      </a:ext>
                    </a:extLst>
                  </p:cNvPr>
                  <p:cNvSpPr txBox="1">
                    <a:spLocks noChangeArrowheads="1"/>
                  </p:cNvSpPr>
                  <p:nvPr/>
                </p:nvSpPr>
                <p:spPr bwMode="auto">
                  <a:xfrm>
                    <a:off x="793" y="2127"/>
                    <a:ext cx="253" cy="286"/>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t>L</a:t>
                    </a:r>
                  </a:p>
                </p:txBody>
              </p:sp>
            </p:grpSp>
            <p:sp>
              <p:nvSpPr>
                <p:cNvPr id="66" name="矩形 65">
                  <a:extLst>
                    <a:ext uri="{FF2B5EF4-FFF2-40B4-BE49-F238E27FC236}">
                      <a16:creationId xmlns:a16="http://schemas.microsoft.com/office/drawing/2014/main" id="{E889553F-8424-46EC-A216-E9E0C364A18E}"/>
                    </a:ext>
                  </a:extLst>
                </p:cNvPr>
                <p:cNvSpPr/>
                <p:nvPr/>
              </p:nvSpPr>
              <p:spPr>
                <a:xfrm>
                  <a:off x="1776415" y="3188342"/>
                  <a:ext cx="210342" cy="9874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50"/>
                </a:p>
              </p:txBody>
            </p:sp>
          </p:grpSp>
        </p:grpSp>
        <p:graphicFrame>
          <p:nvGraphicFramePr>
            <p:cNvPr id="58" name="对象 57">
              <a:extLst>
                <a:ext uri="{FF2B5EF4-FFF2-40B4-BE49-F238E27FC236}">
                  <a16:creationId xmlns:a16="http://schemas.microsoft.com/office/drawing/2014/main" id="{CFC9989B-6354-4B36-889A-C02B56C00ABC}"/>
                </a:ext>
              </a:extLst>
            </p:cNvPr>
            <p:cNvGraphicFramePr>
              <a:graphicFrameLocks noChangeAspect="1"/>
            </p:cNvGraphicFramePr>
            <p:nvPr>
              <p:extLst>
                <p:ext uri="{D42A27DB-BD31-4B8C-83A1-F6EECF244321}">
                  <p14:modId xmlns:p14="http://schemas.microsoft.com/office/powerpoint/2010/main" val="1877887593"/>
                </p:ext>
              </p:extLst>
            </p:nvPr>
          </p:nvGraphicFramePr>
          <p:xfrm>
            <a:off x="1669258" y="1328785"/>
            <a:ext cx="207168" cy="310752"/>
          </p:xfrm>
          <a:graphic>
            <a:graphicData uri="http://schemas.openxmlformats.org/presentationml/2006/ole">
              <mc:AlternateContent xmlns:mc="http://schemas.openxmlformats.org/markup-compatibility/2006">
                <mc:Choice xmlns:v="urn:schemas-microsoft-com:vml" Requires="v">
                  <p:oleObj spid="_x0000_s376583" name="公式" r:id="rId21" imgW="126720" imgH="190440" progId="Equation.3">
                    <p:embed/>
                  </p:oleObj>
                </mc:Choice>
                <mc:Fallback>
                  <p:oleObj name="公式" r:id="rId21" imgW="126720" imgH="190440" progId="Equation.3">
                    <p:embed/>
                    <p:pic>
                      <p:nvPicPr>
                        <p:cNvPr id="2" name="对象 1">
                          <a:extLst>
                            <a:ext uri="{FF2B5EF4-FFF2-40B4-BE49-F238E27FC236}">
                              <a16:creationId xmlns:a16="http://schemas.microsoft.com/office/drawing/2014/main" id="{DB8F8113-5C9B-47E7-A1BE-6F644366E1F3}"/>
                            </a:ext>
                          </a:extLst>
                        </p:cNvPr>
                        <p:cNvPicPr/>
                        <p:nvPr/>
                      </p:nvPicPr>
                      <p:blipFill>
                        <a:blip r:embed="rId22"/>
                        <a:stretch>
                          <a:fillRect/>
                        </a:stretch>
                      </p:blipFill>
                      <p:spPr>
                        <a:xfrm>
                          <a:off x="1669258" y="1328785"/>
                          <a:ext cx="207168" cy="310752"/>
                        </a:xfrm>
                        <a:prstGeom prst="rect">
                          <a:avLst/>
                        </a:prstGeom>
                      </p:spPr>
                    </p:pic>
                  </p:oleObj>
                </mc:Fallback>
              </mc:AlternateContent>
            </a:graphicData>
          </a:graphic>
        </p:graphicFrame>
        <p:graphicFrame>
          <p:nvGraphicFramePr>
            <p:cNvPr id="59" name="对象 58">
              <a:extLst>
                <a:ext uri="{FF2B5EF4-FFF2-40B4-BE49-F238E27FC236}">
                  <a16:creationId xmlns:a16="http://schemas.microsoft.com/office/drawing/2014/main" id="{52FAE7B1-FAAF-4AE5-B7B1-C7C5C3C9CDB3}"/>
                </a:ext>
              </a:extLst>
            </p:cNvPr>
            <p:cNvGraphicFramePr>
              <a:graphicFrameLocks noChangeAspect="1"/>
            </p:cNvGraphicFramePr>
            <p:nvPr>
              <p:extLst>
                <p:ext uri="{D42A27DB-BD31-4B8C-83A1-F6EECF244321}">
                  <p14:modId xmlns:p14="http://schemas.microsoft.com/office/powerpoint/2010/main" val="3778778384"/>
                </p:ext>
              </p:extLst>
            </p:nvPr>
          </p:nvGraphicFramePr>
          <p:xfrm>
            <a:off x="1095374" y="3284538"/>
            <a:ext cx="295375" cy="363538"/>
          </p:xfrm>
          <a:graphic>
            <a:graphicData uri="http://schemas.openxmlformats.org/presentationml/2006/ole">
              <mc:AlternateContent xmlns:mc="http://schemas.openxmlformats.org/markup-compatibility/2006">
                <mc:Choice xmlns:v="urn:schemas-microsoft-com:vml" Requires="v">
                  <p:oleObj spid="_x0000_s376584" name="公式" r:id="rId23" imgW="164880" imgH="203040" progId="Equation.3">
                    <p:embed/>
                  </p:oleObj>
                </mc:Choice>
                <mc:Fallback>
                  <p:oleObj name="公式" r:id="rId23" imgW="164880" imgH="203040" progId="Equation.3">
                    <p:embed/>
                    <p:pic>
                      <p:nvPicPr>
                        <p:cNvPr id="135" name="对象 134">
                          <a:extLst>
                            <a:ext uri="{FF2B5EF4-FFF2-40B4-BE49-F238E27FC236}">
                              <a16:creationId xmlns:a16="http://schemas.microsoft.com/office/drawing/2014/main" id="{D37BC76F-E714-4E9D-B440-20454894BBFD}"/>
                            </a:ext>
                          </a:extLst>
                        </p:cNvPr>
                        <p:cNvPicPr/>
                        <p:nvPr/>
                      </p:nvPicPr>
                      <p:blipFill>
                        <a:blip r:embed="rId24"/>
                        <a:stretch>
                          <a:fillRect/>
                        </a:stretch>
                      </p:blipFill>
                      <p:spPr>
                        <a:xfrm>
                          <a:off x="1095374" y="3284538"/>
                          <a:ext cx="295375" cy="363538"/>
                        </a:xfrm>
                        <a:prstGeom prst="rect">
                          <a:avLst/>
                        </a:prstGeom>
                      </p:spPr>
                    </p:pic>
                  </p:oleObj>
                </mc:Fallback>
              </mc:AlternateContent>
            </a:graphicData>
          </a:graphic>
        </p:graphicFrame>
        <p:graphicFrame>
          <p:nvGraphicFramePr>
            <p:cNvPr id="60" name="对象 59">
              <a:extLst>
                <a:ext uri="{FF2B5EF4-FFF2-40B4-BE49-F238E27FC236}">
                  <a16:creationId xmlns:a16="http://schemas.microsoft.com/office/drawing/2014/main" id="{F4E952AF-FF57-4EBD-968A-6C45662C699A}"/>
                </a:ext>
              </a:extLst>
            </p:cNvPr>
            <p:cNvGraphicFramePr>
              <a:graphicFrameLocks noChangeAspect="1"/>
            </p:cNvGraphicFramePr>
            <p:nvPr>
              <p:extLst>
                <p:ext uri="{D42A27DB-BD31-4B8C-83A1-F6EECF244321}">
                  <p14:modId xmlns:p14="http://schemas.microsoft.com/office/powerpoint/2010/main" val="2777286800"/>
                </p:ext>
              </p:extLst>
            </p:nvPr>
          </p:nvGraphicFramePr>
          <p:xfrm>
            <a:off x="2462213" y="2141538"/>
            <a:ext cx="409575" cy="409575"/>
          </p:xfrm>
          <a:graphic>
            <a:graphicData uri="http://schemas.openxmlformats.org/presentationml/2006/ole">
              <mc:AlternateContent xmlns:mc="http://schemas.openxmlformats.org/markup-compatibility/2006">
                <mc:Choice xmlns:v="urn:schemas-microsoft-com:vml" Requires="v">
                  <p:oleObj spid="_x0000_s376585" name="公式" r:id="rId25" imgW="228600" imgH="228600" progId="Equation.3">
                    <p:embed/>
                  </p:oleObj>
                </mc:Choice>
                <mc:Fallback>
                  <p:oleObj name="公式" r:id="rId25" imgW="228600" imgH="228600" progId="Equation.3">
                    <p:embed/>
                    <p:pic>
                      <p:nvPicPr>
                        <p:cNvPr id="136" name="对象 135">
                          <a:extLst>
                            <a:ext uri="{FF2B5EF4-FFF2-40B4-BE49-F238E27FC236}">
                              <a16:creationId xmlns:a16="http://schemas.microsoft.com/office/drawing/2014/main" id="{415A8524-41AE-4A5B-9C40-D92B13E13CFB}"/>
                            </a:ext>
                          </a:extLst>
                        </p:cNvPr>
                        <p:cNvPicPr/>
                        <p:nvPr/>
                      </p:nvPicPr>
                      <p:blipFill>
                        <a:blip r:embed="rId26"/>
                        <a:stretch>
                          <a:fillRect/>
                        </a:stretch>
                      </p:blipFill>
                      <p:spPr>
                        <a:xfrm>
                          <a:off x="2462213" y="2141538"/>
                          <a:ext cx="409575" cy="409575"/>
                        </a:xfrm>
                        <a:prstGeom prst="rect">
                          <a:avLst/>
                        </a:prstGeom>
                      </p:spPr>
                    </p:pic>
                  </p:oleObj>
                </mc:Fallback>
              </mc:AlternateContent>
            </a:graphicData>
          </a:graphic>
        </p:graphicFrame>
        <p:graphicFrame>
          <p:nvGraphicFramePr>
            <p:cNvPr id="61" name="对象 60">
              <a:extLst>
                <a:ext uri="{FF2B5EF4-FFF2-40B4-BE49-F238E27FC236}">
                  <a16:creationId xmlns:a16="http://schemas.microsoft.com/office/drawing/2014/main" id="{4F7837BB-753C-4DB7-88CB-8DD8CA4185FA}"/>
                </a:ext>
              </a:extLst>
            </p:cNvPr>
            <p:cNvGraphicFramePr>
              <a:graphicFrameLocks noChangeAspect="1"/>
            </p:cNvGraphicFramePr>
            <p:nvPr>
              <p:extLst>
                <p:ext uri="{D42A27DB-BD31-4B8C-83A1-F6EECF244321}">
                  <p14:modId xmlns:p14="http://schemas.microsoft.com/office/powerpoint/2010/main" val="3241778779"/>
                </p:ext>
              </p:extLst>
            </p:nvPr>
          </p:nvGraphicFramePr>
          <p:xfrm>
            <a:off x="2552700" y="3181350"/>
            <a:ext cx="387350" cy="409575"/>
          </p:xfrm>
          <a:graphic>
            <a:graphicData uri="http://schemas.openxmlformats.org/presentationml/2006/ole">
              <mc:AlternateContent xmlns:mc="http://schemas.openxmlformats.org/markup-compatibility/2006">
                <mc:Choice xmlns:v="urn:schemas-microsoft-com:vml" Requires="v">
                  <p:oleObj spid="_x0000_s376586" name="公式" r:id="rId27" imgW="215640" imgH="228600" progId="Equation.3">
                    <p:embed/>
                  </p:oleObj>
                </mc:Choice>
                <mc:Fallback>
                  <p:oleObj name="公式" r:id="rId27" imgW="215640" imgH="228600" progId="Equation.3">
                    <p:embed/>
                    <p:pic>
                      <p:nvPicPr>
                        <p:cNvPr id="137" name="对象 136">
                          <a:extLst>
                            <a:ext uri="{FF2B5EF4-FFF2-40B4-BE49-F238E27FC236}">
                              <a16:creationId xmlns:a16="http://schemas.microsoft.com/office/drawing/2014/main" id="{219E4E17-1CE1-47B5-860D-B8401D14FD60}"/>
                            </a:ext>
                          </a:extLst>
                        </p:cNvPr>
                        <p:cNvPicPr/>
                        <p:nvPr/>
                      </p:nvPicPr>
                      <p:blipFill>
                        <a:blip r:embed="rId28"/>
                        <a:stretch>
                          <a:fillRect/>
                        </a:stretch>
                      </p:blipFill>
                      <p:spPr>
                        <a:xfrm>
                          <a:off x="2552700" y="3181350"/>
                          <a:ext cx="387350" cy="409575"/>
                        </a:xfrm>
                        <a:prstGeom prst="rect">
                          <a:avLst/>
                        </a:prstGeom>
                      </p:spPr>
                    </p:pic>
                  </p:oleObj>
                </mc:Fallback>
              </mc:AlternateContent>
            </a:graphicData>
          </a:graphic>
        </p:graphicFrame>
        <p:graphicFrame>
          <p:nvGraphicFramePr>
            <p:cNvPr id="62" name="对象 61">
              <a:extLst>
                <a:ext uri="{FF2B5EF4-FFF2-40B4-BE49-F238E27FC236}">
                  <a16:creationId xmlns:a16="http://schemas.microsoft.com/office/drawing/2014/main" id="{DB58D35F-E7E9-4231-AF3C-61F7247D0A9F}"/>
                </a:ext>
              </a:extLst>
            </p:cNvPr>
            <p:cNvGraphicFramePr>
              <a:graphicFrameLocks noChangeAspect="1"/>
            </p:cNvGraphicFramePr>
            <p:nvPr>
              <p:extLst>
                <p:ext uri="{D42A27DB-BD31-4B8C-83A1-F6EECF244321}">
                  <p14:modId xmlns:p14="http://schemas.microsoft.com/office/powerpoint/2010/main" val="220471981"/>
                </p:ext>
              </p:extLst>
            </p:nvPr>
          </p:nvGraphicFramePr>
          <p:xfrm>
            <a:off x="2667000" y="4191000"/>
            <a:ext cx="411163" cy="431800"/>
          </p:xfrm>
          <a:graphic>
            <a:graphicData uri="http://schemas.openxmlformats.org/presentationml/2006/ole">
              <mc:AlternateContent xmlns:mc="http://schemas.openxmlformats.org/markup-compatibility/2006">
                <mc:Choice xmlns:v="urn:schemas-microsoft-com:vml" Requires="v">
                  <p:oleObj spid="_x0000_s376587" name="公式" r:id="rId29" imgW="228600" imgH="241200" progId="Equation.3">
                    <p:embed/>
                  </p:oleObj>
                </mc:Choice>
                <mc:Fallback>
                  <p:oleObj name="公式" r:id="rId29" imgW="228600" imgH="241200" progId="Equation.3">
                    <p:embed/>
                    <p:pic>
                      <p:nvPicPr>
                        <p:cNvPr id="138" name="对象 137">
                          <a:extLst>
                            <a:ext uri="{FF2B5EF4-FFF2-40B4-BE49-F238E27FC236}">
                              <a16:creationId xmlns:a16="http://schemas.microsoft.com/office/drawing/2014/main" id="{CAC50D6F-0B7D-499F-9C75-E1E3E1EDA428}"/>
                            </a:ext>
                          </a:extLst>
                        </p:cNvPr>
                        <p:cNvPicPr/>
                        <p:nvPr/>
                      </p:nvPicPr>
                      <p:blipFill>
                        <a:blip r:embed="rId30"/>
                        <a:stretch>
                          <a:fillRect/>
                        </a:stretch>
                      </p:blipFill>
                      <p:spPr>
                        <a:xfrm>
                          <a:off x="2667000" y="4191000"/>
                          <a:ext cx="411163" cy="431800"/>
                        </a:xfrm>
                        <a:prstGeom prst="rect">
                          <a:avLst/>
                        </a:prstGeom>
                      </p:spPr>
                    </p:pic>
                  </p:oleObj>
                </mc:Fallback>
              </mc:AlternateContent>
            </a:graphicData>
          </a:graphic>
        </p:graphicFrame>
      </p:grpSp>
      <p:sp>
        <p:nvSpPr>
          <p:cNvPr id="2" name="灯片编号占位符 1">
            <a:extLst>
              <a:ext uri="{FF2B5EF4-FFF2-40B4-BE49-F238E27FC236}">
                <a16:creationId xmlns:a16="http://schemas.microsoft.com/office/drawing/2014/main" id="{E2664A34-58D5-400A-8C23-D3EE3E667D79}"/>
              </a:ext>
            </a:extLst>
          </p:cNvPr>
          <p:cNvSpPr>
            <a:spLocks noGrp="1"/>
          </p:cNvSpPr>
          <p:nvPr>
            <p:ph type="sldNum" sz="quarter" idx="12"/>
          </p:nvPr>
        </p:nvSpPr>
        <p:spPr/>
        <p:txBody>
          <a:bodyPr/>
          <a:lstStyle/>
          <a:p>
            <a:fld id="{DD7B16FF-69CA-4A0B-BD3A-C4B4E2184A49}" type="slidenum">
              <a:rPr lang="zh-CN" altLang="en-US" smtClean="0"/>
              <a:pPr/>
              <a:t>79</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108"/>
                                        </p:tgtEl>
                                        <p:attrNameLst>
                                          <p:attrName>style.visibility</p:attrName>
                                        </p:attrNameLst>
                                      </p:cBhvr>
                                      <p:to>
                                        <p:strVal val="visible"/>
                                      </p:to>
                                    </p:set>
                                    <p:animEffect transition="in" filter="checkerboard(down)">
                                      <p:cBhvr>
                                        <p:cTn id="12" dur="500"/>
                                        <p:tgtEl>
                                          <p:spTgt spid="10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4"/>
                                        </p:tgtEl>
                                        <p:attrNameLst>
                                          <p:attrName>style.visibility</p:attrName>
                                        </p:attrNameLst>
                                      </p:cBhvr>
                                      <p:to>
                                        <p:strVal val="visible"/>
                                      </p:to>
                                    </p:set>
                                    <p:animEffect transition="in" filter="wipe(left)">
                                      <p:cBhvr>
                                        <p:cTn id="17" dur="500"/>
                                        <p:tgtEl>
                                          <p:spTgt spid="14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45"/>
                                        </p:tgtEl>
                                        <p:attrNameLst>
                                          <p:attrName>style.visibility</p:attrName>
                                        </p:attrNameLst>
                                      </p:cBhvr>
                                      <p:to>
                                        <p:strVal val="visible"/>
                                      </p:to>
                                    </p:set>
                                    <p:animEffect transition="in" filter="wipe(down)">
                                      <p:cBhvr>
                                        <p:cTn id="22"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62C2160-02A5-4240-9AB6-D0D2404E2B3F}"/>
              </a:ext>
            </a:extLst>
          </p:cNvPr>
          <p:cNvSpPr>
            <a:spLocks noChangeArrowheads="1"/>
          </p:cNvSpPr>
          <p:nvPr/>
        </p:nvSpPr>
        <p:spPr bwMode="auto">
          <a:xfrm>
            <a:off x="374915" y="3257902"/>
            <a:ext cx="8820811" cy="4973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p>
            <a:pPr eaLnBrk="0" hangingPunct="0"/>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1).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周期 </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T</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 变化一周所需的时间。 单位：</a:t>
            </a:r>
            <a:r>
              <a:rPr lang="en-US" altLang="zh-CN" sz="26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S</a:t>
            </a:r>
            <a:r>
              <a:rPr lang="zh-CN" altLang="en-US" sz="26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600" b="1" dirty="0" err="1">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mS</a:t>
            </a:r>
            <a:endParaRPr lang="en-US" altLang="zh-CN" sz="26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1268" name="Object 4">
            <a:hlinkClick r:id="" action="ppaction://ole?verb=0"/>
            <a:extLst>
              <a:ext uri="{FF2B5EF4-FFF2-40B4-BE49-F238E27FC236}">
                <a16:creationId xmlns:a16="http://schemas.microsoft.com/office/drawing/2014/main" id="{ECC16343-ECBF-4998-AB77-958C5E146909}"/>
              </a:ext>
            </a:extLst>
          </p:cNvPr>
          <p:cNvGraphicFramePr>
            <a:graphicFrameLocks/>
          </p:cNvGraphicFramePr>
          <p:nvPr>
            <p:extLst>
              <p:ext uri="{D42A27DB-BD31-4B8C-83A1-F6EECF244321}">
                <p14:modId xmlns:p14="http://schemas.microsoft.com/office/powerpoint/2010/main" val="2214413407"/>
              </p:ext>
            </p:extLst>
          </p:nvPr>
        </p:nvGraphicFramePr>
        <p:xfrm>
          <a:off x="3762904" y="5747007"/>
          <a:ext cx="2593446" cy="1026258"/>
        </p:xfrm>
        <a:graphic>
          <a:graphicData uri="http://schemas.openxmlformats.org/presentationml/2006/ole">
            <mc:AlternateContent xmlns:mc="http://schemas.openxmlformats.org/markup-compatibility/2006">
              <mc:Choice xmlns:v="urn:schemas-microsoft-com:vml" Requires="v">
                <p:oleObj spid="_x0000_s11853" name="Equation" r:id="rId3" imgW="965160" imgH="393480" progId="Equation.3">
                  <p:embed/>
                </p:oleObj>
              </mc:Choice>
              <mc:Fallback>
                <p:oleObj name="Equation" r:id="rId3" imgW="965160" imgH="393480"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904" y="5747007"/>
                        <a:ext cx="2593446" cy="1026258"/>
                      </a:xfrm>
                      <a:prstGeom prst="rect">
                        <a:avLst/>
                      </a:prstGeom>
                      <a:noFill/>
                      <a:ln w="28575">
                        <a:solidFill>
                          <a:srgbClr val="0000FF"/>
                        </a:solidFill>
                        <a:miter lim="800000"/>
                        <a:headEnd/>
                        <a:tailEnd/>
                      </a:ln>
                      <a:effectLst/>
                    </p:spPr>
                  </p:pic>
                </p:oleObj>
              </mc:Fallback>
            </mc:AlternateContent>
          </a:graphicData>
        </a:graphic>
      </p:graphicFrame>
      <p:sp>
        <p:nvSpPr>
          <p:cNvPr id="11270" name="Text Box 6">
            <a:extLst>
              <a:ext uri="{FF2B5EF4-FFF2-40B4-BE49-F238E27FC236}">
                <a16:creationId xmlns:a16="http://schemas.microsoft.com/office/drawing/2014/main" id="{B32CD8E2-F684-4AAF-A741-54B4B15078F7}"/>
              </a:ext>
            </a:extLst>
          </p:cNvPr>
          <p:cNvSpPr txBox="1">
            <a:spLocks noChangeArrowheads="1"/>
          </p:cNvSpPr>
          <p:nvPr/>
        </p:nvSpPr>
        <p:spPr bwMode="auto">
          <a:xfrm>
            <a:off x="374915" y="4846990"/>
            <a:ext cx="8340990"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3).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角频率 </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ω</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 每秒变化的弧度。 单位：</a:t>
            </a:r>
            <a:r>
              <a:rPr lang="en-US" altLang="zh-CN" sz="26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rad/s</a:t>
            </a:r>
          </a:p>
        </p:txBody>
      </p:sp>
      <p:sp>
        <p:nvSpPr>
          <p:cNvPr id="11271" name="Text Box 7">
            <a:extLst>
              <a:ext uri="{FF2B5EF4-FFF2-40B4-BE49-F238E27FC236}">
                <a16:creationId xmlns:a16="http://schemas.microsoft.com/office/drawing/2014/main" id="{4EEF7043-FA62-45D9-AFD7-C8BD4A87EB7A}"/>
              </a:ext>
            </a:extLst>
          </p:cNvPr>
          <p:cNvSpPr txBox="1">
            <a:spLocks noChangeArrowheads="1"/>
          </p:cNvSpPr>
          <p:nvPr/>
        </p:nvSpPr>
        <p:spPr bwMode="auto">
          <a:xfrm>
            <a:off x="374915" y="4018050"/>
            <a:ext cx="8077862"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2).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频率 </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f</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 每秒变化的次数。单位：</a:t>
            </a:r>
            <a:r>
              <a:rPr lang="en-US" altLang="zh-CN" sz="26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Hz</a:t>
            </a:r>
            <a:r>
              <a:rPr lang="zh-CN" altLang="en-US" sz="26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6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kHz</a:t>
            </a:r>
          </a:p>
        </p:txBody>
      </p:sp>
      <p:grpSp>
        <p:nvGrpSpPr>
          <p:cNvPr id="11562" name="Group 298">
            <a:extLst>
              <a:ext uri="{FF2B5EF4-FFF2-40B4-BE49-F238E27FC236}">
                <a16:creationId xmlns:a16="http://schemas.microsoft.com/office/drawing/2014/main" id="{1543A1B6-6009-40AE-8C92-F3D0A83E8C40}"/>
              </a:ext>
            </a:extLst>
          </p:cNvPr>
          <p:cNvGrpSpPr>
            <a:grpSpLocks/>
          </p:cNvGrpSpPr>
          <p:nvPr/>
        </p:nvGrpSpPr>
        <p:grpSpPr bwMode="auto">
          <a:xfrm>
            <a:off x="5000082" y="2301124"/>
            <a:ext cx="2046552" cy="448866"/>
            <a:chOff x="2923" y="1294"/>
            <a:chExt cx="1190" cy="261"/>
          </a:xfrm>
        </p:grpSpPr>
        <p:sp>
          <p:nvSpPr>
            <p:cNvPr id="11276" name="Line 12">
              <a:extLst>
                <a:ext uri="{FF2B5EF4-FFF2-40B4-BE49-F238E27FC236}">
                  <a16:creationId xmlns:a16="http://schemas.microsoft.com/office/drawing/2014/main" id="{C90A1EE3-6D3F-404C-B913-805E18FBC271}"/>
                </a:ext>
              </a:extLst>
            </p:cNvPr>
            <p:cNvSpPr>
              <a:spLocks noChangeShapeType="1"/>
            </p:cNvSpPr>
            <p:nvPr/>
          </p:nvSpPr>
          <p:spPr bwMode="auto">
            <a:xfrm>
              <a:off x="2935" y="1294"/>
              <a:ext cx="0" cy="24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p>
          </p:txBody>
        </p:sp>
        <p:sp>
          <p:nvSpPr>
            <p:cNvPr id="11277" name="Line 13">
              <a:extLst>
                <a:ext uri="{FF2B5EF4-FFF2-40B4-BE49-F238E27FC236}">
                  <a16:creationId xmlns:a16="http://schemas.microsoft.com/office/drawing/2014/main" id="{8713922F-7439-4F7E-AA8B-00F2D527C514}"/>
                </a:ext>
              </a:extLst>
            </p:cNvPr>
            <p:cNvSpPr>
              <a:spLocks noChangeShapeType="1"/>
            </p:cNvSpPr>
            <p:nvPr/>
          </p:nvSpPr>
          <p:spPr bwMode="auto">
            <a:xfrm flipH="1">
              <a:off x="3790" y="1447"/>
              <a:ext cx="318"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p>
          </p:txBody>
        </p:sp>
        <p:sp>
          <p:nvSpPr>
            <p:cNvPr id="11278" name="Line 14">
              <a:extLst>
                <a:ext uri="{FF2B5EF4-FFF2-40B4-BE49-F238E27FC236}">
                  <a16:creationId xmlns:a16="http://schemas.microsoft.com/office/drawing/2014/main" id="{97E61435-7832-4986-9B3B-E3986F0A2790}"/>
                </a:ext>
              </a:extLst>
            </p:cNvPr>
            <p:cNvSpPr>
              <a:spLocks noChangeShapeType="1"/>
            </p:cNvSpPr>
            <p:nvPr/>
          </p:nvSpPr>
          <p:spPr bwMode="auto">
            <a:xfrm>
              <a:off x="2923" y="1435"/>
              <a:ext cx="419"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p>
          </p:txBody>
        </p:sp>
        <p:sp>
          <p:nvSpPr>
            <p:cNvPr id="11280" name="Line 16">
              <a:extLst>
                <a:ext uri="{FF2B5EF4-FFF2-40B4-BE49-F238E27FC236}">
                  <a16:creationId xmlns:a16="http://schemas.microsoft.com/office/drawing/2014/main" id="{E3C4D9D7-9BAC-468A-A9A9-634075D76751}"/>
                </a:ext>
              </a:extLst>
            </p:cNvPr>
            <p:cNvSpPr>
              <a:spLocks noChangeShapeType="1"/>
            </p:cNvSpPr>
            <p:nvPr/>
          </p:nvSpPr>
          <p:spPr bwMode="auto">
            <a:xfrm>
              <a:off x="4113" y="1306"/>
              <a:ext cx="0" cy="24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p>
          </p:txBody>
        </p:sp>
      </p:grpSp>
      <p:sp>
        <p:nvSpPr>
          <p:cNvPr id="11281" name="Text Box 17">
            <a:extLst>
              <a:ext uri="{FF2B5EF4-FFF2-40B4-BE49-F238E27FC236}">
                <a16:creationId xmlns:a16="http://schemas.microsoft.com/office/drawing/2014/main" id="{988DF3FD-CDAD-4288-A7BB-B3E60AAB3BB7}"/>
              </a:ext>
            </a:extLst>
          </p:cNvPr>
          <p:cNvSpPr txBox="1">
            <a:spLocks noChangeArrowheads="1"/>
          </p:cNvSpPr>
          <p:nvPr/>
        </p:nvSpPr>
        <p:spPr bwMode="auto">
          <a:xfrm>
            <a:off x="5935001" y="2375076"/>
            <a:ext cx="388247"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r>
              <a:rPr lang="en-US" altLang="zh-CN" sz="2600" b="1" i="1" dirty="0">
                <a:latin typeface="Times New Roman" panose="02020603050405020304" pitchFamily="18" charset="0"/>
                <a:ea typeface="宋体" panose="02010600030101010101" pitchFamily="2" charset="-122"/>
              </a:rPr>
              <a:t>T</a:t>
            </a:r>
          </a:p>
        </p:txBody>
      </p:sp>
      <p:sp>
        <p:nvSpPr>
          <p:cNvPr id="11286" name="Line 22">
            <a:extLst>
              <a:ext uri="{FF2B5EF4-FFF2-40B4-BE49-F238E27FC236}">
                <a16:creationId xmlns:a16="http://schemas.microsoft.com/office/drawing/2014/main" id="{B0893983-4F04-4B67-A84E-53F22A91259D}"/>
              </a:ext>
            </a:extLst>
          </p:cNvPr>
          <p:cNvSpPr>
            <a:spLocks noChangeShapeType="1"/>
          </p:cNvSpPr>
          <p:nvPr/>
        </p:nvSpPr>
        <p:spPr bwMode="auto">
          <a:xfrm>
            <a:off x="3837502" y="2060354"/>
            <a:ext cx="144463" cy="149622"/>
          </a:xfrm>
          <a:prstGeom prst="line">
            <a:avLst/>
          </a:prstGeom>
          <a:noFill/>
          <a:ln w="1016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b="1"/>
          </a:p>
        </p:txBody>
      </p:sp>
      <p:sp>
        <p:nvSpPr>
          <p:cNvPr id="11287" name="Line 23">
            <a:extLst>
              <a:ext uri="{FF2B5EF4-FFF2-40B4-BE49-F238E27FC236}">
                <a16:creationId xmlns:a16="http://schemas.microsoft.com/office/drawing/2014/main" id="{D01E9DEF-85DF-4A3F-A6BB-F0A3922A2B01}"/>
              </a:ext>
            </a:extLst>
          </p:cNvPr>
          <p:cNvSpPr>
            <a:spLocks noChangeShapeType="1"/>
          </p:cNvSpPr>
          <p:nvPr/>
        </p:nvSpPr>
        <p:spPr bwMode="auto">
          <a:xfrm>
            <a:off x="3909735" y="1857418"/>
            <a:ext cx="214973" cy="221854"/>
          </a:xfrm>
          <a:prstGeom prst="line">
            <a:avLst/>
          </a:prstGeom>
          <a:noFill/>
          <a:ln w="1016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b="1"/>
          </a:p>
        </p:txBody>
      </p:sp>
      <p:sp>
        <p:nvSpPr>
          <p:cNvPr id="11289" name="Text Box 25">
            <a:extLst>
              <a:ext uri="{FF2B5EF4-FFF2-40B4-BE49-F238E27FC236}">
                <a16:creationId xmlns:a16="http://schemas.microsoft.com/office/drawing/2014/main" id="{786ECBD2-973C-41A5-B12F-204EEB8459A1}"/>
              </a:ext>
            </a:extLst>
          </p:cNvPr>
          <p:cNvSpPr txBox="1">
            <a:spLocks noChangeArrowheads="1"/>
          </p:cNvSpPr>
          <p:nvPr/>
        </p:nvSpPr>
        <p:spPr bwMode="auto">
          <a:xfrm>
            <a:off x="370615" y="76117"/>
            <a:ext cx="2884091" cy="559064"/>
          </a:xfrm>
          <a:prstGeom prst="rect">
            <a:avLst/>
          </a:prstGeom>
          <a:gradFill rotWithShape="0">
            <a:gsLst>
              <a:gs pos="0">
                <a:srgbClr val="FFCC66"/>
              </a:gs>
              <a:gs pos="50000">
                <a:srgbClr val="FFFFFF"/>
              </a:gs>
              <a:gs pos="100000">
                <a:srgbClr val="FFCC6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033" b="1" dirty="0">
                <a:latin typeface="黑体" panose="02010609060101010101" pitchFamily="49" charset="-122"/>
                <a:ea typeface="黑体" panose="02010609060101010101" pitchFamily="49" charset="-122"/>
              </a:rPr>
              <a:t>1</a:t>
            </a:r>
            <a:r>
              <a:rPr lang="zh-CN" altLang="en-US" sz="3033" b="1" dirty="0">
                <a:latin typeface="黑体" panose="02010609060101010101" pitchFamily="49" charset="-122"/>
                <a:ea typeface="黑体" panose="02010609060101010101" pitchFamily="49" charset="-122"/>
              </a:rPr>
              <a:t>、周期与频率</a:t>
            </a:r>
            <a:endParaRPr lang="zh-CN" altLang="en-US" sz="3033" b="1" u="sng" dirty="0">
              <a:latin typeface="黑体" panose="02010609060101010101" pitchFamily="49" charset="-122"/>
              <a:ea typeface="黑体" panose="02010609060101010101" pitchFamily="49" charset="-122"/>
            </a:endParaRPr>
          </a:p>
        </p:txBody>
      </p:sp>
      <p:sp>
        <p:nvSpPr>
          <p:cNvPr id="11291" name="Text Box 27">
            <a:extLst>
              <a:ext uri="{FF2B5EF4-FFF2-40B4-BE49-F238E27FC236}">
                <a16:creationId xmlns:a16="http://schemas.microsoft.com/office/drawing/2014/main" id="{A4C5C72E-5808-4968-A712-51C19946E8E6}"/>
              </a:ext>
            </a:extLst>
          </p:cNvPr>
          <p:cNvSpPr txBox="1">
            <a:spLocks noChangeArrowheads="1"/>
          </p:cNvSpPr>
          <p:nvPr/>
        </p:nvSpPr>
        <p:spPr bwMode="auto">
          <a:xfrm>
            <a:off x="3762904" y="185657"/>
            <a:ext cx="371039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600" b="1" dirty="0">
                <a:latin typeface="黑体" panose="02010609060101010101" pitchFamily="49" charset="-122"/>
                <a:ea typeface="黑体" panose="02010609060101010101" pitchFamily="49" charset="-122"/>
              </a:rPr>
              <a:t>表示正弦量的变化速度</a:t>
            </a:r>
          </a:p>
        </p:txBody>
      </p:sp>
      <p:grpSp>
        <p:nvGrpSpPr>
          <p:cNvPr id="11552" name="Group 288">
            <a:extLst>
              <a:ext uri="{FF2B5EF4-FFF2-40B4-BE49-F238E27FC236}">
                <a16:creationId xmlns:a16="http://schemas.microsoft.com/office/drawing/2014/main" id="{BCF70302-A9B9-40F7-82E2-BEA4B11CC100}"/>
              </a:ext>
            </a:extLst>
          </p:cNvPr>
          <p:cNvGrpSpPr>
            <a:grpSpLocks/>
          </p:cNvGrpSpPr>
          <p:nvPr/>
        </p:nvGrpSpPr>
        <p:grpSpPr bwMode="auto">
          <a:xfrm>
            <a:off x="4009482" y="1613208"/>
            <a:ext cx="4074186" cy="1393031"/>
            <a:chOff x="991" y="894"/>
            <a:chExt cx="2369" cy="810"/>
          </a:xfrm>
        </p:grpSpPr>
        <p:sp>
          <p:nvSpPr>
            <p:cNvPr id="11553" name="Freeform 289">
              <a:extLst>
                <a:ext uri="{FF2B5EF4-FFF2-40B4-BE49-F238E27FC236}">
                  <a16:creationId xmlns:a16="http://schemas.microsoft.com/office/drawing/2014/main" id="{2DCBE5FF-F4BC-468C-AECF-2358E65C2FBF}"/>
                </a:ext>
              </a:extLst>
            </p:cNvPr>
            <p:cNvSpPr>
              <a:spLocks/>
            </p:cNvSpPr>
            <p:nvPr/>
          </p:nvSpPr>
          <p:spPr bwMode="auto">
            <a:xfrm>
              <a:off x="991" y="894"/>
              <a:ext cx="592" cy="406"/>
            </a:xfrm>
            <a:custGeom>
              <a:avLst/>
              <a:gdLst>
                <a:gd name="T0" fmla="*/ 0 w 581"/>
                <a:gd name="T1" fmla="*/ 336 h 337"/>
                <a:gd name="T2" fmla="*/ 49 w 581"/>
                <a:gd name="T3" fmla="*/ 244 h 337"/>
                <a:gd name="T4" fmla="*/ 98 w 581"/>
                <a:gd name="T5" fmla="*/ 165 h 337"/>
                <a:gd name="T6" fmla="*/ 147 w 581"/>
                <a:gd name="T7" fmla="*/ 97 h 337"/>
                <a:gd name="T8" fmla="*/ 196 w 581"/>
                <a:gd name="T9" fmla="*/ 40 h 337"/>
                <a:gd name="T10" fmla="*/ 237 w 581"/>
                <a:gd name="T11" fmla="*/ 11 h 337"/>
                <a:gd name="T12" fmla="*/ 286 w 581"/>
                <a:gd name="T13" fmla="*/ 0 h 337"/>
                <a:gd name="T14" fmla="*/ 335 w 581"/>
                <a:gd name="T15" fmla="*/ 11 h 337"/>
                <a:gd name="T16" fmla="*/ 384 w 581"/>
                <a:gd name="T17" fmla="*/ 40 h 337"/>
                <a:gd name="T18" fmla="*/ 433 w 581"/>
                <a:gd name="T19" fmla="*/ 97 h 337"/>
                <a:gd name="T20" fmla="*/ 482 w 581"/>
                <a:gd name="T21" fmla="*/ 165 h 337"/>
                <a:gd name="T22" fmla="*/ 531 w 581"/>
                <a:gd name="T23" fmla="*/ 251 h 337"/>
                <a:gd name="T24" fmla="*/ 580 w 581"/>
                <a:gd name="T25" fmla="*/ 33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1" h="337">
                  <a:moveTo>
                    <a:pt x="0" y="336"/>
                  </a:moveTo>
                  <a:lnTo>
                    <a:pt x="49" y="244"/>
                  </a:lnTo>
                  <a:lnTo>
                    <a:pt x="98" y="165"/>
                  </a:lnTo>
                  <a:lnTo>
                    <a:pt x="147" y="97"/>
                  </a:lnTo>
                  <a:lnTo>
                    <a:pt x="196" y="40"/>
                  </a:lnTo>
                  <a:lnTo>
                    <a:pt x="237" y="11"/>
                  </a:lnTo>
                  <a:lnTo>
                    <a:pt x="286" y="0"/>
                  </a:lnTo>
                  <a:lnTo>
                    <a:pt x="335" y="11"/>
                  </a:lnTo>
                  <a:lnTo>
                    <a:pt x="384" y="40"/>
                  </a:lnTo>
                  <a:lnTo>
                    <a:pt x="433" y="97"/>
                  </a:lnTo>
                  <a:lnTo>
                    <a:pt x="482" y="165"/>
                  </a:lnTo>
                  <a:lnTo>
                    <a:pt x="531" y="251"/>
                  </a:lnTo>
                  <a:lnTo>
                    <a:pt x="580" y="336"/>
                  </a:lnTo>
                </a:path>
              </a:pathLst>
            </a:custGeom>
            <a:noFill/>
            <a:ln w="38100" cap="rnd" cmpd="sng">
              <a:solidFill>
                <a:srgbClr val="CC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b="1"/>
            </a:p>
          </p:txBody>
        </p:sp>
        <p:sp>
          <p:nvSpPr>
            <p:cNvPr id="11554" name="Freeform 290">
              <a:extLst>
                <a:ext uri="{FF2B5EF4-FFF2-40B4-BE49-F238E27FC236}">
                  <a16:creationId xmlns:a16="http://schemas.microsoft.com/office/drawing/2014/main" id="{C0615C8B-B578-487A-9257-2F083DD80781}"/>
                </a:ext>
              </a:extLst>
            </p:cNvPr>
            <p:cNvSpPr>
              <a:spLocks/>
            </p:cNvSpPr>
            <p:nvPr/>
          </p:nvSpPr>
          <p:spPr bwMode="auto">
            <a:xfrm>
              <a:off x="1582" y="1298"/>
              <a:ext cx="594" cy="406"/>
            </a:xfrm>
            <a:custGeom>
              <a:avLst/>
              <a:gdLst>
                <a:gd name="T0" fmla="*/ 582 w 583"/>
                <a:gd name="T1" fmla="*/ 0 h 337"/>
                <a:gd name="T2" fmla="*/ 532 w 583"/>
                <a:gd name="T3" fmla="*/ 91 h 337"/>
                <a:gd name="T4" fmla="*/ 483 w 583"/>
                <a:gd name="T5" fmla="*/ 170 h 337"/>
                <a:gd name="T6" fmla="*/ 434 w 583"/>
                <a:gd name="T7" fmla="*/ 239 h 337"/>
                <a:gd name="T8" fmla="*/ 385 w 583"/>
                <a:gd name="T9" fmla="*/ 296 h 337"/>
                <a:gd name="T10" fmla="*/ 344 w 583"/>
                <a:gd name="T11" fmla="*/ 325 h 337"/>
                <a:gd name="T12" fmla="*/ 295 w 583"/>
                <a:gd name="T13" fmla="*/ 336 h 337"/>
                <a:gd name="T14" fmla="*/ 245 w 583"/>
                <a:gd name="T15" fmla="*/ 325 h 337"/>
                <a:gd name="T16" fmla="*/ 196 w 583"/>
                <a:gd name="T17" fmla="*/ 296 h 337"/>
                <a:gd name="T18" fmla="*/ 147 w 583"/>
                <a:gd name="T19" fmla="*/ 239 h 337"/>
                <a:gd name="T20" fmla="*/ 98 w 583"/>
                <a:gd name="T21" fmla="*/ 170 h 337"/>
                <a:gd name="T22" fmla="*/ 49 w 583"/>
                <a:gd name="T23" fmla="*/ 85 h 337"/>
                <a:gd name="T24" fmla="*/ 0 w 583"/>
                <a:gd name="T25"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3" h="337">
                  <a:moveTo>
                    <a:pt x="582" y="0"/>
                  </a:moveTo>
                  <a:lnTo>
                    <a:pt x="532" y="91"/>
                  </a:lnTo>
                  <a:lnTo>
                    <a:pt x="483" y="170"/>
                  </a:lnTo>
                  <a:lnTo>
                    <a:pt x="434" y="239"/>
                  </a:lnTo>
                  <a:lnTo>
                    <a:pt x="385" y="296"/>
                  </a:lnTo>
                  <a:lnTo>
                    <a:pt x="344" y="325"/>
                  </a:lnTo>
                  <a:lnTo>
                    <a:pt x="295" y="336"/>
                  </a:lnTo>
                  <a:lnTo>
                    <a:pt x="245" y="325"/>
                  </a:lnTo>
                  <a:lnTo>
                    <a:pt x="196" y="296"/>
                  </a:lnTo>
                  <a:lnTo>
                    <a:pt x="147" y="239"/>
                  </a:lnTo>
                  <a:lnTo>
                    <a:pt x="98" y="170"/>
                  </a:lnTo>
                  <a:lnTo>
                    <a:pt x="49" y="85"/>
                  </a:lnTo>
                  <a:lnTo>
                    <a:pt x="0" y="0"/>
                  </a:lnTo>
                </a:path>
              </a:pathLst>
            </a:custGeom>
            <a:noFill/>
            <a:ln w="38100" cap="rnd" cmpd="sng">
              <a:solidFill>
                <a:srgbClr val="CC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b="1"/>
            </a:p>
          </p:txBody>
        </p:sp>
        <p:sp>
          <p:nvSpPr>
            <p:cNvPr id="11555" name="Freeform 291">
              <a:extLst>
                <a:ext uri="{FF2B5EF4-FFF2-40B4-BE49-F238E27FC236}">
                  <a16:creationId xmlns:a16="http://schemas.microsoft.com/office/drawing/2014/main" id="{F3B2627A-2780-470D-945F-CDAFC414565E}"/>
                </a:ext>
              </a:extLst>
            </p:cNvPr>
            <p:cNvSpPr>
              <a:spLocks/>
            </p:cNvSpPr>
            <p:nvPr/>
          </p:nvSpPr>
          <p:spPr bwMode="auto">
            <a:xfrm>
              <a:off x="2176" y="894"/>
              <a:ext cx="591" cy="406"/>
            </a:xfrm>
            <a:custGeom>
              <a:avLst/>
              <a:gdLst>
                <a:gd name="T0" fmla="*/ 0 w 581"/>
                <a:gd name="T1" fmla="*/ 336 h 337"/>
                <a:gd name="T2" fmla="*/ 49 w 581"/>
                <a:gd name="T3" fmla="*/ 244 h 337"/>
                <a:gd name="T4" fmla="*/ 98 w 581"/>
                <a:gd name="T5" fmla="*/ 165 h 337"/>
                <a:gd name="T6" fmla="*/ 147 w 581"/>
                <a:gd name="T7" fmla="*/ 97 h 337"/>
                <a:gd name="T8" fmla="*/ 196 w 581"/>
                <a:gd name="T9" fmla="*/ 40 h 337"/>
                <a:gd name="T10" fmla="*/ 237 w 581"/>
                <a:gd name="T11" fmla="*/ 11 h 337"/>
                <a:gd name="T12" fmla="*/ 286 w 581"/>
                <a:gd name="T13" fmla="*/ 0 h 337"/>
                <a:gd name="T14" fmla="*/ 335 w 581"/>
                <a:gd name="T15" fmla="*/ 11 h 337"/>
                <a:gd name="T16" fmla="*/ 384 w 581"/>
                <a:gd name="T17" fmla="*/ 40 h 337"/>
                <a:gd name="T18" fmla="*/ 433 w 581"/>
                <a:gd name="T19" fmla="*/ 97 h 337"/>
                <a:gd name="T20" fmla="*/ 482 w 581"/>
                <a:gd name="T21" fmla="*/ 165 h 337"/>
                <a:gd name="T22" fmla="*/ 531 w 581"/>
                <a:gd name="T23" fmla="*/ 251 h 337"/>
                <a:gd name="T24" fmla="*/ 580 w 581"/>
                <a:gd name="T25" fmla="*/ 33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1" h="337">
                  <a:moveTo>
                    <a:pt x="0" y="336"/>
                  </a:moveTo>
                  <a:lnTo>
                    <a:pt x="49" y="244"/>
                  </a:lnTo>
                  <a:lnTo>
                    <a:pt x="98" y="165"/>
                  </a:lnTo>
                  <a:lnTo>
                    <a:pt x="147" y="97"/>
                  </a:lnTo>
                  <a:lnTo>
                    <a:pt x="196" y="40"/>
                  </a:lnTo>
                  <a:lnTo>
                    <a:pt x="237" y="11"/>
                  </a:lnTo>
                  <a:lnTo>
                    <a:pt x="286" y="0"/>
                  </a:lnTo>
                  <a:lnTo>
                    <a:pt x="335" y="11"/>
                  </a:lnTo>
                  <a:lnTo>
                    <a:pt x="384" y="40"/>
                  </a:lnTo>
                  <a:lnTo>
                    <a:pt x="433" y="97"/>
                  </a:lnTo>
                  <a:lnTo>
                    <a:pt x="482" y="165"/>
                  </a:lnTo>
                  <a:lnTo>
                    <a:pt x="531" y="251"/>
                  </a:lnTo>
                  <a:lnTo>
                    <a:pt x="580" y="336"/>
                  </a:lnTo>
                </a:path>
              </a:pathLst>
            </a:custGeom>
            <a:noFill/>
            <a:ln w="38100" cap="rnd" cmpd="sng">
              <a:solidFill>
                <a:srgbClr val="CC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b="1"/>
            </a:p>
          </p:txBody>
        </p:sp>
        <p:sp>
          <p:nvSpPr>
            <p:cNvPr id="11556" name="Freeform 292">
              <a:extLst>
                <a:ext uri="{FF2B5EF4-FFF2-40B4-BE49-F238E27FC236}">
                  <a16:creationId xmlns:a16="http://schemas.microsoft.com/office/drawing/2014/main" id="{19E3F33A-651D-4FDE-9BE4-637296CA693C}"/>
                </a:ext>
              </a:extLst>
            </p:cNvPr>
            <p:cNvSpPr>
              <a:spLocks/>
            </p:cNvSpPr>
            <p:nvPr/>
          </p:nvSpPr>
          <p:spPr bwMode="auto">
            <a:xfrm>
              <a:off x="2766" y="1298"/>
              <a:ext cx="594" cy="406"/>
            </a:xfrm>
            <a:custGeom>
              <a:avLst/>
              <a:gdLst>
                <a:gd name="T0" fmla="*/ 582 w 583"/>
                <a:gd name="T1" fmla="*/ 0 h 337"/>
                <a:gd name="T2" fmla="*/ 532 w 583"/>
                <a:gd name="T3" fmla="*/ 91 h 337"/>
                <a:gd name="T4" fmla="*/ 483 w 583"/>
                <a:gd name="T5" fmla="*/ 170 h 337"/>
                <a:gd name="T6" fmla="*/ 434 w 583"/>
                <a:gd name="T7" fmla="*/ 239 h 337"/>
                <a:gd name="T8" fmla="*/ 385 w 583"/>
                <a:gd name="T9" fmla="*/ 296 h 337"/>
                <a:gd name="T10" fmla="*/ 344 w 583"/>
                <a:gd name="T11" fmla="*/ 325 h 337"/>
                <a:gd name="T12" fmla="*/ 295 w 583"/>
                <a:gd name="T13" fmla="*/ 336 h 337"/>
                <a:gd name="T14" fmla="*/ 245 w 583"/>
                <a:gd name="T15" fmla="*/ 325 h 337"/>
                <a:gd name="T16" fmla="*/ 196 w 583"/>
                <a:gd name="T17" fmla="*/ 296 h 337"/>
                <a:gd name="T18" fmla="*/ 147 w 583"/>
                <a:gd name="T19" fmla="*/ 239 h 337"/>
                <a:gd name="T20" fmla="*/ 98 w 583"/>
                <a:gd name="T21" fmla="*/ 170 h 337"/>
                <a:gd name="T22" fmla="*/ 49 w 583"/>
                <a:gd name="T23" fmla="*/ 85 h 337"/>
                <a:gd name="T24" fmla="*/ 0 w 583"/>
                <a:gd name="T25"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3" h="337">
                  <a:moveTo>
                    <a:pt x="582" y="0"/>
                  </a:moveTo>
                  <a:lnTo>
                    <a:pt x="532" y="91"/>
                  </a:lnTo>
                  <a:lnTo>
                    <a:pt x="483" y="170"/>
                  </a:lnTo>
                  <a:lnTo>
                    <a:pt x="434" y="239"/>
                  </a:lnTo>
                  <a:lnTo>
                    <a:pt x="385" y="296"/>
                  </a:lnTo>
                  <a:lnTo>
                    <a:pt x="344" y="325"/>
                  </a:lnTo>
                  <a:lnTo>
                    <a:pt x="295" y="336"/>
                  </a:lnTo>
                  <a:lnTo>
                    <a:pt x="245" y="325"/>
                  </a:lnTo>
                  <a:lnTo>
                    <a:pt x="196" y="296"/>
                  </a:lnTo>
                  <a:lnTo>
                    <a:pt x="147" y="239"/>
                  </a:lnTo>
                  <a:lnTo>
                    <a:pt x="98" y="170"/>
                  </a:lnTo>
                  <a:lnTo>
                    <a:pt x="49" y="85"/>
                  </a:lnTo>
                  <a:lnTo>
                    <a:pt x="0" y="0"/>
                  </a:lnTo>
                </a:path>
              </a:pathLst>
            </a:custGeom>
            <a:noFill/>
            <a:ln w="38100" cap="rnd" cmpd="sng">
              <a:solidFill>
                <a:srgbClr val="CC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b="1"/>
            </a:p>
          </p:txBody>
        </p:sp>
      </p:grpSp>
      <p:grpSp>
        <p:nvGrpSpPr>
          <p:cNvPr id="11564" name="Group 300">
            <a:extLst>
              <a:ext uri="{FF2B5EF4-FFF2-40B4-BE49-F238E27FC236}">
                <a16:creationId xmlns:a16="http://schemas.microsoft.com/office/drawing/2014/main" id="{0AB779CD-989E-46C3-B5ED-4A835F98DD8C}"/>
              </a:ext>
            </a:extLst>
          </p:cNvPr>
          <p:cNvGrpSpPr>
            <a:grpSpLocks/>
          </p:cNvGrpSpPr>
          <p:nvPr/>
        </p:nvGrpSpPr>
        <p:grpSpPr bwMode="auto">
          <a:xfrm>
            <a:off x="3956168" y="782549"/>
            <a:ext cx="5150777" cy="2182415"/>
            <a:chOff x="2316" y="411"/>
            <a:chExt cx="2995" cy="1269"/>
          </a:xfrm>
        </p:grpSpPr>
        <p:grpSp>
          <p:nvGrpSpPr>
            <p:cNvPr id="11557" name="Group 293">
              <a:extLst>
                <a:ext uri="{FF2B5EF4-FFF2-40B4-BE49-F238E27FC236}">
                  <a16:creationId xmlns:a16="http://schemas.microsoft.com/office/drawing/2014/main" id="{22D88207-1C67-40E2-8BA2-64CFC6051043}"/>
                </a:ext>
              </a:extLst>
            </p:cNvPr>
            <p:cNvGrpSpPr>
              <a:grpSpLocks/>
            </p:cNvGrpSpPr>
            <p:nvPr/>
          </p:nvGrpSpPr>
          <p:grpSpPr bwMode="auto">
            <a:xfrm>
              <a:off x="2316" y="411"/>
              <a:ext cx="2995" cy="1019"/>
              <a:chOff x="924" y="414"/>
              <a:chExt cx="2995" cy="1019"/>
            </a:xfrm>
          </p:grpSpPr>
          <p:sp>
            <p:nvSpPr>
              <p:cNvPr id="11558" name="Line 294">
                <a:extLst>
                  <a:ext uri="{FF2B5EF4-FFF2-40B4-BE49-F238E27FC236}">
                    <a16:creationId xmlns:a16="http://schemas.microsoft.com/office/drawing/2014/main" id="{2724E90F-4F80-4B85-9390-7F6DFB8B68A9}"/>
                  </a:ext>
                </a:extLst>
              </p:cNvPr>
              <p:cNvSpPr>
                <a:spLocks noChangeShapeType="1"/>
              </p:cNvSpPr>
              <p:nvPr/>
            </p:nvSpPr>
            <p:spPr bwMode="auto">
              <a:xfrm flipV="1">
                <a:off x="1212" y="543"/>
                <a:ext cx="0" cy="76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p>
            </p:txBody>
          </p:sp>
          <p:sp>
            <p:nvSpPr>
              <p:cNvPr id="11559" name="Rectangle 295">
                <a:extLst>
                  <a:ext uri="{FF2B5EF4-FFF2-40B4-BE49-F238E27FC236}">
                    <a16:creationId xmlns:a16="http://schemas.microsoft.com/office/drawing/2014/main" id="{B5C05CB3-3A28-4943-9381-1E846443E7A3}"/>
                  </a:ext>
                </a:extLst>
              </p:cNvPr>
              <p:cNvSpPr>
                <a:spLocks noChangeArrowheads="1"/>
              </p:cNvSpPr>
              <p:nvPr/>
            </p:nvSpPr>
            <p:spPr bwMode="auto">
              <a:xfrm>
                <a:off x="1252" y="414"/>
                <a:ext cx="300"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p>
                <a:pPr eaLnBrk="0" hangingPunct="0"/>
                <a:r>
                  <a:rPr lang="en-US" altLang="zh-CN" sz="2600" b="1" i="1" dirty="0" err="1">
                    <a:latin typeface="Times New Roman" panose="02020603050405020304" pitchFamily="18" charset="0"/>
                    <a:ea typeface="宋体" panose="02010600030101010101" pitchFamily="2" charset="-122"/>
                  </a:rPr>
                  <a:t>i</a:t>
                </a:r>
                <a:endParaRPr lang="en-US" altLang="zh-CN" sz="2600" b="1" dirty="0">
                  <a:latin typeface="Times New Roman" panose="02020603050405020304" pitchFamily="18" charset="0"/>
                  <a:ea typeface="宋体" panose="02010600030101010101" pitchFamily="2" charset="-122"/>
                </a:endParaRPr>
              </a:p>
            </p:txBody>
          </p:sp>
          <p:sp>
            <p:nvSpPr>
              <p:cNvPr id="11560" name="Line 296">
                <a:extLst>
                  <a:ext uri="{FF2B5EF4-FFF2-40B4-BE49-F238E27FC236}">
                    <a16:creationId xmlns:a16="http://schemas.microsoft.com/office/drawing/2014/main" id="{B69E455A-47A4-4AE2-9D9F-2E9FAFFC764A}"/>
                  </a:ext>
                </a:extLst>
              </p:cNvPr>
              <p:cNvSpPr>
                <a:spLocks noChangeShapeType="1"/>
              </p:cNvSpPr>
              <p:nvPr/>
            </p:nvSpPr>
            <p:spPr bwMode="auto">
              <a:xfrm flipV="1">
                <a:off x="924" y="1295"/>
                <a:ext cx="2681" cy="3"/>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p>
            </p:txBody>
          </p:sp>
          <p:graphicFrame>
            <p:nvGraphicFramePr>
              <p:cNvPr id="11561" name="Object 297">
                <a:extLst>
                  <a:ext uri="{FF2B5EF4-FFF2-40B4-BE49-F238E27FC236}">
                    <a16:creationId xmlns:a16="http://schemas.microsoft.com/office/drawing/2014/main" id="{FBE66553-26A0-419C-A244-074300A0C16A}"/>
                  </a:ext>
                </a:extLst>
              </p:cNvPr>
              <p:cNvGraphicFramePr>
                <a:graphicFrameLocks noChangeAspect="1"/>
              </p:cNvGraphicFramePr>
              <p:nvPr>
                <p:extLst>
                  <p:ext uri="{D42A27DB-BD31-4B8C-83A1-F6EECF244321}">
                    <p14:modId xmlns:p14="http://schemas.microsoft.com/office/powerpoint/2010/main" val="3829591749"/>
                  </p:ext>
                </p:extLst>
              </p:nvPr>
            </p:nvGraphicFramePr>
            <p:xfrm>
              <a:off x="3610" y="1192"/>
              <a:ext cx="309" cy="241"/>
            </p:xfrm>
            <a:graphic>
              <a:graphicData uri="http://schemas.openxmlformats.org/presentationml/2006/ole">
                <mc:AlternateContent xmlns:mc="http://schemas.openxmlformats.org/markup-compatibility/2006">
                  <mc:Choice xmlns:v="urn:schemas-microsoft-com:vml" Requires="v">
                    <p:oleObj spid="_x0000_s11854" name="公式" r:id="rId5" imgW="228600" imgH="152280" progId="Equation.3">
                      <p:embed/>
                    </p:oleObj>
                  </mc:Choice>
                  <mc:Fallback>
                    <p:oleObj name="公式" r:id="rId5" imgW="228600" imgH="152280" progId="Equation.3">
                      <p:embed/>
                      <p:pic>
                        <p:nvPicPr>
                          <p:cNvPr id="0" name="Object 29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0" y="1192"/>
                            <a:ext cx="309" cy="241"/>
                          </a:xfrm>
                          <a:prstGeom prst="rect">
                            <a:avLst/>
                          </a:prstGeom>
                          <a:noFill/>
                          <a:ln>
                            <a:noFill/>
                          </a:ln>
                          <a:effectLst/>
                        </p:spPr>
                      </p:pic>
                    </p:oleObj>
                  </mc:Fallback>
                </mc:AlternateContent>
              </a:graphicData>
            </a:graphic>
          </p:graphicFrame>
        </p:grpSp>
        <p:sp>
          <p:nvSpPr>
            <p:cNvPr id="11563" name="Line 299">
              <a:extLst>
                <a:ext uri="{FF2B5EF4-FFF2-40B4-BE49-F238E27FC236}">
                  <a16:creationId xmlns:a16="http://schemas.microsoft.com/office/drawing/2014/main" id="{2F4A38FA-9965-4273-B842-84831D0DC217}"/>
                </a:ext>
              </a:extLst>
            </p:cNvPr>
            <p:cNvSpPr>
              <a:spLocks noChangeShapeType="1"/>
            </p:cNvSpPr>
            <p:nvPr/>
          </p:nvSpPr>
          <p:spPr bwMode="auto">
            <a:xfrm>
              <a:off x="2604" y="1272"/>
              <a:ext cx="0" cy="40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b="1"/>
            </a:p>
          </p:txBody>
        </p:sp>
      </p:grpSp>
      <p:sp>
        <p:nvSpPr>
          <p:cNvPr id="2" name="灯片编号占位符 1">
            <a:extLst>
              <a:ext uri="{FF2B5EF4-FFF2-40B4-BE49-F238E27FC236}">
                <a16:creationId xmlns:a16="http://schemas.microsoft.com/office/drawing/2014/main" id="{002131FD-92C1-42B9-8C4B-B5482131E55F}"/>
              </a:ext>
            </a:extLst>
          </p:cNvPr>
          <p:cNvSpPr>
            <a:spLocks noGrp="1"/>
          </p:cNvSpPr>
          <p:nvPr>
            <p:ph type="sldNum" sz="quarter" idx="12"/>
          </p:nvPr>
        </p:nvSpPr>
        <p:spPr/>
        <p:txBody>
          <a:bodyPr/>
          <a:lstStyle/>
          <a:p>
            <a:fld id="{DD7B16FF-69CA-4A0B-BD3A-C4B4E2184A49}" type="slidenum">
              <a:rPr lang="zh-CN" altLang="en-US" smtClean="0"/>
              <a:pPr/>
              <a:t>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11291"/>
                                        </p:tgtEl>
                                        <p:attrNameLst>
                                          <p:attrName>style.visibility</p:attrName>
                                        </p:attrNameLst>
                                      </p:cBhvr>
                                      <p:to>
                                        <p:strVal val="visible"/>
                                      </p:to>
                                    </p:set>
                                    <p:animEffect transition="in" filter="checkerboard(down)">
                                      <p:cBhvr>
                                        <p:cTn id="7" dur="500"/>
                                        <p:tgtEl>
                                          <p:spTgt spid="112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564"/>
                                        </p:tgtEl>
                                        <p:attrNameLst>
                                          <p:attrName>style.visibility</p:attrName>
                                        </p:attrNameLst>
                                      </p:cBhvr>
                                      <p:to>
                                        <p:strVal val="visible"/>
                                      </p:to>
                                    </p:set>
                                    <p:animEffect transition="in" filter="wipe(left)">
                                      <p:cBhvr>
                                        <p:cTn id="12" dur="500"/>
                                        <p:tgtEl>
                                          <p:spTgt spid="115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552"/>
                                        </p:tgtEl>
                                        <p:attrNameLst>
                                          <p:attrName>style.visibility</p:attrName>
                                        </p:attrNameLst>
                                      </p:cBhvr>
                                      <p:to>
                                        <p:strVal val="visible"/>
                                      </p:to>
                                    </p:set>
                                    <p:animEffect transition="in" filter="wipe(left)">
                                      <p:cBhvr>
                                        <p:cTn id="17" dur="500"/>
                                        <p:tgtEl>
                                          <p:spTgt spid="115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562"/>
                                        </p:tgtEl>
                                        <p:attrNameLst>
                                          <p:attrName>style.visibility</p:attrName>
                                        </p:attrNameLst>
                                      </p:cBhvr>
                                      <p:to>
                                        <p:strVal val="visible"/>
                                      </p:to>
                                    </p:set>
                                    <p:animEffect transition="in" filter="wipe(left)">
                                      <p:cBhvr>
                                        <p:cTn id="22" dur="500"/>
                                        <p:tgtEl>
                                          <p:spTgt spid="1156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281"/>
                                        </p:tgtEl>
                                        <p:attrNameLst>
                                          <p:attrName>style.visibility</p:attrName>
                                        </p:attrNameLst>
                                      </p:cBhvr>
                                      <p:to>
                                        <p:strVal val="visible"/>
                                      </p:to>
                                    </p:set>
                                    <p:animEffect transition="in" filter="dissolve">
                                      <p:cBhvr>
                                        <p:cTn id="27" dur="500"/>
                                        <p:tgtEl>
                                          <p:spTgt spid="1128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266"/>
                                        </p:tgtEl>
                                        <p:attrNameLst>
                                          <p:attrName>style.visibility</p:attrName>
                                        </p:attrNameLst>
                                      </p:cBhvr>
                                      <p:to>
                                        <p:strVal val="visible"/>
                                      </p:to>
                                    </p:set>
                                    <p:animEffect transition="in" filter="wipe(left)">
                                      <p:cBhvr>
                                        <p:cTn id="32" dur="500"/>
                                        <p:tgtEl>
                                          <p:spTgt spid="1126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271"/>
                                        </p:tgtEl>
                                        <p:attrNameLst>
                                          <p:attrName>style.visibility</p:attrName>
                                        </p:attrNameLst>
                                      </p:cBhvr>
                                      <p:to>
                                        <p:strVal val="visible"/>
                                      </p:to>
                                    </p:set>
                                    <p:animEffect transition="in" filter="wipe(left)">
                                      <p:cBhvr>
                                        <p:cTn id="37" dur="500"/>
                                        <p:tgtEl>
                                          <p:spTgt spid="1127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270"/>
                                        </p:tgtEl>
                                        <p:attrNameLst>
                                          <p:attrName>style.visibility</p:attrName>
                                        </p:attrNameLst>
                                      </p:cBhvr>
                                      <p:to>
                                        <p:strVal val="visible"/>
                                      </p:to>
                                    </p:set>
                                    <p:animEffect transition="in" filter="wipe(left)">
                                      <p:cBhvr>
                                        <p:cTn id="42" dur="500"/>
                                        <p:tgtEl>
                                          <p:spTgt spid="1127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nodeType="clickEffect">
                                  <p:stCondLst>
                                    <p:cond delay="0"/>
                                  </p:stCondLst>
                                  <p:childTnLst>
                                    <p:set>
                                      <p:cBhvr>
                                        <p:cTn id="46" dur="1" fill="hold">
                                          <p:stCondLst>
                                            <p:cond delay="0"/>
                                          </p:stCondLst>
                                        </p:cTn>
                                        <p:tgtEl>
                                          <p:spTgt spid="11268"/>
                                        </p:tgtEl>
                                        <p:attrNameLst>
                                          <p:attrName>style.visibility</p:attrName>
                                        </p:attrNameLst>
                                      </p:cBhvr>
                                      <p:to>
                                        <p:strVal val="visible"/>
                                      </p:to>
                                    </p:set>
                                    <p:animEffect transition="in" filter="blinds(vertical)">
                                      <p:cBhvr>
                                        <p:cTn id="47" dur="5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utoUpdateAnimBg="0"/>
      <p:bldP spid="11270" grpId="0" autoUpdateAnimBg="0"/>
      <p:bldP spid="11271" grpId="0" autoUpdateAnimBg="0"/>
      <p:bldP spid="11281" grpId="0" autoUpdateAnimBg="0"/>
      <p:bldP spid="11291"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1046">
            <a:extLst>
              <a:ext uri="{FF2B5EF4-FFF2-40B4-BE49-F238E27FC236}">
                <a16:creationId xmlns:a16="http://schemas.microsoft.com/office/drawing/2014/main" id="{DDE8339E-6193-4935-8443-FF0D8953AD14}"/>
              </a:ext>
            </a:extLst>
          </p:cNvPr>
          <p:cNvSpPr>
            <a:spLocks noChangeArrowheads="1"/>
          </p:cNvSpPr>
          <p:nvPr/>
        </p:nvSpPr>
        <p:spPr bwMode="auto">
          <a:xfrm>
            <a:off x="2928824" y="239553"/>
            <a:ext cx="1524776"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pPr>
            <a:r>
              <a:rPr lang="zh-CN" altLang="en-US" sz="2600" b="1" dirty="0">
                <a:solidFill>
                  <a:srgbClr val="FF0000"/>
                </a:solidFill>
                <a:latin typeface="黑体" panose="02010609060101010101" pitchFamily="49" charset="-122"/>
                <a:ea typeface="黑体" panose="02010609060101010101" pitchFamily="49" charset="-122"/>
              </a:rPr>
              <a:t>正误判断</a:t>
            </a:r>
          </a:p>
        </p:txBody>
      </p:sp>
      <p:graphicFrame>
        <p:nvGraphicFramePr>
          <p:cNvPr id="74" name="Object 1056">
            <a:extLst>
              <a:ext uri="{FF2B5EF4-FFF2-40B4-BE49-F238E27FC236}">
                <a16:creationId xmlns:a16="http://schemas.microsoft.com/office/drawing/2014/main" id="{4A71D459-7EF1-4ECF-A582-1C174AC9E72B}"/>
              </a:ext>
            </a:extLst>
          </p:cNvPr>
          <p:cNvGraphicFramePr>
            <a:graphicFrameLocks noChangeAspect="1"/>
          </p:cNvGraphicFramePr>
          <p:nvPr>
            <p:extLst>
              <p:ext uri="{D42A27DB-BD31-4B8C-83A1-F6EECF244321}">
                <p14:modId xmlns:p14="http://schemas.microsoft.com/office/powerpoint/2010/main" val="3132501261"/>
              </p:ext>
            </p:extLst>
          </p:nvPr>
        </p:nvGraphicFramePr>
        <p:xfrm>
          <a:off x="1632083" y="3598395"/>
          <a:ext cx="4091385" cy="938460"/>
        </p:xfrm>
        <a:graphic>
          <a:graphicData uri="http://schemas.openxmlformats.org/presentationml/2006/ole">
            <mc:AlternateContent xmlns:mc="http://schemas.openxmlformats.org/markup-compatibility/2006">
              <mc:Choice xmlns:v="urn:schemas-microsoft-com:vml" Requires="v">
                <p:oleObj spid="_x0000_s318992" name="公式" r:id="rId3" imgW="1765080" imgH="317160" progId="Equation.3">
                  <p:embed/>
                </p:oleObj>
              </mc:Choice>
              <mc:Fallback>
                <p:oleObj name="公式" r:id="rId3" imgW="1765080" imgH="317160" progId="Equation.3">
                  <p:embed/>
                  <p:pic>
                    <p:nvPicPr>
                      <p:cNvPr id="34" name="Object 1056">
                        <a:extLst>
                          <a:ext uri="{FF2B5EF4-FFF2-40B4-BE49-F238E27FC236}">
                            <a16:creationId xmlns:a16="http://schemas.microsoft.com/office/drawing/2014/main" id="{9C5DCBAC-4F3F-48A2-AF09-BC503FB8FAE7}"/>
                          </a:ext>
                        </a:extLst>
                      </p:cNvPr>
                      <p:cNvPicPr>
                        <a:picLocks noChangeAspect="1" noChangeArrowheads="1"/>
                      </p:cNvPicPr>
                      <p:nvPr/>
                    </p:nvPicPr>
                    <p:blipFill>
                      <a:blip r:embed="rId4"/>
                      <a:srcRect/>
                      <a:stretch>
                        <a:fillRect/>
                      </a:stretch>
                    </p:blipFill>
                    <p:spPr bwMode="auto">
                      <a:xfrm>
                        <a:off x="1632083" y="3598395"/>
                        <a:ext cx="4091385" cy="938460"/>
                      </a:xfrm>
                      <a:prstGeom prst="rect">
                        <a:avLst/>
                      </a:prstGeom>
                      <a:noFill/>
                      <a:ln>
                        <a:noFill/>
                      </a:ln>
                      <a:effectLst/>
                    </p:spPr>
                  </p:pic>
                </p:oleObj>
              </mc:Fallback>
            </mc:AlternateContent>
          </a:graphicData>
        </a:graphic>
      </p:graphicFrame>
      <p:sp>
        <p:nvSpPr>
          <p:cNvPr id="75" name="Line 1060">
            <a:extLst>
              <a:ext uri="{FF2B5EF4-FFF2-40B4-BE49-F238E27FC236}">
                <a16:creationId xmlns:a16="http://schemas.microsoft.com/office/drawing/2014/main" id="{B494672D-4955-46F1-A9F6-817342887791}"/>
              </a:ext>
            </a:extLst>
          </p:cNvPr>
          <p:cNvSpPr>
            <a:spLocks noChangeShapeType="1"/>
          </p:cNvSpPr>
          <p:nvPr/>
        </p:nvSpPr>
        <p:spPr bwMode="auto">
          <a:xfrm>
            <a:off x="493581" y="1886079"/>
            <a:ext cx="8851767" cy="1720"/>
          </a:xfrm>
          <a:prstGeom prst="line">
            <a:avLst/>
          </a:prstGeom>
          <a:noFill/>
          <a:ln w="19050">
            <a:solidFill>
              <a:schemeClr val="accent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p>
        </p:txBody>
      </p:sp>
      <p:sp>
        <p:nvSpPr>
          <p:cNvPr id="76" name="Line 1061">
            <a:extLst>
              <a:ext uri="{FF2B5EF4-FFF2-40B4-BE49-F238E27FC236}">
                <a16:creationId xmlns:a16="http://schemas.microsoft.com/office/drawing/2014/main" id="{5C1424DE-FB50-4AE9-8048-A069E2640C18}"/>
              </a:ext>
            </a:extLst>
          </p:cNvPr>
          <p:cNvSpPr>
            <a:spLocks noChangeShapeType="1"/>
          </p:cNvSpPr>
          <p:nvPr/>
        </p:nvSpPr>
        <p:spPr bwMode="auto">
          <a:xfrm flipV="1">
            <a:off x="469504" y="3353062"/>
            <a:ext cx="8796734" cy="15478"/>
          </a:xfrm>
          <a:prstGeom prst="line">
            <a:avLst/>
          </a:prstGeom>
          <a:noFill/>
          <a:ln w="19050">
            <a:solidFill>
              <a:schemeClr val="accent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p>
        </p:txBody>
      </p:sp>
      <p:sp>
        <p:nvSpPr>
          <p:cNvPr id="77" name="Line 1062">
            <a:extLst>
              <a:ext uri="{FF2B5EF4-FFF2-40B4-BE49-F238E27FC236}">
                <a16:creationId xmlns:a16="http://schemas.microsoft.com/office/drawing/2014/main" id="{CB702FD6-2E46-4769-9DA5-C302C6E5BB25}"/>
              </a:ext>
            </a:extLst>
          </p:cNvPr>
          <p:cNvSpPr>
            <a:spLocks noChangeShapeType="1"/>
          </p:cNvSpPr>
          <p:nvPr/>
        </p:nvSpPr>
        <p:spPr bwMode="auto">
          <a:xfrm flipV="1">
            <a:off x="509059" y="5005781"/>
            <a:ext cx="8887883" cy="13758"/>
          </a:xfrm>
          <a:prstGeom prst="line">
            <a:avLst/>
          </a:prstGeom>
          <a:noFill/>
          <a:ln w="19050">
            <a:solidFill>
              <a:schemeClr val="accent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p>
        </p:txBody>
      </p:sp>
      <p:grpSp>
        <p:nvGrpSpPr>
          <p:cNvPr id="78" name="组合 77">
            <a:extLst>
              <a:ext uri="{FF2B5EF4-FFF2-40B4-BE49-F238E27FC236}">
                <a16:creationId xmlns:a16="http://schemas.microsoft.com/office/drawing/2014/main" id="{66EC7596-E740-430D-B431-10AC5E62E18D}"/>
              </a:ext>
            </a:extLst>
          </p:cNvPr>
          <p:cNvGrpSpPr/>
          <p:nvPr/>
        </p:nvGrpSpPr>
        <p:grpSpPr>
          <a:xfrm>
            <a:off x="1792617" y="1016229"/>
            <a:ext cx="5783926" cy="506425"/>
            <a:chOff x="701675" y="1125331"/>
            <a:chExt cx="5339009" cy="467469"/>
          </a:xfrm>
        </p:grpSpPr>
        <p:sp>
          <p:nvSpPr>
            <p:cNvPr id="79" name="Text Box 1047">
              <a:extLst>
                <a:ext uri="{FF2B5EF4-FFF2-40B4-BE49-F238E27FC236}">
                  <a16:creationId xmlns:a16="http://schemas.microsoft.com/office/drawing/2014/main" id="{B0DD7D11-9945-42CC-9FA7-C01123334814}"/>
                </a:ext>
              </a:extLst>
            </p:cNvPr>
            <p:cNvSpPr txBox="1">
              <a:spLocks noChangeArrowheads="1"/>
            </p:cNvSpPr>
            <p:nvPr/>
          </p:nvSpPr>
          <p:spPr bwMode="auto">
            <a:xfrm>
              <a:off x="701675" y="1138238"/>
              <a:ext cx="3911130" cy="45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600" b="1">
                  <a:ea typeface="黑体" panose="02010609060101010101" pitchFamily="49" charset="-122"/>
                  <a:cs typeface="Times New Roman" panose="02020603050405020304" pitchFamily="18" charset="0"/>
                </a:rPr>
                <a:t>在 </a:t>
              </a:r>
              <a:r>
                <a:rPr lang="en-US" altLang="zh-CN" sz="2600" b="1" i="1">
                  <a:ea typeface="黑体" panose="02010609060101010101" pitchFamily="49" charset="-122"/>
                  <a:cs typeface="Times New Roman" panose="02020603050405020304" pitchFamily="18" charset="0"/>
                </a:rPr>
                <a:t>R</a:t>
              </a:r>
              <a:r>
                <a:rPr lang="en-US" altLang="zh-CN" sz="2600" b="1">
                  <a:ea typeface="黑体" panose="02010609060101010101" pitchFamily="49" charset="-122"/>
                  <a:cs typeface="Times New Roman" panose="02020603050405020304" pitchFamily="18" charset="0"/>
                </a:rPr>
                <a:t>-</a:t>
              </a:r>
              <a:r>
                <a:rPr lang="en-US" altLang="zh-CN" sz="2600" b="1" i="1">
                  <a:ea typeface="黑体" panose="02010609060101010101" pitchFamily="49" charset="-122"/>
                  <a:cs typeface="Times New Roman" panose="02020603050405020304" pitchFamily="18" charset="0"/>
                </a:rPr>
                <a:t>L</a:t>
              </a:r>
              <a:r>
                <a:rPr lang="en-US" altLang="zh-CN" sz="2600" b="1">
                  <a:ea typeface="黑体" panose="02010609060101010101" pitchFamily="49" charset="-122"/>
                  <a:cs typeface="Times New Roman" panose="02020603050405020304" pitchFamily="18" charset="0"/>
                </a:rPr>
                <a:t>-</a:t>
              </a:r>
              <a:r>
                <a:rPr lang="en-US" altLang="zh-CN" sz="2600" b="1" i="1">
                  <a:ea typeface="黑体" panose="02010609060101010101" pitchFamily="49" charset="-122"/>
                  <a:cs typeface="Times New Roman" panose="02020603050405020304" pitchFamily="18" charset="0"/>
                </a:rPr>
                <a:t>C </a:t>
              </a:r>
              <a:r>
                <a:rPr lang="zh-CN" altLang="en-US" sz="2600" b="1">
                  <a:ea typeface="黑体" panose="02010609060101010101" pitchFamily="49" charset="-122"/>
                  <a:cs typeface="Times New Roman" panose="02020603050405020304" pitchFamily="18" charset="0"/>
                </a:rPr>
                <a:t>串联电路中，假设</a:t>
              </a:r>
            </a:p>
          </p:txBody>
        </p:sp>
        <p:graphicFrame>
          <p:nvGraphicFramePr>
            <p:cNvPr id="80" name="对象 79">
              <a:extLst>
                <a:ext uri="{FF2B5EF4-FFF2-40B4-BE49-F238E27FC236}">
                  <a16:creationId xmlns:a16="http://schemas.microsoft.com/office/drawing/2014/main" id="{13AF6C03-8975-4D16-B4FB-A10D50A33E5D}"/>
                </a:ext>
              </a:extLst>
            </p:cNvPr>
            <p:cNvGraphicFramePr>
              <a:graphicFrameLocks noChangeAspect="1"/>
            </p:cNvGraphicFramePr>
            <p:nvPr>
              <p:extLst>
                <p:ext uri="{D42A27DB-BD31-4B8C-83A1-F6EECF244321}">
                  <p14:modId xmlns:p14="http://schemas.microsoft.com/office/powerpoint/2010/main" val="3314363077"/>
                </p:ext>
              </p:extLst>
            </p:nvPr>
          </p:nvGraphicFramePr>
          <p:xfrm>
            <a:off x="4586121" y="1125331"/>
            <a:ext cx="1454563" cy="430461"/>
          </p:xfrm>
          <a:graphic>
            <a:graphicData uri="http://schemas.openxmlformats.org/presentationml/2006/ole">
              <mc:AlternateContent xmlns:mc="http://schemas.openxmlformats.org/markup-compatibility/2006">
                <mc:Choice xmlns:v="urn:schemas-microsoft-com:vml" Requires="v">
                  <p:oleObj spid="_x0000_s318993" name="公式" r:id="rId5" imgW="685800" imgH="203040" progId="Equation.3">
                    <p:embed/>
                  </p:oleObj>
                </mc:Choice>
                <mc:Fallback>
                  <p:oleObj name="公式" r:id="rId5" imgW="685800" imgH="203040" progId="Equation.3">
                    <p:embed/>
                    <p:pic>
                      <p:nvPicPr>
                        <p:cNvPr id="54" name="对象 53">
                          <a:extLst>
                            <a:ext uri="{FF2B5EF4-FFF2-40B4-BE49-F238E27FC236}">
                              <a16:creationId xmlns:a16="http://schemas.microsoft.com/office/drawing/2014/main" id="{0715D8F3-91B4-4F32-9697-87F2AAA0DAB7}"/>
                            </a:ext>
                          </a:extLst>
                        </p:cNvPr>
                        <p:cNvPicPr/>
                        <p:nvPr/>
                      </p:nvPicPr>
                      <p:blipFill>
                        <a:blip r:embed="rId6"/>
                        <a:stretch>
                          <a:fillRect/>
                        </a:stretch>
                      </p:blipFill>
                      <p:spPr>
                        <a:xfrm>
                          <a:off x="4586121" y="1125331"/>
                          <a:ext cx="1454563" cy="430461"/>
                        </a:xfrm>
                        <a:prstGeom prst="rect">
                          <a:avLst/>
                        </a:prstGeom>
                      </p:spPr>
                    </p:pic>
                  </p:oleObj>
                </mc:Fallback>
              </mc:AlternateContent>
            </a:graphicData>
          </a:graphic>
        </p:graphicFrame>
      </p:grpSp>
      <p:graphicFrame>
        <p:nvGraphicFramePr>
          <p:cNvPr id="81" name="Object 1050">
            <a:extLst>
              <a:ext uri="{FF2B5EF4-FFF2-40B4-BE49-F238E27FC236}">
                <a16:creationId xmlns:a16="http://schemas.microsoft.com/office/drawing/2014/main" id="{80E5AE14-D9AD-4B41-B059-B6DE7056C31D}"/>
              </a:ext>
            </a:extLst>
          </p:cNvPr>
          <p:cNvGraphicFramePr>
            <a:graphicFrameLocks noChangeAspect="1"/>
          </p:cNvGraphicFramePr>
          <p:nvPr>
            <p:extLst>
              <p:ext uri="{D42A27DB-BD31-4B8C-83A1-F6EECF244321}">
                <p14:modId xmlns:p14="http://schemas.microsoft.com/office/powerpoint/2010/main" val="2216457783"/>
              </p:ext>
            </p:extLst>
          </p:nvPr>
        </p:nvGraphicFramePr>
        <p:xfrm>
          <a:off x="1632083" y="2226598"/>
          <a:ext cx="4091385" cy="794544"/>
        </p:xfrm>
        <a:graphic>
          <a:graphicData uri="http://schemas.openxmlformats.org/presentationml/2006/ole">
            <mc:AlternateContent xmlns:mc="http://schemas.openxmlformats.org/markup-compatibility/2006">
              <mc:Choice xmlns:v="urn:schemas-microsoft-com:vml" Requires="v">
                <p:oleObj spid="_x0000_s318994" name="公式" r:id="rId7" imgW="1498320" imgH="291960" progId="Equation.3">
                  <p:embed/>
                </p:oleObj>
              </mc:Choice>
              <mc:Fallback>
                <p:oleObj name="公式" r:id="rId7" imgW="1498320" imgH="291960" progId="Equation.3">
                  <p:embed/>
                  <p:pic>
                    <p:nvPicPr>
                      <p:cNvPr id="55" name="Object 1050">
                        <a:extLst>
                          <a:ext uri="{FF2B5EF4-FFF2-40B4-BE49-F238E27FC236}">
                            <a16:creationId xmlns:a16="http://schemas.microsoft.com/office/drawing/2014/main" id="{C264D841-E71B-4669-A815-2847094727BC}"/>
                          </a:ext>
                        </a:extLst>
                      </p:cNvPr>
                      <p:cNvPicPr>
                        <a:picLocks noChangeAspect="1" noChangeArrowheads="1"/>
                      </p:cNvPicPr>
                      <p:nvPr/>
                    </p:nvPicPr>
                    <p:blipFill>
                      <a:blip r:embed="rId8"/>
                      <a:srcRect/>
                      <a:stretch>
                        <a:fillRect/>
                      </a:stretch>
                    </p:blipFill>
                    <p:spPr bwMode="auto">
                      <a:xfrm>
                        <a:off x="1632083" y="2226598"/>
                        <a:ext cx="4091385" cy="794544"/>
                      </a:xfrm>
                      <a:prstGeom prst="rect">
                        <a:avLst/>
                      </a:prstGeom>
                      <a:noFill/>
                      <a:ln>
                        <a:noFill/>
                      </a:ln>
                      <a:effectLst/>
                    </p:spPr>
                  </p:pic>
                </p:oleObj>
              </mc:Fallback>
            </mc:AlternateContent>
          </a:graphicData>
        </a:graphic>
      </p:graphicFrame>
      <p:graphicFrame>
        <p:nvGraphicFramePr>
          <p:cNvPr id="82" name="对象 81">
            <a:extLst>
              <a:ext uri="{FF2B5EF4-FFF2-40B4-BE49-F238E27FC236}">
                <a16:creationId xmlns:a16="http://schemas.microsoft.com/office/drawing/2014/main" id="{BAFEB990-7D9C-4A63-A1D1-939B11BBB0DF}"/>
              </a:ext>
            </a:extLst>
          </p:cNvPr>
          <p:cNvGraphicFramePr>
            <a:graphicFrameLocks noChangeAspect="1"/>
          </p:cNvGraphicFramePr>
          <p:nvPr>
            <p:extLst>
              <p:ext uri="{D42A27DB-BD31-4B8C-83A1-F6EECF244321}">
                <p14:modId xmlns:p14="http://schemas.microsoft.com/office/powerpoint/2010/main" val="646615799"/>
              </p:ext>
            </p:extLst>
          </p:nvPr>
        </p:nvGraphicFramePr>
        <p:xfrm>
          <a:off x="1632083" y="5413425"/>
          <a:ext cx="5065100" cy="744083"/>
        </p:xfrm>
        <a:graphic>
          <a:graphicData uri="http://schemas.openxmlformats.org/presentationml/2006/ole">
            <mc:AlternateContent xmlns:mc="http://schemas.openxmlformats.org/markup-compatibility/2006">
              <mc:Choice xmlns:v="urn:schemas-microsoft-com:vml" Requires="v">
                <p:oleObj spid="_x0000_s318995" name="公式" r:id="rId9" imgW="1638000" imgH="241200" progId="Equation.3">
                  <p:embed/>
                </p:oleObj>
              </mc:Choice>
              <mc:Fallback>
                <p:oleObj name="公式" r:id="rId9" imgW="1638000" imgH="241200" progId="Equation.3">
                  <p:embed/>
                  <p:pic>
                    <p:nvPicPr>
                      <p:cNvPr id="56" name="对象 55">
                        <a:extLst>
                          <a:ext uri="{FF2B5EF4-FFF2-40B4-BE49-F238E27FC236}">
                            <a16:creationId xmlns:a16="http://schemas.microsoft.com/office/drawing/2014/main" id="{22F72BD0-F7EC-4318-951C-0C15A2DBB315}"/>
                          </a:ext>
                        </a:extLst>
                      </p:cNvPr>
                      <p:cNvPicPr/>
                      <p:nvPr/>
                    </p:nvPicPr>
                    <p:blipFill>
                      <a:blip r:embed="rId10"/>
                      <a:stretch>
                        <a:fillRect/>
                      </a:stretch>
                    </p:blipFill>
                    <p:spPr>
                      <a:xfrm>
                        <a:off x="1632083" y="5413425"/>
                        <a:ext cx="5065100" cy="744083"/>
                      </a:xfrm>
                      <a:prstGeom prst="rect">
                        <a:avLst/>
                      </a:prstGeom>
                    </p:spPr>
                  </p:pic>
                </p:oleObj>
              </mc:Fallback>
            </mc:AlternateContent>
          </a:graphicData>
        </a:graphic>
      </p:graphicFrame>
      <p:grpSp>
        <p:nvGrpSpPr>
          <p:cNvPr id="83" name="组合 82">
            <a:extLst>
              <a:ext uri="{FF2B5EF4-FFF2-40B4-BE49-F238E27FC236}">
                <a16:creationId xmlns:a16="http://schemas.microsoft.com/office/drawing/2014/main" id="{5DDF8ED3-6B4A-4A30-A0D7-9339C3DA6F2E}"/>
              </a:ext>
            </a:extLst>
          </p:cNvPr>
          <p:cNvGrpSpPr/>
          <p:nvPr/>
        </p:nvGrpSpPr>
        <p:grpSpPr>
          <a:xfrm>
            <a:off x="6892059" y="2416079"/>
            <a:ext cx="565812" cy="3812213"/>
            <a:chOff x="6361906" y="2410106"/>
            <a:chExt cx="522288" cy="3518966"/>
          </a:xfrm>
        </p:grpSpPr>
        <p:sp>
          <p:nvSpPr>
            <p:cNvPr id="84" name="Text Box 1058">
              <a:extLst>
                <a:ext uri="{FF2B5EF4-FFF2-40B4-BE49-F238E27FC236}">
                  <a16:creationId xmlns:a16="http://schemas.microsoft.com/office/drawing/2014/main" id="{1653F095-957A-41AE-911C-C3E82EBDA5F5}"/>
                </a:ext>
              </a:extLst>
            </p:cNvPr>
            <p:cNvSpPr txBox="1">
              <a:spLocks noChangeArrowheads="1"/>
            </p:cNvSpPr>
            <p:nvPr/>
          </p:nvSpPr>
          <p:spPr bwMode="auto">
            <a:xfrm>
              <a:off x="6361906" y="3581178"/>
              <a:ext cx="509311" cy="823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5200" b="1" dirty="0">
                  <a:solidFill>
                    <a:srgbClr val="FF0000"/>
                  </a:solidFill>
                  <a:sym typeface="Symbol" panose="05050102010706020507" pitchFamily="18" charset="2"/>
                </a:rPr>
                <a:t></a:t>
              </a:r>
              <a:endParaRPr lang="en-US" altLang="zh-CN" sz="5200" b="1" dirty="0">
                <a:solidFill>
                  <a:schemeClr val="hlink"/>
                </a:solidFill>
              </a:endParaRPr>
            </a:p>
          </p:txBody>
        </p:sp>
        <p:sp>
          <p:nvSpPr>
            <p:cNvPr id="85" name="Text Box 1058">
              <a:extLst>
                <a:ext uri="{FF2B5EF4-FFF2-40B4-BE49-F238E27FC236}">
                  <a16:creationId xmlns:a16="http://schemas.microsoft.com/office/drawing/2014/main" id="{709E2866-4693-4513-BDA9-624B1EB81C9B}"/>
                </a:ext>
              </a:extLst>
            </p:cNvPr>
            <p:cNvSpPr txBox="1">
              <a:spLocks noChangeArrowheads="1"/>
            </p:cNvSpPr>
            <p:nvPr/>
          </p:nvSpPr>
          <p:spPr bwMode="auto">
            <a:xfrm>
              <a:off x="6361906" y="5105178"/>
              <a:ext cx="509311" cy="823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5200" b="1" dirty="0">
                  <a:solidFill>
                    <a:srgbClr val="FF0000"/>
                  </a:solidFill>
                  <a:sym typeface="Symbol" panose="05050102010706020507" pitchFamily="18" charset="2"/>
                </a:rPr>
                <a:t></a:t>
              </a:r>
              <a:endParaRPr lang="en-US" altLang="zh-CN" sz="5200" b="1" dirty="0">
                <a:solidFill>
                  <a:schemeClr val="hlink"/>
                </a:solidFill>
              </a:endParaRPr>
            </a:p>
          </p:txBody>
        </p:sp>
        <p:grpSp>
          <p:nvGrpSpPr>
            <p:cNvPr id="86" name="Group 8">
              <a:extLst>
                <a:ext uri="{FF2B5EF4-FFF2-40B4-BE49-F238E27FC236}">
                  <a16:creationId xmlns:a16="http://schemas.microsoft.com/office/drawing/2014/main" id="{62E5C09E-61DF-4571-AA00-BAE3FE200E05}"/>
                </a:ext>
              </a:extLst>
            </p:cNvPr>
            <p:cNvGrpSpPr>
              <a:grpSpLocks/>
            </p:cNvGrpSpPr>
            <p:nvPr/>
          </p:nvGrpSpPr>
          <p:grpSpPr bwMode="auto">
            <a:xfrm>
              <a:off x="6565659" y="2410106"/>
              <a:ext cx="318535" cy="377264"/>
              <a:chOff x="4015" y="-702"/>
              <a:chExt cx="375" cy="672"/>
            </a:xfrm>
          </p:grpSpPr>
          <p:sp>
            <p:nvSpPr>
              <p:cNvPr id="87" name="Line 9">
                <a:extLst>
                  <a:ext uri="{FF2B5EF4-FFF2-40B4-BE49-F238E27FC236}">
                    <a16:creationId xmlns:a16="http://schemas.microsoft.com/office/drawing/2014/main" id="{8F1D478C-2AEB-41C0-8A2E-0D4108030512}"/>
                  </a:ext>
                </a:extLst>
              </p:cNvPr>
              <p:cNvSpPr>
                <a:spLocks noChangeShapeType="1"/>
              </p:cNvSpPr>
              <p:nvPr/>
            </p:nvSpPr>
            <p:spPr bwMode="auto">
              <a:xfrm>
                <a:off x="4015" y="-702"/>
                <a:ext cx="375" cy="67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8" name="Line 10">
                <a:extLst>
                  <a:ext uri="{FF2B5EF4-FFF2-40B4-BE49-F238E27FC236}">
                    <a16:creationId xmlns:a16="http://schemas.microsoft.com/office/drawing/2014/main" id="{5A2BA3B9-2A80-4250-9AFD-F7D5AA3A8032}"/>
                  </a:ext>
                </a:extLst>
              </p:cNvPr>
              <p:cNvSpPr>
                <a:spLocks noChangeShapeType="1"/>
              </p:cNvSpPr>
              <p:nvPr/>
            </p:nvSpPr>
            <p:spPr bwMode="auto">
              <a:xfrm flipH="1">
                <a:off x="4015" y="-702"/>
                <a:ext cx="336" cy="67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latin typeface="Times New Roman" panose="02020603050405020304" pitchFamily="18" charset="0"/>
                  <a:ea typeface="黑体" panose="02010609060101010101" pitchFamily="49" charset="-122"/>
                  <a:cs typeface="Times New Roman" panose="02020603050405020304" pitchFamily="18" charset="0"/>
                </a:endParaRPr>
              </a:p>
            </p:txBody>
          </p:sp>
        </p:grpSp>
      </p:grpSp>
      <p:sp>
        <p:nvSpPr>
          <p:cNvPr id="2" name="灯片编号占位符 1">
            <a:extLst>
              <a:ext uri="{FF2B5EF4-FFF2-40B4-BE49-F238E27FC236}">
                <a16:creationId xmlns:a16="http://schemas.microsoft.com/office/drawing/2014/main" id="{954A13C5-A6CB-4114-A2CA-950D5FE41698}"/>
              </a:ext>
            </a:extLst>
          </p:cNvPr>
          <p:cNvSpPr>
            <a:spLocks noGrp="1"/>
          </p:cNvSpPr>
          <p:nvPr>
            <p:ph type="sldNum" sz="quarter" idx="12"/>
          </p:nvPr>
        </p:nvSpPr>
        <p:spPr/>
        <p:txBody>
          <a:bodyPr/>
          <a:lstStyle/>
          <a:p>
            <a:fld id="{DD7B16FF-69CA-4A0B-BD3A-C4B4E2184A49}" type="slidenum">
              <a:rPr lang="zh-CN" altLang="en-US" smtClean="0"/>
              <a:pPr/>
              <a:t>80</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 name="Object 1030">
            <a:extLst>
              <a:ext uri="{FF2B5EF4-FFF2-40B4-BE49-F238E27FC236}">
                <a16:creationId xmlns:a16="http://schemas.microsoft.com/office/drawing/2014/main" id="{69E423A8-7168-4407-939F-A38138E7B044}"/>
              </a:ext>
            </a:extLst>
          </p:cNvPr>
          <p:cNvGraphicFramePr>
            <a:graphicFrameLocks noChangeAspect="1"/>
          </p:cNvGraphicFramePr>
          <p:nvPr>
            <p:extLst>
              <p:ext uri="{D42A27DB-BD31-4B8C-83A1-F6EECF244321}">
                <p14:modId xmlns:p14="http://schemas.microsoft.com/office/powerpoint/2010/main" val="1647741389"/>
              </p:ext>
            </p:extLst>
          </p:nvPr>
        </p:nvGraphicFramePr>
        <p:xfrm>
          <a:off x="2569358" y="2829300"/>
          <a:ext cx="3133460" cy="1136234"/>
        </p:xfrm>
        <a:graphic>
          <a:graphicData uri="http://schemas.openxmlformats.org/presentationml/2006/ole">
            <mc:AlternateContent xmlns:mc="http://schemas.openxmlformats.org/markup-compatibility/2006">
              <mc:Choice xmlns:v="urn:schemas-microsoft-com:vml" Requires="v">
                <p:oleObj spid="_x0000_s320164" name="公式" r:id="rId3" imgW="1282680" imgH="406080" progId="Equation.3">
                  <p:embed/>
                </p:oleObj>
              </mc:Choice>
              <mc:Fallback>
                <p:oleObj name="公式" r:id="rId3" imgW="1282680" imgH="406080" progId="Equation.3">
                  <p:embed/>
                  <p:pic>
                    <p:nvPicPr>
                      <p:cNvPr id="8" name="Object 1030">
                        <a:extLst>
                          <a:ext uri="{FF2B5EF4-FFF2-40B4-BE49-F238E27FC236}">
                            <a16:creationId xmlns:a16="http://schemas.microsoft.com/office/drawing/2014/main" id="{B1CCDED0-BF1B-4E80-9086-4637D4457C6A}"/>
                          </a:ext>
                        </a:extLst>
                      </p:cNvPr>
                      <p:cNvPicPr>
                        <a:picLocks noChangeAspect="1" noChangeArrowheads="1"/>
                      </p:cNvPicPr>
                      <p:nvPr/>
                    </p:nvPicPr>
                    <p:blipFill>
                      <a:blip r:embed="rId4"/>
                      <a:srcRect/>
                      <a:stretch>
                        <a:fillRect/>
                      </a:stretch>
                    </p:blipFill>
                    <p:spPr bwMode="auto">
                      <a:xfrm>
                        <a:off x="2569358" y="2829300"/>
                        <a:ext cx="3133460" cy="1136234"/>
                      </a:xfrm>
                      <a:prstGeom prst="rect">
                        <a:avLst/>
                      </a:prstGeom>
                      <a:noFill/>
                      <a:ln>
                        <a:noFill/>
                      </a:ln>
                      <a:effectLst/>
                    </p:spPr>
                  </p:pic>
                </p:oleObj>
              </mc:Fallback>
            </mc:AlternateContent>
          </a:graphicData>
        </a:graphic>
      </p:graphicFrame>
      <p:graphicFrame>
        <p:nvGraphicFramePr>
          <p:cNvPr id="43" name="Object 1033">
            <a:extLst>
              <a:ext uri="{FF2B5EF4-FFF2-40B4-BE49-F238E27FC236}">
                <a16:creationId xmlns:a16="http://schemas.microsoft.com/office/drawing/2014/main" id="{D7CC877E-8E14-44ED-9A78-477299E00F24}"/>
              </a:ext>
            </a:extLst>
          </p:cNvPr>
          <p:cNvGraphicFramePr>
            <a:graphicFrameLocks noChangeAspect="1"/>
          </p:cNvGraphicFramePr>
          <p:nvPr>
            <p:extLst>
              <p:ext uri="{D42A27DB-BD31-4B8C-83A1-F6EECF244321}">
                <p14:modId xmlns:p14="http://schemas.microsoft.com/office/powerpoint/2010/main" val="812875345"/>
              </p:ext>
            </p:extLst>
          </p:nvPr>
        </p:nvGraphicFramePr>
        <p:xfrm>
          <a:off x="2569357" y="5431073"/>
          <a:ext cx="3492684" cy="1122073"/>
        </p:xfrm>
        <a:graphic>
          <a:graphicData uri="http://schemas.openxmlformats.org/presentationml/2006/ole">
            <mc:AlternateContent xmlns:mc="http://schemas.openxmlformats.org/markup-compatibility/2006">
              <mc:Choice xmlns:v="urn:schemas-microsoft-com:vml" Requires="v">
                <p:oleObj spid="_x0000_s320165" name="公式" r:id="rId5" imgW="1320480" imgH="406080" progId="Equation.3">
                  <p:embed/>
                </p:oleObj>
              </mc:Choice>
              <mc:Fallback>
                <p:oleObj name="公式" r:id="rId5" imgW="1320480" imgH="406080" progId="Equation.3">
                  <p:embed/>
                  <p:pic>
                    <p:nvPicPr>
                      <p:cNvPr id="11" name="Object 1033">
                        <a:extLst>
                          <a:ext uri="{FF2B5EF4-FFF2-40B4-BE49-F238E27FC236}">
                            <a16:creationId xmlns:a16="http://schemas.microsoft.com/office/drawing/2014/main" id="{ECEFCF2C-DD06-49EB-A079-2E7340059297}"/>
                          </a:ext>
                        </a:extLst>
                      </p:cNvPr>
                      <p:cNvPicPr>
                        <a:picLocks noChangeAspect="1" noChangeArrowheads="1"/>
                      </p:cNvPicPr>
                      <p:nvPr/>
                    </p:nvPicPr>
                    <p:blipFill>
                      <a:blip r:embed="rId6"/>
                      <a:srcRect/>
                      <a:stretch>
                        <a:fillRect/>
                      </a:stretch>
                    </p:blipFill>
                    <p:spPr bwMode="auto">
                      <a:xfrm>
                        <a:off x="2569357" y="5431073"/>
                        <a:ext cx="3492684" cy="1122073"/>
                      </a:xfrm>
                      <a:prstGeom prst="rect">
                        <a:avLst/>
                      </a:prstGeom>
                      <a:noFill/>
                      <a:ln>
                        <a:noFill/>
                      </a:ln>
                      <a:effectLst/>
                    </p:spPr>
                  </p:pic>
                </p:oleObj>
              </mc:Fallback>
            </mc:AlternateContent>
          </a:graphicData>
        </a:graphic>
      </p:graphicFrame>
      <p:graphicFrame>
        <p:nvGraphicFramePr>
          <p:cNvPr id="44" name="Object 1036">
            <a:extLst>
              <a:ext uri="{FF2B5EF4-FFF2-40B4-BE49-F238E27FC236}">
                <a16:creationId xmlns:a16="http://schemas.microsoft.com/office/drawing/2014/main" id="{D39E10A4-2B6D-4EC6-B0AD-51BA37B58509}"/>
              </a:ext>
            </a:extLst>
          </p:cNvPr>
          <p:cNvGraphicFramePr>
            <a:graphicFrameLocks noChangeAspect="1"/>
          </p:cNvGraphicFramePr>
          <p:nvPr>
            <p:extLst>
              <p:ext uri="{D42A27DB-BD31-4B8C-83A1-F6EECF244321}">
                <p14:modId xmlns:p14="http://schemas.microsoft.com/office/powerpoint/2010/main" val="4222702420"/>
              </p:ext>
            </p:extLst>
          </p:nvPr>
        </p:nvGraphicFramePr>
        <p:xfrm>
          <a:off x="2569357" y="1528123"/>
          <a:ext cx="3179895" cy="1153980"/>
        </p:xfrm>
        <a:graphic>
          <a:graphicData uri="http://schemas.openxmlformats.org/presentationml/2006/ole">
            <mc:AlternateContent xmlns:mc="http://schemas.openxmlformats.org/markup-compatibility/2006">
              <mc:Choice xmlns:v="urn:schemas-microsoft-com:vml" Requires="v">
                <p:oleObj spid="_x0000_s320166" name="公式" r:id="rId7" imgW="1307880" imgH="406080" progId="Equation.3">
                  <p:embed/>
                </p:oleObj>
              </mc:Choice>
              <mc:Fallback>
                <p:oleObj name="公式" r:id="rId7" imgW="1307880" imgH="406080" progId="Equation.3">
                  <p:embed/>
                  <p:pic>
                    <p:nvPicPr>
                      <p:cNvPr id="14" name="Object 1036">
                        <a:extLst>
                          <a:ext uri="{FF2B5EF4-FFF2-40B4-BE49-F238E27FC236}">
                            <a16:creationId xmlns:a16="http://schemas.microsoft.com/office/drawing/2014/main" id="{D1C209FF-2494-4FC1-B383-11EB18F65C1D}"/>
                          </a:ext>
                        </a:extLst>
                      </p:cNvPr>
                      <p:cNvPicPr>
                        <a:picLocks noChangeAspect="1" noChangeArrowheads="1"/>
                      </p:cNvPicPr>
                      <p:nvPr/>
                    </p:nvPicPr>
                    <p:blipFill>
                      <a:blip r:embed="rId8"/>
                      <a:srcRect/>
                      <a:stretch>
                        <a:fillRect/>
                      </a:stretch>
                    </p:blipFill>
                    <p:spPr bwMode="auto">
                      <a:xfrm>
                        <a:off x="2569357" y="1528123"/>
                        <a:ext cx="3179895" cy="1153980"/>
                      </a:xfrm>
                      <a:prstGeom prst="rect">
                        <a:avLst/>
                      </a:prstGeom>
                      <a:noFill/>
                      <a:ln>
                        <a:noFill/>
                      </a:ln>
                      <a:effectLst/>
                    </p:spPr>
                  </p:pic>
                </p:oleObj>
              </mc:Fallback>
            </mc:AlternateContent>
          </a:graphicData>
        </a:graphic>
      </p:graphicFrame>
      <p:graphicFrame>
        <p:nvGraphicFramePr>
          <p:cNvPr id="45" name="Object 1039">
            <a:extLst>
              <a:ext uri="{FF2B5EF4-FFF2-40B4-BE49-F238E27FC236}">
                <a16:creationId xmlns:a16="http://schemas.microsoft.com/office/drawing/2014/main" id="{73359BFF-7E43-41A1-8DA7-299AF0FC9A4B}"/>
              </a:ext>
            </a:extLst>
          </p:cNvPr>
          <p:cNvGraphicFramePr>
            <a:graphicFrameLocks noChangeAspect="1"/>
          </p:cNvGraphicFramePr>
          <p:nvPr>
            <p:extLst>
              <p:ext uri="{D42A27DB-BD31-4B8C-83A1-F6EECF244321}">
                <p14:modId xmlns:p14="http://schemas.microsoft.com/office/powerpoint/2010/main" val="4110648554"/>
              </p:ext>
            </p:extLst>
          </p:nvPr>
        </p:nvGraphicFramePr>
        <p:xfrm>
          <a:off x="2569357" y="4112730"/>
          <a:ext cx="3091395" cy="1318343"/>
        </p:xfrm>
        <a:graphic>
          <a:graphicData uri="http://schemas.openxmlformats.org/presentationml/2006/ole">
            <mc:AlternateContent xmlns:mc="http://schemas.openxmlformats.org/markup-compatibility/2006">
              <mc:Choice xmlns:v="urn:schemas-microsoft-com:vml" Requires="v">
                <p:oleObj spid="_x0000_s320167" name="公式" r:id="rId9" imgW="1282680" imgH="444240" progId="Equation.3">
                  <p:embed/>
                </p:oleObj>
              </mc:Choice>
              <mc:Fallback>
                <p:oleObj name="公式" r:id="rId9" imgW="1282680" imgH="444240" progId="Equation.3">
                  <p:embed/>
                  <p:pic>
                    <p:nvPicPr>
                      <p:cNvPr id="17" name="Object 1039">
                        <a:extLst>
                          <a:ext uri="{FF2B5EF4-FFF2-40B4-BE49-F238E27FC236}">
                            <a16:creationId xmlns:a16="http://schemas.microsoft.com/office/drawing/2014/main" id="{0F6B7302-B6EE-449B-B030-322FB7735540}"/>
                          </a:ext>
                        </a:extLst>
                      </p:cNvPr>
                      <p:cNvPicPr>
                        <a:picLocks noChangeAspect="1" noChangeArrowheads="1"/>
                      </p:cNvPicPr>
                      <p:nvPr/>
                    </p:nvPicPr>
                    <p:blipFill>
                      <a:blip r:embed="rId10"/>
                      <a:srcRect/>
                      <a:stretch>
                        <a:fillRect/>
                      </a:stretch>
                    </p:blipFill>
                    <p:spPr bwMode="auto">
                      <a:xfrm>
                        <a:off x="2569357" y="4112730"/>
                        <a:ext cx="3091395" cy="1318343"/>
                      </a:xfrm>
                      <a:prstGeom prst="rect">
                        <a:avLst/>
                      </a:prstGeom>
                      <a:noFill/>
                      <a:ln>
                        <a:noFill/>
                      </a:ln>
                      <a:effectLst/>
                    </p:spPr>
                  </p:pic>
                </p:oleObj>
              </mc:Fallback>
            </mc:AlternateContent>
          </a:graphicData>
        </a:graphic>
      </p:graphicFrame>
      <p:grpSp>
        <p:nvGrpSpPr>
          <p:cNvPr id="49" name="组合 48">
            <a:extLst>
              <a:ext uri="{FF2B5EF4-FFF2-40B4-BE49-F238E27FC236}">
                <a16:creationId xmlns:a16="http://schemas.microsoft.com/office/drawing/2014/main" id="{83EE8879-CD32-44F9-B1AB-B7DE62DDF3D7}"/>
              </a:ext>
            </a:extLst>
          </p:cNvPr>
          <p:cNvGrpSpPr/>
          <p:nvPr/>
        </p:nvGrpSpPr>
        <p:grpSpPr>
          <a:xfrm>
            <a:off x="1853892" y="730243"/>
            <a:ext cx="5783926" cy="506425"/>
            <a:chOff x="701675" y="1125331"/>
            <a:chExt cx="5339009" cy="467469"/>
          </a:xfrm>
        </p:grpSpPr>
        <p:sp>
          <p:nvSpPr>
            <p:cNvPr id="50" name="Text Box 1047">
              <a:extLst>
                <a:ext uri="{FF2B5EF4-FFF2-40B4-BE49-F238E27FC236}">
                  <a16:creationId xmlns:a16="http://schemas.microsoft.com/office/drawing/2014/main" id="{FBE78401-5F9D-4AB2-A5B8-63CBED3B7074}"/>
                </a:ext>
              </a:extLst>
            </p:cNvPr>
            <p:cNvSpPr txBox="1">
              <a:spLocks noChangeArrowheads="1"/>
            </p:cNvSpPr>
            <p:nvPr/>
          </p:nvSpPr>
          <p:spPr bwMode="auto">
            <a:xfrm>
              <a:off x="701675" y="1138238"/>
              <a:ext cx="3911130" cy="45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600" b="1" dirty="0">
                  <a:ea typeface="黑体" panose="02010609060101010101" pitchFamily="49" charset="-122"/>
                  <a:cs typeface="Times New Roman" panose="02020603050405020304" pitchFamily="18" charset="0"/>
                </a:rPr>
                <a:t>在 </a:t>
              </a:r>
              <a:r>
                <a:rPr lang="en-US" altLang="zh-CN" sz="2600" b="1" i="1" dirty="0">
                  <a:ea typeface="黑体" panose="02010609060101010101" pitchFamily="49" charset="-122"/>
                  <a:cs typeface="Times New Roman" panose="02020603050405020304" pitchFamily="18" charset="0"/>
                </a:rPr>
                <a:t>R</a:t>
              </a:r>
              <a:r>
                <a:rPr lang="en-US" altLang="zh-CN" sz="2600" b="1" dirty="0">
                  <a:ea typeface="黑体" panose="02010609060101010101" pitchFamily="49" charset="-122"/>
                  <a:cs typeface="Times New Roman" panose="02020603050405020304" pitchFamily="18" charset="0"/>
                </a:rPr>
                <a:t>-</a:t>
              </a:r>
              <a:r>
                <a:rPr lang="en-US" altLang="zh-CN" sz="2600" b="1" i="1" dirty="0">
                  <a:ea typeface="黑体" panose="02010609060101010101" pitchFamily="49" charset="-122"/>
                  <a:cs typeface="Times New Roman" panose="02020603050405020304" pitchFamily="18" charset="0"/>
                </a:rPr>
                <a:t>L</a:t>
              </a:r>
              <a:r>
                <a:rPr lang="en-US" altLang="zh-CN" sz="2600" b="1" dirty="0">
                  <a:ea typeface="黑体" panose="02010609060101010101" pitchFamily="49" charset="-122"/>
                  <a:cs typeface="Times New Roman" panose="02020603050405020304" pitchFamily="18" charset="0"/>
                </a:rPr>
                <a:t>-</a:t>
              </a:r>
              <a:r>
                <a:rPr lang="en-US" altLang="zh-CN" sz="2600" b="1" i="1" dirty="0">
                  <a:ea typeface="黑体" panose="02010609060101010101" pitchFamily="49" charset="-122"/>
                  <a:cs typeface="Times New Roman" panose="02020603050405020304" pitchFamily="18" charset="0"/>
                </a:rPr>
                <a:t>C </a:t>
              </a:r>
              <a:r>
                <a:rPr lang="zh-CN" altLang="en-US" sz="2600" b="1" dirty="0">
                  <a:ea typeface="黑体" panose="02010609060101010101" pitchFamily="49" charset="-122"/>
                  <a:cs typeface="Times New Roman" panose="02020603050405020304" pitchFamily="18" charset="0"/>
                </a:rPr>
                <a:t>串联电路中，假设</a:t>
              </a:r>
            </a:p>
          </p:txBody>
        </p:sp>
        <p:graphicFrame>
          <p:nvGraphicFramePr>
            <p:cNvPr id="51" name="对象 50">
              <a:extLst>
                <a:ext uri="{FF2B5EF4-FFF2-40B4-BE49-F238E27FC236}">
                  <a16:creationId xmlns:a16="http://schemas.microsoft.com/office/drawing/2014/main" id="{27C7A4EE-D5AF-423B-9E21-6B2B2E129D4E}"/>
                </a:ext>
              </a:extLst>
            </p:cNvPr>
            <p:cNvGraphicFramePr>
              <a:graphicFrameLocks noChangeAspect="1"/>
            </p:cNvGraphicFramePr>
            <p:nvPr>
              <p:extLst>
                <p:ext uri="{D42A27DB-BD31-4B8C-83A1-F6EECF244321}">
                  <p14:modId xmlns:p14="http://schemas.microsoft.com/office/powerpoint/2010/main" val="3246383557"/>
                </p:ext>
              </p:extLst>
            </p:nvPr>
          </p:nvGraphicFramePr>
          <p:xfrm>
            <a:off x="4586121" y="1125331"/>
            <a:ext cx="1454563" cy="430461"/>
          </p:xfrm>
          <a:graphic>
            <a:graphicData uri="http://schemas.openxmlformats.org/presentationml/2006/ole">
              <mc:AlternateContent xmlns:mc="http://schemas.openxmlformats.org/markup-compatibility/2006">
                <mc:Choice xmlns:v="urn:schemas-microsoft-com:vml" Requires="v">
                  <p:oleObj spid="_x0000_s320168" name="公式" r:id="rId11" imgW="685800" imgH="203040" progId="Equation.3">
                    <p:embed/>
                  </p:oleObj>
                </mc:Choice>
                <mc:Fallback>
                  <p:oleObj name="公式" r:id="rId11" imgW="685800" imgH="203040" progId="Equation.3">
                    <p:embed/>
                    <p:pic>
                      <p:nvPicPr>
                        <p:cNvPr id="49" name="对象 48">
                          <a:extLst>
                            <a:ext uri="{FF2B5EF4-FFF2-40B4-BE49-F238E27FC236}">
                              <a16:creationId xmlns:a16="http://schemas.microsoft.com/office/drawing/2014/main" id="{139B75D2-0EFF-4C96-9AFA-DDF08F5090D8}"/>
                            </a:ext>
                          </a:extLst>
                        </p:cNvPr>
                        <p:cNvPicPr/>
                        <p:nvPr/>
                      </p:nvPicPr>
                      <p:blipFill>
                        <a:blip r:embed="rId12"/>
                        <a:stretch>
                          <a:fillRect/>
                        </a:stretch>
                      </p:blipFill>
                      <p:spPr>
                        <a:xfrm>
                          <a:off x="4586121" y="1125331"/>
                          <a:ext cx="1454563" cy="430461"/>
                        </a:xfrm>
                        <a:prstGeom prst="rect">
                          <a:avLst/>
                        </a:prstGeom>
                      </p:spPr>
                    </p:pic>
                  </p:oleObj>
                </mc:Fallback>
              </mc:AlternateContent>
            </a:graphicData>
          </a:graphic>
        </p:graphicFrame>
      </p:grpSp>
      <p:sp>
        <p:nvSpPr>
          <p:cNvPr id="52" name="Rectangle 1046">
            <a:extLst>
              <a:ext uri="{FF2B5EF4-FFF2-40B4-BE49-F238E27FC236}">
                <a16:creationId xmlns:a16="http://schemas.microsoft.com/office/drawing/2014/main" id="{9A0AC5D5-A42E-41B5-A083-A616005956B9}"/>
              </a:ext>
            </a:extLst>
          </p:cNvPr>
          <p:cNvSpPr>
            <a:spLocks noChangeArrowheads="1"/>
          </p:cNvSpPr>
          <p:nvPr/>
        </p:nvSpPr>
        <p:spPr bwMode="auto">
          <a:xfrm>
            <a:off x="3868362" y="111891"/>
            <a:ext cx="1524776"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pPr>
            <a:r>
              <a:rPr lang="zh-CN" altLang="en-US" sz="2600" b="1" dirty="0">
                <a:solidFill>
                  <a:srgbClr val="FF0000"/>
                </a:solidFill>
                <a:latin typeface="黑体" panose="02010609060101010101" pitchFamily="49" charset="-122"/>
                <a:ea typeface="黑体" panose="02010609060101010101" pitchFamily="49" charset="-122"/>
              </a:rPr>
              <a:t>正误判断</a:t>
            </a:r>
          </a:p>
        </p:txBody>
      </p:sp>
      <p:grpSp>
        <p:nvGrpSpPr>
          <p:cNvPr id="53" name="组合 52">
            <a:extLst>
              <a:ext uri="{FF2B5EF4-FFF2-40B4-BE49-F238E27FC236}">
                <a16:creationId xmlns:a16="http://schemas.microsoft.com/office/drawing/2014/main" id="{D068D594-05C3-452F-A45E-5A3A09D3CFE1}"/>
              </a:ext>
            </a:extLst>
          </p:cNvPr>
          <p:cNvGrpSpPr/>
          <p:nvPr/>
        </p:nvGrpSpPr>
        <p:grpSpPr>
          <a:xfrm>
            <a:off x="6817322" y="1606325"/>
            <a:ext cx="550151" cy="4590135"/>
            <a:chOff x="6292917" y="1679419"/>
            <a:chExt cx="507832" cy="4237048"/>
          </a:xfrm>
        </p:grpSpPr>
        <p:sp>
          <p:nvSpPr>
            <p:cNvPr id="54" name="Text Box 1043">
              <a:extLst>
                <a:ext uri="{FF2B5EF4-FFF2-40B4-BE49-F238E27FC236}">
                  <a16:creationId xmlns:a16="http://schemas.microsoft.com/office/drawing/2014/main" id="{9AA84520-EF55-489F-80D4-E9864DE5E21C}"/>
                </a:ext>
              </a:extLst>
            </p:cNvPr>
            <p:cNvSpPr txBox="1">
              <a:spLocks noChangeArrowheads="1"/>
            </p:cNvSpPr>
            <p:nvPr/>
          </p:nvSpPr>
          <p:spPr bwMode="auto">
            <a:xfrm>
              <a:off x="6292917" y="1679419"/>
              <a:ext cx="507832" cy="823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5200" dirty="0">
                  <a:solidFill>
                    <a:srgbClr val="FF0000"/>
                  </a:solidFill>
                  <a:sym typeface="Symbol" panose="05050102010706020507" pitchFamily="18" charset="2"/>
                </a:rPr>
                <a:t></a:t>
              </a:r>
              <a:endParaRPr lang="en-US" altLang="zh-CN" sz="5200" dirty="0">
                <a:solidFill>
                  <a:schemeClr val="hlink"/>
                </a:solidFill>
              </a:endParaRPr>
            </a:p>
          </p:txBody>
        </p:sp>
        <p:sp>
          <p:nvSpPr>
            <p:cNvPr id="55" name="Text Box 1051">
              <a:extLst>
                <a:ext uri="{FF2B5EF4-FFF2-40B4-BE49-F238E27FC236}">
                  <a16:creationId xmlns:a16="http://schemas.microsoft.com/office/drawing/2014/main" id="{60D1FA09-B959-4802-9226-9C6FEF6C69C9}"/>
                </a:ext>
              </a:extLst>
            </p:cNvPr>
            <p:cNvSpPr txBox="1">
              <a:spLocks noChangeArrowheads="1"/>
            </p:cNvSpPr>
            <p:nvPr/>
          </p:nvSpPr>
          <p:spPr bwMode="auto">
            <a:xfrm>
              <a:off x="6292917" y="4139824"/>
              <a:ext cx="507832" cy="823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5200" dirty="0">
                  <a:solidFill>
                    <a:srgbClr val="FF0000"/>
                  </a:solidFill>
                  <a:sym typeface="Symbol" panose="05050102010706020507" pitchFamily="18" charset="2"/>
                </a:rPr>
                <a:t></a:t>
              </a:r>
              <a:endParaRPr lang="en-US" altLang="zh-CN" sz="5200" dirty="0">
                <a:solidFill>
                  <a:schemeClr val="hlink"/>
                </a:solidFill>
              </a:endParaRPr>
            </a:p>
          </p:txBody>
        </p:sp>
        <p:grpSp>
          <p:nvGrpSpPr>
            <p:cNvPr id="56" name="组合 55">
              <a:extLst>
                <a:ext uri="{FF2B5EF4-FFF2-40B4-BE49-F238E27FC236}">
                  <a16:creationId xmlns:a16="http://schemas.microsoft.com/office/drawing/2014/main" id="{33ABCC78-EE3A-425B-9E98-5D2BC3F24AF4}"/>
                </a:ext>
              </a:extLst>
            </p:cNvPr>
            <p:cNvGrpSpPr/>
            <p:nvPr/>
          </p:nvGrpSpPr>
          <p:grpSpPr>
            <a:xfrm>
              <a:off x="6395100" y="3067423"/>
              <a:ext cx="318535" cy="377264"/>
              <a:chOff x="6565659" y="2410106"/>
              <a:chExt cx="318535" cy="377264"/>
            </a:xfrm>
          </p:grpSpPr>
          <p:sp>
            <p:nvSpPr>
              <p:cNvPr id="60" name="Line 9">
                <a:extLst>
                  <a:ext uri="{FF2B5EF4-FFF2-40B4-BE49-F238E27FC236}">
                    <a16:creationId xmlns:a16="http://schemas.microsoft.com/office/drawing/2014/main" id="{BDDA12C1-BAFB-478C-A0F2-6FBD1BCADC73}"/>
                  </a:ext>
                </a:extLst>
              </p:cNvPr>
              <p:cNvSpPr>
                <a:spLocks noChangeShapeType="1"/>
              </p:cNvSpPr>
              <p:nvPr/>
            </p:nvSpPr>
            <p:spPr bwMode="auto">
              <a:xfrm>
                <a:off x="6565659" y="2410106"/>
                <a:ext cx="318535" cy="37726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1" name="Line 10">
                <a:extLst>
                  <a:ext uri="{FF2B5EF4-FFF2-40B4-BE49-F238E27FC236}">
                    <a16:creationId xmlns:a16="http://schemas.microsoft.com/office/drawing/2014/main" id="{AAA08074-2B6A-4D93-80A9-207276DAB47C}"/>
                  </a:ext>
                </a:extLst>
              </p:cNvPr>
              <p:cNvSpPr>
                <a:spLocks noChangeShapeType="1"/>
              </p:cNvSpPr>
              <p:nvPr/>
            </p:nvSpPr>
            <p:spPr bwMode="auto">
              <a:xfrm flipH="1">
                <a:off x="6565659" y="2410106"/>
                <a:ext cx="285407" cy="37726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57" name="组合 56">
              <a:extLst>
                <a:ext uri="{FF2B5EF4-FFF2-40B4-BE49-F238E27FC236}">
                  <a16:creationId xmlns:a16="http://schemas.microsoft.com/office/drawing/2014/main" id="{719D0B1B-D2FF-44F0-B5B5-CDA7617128B5}"/>
                </a:ext>
              </a:extLst>
            </p:cNvPr>
            <p:cNvGrpSpPr/>
            <p:nvPr/>
          </p:nvGrpSpPr>
          <p:grpSpPr>
            <a:xfrm>
              <a:off x="6395100" y="5539203"/>
              <a:ext cx="318535" cy="377264"/>
              <a:chOff x="6565659" y="2410106"/>
              <a:chExt cx="318535" cy="377264"/>
            </a:xfrm>
          </p:grpSpPr>
          <p:sp>
            <p:nvSpPr>
              <p:cNvPr id="58" name="Line 9">
                <a:extLst>
                  <a:ext uri="{FF2B5EF4-FFF2-40B4-BE49-F238E27FC236}">
                    <a16:creationId xmlns:a16="http://schemas.microsoft.com/office/drawing/2014/main" id="{BD2D2739-9401-4461-AF98-61027A8BD8CA}"/>
                  </a:ext>
                </a:extLst>
              </p:cNvPr>
              <p:cNvSpPr>
                <a:spLocks noChangeShapeType="1"/>
              </p:cNvSpPr>
              <p:nvPr/>
            </p:nvSpPr>
            <p:spPr bwMode="auto">
              <a:xfrm>
                <a:off x="6565659" y="2410106"/>
                <a:ext cx="318535" cy="37726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9" name="Line 10">
                <a:extLst>
                  <a:ext uri="{FF2B5EF4-FFF2-40B4-BE49-F238E27FC236}">
                    <a16:creationId xmlns:a16="http://schemas.microsoft.com/office/drawing/2014/main" id="{BB18576D-FC37-4B9D-8DFC-4FDF15EE93FF}"/>
                  </a:ext>
                </a:extLst>
              </p:cNvPr>
              <p:cNvSpPr>
                <a:spLocks noChangeShapeType="1"/>
              </p:cNvSpPr>
              <p:nvPr/>
            </p:nvSpPr>
            <p:spPr bwMode="auto">
              <a:xfrm flipH="1">
                <a:off x="6565659" y="2410106"/>
                <a:ext cx="285407" cy="37726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latin typeface="Times New Roman" panose="02020603050405020304" pitchFamily="18" charset="0"/>
                  <a:ea typeface="黑体" panose="02010609060101010101" pitchFamily="49" charset="-122"/>
                  <a:cs typeface="Times New Roman" panose="02020603050405020304" pitchFamily="18" charset="0"/>
                </a:endParaRPr>
              </a:p>
            </p:txBody>
          </p:sp>
        </p:grpSp>
      </p:grpSp>
      <p:cxnSp>
        <p:nvCxnSpPr>
          <p:cNvPr id="62" name="直接连接符 61">
            <a:extLst>
              <a:ext uri="{FF2B5EF4-FFF2-40B4-BE49-F238E27FC236}">
                <a16:creationId xmlns:a16="http://schemas.microsoft.com/office/drawing/2014/main" id="{54067D5F-6E03-4988-AFA1-6AE9FBB569C7}"/>
              </a:ext>
            </a:extLst>
          </p:cNvPr>
          <p:cNvCxnSpPr>
            <a:cxnSpLocks/>
          </p:cNvCxnSpPr>
          <p:nvPr/>
        </p:nvCxnSpPr>
        <p:spPr>
          <a:xfrm>
            <a:off x="1853891" y="2682102"/>
            <a:ext cx="6321458" cy="0"/>
          </a:xfrm>
          <a:prstGeom prst="line">
            <a:avLst/>
          </a:prstGeom>
          <a:ln w="12700">
            <a:solidFill>
              <a:schemeClr val="accent6">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F98FE209-08B4-47AD-9B03-C0668E6D1516}"/>
              </a:ext>
            </a:extLst>
          </p:cNvPr>
          <p:cNvCxnSpPr>
            <a:cxnSpLocks/>
          </p:cNvCxnSpPr>
          <p:nvPr/>
        </p:nvCxnSpPr>
        <p:spPr>
          <a:xfrm>
            <a:off x="1845381" y="3970563"/>
            <a:ext cx="6321458" cy="0"/>
          </a:xfrm>
          <a:prstGeom prst="line">
            <a:avLst/>
          </a:prstGeom>
          <a:ln w="12700">
            <a:solidFill>
              <a:schemeClr val="accent6">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9E9C6E81-12D2-4C60-B2A6-C07691A782D3}"/>
              </a:ext>
            </a:extLst>
          </p:cNvPr>
          <p:cNvCxnSpPr>
            <a:cxnSpLocks/>
          </p:cNvCxnSpPr>
          <p:nvPr/>
        </p:nvCxnSpPr>
        <p:spPr>
          <a:xfrm>
            <a:off x="1816445" y="5453061"/>
            <a:ext cx="6321458" cy="0"/>
          </a:xfrm>
          <a:prstGeom prst="line">
            <a:avLst/>
          </a:prstGeom>
          <a:ln w="12700">
            <a:solidFill>
              <a:schemeClr val="accent6">
                <a:lumMod val="75000"/>
              </a:schemeClr>
            </a:solidFill>
            <a:prstDash val="lgDash"/>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1590C523-F26B-4180-80FB-CD7D695C34BE}"/>
              </a:ext>
            </a:extLst>
          </p:cNvPr>
          <p:cNvSpPr>
            <a:spLocks noGrp="1"/>
          </p:cNvSpPr>
          <p:nvPr>
            <p:ph type="sldNum" sz="quarter" idx="12"/>
          </p:nvPr>
        </p:nvSpPr>
        <p:spPr/>
        <p:txBody>
          <a:bodyPr/>
          <a:lstStyle/>
          <a:p>
            <a:fld id="{DD7B16FF-69CA-4A0B-BD3A-C4B4E2184A49}" type="slidenum">
              <a:rPr lang="zh-CN" altLang="en-US" smtClean="0"/>
              <a:pPr/>
              <a:t>81</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5106" name="Group 1026">
            <a:extLst>
              <a:ext uri="{FF2B5EF4-FFF2-40B4-BE49-F238E27FC236}">
                <a16:creationId xmlns:a16="http://schemas.microsoft.com/office/drawing/2014/main" id="{8CB0CAF9-F9A3-4BAF-91AB-21FFF547E105}"/>
              </a:ext>
            </a:extLst>
          </p:cNvPr>
          <p:cNvGrpSpPr>
            <a:grpSpLocks/>
          </p:cNvGrpSpPr>
          <p:nvPr/>
        </p:nvGrpSpPr>
        <p:grpSpPr bwMode="auto">
          <a:xfrm>
            <a:off x="337870" y="234786"/>
            <a:ext cx="893449" cy="560945"/>
            <a:chOff x="192" y="432"/>
            <a:chExt cx="636" cy="432"/>
          </a:xfrm>
        </p:grpSpPr>
        <p:sp>
          <p:nvSpPr>
            <p:cNvPr id="175107" name="Oval 1027">
              <a:extLst>
                <a:ext uri="{FF2B5EF4-FFF2-40B4-BE49-F238E27FC236}">
                  <a16:creationId xmlns:a16="http://schemas.microsoft.com/office/drawing/2014/main" id="{D52CF7E8-581A-401A-8C0E-EF6C49D229B6}"/>
                </a:ext>
              </a:extLst>
            </p:cNvPr>
            <p:cNvSpPr>
              <a:spLocks noChangeArrowheads="1"/>
            </p:cNvSpPr>
            <p:nvPr/>
          </p:nvSpPr>
          <p:spPr bwMode="auto">
            <a:xfrm>
              <a:off x="192" y="432"/>
              <a:ext cx="636" cy="432"/>
            </a:xfrm>
            <a:prstGeom prst="ellipse">
              <a:avLst/>
            </a:prstGeom>
            <a:gradFill rotWithShape="0">
              <a:gsLst>
                <a:gs pos="0">
                  <a:srgbClr val="FF9900"/>
                </a:gs>
                <a:gs pos="50000">
                  <a:schemeClr val="bg1"/>
                </a:gs>
                <a:gs pos="100000">
                  <a:srgbClr val="FF9900"/>
                </a:gs>
              </a:gsLst>
              <a:lin ang="5400000" scaled="1"/>
            </a:gra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75108" name="Text Box 1028">
              <a:extLst>
                <a:ext uri="{FF2B5EF4-FFF2-40B4-BE49-F238E27FC236}">
                  <a16:creationId xmlns:a16="http://schemas.microsoft.com/office/drawing/2014/main" id="{DF7CB1A8-F477-4A25-A3FE-32A01E18D758}"/>
                </a:ext>
              </a:extLst>
            </p:cNvPr>
            <p:cNvSpPr txBox="1">
              <a:spLocks noChangeArrowheads="1"/>
            </p:cNvSpPr>
            <p:nvPr/>
          </p:nvSpPr>
          <p:spPr bwMode="auto">
            <a:xfrm>
              <a:off x="264" y="444"/>
              <a:ext cx="516"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例</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8</a:t>
              </a:r>
            </a:p>
          </p:txBody>
        </p:sp>
      </p:grpSp>
      <p:sp>
        <p:nvSpPr>
          <p:cNvPr id="102" name="Text Box 1031">
            <a:extLst>
              <a:ext uri="{FF2B5EF4-FFF2-40B4-BE49-F238E27FC236}">
                <a16:creationId xmlns:a16="http://schemas.microsoft.com/office/drawing/2014/main" id="{74BCEEFE-2A30-4963-A5E3-775C6975DF9E}"/>
              </a:ext>
            </a:extLst>
          </p:cNvPr>
          <p:cNvSpPr txBox="1">
            <a:spLocks noChangeArrowheads="1"/>
          </p:cNvSpPr>
          <p:nvPr/>
        </p:nvSpPr>
        <p:spPr bwMode="auto">
          <a:xfrm>
            <a:off x="790802" y="1527514"/>
            <a:ext cx="5569467"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600" b="1" dirty="0">
                <a:latin typeface="黑体" panose="02010609060101010101" pitchFamily="49" charset="-122"/>
                <a:ea typeface="黑体" panose="02010609060101010101" pitchFamily="49" charset="-122"/>
              </a:rPr>
              <a:t>解：并联电路以电压为参考相量，   </a:t>
            </a:r>
          </a:p>
          <a:p>
            <a:r>
              <a:rPr lang="zh-CN" altLang="en-US" sz="2600" b="1" dirty="0">
                <a:latin typeface="黑体" panose="02010609060101010101" pitchFamily="49" charset="-122"/>
                <a:ea typeface="黑体" panose="02010609060101010101" pitchFamily="49" charset="-122"/>
              </a:rPr>
              <a:t>    画出相量图：由相量图可知：</a:t>
            </a:r>
          </a:p>
        </p:txBody>
      </p:sp>
      <p:sp>
        <p:nvSpPr>
          <p:cNvPr id="103" name="Text Box 1033">
            <a:extLst>
              <a:ext uri="{FF2B5EF4-FFF2-40B4-BE49-F238E27FC236}">
                <a16:creationId xmlns:a16="http://schemas.microsoft.com/office/drawing/2014/main" id="{24B61072-9B1A-43FA-8C6D-C701B6F9F1D8}"/>
              </a:ext>
            </a:extLst>
          </p:cNvPr>
          <p:cNvSpPr txBox="1">
            <a:spLocks noChangeArrowheads="1"/>
          </p:cNvSpPr>
          <p:nvPr/>
        </p:nvSpPr>
        <p:spPr bwMode="auto">
          <a:xfrm>
            <a:off x="1652553" y="2776735"/>
            <a:ext cx="134487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dirty="0">
                <a:latin typeface="Times New Roman" panose="02020603050405020304" pitchFamily="18" charset="0"/>
              </a:rPr>
              <a:t>I</a:t>
            </a:r>
            <a:r>
              <a:rPr lang="en-US" altLang="zh-CN" sz="2600" b="1" dirty="0">
                <a:latin typeface="Times New Roman" panose="02020603050405020304" pitchFamily="18" charset="0"/>
              </a:rPr>
              <a:t>=10A        </a:t>
            </a:r>
          </a:p>
        </p:txBody>
      </p:sp>
      <p:sp>
        <p:nvSpPr>
          <p:cNvPr id="104" name="Text Box 1034">
            <a:extLst>
              <a:ext uri="{FF2B5EF4-FFF2-40B4-BE49-F238E27FC236}">
                <a16:creationId xmlns:a16="http://schemas.microsoft.com/office/drawing/2014/main" id="{B4331151-83C7-4DFD-B1CA-599452F533D5}"/>
              </a:ext>
            </a:extLst>
          </p:cNvPr>
          <p:cNvSpPr txBox="1">
            <a:spLocks noChangeArrowheads="1"/>
          </p:cNvSpPr>
          <p:nvPr/>
        </p:nvSpPr>
        <p:spPr bwMode="auto">
          <a:xfrm>
            <a:off x="1702657" y="3517357"/>
            <a:ext cx="278606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dirty="0">
                <a:latin typeface="Times New Roman" panose="02020603050405020304" pitchFamily="18" charset="0"/>
              </a:rPr>
              <a:t>U</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I</a:t>
            </a:r>
            <a:r>
              <a:rPr lang="en-US" altLang="zh-CN" sz="2600" b="1" baseline="-25000" dirty="0">
                <a:latin typeface="Times New Roman" panose="02020603050405020304" pitchFamily="18" charset="0"/>
              </a:rPr>
              <a:t>C</a:t>
            </a:r>
            <a:r>
              <a:rPr lang="en-US" altLang="zh-CN" sz="2600" b="1" i="1" dirty="0">
                <a:latin typeface="Times New Roman" panose="02020603050405020304" pitchFamily="18" charset="0"/>
              </a:rPr>
              <a:t>X</a:t>
            </a:r>
            <a:r>
              <a:rPr lang="en-US" altLang="zh-CN" sz="2600" b="1" baseline="-25000" dirty="0">
                <a:latin typeface="Times New Roman" panose="02020603050405020304" pitchFamily="18" charset="0"/>
              </a:rPr>
              <a:t>C</a:t>
            </a:r>
            <a:r>
              <a:rPr lang="en-US" altLang="zh-CN" sz="2600" b="1" dirty="0">
                <a:latin typeface="Times New Roman" panose="02020603050405020304" pitchFamily="18" charset="0"/>
              </a:rPr>
              <a:t>=100V</a:t>
            </a:r>
          </a:p>
        </p:txBody>
      </p:sp>
      <p:sp>
        <p:nvSpPr>
          <p:cNvPr id="105" name="Text Box 1036">
            <a:extLst>
              <a:ext uri="{FF2B5EF4-FFF2-40B4-BE49-F238E27FC236}">
                <a16:creationId xmlns:a16="http://schemas.microsoft.com/office/drawing/2014/main" id="{70372FEA-E2BC-47B8-A9F1-CF384185082A}"/>
              </a:ext>
            </a:extLst>
          </p:cNvPr>
          <p:cNvSpPr txBox="1">
            <a:spLocks noChangeArrowheads="1"/>
          </p:cNvSpPr>
          <p:nvPr/>
        </p:nvSpPr>
        <p:spPr bwMode="auto">
          <a:xfrm>
            <a:off x="1140454" y="5601315"/>
            <a:ext cx="505767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因为：</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R</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sz="2600" b="1" baseline="-25000" dirty="0">
                <a:latin typeface="Times New Roman" panose="02020603050405020304" pitchFamily="18" charset="0"/>
                <a:ea typeface="黑体" panose="02010609060101010101" pitchFamily="49" charset="-122"/>
                <a:cs typeface="Times New Roman" panose="02020603050405020304" pitchFamily="18" charset="0"/>
              </a:rPr>
              <a:t>L</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，所以： </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R</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sz="2600" b="1" baseline="-25000" dirty="0">
                <a:latin typeface="Times New Roman" panose="02020603050405020304" pitchFamily="18" charset="0"/>
                <a:ea typeface="黑体" panose="02010609060101010101" pitchFamily="49" charset="-122"/>
                <a:cs typeface="Times New Roman" panose="02020603050405020304" pitchFamily="18" charset="0"/>
              </a:rPr>
              <a:t>L</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=5 </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p>
        </p:txBody>
      </p:sp>
      <p:graphicFrame>
        <p:nvGraphicFramePr>
          <p:cNvPr id="106" name="Object 1144">
            <a:extLst>
              <a:ext uri="{FF2B5EF4-FFF2-40B4-BE49-F238E27FC236}">
                <a16:creationId xmlns:a16="http://schemas.microsoft.com/office/drawing/2014/main" id="{1833BA50-8069-4D2B-BE40-ADCB941C0E09}"/>
              </a:ext>
            </a:extLst>
          </p:cNvPr>
          <p:cNvGraphicFramePr>
            <a:graphicFrameLocks noChangeAspect="1"/>
          </p:cNvGraphicFramePr>
          <p:nvPr>
            <p:extLst>
              <p:ext uri="{D42A27DB-BD31-4B8C-83A1-F6EECF244321}">
                <p14:modId xmlns:p14="http://schemas.microsoft.com/office/powerpoint/2010/main" val="1310120042"/>
              </p:ext>
            </p:extLst>
          </p:nvPr>
        </p:nvGraphicFramePr>
        <p:xfrm>
          <a:off x="3045585" y="2691830"/>
          <a:ext cx="2075594" cy="543482"/>
        </p:xfrm>
        <a:graphic>
          <a:graphicData uri="http://schemas.openxmlformats.org/presentationml/2006/ole">
            <mc:AlternateContent xmlns:mc="http://schemas.openxmlformats.org/markup-compatibility/2006">
              <mc:Choice xmlns:v="urn:schemas-microsoft-com:vml" Requires="v">
                <p:oleObj spid="_x0000_s403821" name="公式" r:id="rId3" imgW="1015920" imgH="253800" progId="Equation.3">
                  <p:embed/>
                </p:oleObj>
              </mc:Choice>
              <mc:Fallback>
                <p:oleObj name="公式" r:id="rId3" imgW="1015920" imgH="253800" progId="Equation.3">
                  <p:embed/>
                  <p:pic>
                    <p:nvPicPr>
                      <p:cNvPr id="103" name="Object 1144">
                        <a:extLst>
                          <a:ext uri="{FF2B5EF4-FFF2-40B4-BE49-F238E27FC236}">
                            <a16:creationId xmlns:a16="http://schemas.microsoft.com/office/drawing/2014/main" id="{A8A2DFCF-5A23-4678-81AC-4E05A50EBFDC}"/>
                          </a:ext>
                        </a:extLst>
                      </p:cNvPr>
                      <p:cNvPicPr>
                        <a:picLocks noChangeAspect="1" noChangeArrowheads="1"/>
                      </p:cNvPicPr>
                      <p:nvPr/>
                    </p:nvPicPr>
                    <p:blipFill>
                      <a:blip r:embed="rId4"/>
                      <a:srcRect/>
                      <a:stretch>
                        <a:fillRect/>
                      </a:stretch>
                    </p:blipFill>
                    <p:spPr bwMode="auto">
                      <a:xfrm>
                        <a:off x="3045585" y="2691830"/>
                        <a:ext cx="2075594" cy="543482"/>
                      </a:xfrm>
                      <a:prstGeom prst="rect">
                        <a:avLst/>
                      </a:prstGeom>
                      <a:noFill/>
                      <a:ln>
                        <a:noFill/>
                      </a:ln>
                      <a:effectLst/>
                    </p:spPr>
                  </p:pic>
                </p:oleObj>
              </mc:Fallback>
            </mc:AlternateContent>
          </a:graphicData>
        </a:graphic>
      </p:graphicFrame>
      <p:grpSp>
        <p:nvGrpSpPr>
          <p:cNvPr id="107" name="组合 106">
            <a:extLst>
              <a:ext uri="{FF2B5EF4-FFF2-40B4-BE49-F238E27FC236}">
                <a16:creationId xmlns:a16="http://schemas.microsoft.com/office/drawing/2014/main" id="{79A43C09-36CF-4734-8197-6B4906C4D361}"/>
              </a:ext>
            </a:extLst>
          </p:cNvPr>
          <p:cNvGrpSpPr/>
          <p:nvPr/>
        </p:nvGrpSpPr>
        <p:grpSpPr>
          <a:xfrm>
            <a:off x="1354267" y="93178"/>
            <a:ext cx="8105378" cy="1056668"/>
            <a:chOff x="1510506" y="317087"/>
            <a:chExt cx="7481887" cy="975386"/>
          </a:xfrm>
        </p:grpSpPr>
        <p:grpSp>
          <p:nvGrpSpPr>
            <p:cNvPr id="108" name="组合 107">
              <a:extLst>
                <a:ext uri="{FF2B5EF4-FFF2-40B4-BE49-F238E27FC236}">
                  <a16:creationId xmlns:a16="http://schemas.microsoft.com/office/drawing/2014/main" id="{228FD13C-45E2-403C-84E7-F8338B8E344B}"/>
                </a:ext>
              </a:extLst>
            </p:cNvPr>
            <p:cNvGrpSpPr/>
            <p:nvPr/>
          </p:nvGrpSpPr>
          <p:grpSpPr>
            <a:xfrm>
              <a:off x="1510506" y="317087"/>
              <a:ext cx="7481887" cy="975386"/>
              <a:chOff x="1528763" y="450850"/>
              <a:chExt cx="7481887" cy="975386"/>
            </a:xfrm>
          </p:grpSpPr>
          <p:sp>
            <p:nvSpPr>
              <p:cNvPr id="110" name="Text Box 1029">
                <a:extLst>
                  <a:ext uri="{FF2B5EF4-FFF2-40B4-BE49-F238E27FC236}">
                    <a16:creationId xmlns:a16="http://schemas.microsoft.com/office/drawing/2014/main" id="{F8F8C340-8E0B-46A8-B17A-9CFD1B9518FB}"/>
                  </a:ext>
                </a:extLst>
              </p:cNvPr>
              <p:cNvSpPr txBox="1">
                <a:spLocks noChangeArrowheads="1"/>
              </p:cNvSpPr>
              <p:nvPr/>
            </p:nvSpPr>
            <p:spPr bwMode="auto">
              <a:xfrm>
                <a:off x="1600200" y="450850"/>
                <a:ext cx="7410450" cy="45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dirty="0">
                    <a:latin typeface="Times New Roman" panose="02020603050405020304" pitchFamily="18" charset="0"/>
                  </a:rPr>
                  <a:t>图示电路中，已知：</a:t>
                </a:r>
                <a:r>
                  <a:rPr lang="en-US" altLang="zh-CN" sz="2600" b="1" i="1" dirty="0">
                    <a:latin typeface="Times New Roman" panose="02020603050405020304" pitchFamily="18" charset="0"/>
                  </a:rPr>
                  <a:t>R</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X</a:t>
                </a:r>
                <a:r>
                  <a:rPr lang="en-US" altLang="zh-CN" sz="2600" b="1" baseline="-25000" dirty="0">
                    <a:latin typeface="Times New Roman" panose="02020603050405020304" pitchFamily="18" charset="0"/>
                  </a:rPr>
                  <a:t>L</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X</a:t>
                </a:r>
                <a:r>
                  <a:rPr lang="en-US" altLang="zh-CN" sz="2600" b="1" baseline="-25000" dirty="0">
                    <a:latin typeface="Times New Roman" panose="02020603050405020304" pitchFamily="18" charset="0"/>
                  </a:rPr>
                  <a:t>C</a:t>
                </a:r>
                <a:r>
                  <a:rPr lang="en-US" altLang="zh-CN" sz="2600" b="1" dirty="0">
                    <a:latin typeface="Times New Roman" panose="02020603050405020304" pitchFamily="18" charset="0"/>
                  </a:rPr>
                  <a:t>=10</a:t>
                </a:r>
                <a:r>
                  <a:rPr lang="en-US" altLang="zh-CN" sz="2600" b="1" dirty="0">
                    <a:latin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I</a:t>
                </a:r>
                <a:r>
                  <a:rPr lang="en-US" altLang="zh-CN" sz="2600" b="1" baseline="-25000" dirty="0">
                    <a:latin typeface="Times New Roman" panose="02020603050405020304" pitchFamily="18" charset="0"/>
                  </a:rPr>
                  <a:t>C</a:t>
                </a:r>
                <a:r>
                  <a:rPr lang="en-US" altLang="zh-CN" sz="2600" b="1" dirty="0">
                    <a:latin typeface="Times New Roman" panose="02020603050405020304" pitchFamily="18" charset="0"/>
                  </a:rPr>
                  <a:t>=10A</a:t>
                </a:r>
                <a:r>
                  <a:rPr lang="zh-CN" altLang="en-US" sz="2600" b="1" dirty="0">
                    <a:latin typeface="Times New Roman" panose="02020603050405020304" pitchFamily="18" charset="0"/>
                  </a:rPr>
                  <a:t>。</a:t>
                </a:r>
              </a:p>
            </p:txBody>
          </p:sp>
          <p:sp>
            <p:nvSpPr>
              <p:cNvPr id="111" name="Text Box 1030">
                <a:extLst>
                  <a:ext uri="{FF2B5EF4-FFF2-40B4-BE49-F238E27FC236}">
                    <a16:creationId xmlns:a16="http://schemas.microsoft.com/office/drawing/2014/main" id="{116BBFBB-8DAE-4644-BE4D-61610A1DB9F0}"/>
                  </a:ext>
                </a:extLst>
              </p:cNvPr>
              <p:cNvSpPr txBox="1">
                <a:spLocks noChangeArrowheads="1"/>
              </p:cNvSpPr>
              <p:nvPr/>
            </p:nvSpPr>
            <p:spPr bwMode="auto">
              <a:xfrm>
                <a:off x="1528763" y="971673"/>
                <a:ext cx="5051426" cy="45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600" b="1" dirty="0">
                    <a:latin typeface="Times New Roman" panose="02020603050405020304" pitchFamily="18" charset="0"/>
                  </a:rPr>
                  <a:t>          同相位，求：</a:t>
                </a:r>
                <a:r>
                  <a:rPr lang="en-US" altLang="zh-CN" sz="2600" b="1" i="1" dirty="0">
                    <a:latin typeface="Times New Roman" panose="02020603050405020304" pitchFamily="18" charset="0"/>
                  </a:rPr>
                  <a:t>I</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I</a:t>
                </a:r>
                <a:r>
                  <a:rPr lang="en-US" altLang="zh-CN" sz="2600" b="1" baseline="-25000" dirty="0">
                    <a:latin typeface="Times New Roman" panose="02020603050405020304" pitchFamily="18" charset="0"/>
                  </a:rPr>
                  <a:t>RL</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U</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R</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X</a:t>
                </a:r>
                <a:r>
                  <a:rPr lang="en-US" altLang="zh-CN" sz="2600" b="1" baseline="-25000" dirty="0">
                    <a:latin typeface="Times New Roman" panose="02020603050405020304" pitchFamily="18" charset="0"/>
                  </a:rPr>
                  <a:t>L</a:t>
                </a:r>
                <a:r>
                  <a:rPr lang="zh-CN" altLang="en-US" sz="2600" b="1" dirty="0">
                    <a:latin typeface="Times New Roman" panose="02020603050405020304" pitchFamily="18" charset="0"/>
                  </a:rPr>
                  <a:t>。</a:t>
                </a:r>
                <a:endParaRPr lang="en-US" altLang="zh-CN" sz="2600" b="1" dirty="0">
                  <a:latin typeface="Times New Roman" panose="02020603050405020304" pitchFamily="18" charset="0"/>
                </a:endParaRPr>
              </a:p>
            </p:txBody>
          </p:sp>
        </p:grpSp>
        <p:graphicFrame>
          <p:nvGraphicFramePr>
            <p:cNvPr id="109" name="对象 108">
              <a:extLst>
                <a:ext uri="{FF2B5EF4-FFF2-40B4-BE49-F238E27FC236}">
                  <a16:creationId xmlns:a16="http://schemas.microsoft.com/office/drawing/2014/main" id="{557567F8-4B9B-4774-8871-2252746A2805}"/>
                </a:ext>
              </a:extLst>
            </p:cNvPr>
            <p:cNvGraphicFramePr>
              <a:graphicFrameLocks noChangeAspect="1"/>
            </p:cNvGraphicFramePr>
            <p:nvPr>
              <p:extLst>
                <p:ext uri="{D42A27DB-BD31-4B8C-83A1-F6EECF244321}">
                  <p14:modId xmlns:p14="http://schemas.microsoft.com/office/powerpoint/2010/main" val="2604443677"/>
                </p:ext>
              </p:extLst>
            </p:nvPr>
          </p:nvGraphicFramePr>
          <p:xfrm>
            <a:off x="1620838" y="846457"/>
            <a:ext cx="754717" cy="401036"/>
          </p:xfrm>
          <a:graphic>
            <a:graphicData uri="http://schemas.openxmlformats.org/presentationml/2006/ole">
              <mc:AlternateContent xmlns:mc="http://schemas.openxmlformats.org/markup-compatibility/2006">
                <mc:Choice xmlns:v="urn:schemas-microsoft-com:vml" Requires="v">
                  <p:oleObj spid="_x0000_s403822" name="公式" r:id="rId5" imgW="380880" imgH="203040" progId="Equation.3">
                    <p:embed/>
                  </p:oleObj>
                </mc:Choice>
                <mc:Fallback>
                  <p:oleObj name="公式" r:id="rId5" imgW="380880" imgH="203040" progId="Equation.3">
                    <p:embed/>
                    <p:pic>
                      <p:nvPicPr>
                        <p:cNvPr id="105" name="对象 104">
                          <a:extLst>
                            <a:ext uri="{FF2B5EF4-FFF2-40B4-BE49-F238E27FC236}">
                              <a16:creationId xmlns:a16="http://schemas.microsoft.com/office/drawing/2014/main" id="{9B57A627-C99B-4336-8FCB-7BB977B20363}"/>
                            </a:ext>
                          </a:extLst>
                        </p:cNvPr>
                        <p:cNvPicPr/>
                        <p:nvPr/>
                      </p:nvPicPr>
                      <p:blipFill>
                        <a:blip r:embed="rId6"/>
                        <a:stretch>
                          <a:fillRect/>
                        </a:stretch>
                      </p:blipFill>
                      <p:spPr>
                        <a:xfrm>
                          <a:off x="1620838" y="846457"/>
                          <a:ext cx="754717" cy="401036"/>
                        </a:xfrm>
                        <a:prstGeom prst="rect">
                          <a:avLst/>
                        </a:prstGeom>
                      </p:spPr>
                    </p:pic>
                  </p:oleObj>
                </mc:Fallback>
              </mc:AlternateContent>
            </a:graphicData>
          </a:graphic>
        </p:graphicFrame>
      </p:grpSp>
      <p:graphicFrame>
        <p:nvGraphicFramePr>
          <p:cNvPr id="143" name="Object 1144">
            <a:extLst>
              <a:ext uri="{FF2B5EF4-FFF2-40B4-BE49-F238E27FC236}">
                <a16:creationId xmlns:a16="http://schemas.microsoft.com/office/drawing/2014/main" id="{AB182E33-0BAF-4421-89E9-09334ADBDFE0}"/>
              </a:ext>
            </a:extLst>
          </p:cNvPr>
          <p:cNvGraphicFramePr>
            <a:graphicFrameLocks noChangeAspect="1"/>
          </p:cNvGraphicFramePr>
          <p:nvPr>
            <p:extLst>
              <p:ext uri="{D42A27DB-BD31-4B8C-83A1-F6EECF244321}">
                <p14:modId xmlns:p14="http://schemas.microsoft.com/office/powerpoint/2010/main" val="1271637425"/>
              </p:ext>
            </p:extLst>
          </p:nvPr>
        </p:nvGraphicFramePr>
        <p:xfrm>
          <a:off x="1231319" y="4239474"/>
          <a:ext cx="4593174" cy="1072192"/>
        </p:xfrm>
        <a:graphic>
          <a:graphicData uri="http://schemas.openxmlformats.org/presentationml/2006/ole">
            <mc:AlternateContent xmlns:mc="http://schemas.openxmlformats.org/markup-compatibility/2006">
              <mc:Choice xmlns:v="urn:schemas-microsoft-com:vml" Requires="v">
                <p:oleObj spid="_x0000_s403823" name="公式" r:id="rId7" imgW="1993680" imgH="444240" progId="Equation.3">
                  <p:embed/>
                </p:oleObj>
              </mc:Choice>
              <mc:Fallback>
                <p:oleObj name="公式" r:id="rId7" imgW="1993680" imgH="444240" progId="Equation.3">
                  <p:embed/>
                  <p:pic>
                    <p:nvPicPr>
                      <p:cNvPr id="117" name="Object 1144">
                        <a:extLst>
                          <a:ext uri="{FF2B5EF4-FFF2-40B4-BE49-F238E27FC236}">
                            <a16:creationId xmlns:a16="http://schemas.microsoft.com/office/drawing/2014/main" id="{573D89D0-F649-43C9-B1E7-07EA2099796F}"/>
                          </a:ext>
                        </a:extLst>
                      </p:cNvPr>
                      <p:cNvPicPr>
                        <a:picLocks noChangeAspect="1" noChangeArrowheads="1"/>
                      </p:cNvPicPr>
                      <p:nvPr/>
                    </p:nvPicPr>
                    <p:blipFill>
                      <a:blip r:embed="rId8"/>
                      <a:srcRect/>
                      <a:stretch>
                        <a:fillRect/>
                      </a:stretch>
                    </p:blipFill>
                    <p:spPr bwMode="auto">
                      <a:xfrm>
                        <a:off x="1231319" y="4239474"/>
                        <a:ext cx="4593174" cy="1072192"/>
                      </a:xfrm>
                      <a:prstGeom prst="rect">
                        <a:avLst/>
                      </a:prstGeom>
                      <a:noFill/>
                      <a:ln>
                        <a:noFill/>
                      </a:ln>
                      <a:effectLst/>
                    </p:spPr>
                  </p:pic>
                </p:oleObj>
              </mc:Fallback>
            </mc:AlternateContent>
          </a:graphicData>
        </a:graphic>
      </p:graphicFrame>
      <p:grpSp>
        <p:nvGrpSpPr>
          <p:cNvPr id="144" name="组合 143">
            <a:extLst>
              <a:ext uri="{FF2B5EF4-FFF2-40B4-BE49-F238E27FC236}">
                <a16:creationId xmlns:a16="http://schemas.microsoft.com/office/drawing/2014/main" id="{EE2D6F04-6EFD-4546-9E89-24E80DCA735E}"/>
              </a:ext>
            </a:extLst>
          </p:cNvPr>
          <p:cNvGrpSpPr/>
          <p:nvPr/>
        </p:nvGrpSpPr>
        <p:grpSpPr>
          <a:xfrm>
            <a:off x="6809618" y="3842962"/>
            <a:ext cx="2192531" cy="2759024"/>
            <a:chOff x="6285801" y="3693672"/>
            <a:chExt cx="2023875" cy="2546791"/>
          </a:xfrm>
        </p:grpSpPr>
        <p:sp>
          <p:nvSpPr>
            <p:cNvPr id="145" name="Line 1083">
              <a:extLst>
                <a:ext uri="{FF2B5EF4-FFF2-40B4-BE49-F238E27FC236}">
                  <a16:creationId xmlns:a16="http://schemas.microsoft.com/office/drawing/2014/main" id="{C8EF5CBB-E424-4B40-AFF0-BB2F4F569B0C}"/>
                </a:ext>
              </a:extLst>
            </p:cNvPr>
            <p:cNvSpPr>
              <a:spLocks noChangeShapeType="1"/>
            </p:cNvSpPr>
            <p:nvPr/>
          </p:nvSpPr>
          <p:spPr bwMode="auto">
            <a:xfrm>
              <a:off x="6451600" y="5130795"/>
              <a:ext cx="144806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146" name="Line 1086">
              <a:extLst>
                <a:ext uri="{FF2B5EF4-FFF2-40B4-BE49-F238E27FC236}">
                  <a16:creationId xmlns:a16="http://schemas.microsoft.com/office/drawing/2014/main" id="{D455CAA1-70D9-43A1-9AE3-07DACD999295}"/>
                </a:ext>
              </a:extLst>
            </p:cNvPr>
            <p:cNvSpPr>
              <a:spLocks noChangeShapeType="1"/>
            </p:cNvSpPr>
            <p:nvPr/>
          </p:nvSpPr>
          <p:spPr bwMode="auto">
            <a:xfrm>
              <a:off x="6432550" y="5130796"/>
              <a:ext cx="857250" cy="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147" name="Line 1084">
              <a:extLst>
                <a:ext uri="{FF2B5EF4-FFF2-40B4-BE49-F238E27FC236}">
                  <a16:creationId xmlns:a16="http://schemas.microsoft.com/office/drawing/2014/main" id="{9553CA8A-3AAC-4895-8AA8-849D8636C30B}"/>
                </a:ext>
              </a:extLst>
            </p:cNvPr>
            <p:cNvSpPr>
              <a:spLocks noChangeShapeType="1"/>
            </p:cNvSpPr>
            <p:nvPr/>
          </p:nvSpPr>
          <p:spPr bwMode="auto">
            <a:xfrm flipV="1">
              <a:off x="6416474" y="4186591"/>
              <a:ext cx="6350" cy="952500"/>
            </a:xfrm>
            <a:prstGeom prst="line">
              <a:avLst/>
            </a:prstGeom>
            <a:noFill/>
            <a:ln w="38100">
              <a:solidFill>
                <a:srgbClr val="99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148" name="Line 1085">
              <a:extLst>
                <a:ext uri="{FF2B5EF4-FFF2-40B4-BE49-F238E27FC236}">
                  <a16:creationId xmlns:a16="http://schemas.microsoft.com/office/drawing/2014/main" id="{62AF2862-CAE9-4FA3-9BA1-D017E261B38E}"/>
                </a:ext>
              </a:extLst>
            </p:cNvPr>
            <p:cNvSpPr>
              <a:spLocks noChangeShapeType="1"/>
            </p:cNvSpPr>
            <p:nvPr/>
          </p:nvSpPr>
          <p:spPr bwMode="auto">
            <a:xfrm>
              <a:off x="6400800" y="5143498"/>
              <a:ext cx="825500" cy="91440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grpSp>
          <p:nvGrpSpPr>
            <p:cNvPr id="149" name="Group 1138">
              <a:extLst>
                <a:ext uri="{FF2B5EF4-FFF2-40B4-BE49-F238E27FC236}">
                  <a16:creationId xmlns:a16="http://schemas.microsoft.com/office/drawing/2014/main" id="{ED962525-2699-499F-B4D8-83CC4F55E2D1}"/>
                </a:ext>
              </a:extLst>
            </p:cNvPr>
            <p:cNvGrpSpPr>
              <a:grpSpLocks/>
            </p:cNvGrpSpPr>
            <p:nvPr/>
          </p:nvGrpSpPr>
          <p:grpSpPr bwMode="auto">
            <a:xfrm>
              <a:off x="6413500" y="4216400"/>
              <a:ext cx="819150" cy="1835150"/>
              <a:chOff x="4320" y="2568"/>
              <a:chExt cx="516" cy="1156"/>
            </a:xfrm>
          </p:grpSpPr>
          <p:sp>
            <p:nvSpPr>
              <p:cNvPr id="154" name="Line 1087">
                <a:extLst>
                  <a:ext uri="{FF2B5EF4-FFF2-40B4-BE49-F238E27FC236}">
                    <a16:creationId xmlns:a16="http://schemas.microsoft.com/office/drawing/2014/main" id="{114E1B12-C0AF-4934-A86E-447B96CB7FE4}"/>
                  </a:ext>
                </a:extLst>
              </p:cNvPr>
              <p:cNvSpPr>
                <a:spLocks noChangeShapeType="1"/>
              </p:cNvSpPr>
              <p:nvPr/>
            </p:nvSpPr>
            <p:spPr bwMode="auto">
              <a:xfrm>
                <a:off x="4836" y="3168"/>
                <a:ext cx="0" cy="556"/>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155" name="Line 1137">
                <a:extLst>
                  <a:ext uri="{FF2B5EF4-FFF2-40B4-BE49-F238E27FC236}">
                    <a16:creationId xmlns:a16="http://schemas.microsoft.com/office/drawing/2014/main" id="{1BCFAB09-7201-4A52-A981-1B9219BACF54}"/>
                  </a:ext>
                </a:extLst>
              </p:cNvPr>
              <p:cNvSpPr>
                <a:spLocks noChangeShapeType="1"/>
              </p:cNvSpPr>
              <p:nvPr/>
            </p:nvSpPr>
            <p:spPr bwMode="auto">
              <a:xfrm>
                <a:off x="4320" y="2568"/>
                <a:ext cx="492" cy="564"/>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grpSp>
        <p:graphicFrame>
          <p:nvGraphicFramePr>
            <p:cNvPr id="150" name="对象 149">
              <a:extLst>
                <a:ext uri="{FF2B5EF4-FFF2-40B4-BE49-F238E27FC236}">
                  <a16:creationId xmlns:a16="http://schemas.microsoft.com/office/drawing/2014/main" id="{72358B1A-6B5F-4622-9621-945C11D976EC}"/>
                </a:ext>
              </a:extLst>
            </p:cNvPr>
            <p:cNvGraphicFramePr>
              <a:graphicFrameLocks noChangeAspect="1"/>
            </p:cNvGraphicFramePr>
            <p:nvPr>
              <p:extLst>
                <p:ext uri="{D42A27DB-BD31-4B8C-83A1-F6EECF244321}">
                  <p14:modId xmlns:p14="http://schemas.microsoft.com/office/powerpoint/2010/main" val="1060798760"/>
                </p:ext>
              </p:extLst>
            </p:nvPr>
          </p:nvGraphicFramePr>
          <p:xfrm>
            <a:off x="6285801" y="3693672"/>
            <a:ext cx="384175" cy="484188"/>
          </p:xfrm>
          <a:graphic>
            <a:graphicData uri="http://schemas.openxmlformats.org/presentationml/2006/ole">
              <mc:AlternateContent xmlns:mc="http://schemas.openxmlformats.org/markup-compatibility/2006">
                <mc:Choice xmlns:v="urn:schemas-microsoft-com:vml" Requires="v">
                  <p:oleObj spid="_x0000_s403824" name="公式" r:id="rId9" imgW="190440" imgH="241200" progId="Equation.3">
                    <p:embed/>
                  </p:oleObj>
                </mc:Choice>
                <mc:Fallback>
                  <p:oleObj name="公式" r:id="rId9" imgW="190440" imgH="241200" progId="Equation.3">
                    <p:embed/>
                    <p:pic>
                      <p:nvPicPr>
                        <p:cNvPr id="118" name="对象 117">
                          <a:extLst>
                            <a:ext uri="{FF2B5EF4-FFF2-40B4-BE49-F238E27FC236}">
                              <a16:creationId xmlns:a16="http://schemas.microsoft.com/office/drawing/2014/main" id="{A733E35E-BABD-4222-8695-39BDE05E545B}"/>
                            </a:ext>
                          </a:extLst>
                        </p:cNvPr>
                        <p:cNvPicPr/>
                        <p:nvPr/>
                      </p:nvPicPr>
                      <p:blipFill>
                        <a:blip r:embed="rId10"/>
                        <a:stretch>
                          <a:fillRect/>
                        </a:stretch>
                      </p:blipFill>
                      <p:spPr>
                        <a:xfrm>
                          <a:off x="6285801" y="3693672"/>
                          <a:ext cx="384175" cy="484188"/>
                        </a:xfrm>
                        <a:prstGeom prst="rect">
                          <a:avLst/>
                        </a:prstGeom>
                      </p:spPr>
                    </p:pic>
                  </p:oleObj>
                </mc:Fallback>
              </mc:AlternateContent>
            </a:graphicData>
          </a:graphic>
        </p:graphicFrame>
        <p:graphicFrame>
          <p:nvGraphicFramePr>
            <p:cNvPr id="151" name="对象 150">
              <a:extLst>
                <a:ext uri="{FF2B5EF4-FFF2-40B4-BE49-F238E27FC236}">
                  <a16:creationId xmlns:a16="http://schemas.microsoft.com/office/drawing/2014/main" id="{201708D8-43B4-44CE-88AD-3BA2EF168564}"/>
                </a:ext>
              </a:extLst>
            </p:cNvPr>
            <p:cNvGraphicFramePr>
              <a:graphicFrameLocks noChangeAspect="1"/>
            </p:cNvGraphicFramePr>
            <p:nvPr>
              <p:extLst>
                <p:ext uri="{D42A27DB-BD31-4B8C-83A1-F6EECF244321}">
                  <p14:modId xmlns:p14="http://schemas.microsoft.com/office/powerpoint/2010/main" val="2985962428"/>
                </p:ext>
              </p:extLst>
            </p:nvPr>
          </p:nvGraphicFramePr>
          <p:xfrm>
            <a:off x="7173545" y="4623944"/>
            <a:ext cx="273845" cy="409342"/>
          </p:xfrm>
          <a:graphic>
            <a:graphicData uri="http://schemas.openxmlformats.org/presentationml/2006/ole">
              <mc:AlternateContent xmlns:mc="http://schemas.openxmlformats.org/markup-compatibility/2006">
                <mc:Choice xmlns:v="urn:schemas-microsoft-com:vml" Requires="v">
                  <p:oleObj spid="_x0000_s403825" name="公式" r:id="rId11" imgW="126720" imgH="190440" progId="Equation.3">
                    <p:embed/>
                  </p:oleObj>
                </mc:Choice>
                <mc:Fallback>
                  <p:oleObj name="公式" r:id="rId11" imgW="126720" imgH="190440" progId="Equation.3">
                    <p:embed/>
                    <p:pic>
                      <p:nvPicPr>
                        <p:cNvPr id="119" name="对象 118">
                          <a:extLst>
                            <a:ext uri="{FF2B5EF4-FFF2-40B4-BE49-F238E27FC236}">
                              <a16:creationId xmlns:a16="http://schemas.microsoft.com/office/drawing/2014/main" id="{C079E364-53F1-4D1D-BBB6-7C2C48F8E27C}"/>
                            </a:ext>
                          </a:extLst>
                        </p:cNvPr>
                        <p:cNvPicPr/>
                        <p:nvPr/>
                      </p:nvPicPr>
                      <p:blipFill>
                        <a:blip r:embed="rId12"/>
                        <a:stretch>
                          <a:fillRect/>
                        </a:stretch>
                      </p:blipFill>
                      <p:spPr>
                        <a:xfrm>
                          <a:off x="7173545" y="4623944"/>
                          <a:ext cx="273845" cy="409342"/>
                        </a:xfrm>
                        <a:prstGeom prst="rect">
                          <a:avLst/>
                        </a:prstGeom>
                      </p:spPr>
                    </p:pic>
                  </p:oleObj>
                </mc:Fallback>
              </mc:AlternateContent>
            </a:graphicData>
          </a:graphic>
        </p:graphicFrame>
        <p:graphicFrame>
          <p:nvGraphicFramePr>
            <p:cNvPr id="152" name="对象 151">
              <a:extLst>
                <a:ext uri="{FF2B5EF4-FFF2-40B4-BE49-F238E27FC236}">
                  <a16:creationId xmlns:a16="http://schemas.microsoft.com/office/drawing/2014/main" id="{F98769E8-45CD-4698-9B45-FF38656E90ED}"/>
                </a:ext>
              </a:extLst>
            </p:cNvPr>
            <p:cNvGraphicFramePr>
              <a:graphicFrameLocks noChangeAspect="1"/>
            </p:cNvGraphicFramePr>
            <p:nvPr>
              <p:extLst>
                <p:ext uri="{D42A27DB-BD31-4B8C-83A1-F6EECF244321}">
                  <p14:modId xmlns:p14="http://schemas.microsoft.com/office/powerpoint/2010/main" val="587516709"/>
                </p:ext>
              </p:extLst>
            </p:nvPr>
          </p:nvGraphicFramePr>
          <p:xfrm>
            <a:off x="7188200" y="5781675"/>
            <a:ext cx="512763" cy="458788"/>
          </p:xfrm>
          <a:graphic>
            <a:graphicData uri="http://schemas.openxmlformats.org/presentationml/2006/ole">
              <mc:AlternateContent xmlns:mc="http://schemas.openxmlformats.org/markup-compatibility/2006">
                <mc:Choice xmlns:v="urn:schemas-microsoft-com:vml" Requires="v">
                  <p:oleObj spid="_x0000_s403826" name="公式" r:id="rId13" imgW="253800" imgH="228600" progId="Equation.3">
                    <p:embed/>
                  </p:oleObj>
                </mc:Choice>
                <mc:Fallback>
                  <p:oleObj name="公式" r:id="rId13" imgW="253800" imgH="228600" progId="Equation.3">
                    <p:embed/>
                    <p:pic>
                      <p:nvPicPr>
                        <p:cNvPr id="120" name="对象 119">
                          <a:extLst>
                            <a:ext uri="{FF2B5EF4-FFF2-40B4-BE49-F238E27FC236}">
                              <a16:creationId xmlns:a16="http://schemas.microsoft.com/office/drawing/2014/main" id="{2DBFFD4F-6F72-4132-8558-7E0835598116}"/>
                            </a:ext>
                          </a:extLst>
                        </p:cNvPr>
                        <p:cNvPicPr/>
                        <p:nvPr/>
                      </p:nvPicPr>
                      <p:blipFill>
                        <a:blip r:embed="rId14"/>
                        <a:stretch>
                          <a:fillRect/>
                        </a:stretch>
                      </p:blipFill>
                      <p:spPr>
                        <a:xfrm>
                          <a:off x="7188200" y="5781675"/>
                          <a:ext cx="512763" cy="458788"/>
                        </a:xfrm>
                        <a:prstGeom prst="rect">
                          <a:avLst/>
                        </a:prstGeom>
                      </p:spPr>
                    </p:pic>
                  </p:oleObj>
                </mc:Fallback>
              </mc:AlternateContent>
            </a:graphicData>
          </a:graphic>
        </p:graphicFrame>
        <p:graphicFrame>
          <p:nvGraphicFramePr>
            <p:cNvPr id="153" name="对象 152">
              <a:extLst>
                <a:ext uri="{FF2B5EF4-FFF2-40B4-BE49-F238E27FC236}">
                  <a16:creationId xmlns:a16="http://schemas.microsoft.com/office/drawing/2014/main" id="{35970871-B18F-42F3-AD86-4EC72A566099}"/>
                </a:ext>
              </a:extLst>
            </p:cNvPr>
            <p:cNvGraphicFramePr>
              <a:graphicFrameLocks noChangeAspect="1"/>
            </p:cNvGraphicFramePr>
            <p:nvPr>
              <p:extLst>
                <p:ext uri="{D42A27DB-BD31-4B8C-83A1-F6EECF244321}">
                  <p14:modId xmlns:p14="http://schemas.microsoft.com/office/powerpoint/2010/main" val="176375722"/>
                </p:ext>
              </p:extLst>
            </p:nvPr>
          </p:nvGraphicFramePr>
          <p:xfrm>
            <a:off x="7913964" y="4871559"/>
            <a:ext cx="395712" cy="480381"/>
          </p:xfrm>
          <a:graphic>
            <a:graphicData uri="http://schemas.openxmlformats.org/presentationml/2006/ole">
              <mc:AlternateContent xmlns:mc="http://schemas.openxmlformats.org/markup-compatibility/2006">
                <mc:Choice xmlns:v="urn:schemas-microsoft-com:vml" Requires="v">
                  <p:oleObj spid="_x0000_s403827" name="公式" r:id="rId15" imgW="164880" imgH="203040" progId="Equation.3">
                    <p:embed/>
                  </p:oleObj>
                </mc:Choice>
                <mc:Fallback>
                  <p:oleObj name="公式" r:id="rId15" imgW="164880" imgH="203040" progId="Equation.3">
                    <p:embed/>
                    <p:pic>
                      <p:nvPicPr>
                        <p:cNvPr id="121" name="对象 120">
                          <a:extLst>
                            <a:ext uri="{FF2B5EF4-FFF2-40B4-BE49-F238E27FC236}">
                              <a16:creationId xmlns:a16="http://schemas.microsoft.com/office/drawing/2014/main" id="{F44A6E5D-4BB1-41F0-A791-8C4C35F77F58}"/>
                            </a:ext>
                          </a:extLst>
                        </p:cNvPr>
                        <p:cNvPicPr/>
                        <p:nvPr/>
                      </p:nvPicPr>
                      <p:blipFill>
                        <a:blip r:embed="rId16"/>
                        <a:stretch>
                          <a:fillRect/>
                        </a:stretch>
                      </p:blipFill>
                      <p:spPr>
                        <a:xfrm>
                          <a:off x="7913964" y="4871559"/>
                          <a:ext cx="395712" cy="480381"/>
                        </a:xfrm>
                        <a:prstGeom prst="rect">
                          <a:avLst/>
                        </a:prstGeom>
                      </p:spPr>
                    </p:pic>
                  </p:oleObj>
                </mc:Fallback>
              </mc:AlternateContent>
            </a:graphicData>
          </a:graphic>
        </p:graphicFrame>
      </p:grpSp>
      <p:grpSp>
        <p:nvGrpSpPr>
          <p:cNvPr id="7" name="组合 6">
            <a:extLst>
              <a:ext uri="{FF2B5EF4-FFF2-40B4-BE49-F238E27FC236}">
                <a16:creationId xmlns:a16="http://schemas.microsoft.com/office/drawing/2014/main" id="{BE197786-3F4C-48A4-8295-8807615024A6}"/>
              </a:ext>
            </a:extLst>
          </p:cNvPr>
          <p:cNvGrpSpPr/>
          <p:nvPr/>
        </p:nvGrpSpPr>
        <p:grpSpPr>
          <a:xfrm>
            <a:off x="6715596" y="867091"/>
            <a:ext cx="2831004" cy="2825737"/>
            <a:chOff x="6199012" y="1064160"/>
            <a:chExt cx="2613234" cy="2608373"/>
          </a:xfrm>
        </p:grpSpPr>
        <p:grpSp>
          <p:nvGrpSpPr>
            <p:cNvPr id="112" name="组合 111">
              <a:extLst>
                <a:ext uri="{FF2B5EF4-FFF2-40B4-BE49-F238E27FC236}">
                  <a16:creationId xmlns:a16="http://schemas.microsoft.com/office/drawing/2014/main" id="{8A918ACE-5146-44AD-9D61-9F3EAEE01577}"/>
                </a:ext>
              </a:extLst>
            </p:cNvPr>
            <p:cNvGrpSpPr/>
            <p:nvPr/>
          </p:nvGrpSpPr>
          <p:grpSpPr>
            <a:xfrm>
              <a:off x="6199012" y="1064160"/>
              <a:ext cx="2613234" cy="2608373"/>
              <a:chOff x="5897354" y="1201243"/>
              <a:chExt cx="2613234" cy="2608373"/>
            </a:xfrm>
          </p:grpSpPr>
          <p:grpSp>
            <p:nvGrpSpPr>
              <p:cNvPr id="113" name="Group 1081">
                <a:extLst>
                  <a:ext uri="{FF2B5EF4-FFF2-40B4-BE49-F238E27FC236}">
                    <a16:creationId xmlns:a16="http://schemas.microsoft.com/office/drawing/2014/main" id="{D2086132-3507-457F-9BED-39F8C48045F3}"/>
                  </a:ext>
                </a:extLst>
              </p:cNvPr>
              <p:cNvGrpSpPr>
                <a:grpSpLocks/>
              </p:cNvGrpSpPr>
              <p:nvPr/>
            </p:nvGrpSpPr>
            <p:grpSpPr bwMode="auto">
              <a:xfrm>
                <a:off x="6265860" y="1597937"/>
                <a:ext cx="2022475" cy="2211679"/>
                <a:chOff x="4084" y="788"/>
                <a:chExt cx="1274" cy="1502"/>
              </a:xfrm>
            </p:grpSpPr>
            <p:sp>
              <p:nvSpPr>
                <p:cNvPr id="119" name="Line 1039">
                  <a:extLst>
                    <a:ext uri="{FF2B5EF4-FFF2-40B4-BE49-F238E27FC236}">
                      <a16:creationId xmlns:a16="http://schemas.microsoft.com/office/drawing/2014/main" id="{E7C12611-BC58-4C4D-B6A4-B657EE43D5C5}"/>
                    </a:ext>
                  </a:extLst>
                </p:cNvPr>
                <p:cNvSpPr>
                  <a:spLocks noChangeShapeType="1"/>
                </p:cNvSpPr>
                <p:nvPr/>
              </p:nvSpPr>
              <p:spPr bwMode="auto">
                <a:xfrm flipH="1">
                  <a:off x="4173" y="1061"/>
                  <a:ext cx="0" cy="111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20" name="Line 1040">
                  <a:extLst>
                    <a:ext uri="{FF2B5EF4-FFF2-40B4-BE49-F238E27FC236}">
                      <a16:creationId xmlns:a16="http://schemas.microsoft.com/office/drawing/2014/main" id="{9B809361-E75A-4C58-9597-D6066698ED2D}"/>
                    </a:ext>
                  </a:extLst>
                </p:cNvPr>
                <p:cNvSpPr>
                  <a:spLocks noChangeShapeType="1"/>
                </p:cNvSpPr>
                <p:nvPr/>
              </p:nvSpPr>
              <p:spPr bwMode="auto">
                <a:xfrm>
                  <a:off x="4184" y="831"/>
                  <a:ext cx="26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21" name="Line 1041">
                  <a:extLst>
                    <a:ext uri="{FF2B5EF4-FFF2-40B4-BE49-F238E27FC236}">
                      <a16:creationId xmlns:a16="http://schemas.microsoft.com/office/drawing/2014/main" id="{F24AD79B-F417-42ED-A5CA-AB983F433C50}"/>
                    </a:ext>
                  </a:extLst>
                </p:cNvPr>
                <p:cNvSpPr>
                  <a:spLocks noChangeShapeType="1"/>
                </p:cNvSpPr>
                <p:nvPr/>
              </p:nvSpPr>
              <p:spPr bwMode="auto">
                <a:xfrm>
                  <a:off x="4511" y="875"/>
                  <a:ext cx="0" cy="21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22" name="Line 1043">
                  <a:extLst>
                    <a:ext uri="{FF2B5EF4-FFF2-40B4-BE49-F238E27FC236}">
                      <a16:creationId xmlns:a16="http://schemas.microsoft.com/office/drawing/2014/main" id="{F753EE38-A63D-4A9F-BF40-0DEE40DD4580}"/>
                    </a:ext>
                  </a:extLst>
                </p:cNvPr>
                <p:cNvSpPr>
                  <a:spLocks noChangeShapeType="1"/>
                </p:cNvSpPr>
                <p:nvPr/>
              </p:nvSpPr>
              <p:spPr bwMode="auto">
                <a:xfrm>
                  <a:off x="5223" y="952"/>
                  <a:ext cx="0" cy="21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nvGrpSpPr>
                <p:cNvPr id="123" name="Group 1044">
                  <a:extLst>
                    <a:ext uri="{FF2B5EF4-FFF2-40B4-BE49-F238E27FC236}">
                      <a16:creationId xmlns:a16="http://schemas.microsoft.com/office/drawing/2014/main" id="{615FC509-DC4B-4468-BF4D-32BA3C45F52A}"/>
                    </a:ext>
                  </a:extLst>
                </p:cNvPr>
                <p:cNvGrpSpPr>
                  <a:grpSpLocks/>
                </p:cNvGrpSpPr>
                <p:nvPr/>
              </p:nvGrpSpPr>
              <p:grpSpPr bwMode="auto">
                <a:xfrm>
                  <a:off x="5081" y="806"/>
                  <a:ext cx="277" cy="762"/>
                  <a:chOff x="2112" y="1434"/>
                  <a:chExt cx="384" cy="1542"/>
                </a:xfrm>
              </p:grpSpPr>
              <p:sp>
                <p:nvSpPr>
                  <p:cNvPr id="140" name="Line 1045">
                    <a:extLst>
                      <a:ext uri="{FF2B5EF4-FFF2-40B4-BE49-F238E27FC236}">
                        <a16:creationId xmlns:a16="http://schemas.microsoft.com/office/drawing/2014/main" id="{64BD021C-EE2C-40BE-9E76-1F100B441769}"/>
                      </a:ext>
                    </a:extLst>
                  </p:cNvPr>
                  <p:cNvSpPr>
                    <a:spLocks noChangeShapeType="1"/>
                  </p:cNvSpPr>
                  <p:nvPr/>
                </p:nvSpPr>
                <p:spPr bwMode="auto">
                  <a:xfrm>
                    <a:off x="2304" y="1434"/>
                    <a:ext cx="0" cy="139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41" name="Line 1047">
                    <a:extLst>
                      <a:ext uri="{FF2B5EF4-FFF2-40B4-BE49-F238E27FC236}">
                        <a16:creationId xmlns:a16="http://schemas.microsoft.com/office/drawing/2014/main" id="{5E8FA8C9-9D93-453E-8EE3-B7D794B154E7}"/>
                      </a:ext>
                    </a:extLst>
                  </p:cNvPr>
                  <p:cNvSpPr>
                    <a:spLocks noChangeShapeType="1"/>
                  </p:cNvSpPr>
                  <p:nvPr/>
                </p:nvSpPr>
                <p:spPr bwMode="auto">
                  <a:xfrm>
                    <a:off x="2112" y="2832"/>
                    <a:ext cx="3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42" name="Line 1048">
                    <a:extLst>
                      <a:ext uri="{FF2B5EF4-FFF2-40B4-BE49-F238E27FC236}">
                        <a16:creationId xmlns:a16="http://schemas.microsoft.com/office/drawing/2014/main" id="{AE3D455B-608D-41BF-A1BC-DF6454C0B1BD}"/>
                      </a:ext>
                    </a:extLst>
                  </p:cNvPr>
                  <p:cNvSpPr>
                    <a:spLocks noChangeShapeType="1"/>
                  </p:cNvSpPr>
                  <p:nvPr/>
                </p:nvSpPr>
                <p:spPr bwMode="auto">
                  <a:xfrm>
                    <a:off x="2112" y="2976"/>
                    <a:ext cx="3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sp>
              <p:nvSpPr>
                <p:cNvPr id="124" name="Rectangle 1050">
                  <a:extLst>
                    <a:ext uri="{FF2B5EF4-FFF2-40B4-BE49-F238E27FC236}">
                      <a16:creationId xmlns:a16="http://schemas.microsoft.com/office/drawing/2014/main" id="{F9590332-E07A-4C8B-B17D-ACD742ADDAEA}"/>
                    </a:ext>
                  </a:extLst>
                </p:cNvPr>
                <p:cNvSpPr>
                  <a:spLocks noChangeArrowheads="1"/>
                </p:cNvSpPr>
                <p:nvPr/>
              </p:nvSpPr>
              <p:spPr bwMode="auto">
                <a:xfrm>
                  <a:off x="4468" y="1109"/>
                  <a:ext cx="110" cy="285"/>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25" name="Line 1051">
                  <a:extLst>
                    <a:ext uri="{FF2B5EF4-FFF2-40B4-BE49-F238E27FC236}">
                      <a16:creationId xmlns:a16="http://schemas.microsoft.com/office/drawing/2014/main" id="{0B2ADB67-DD82-4C21-B89F-66213208E9FF}"/>
                    </a:ext>
                  </a:extLst>
                </p:cNvPr>
                <p:cNvSpPr>
                  <a:spLocks noChangeShapeType="1"/>
                </p:cNvSpPr>
                <p:nvPr/>
              </p:nvSpPr>
              <p:spPr bwMode="auto">
                <a:xfrm flipH="1">
                  <a:off x="4144" y="822"/>
                  <a:ext cx="1100" cy="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26" name="Line 1052">
                  <a:extLst>
                    <a:ext uri="{FF2B5EF4-FFF2-40B4-BE49-F238E27FC236}">
                      <a16:creationId xmlns:a16="http://schemas.microsoft.com/office/drawing/2014/main" id="{C051B942-135D-4C9C-B83B-69DD7BD97053}"/>
                    </a:ext>
                  </a:extLst>
                </p:cNvPr>
                <p:cNvSpPr>
                  <a:spLocks noChangeShapeType="1"/>
                </p:cNvSpPr>
                <p:nvPr/>
              </p:nvSpPr>
              <p:spPr bwMode="auto">
                <a:xfrm flipH="1">
                  <a:off x="4084" y="2269"/>
                  <a:ext cx="1148" cy="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27" name="Text Box 1053">
                  <a:extLst>
                    <a:ext uri="{FF2B5EF4-FFF2-40B4-BE49-F238E27FC236}">
                      <a16:creationId xmlns:a16="http://schemas.microsoft.com/office/drawing/2014/main" id="{44A1592A-7D07-4BF6-9269-F2D838A78E78}"/>
                    </a:ext>
                  </a:extLst>
                </p:cNvPr>
                <p:cNvSpPr txBox="1">
                  <a:spLocks noChangeArrowheads="1"/>
                </p:cNvSpPr>
                <p:nvPr/>
              </p:nvSpPr>
              <p:spPr bwMode="auto">
                <a:xfrm>
                  <a:off x="4552" y="1081"/>
                  <a:ext cx="226"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i="1" dirty="0"/>
                    <a:t>R</a:t>
                  </a:r>
                  <a:endParaRPr lang="en-US" altLang="zh-CN" sz="2600" dirty="0"/>
                </a:p>
              </p:txBody>
            </p:sp>
            <p:sp>
              <p:nvSpPr>
                <p:cNvPr id="128" name="Text Box 1055">
                  <a:extLst>
                    <a:ext uri="{FF2B5EF4-FFF2-40B4-BE49-F238E27FC236}">
                      <a16:creationId xmlns:a16="http://schemas.microsoft.com/office/drawing/2014/main" id="{4B12F753-6DE1-4A6B-BD35-EAE53A271122}"/>
                    </a:ext>
                  </a:extLst>
                </p:cNvPr>
                <p:cNvSpPr txBox="1">
                  <a:spLocks noChangeArrowheads="1"/>
                </p:cNvSpPr>
                <p:nvPr/>
              </p:nvSpPr>
              <p:spPr bwMode="auto">
                <a:xfrm>
                  <a:off x="4842" y="1339"/>
                  <a:ext cx="237"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i="1" dirty="0"/>
                    <a:t>C</a:t>
                  </a:r>
                  <a:endParaRPr lang="en-US" altLang="zh-CN" sz="2600" dirty="0"/>
                </a:p>
              </p:txBody>
            </p:sp>
            <p:sp>
              <p:nvSpPr>
                <p:cNvPr id="138" name="AutoShape 1059">
                  <a:extLst>
                    <a:ext uri="{FF2B5EF4-FFF2-40B4-BE49-F238E27FC236}">
                      <a16:creationId xmlns:a16="http://schemas.microsoft.com/office/drawing/2014/main" id="{398D5A9C-AC33-4A36-A00F-3658301E8E3D}"/>
                    </a:ext>
                  </a:extLst>
                </p:cNvPr>
                <p:cNvSpPr>
                  <a:spLocks noChangeArrowheads="1"/>
                </p:cNvSpPr>
                <p:nvPr/>
              </p:nvSpPr>
              <p:spPr bwMode="auto">
                <a:xfrm flipH="1">
                  <a:off x="4515" y="1550"/>
                  <a:ext cx="74" cy="94"/>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30" name="Line 1063">
                  <a:extLst>
                    <a:ext uri="{FF2B5EF4-FFF2-40B4-BE49-F238E27FC236}">
                      <a16:creationId xmlns:a16="http://schemas.microsoft.com/office/drawing/2014/main" id="{E883FE8D-DE87-431E-90A4-08588D5B9155}"/>
                    </a:ext>
                  </a:extLst>
                </p:cNvPr>
                <p:cNvSpPr>
                  <a:spLocks noChangeShapeType="1"/>
                </p:cNvSpPr>
                <p:nvPr/>
              </p:nvSpPr>
              <p:spPr bwMode="auto">
                <a:xfrm>
                  <a:off x="5217" y="1568"/>
                  <a:ext cx="0" cy="6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131" name="Line 1065">
                  <a:extLst>
                    <a:ext uri="{FF2B5EF4-FFF2-40B4-BE49-F238E27FC236}">
                      <a16:creationId xmlns:a16="http://schemas.microsoft.com/office/drawing/2014/main" id="{29E66A0D-9B33-41F9-9E38-5F6C7B8EE697}"/>
                    </a:ext>
                  </a:extLst>
                </p:cNvPr>
                <p:cNvSpPr>
                  <a:spLocks noChangeShapeType="1"/>
                </p:cNvSpPr>
                <p:nvPr/>
              </p:nvSpPr>
              <p:spPr bwMode="auto">
                <a:xfrm>
                  <a:off x="4509" y="1389"/>
                  <a:ext cx="0" cy="15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134" name="Oval 1070">
                  <a:extLst>
                    <a:ext uri="{FF2B5EF4-FFF2-40B4-BE49-F238E27FC236}">
                      <a16:creationId xmlns:a16="http://schemas.microsoft.com/office/drawing/2014/main" id="{B84ECA61-9DA2-4AC5-9B92-4F7D6967550B}"/>
                    </a:ext>
                  </a:extLst>
                </p:cNvPr>
                <p:cNvSpPr>
                  <a:spLocks noChangeArrowheads="1"/>
                </p:cNvSpPr>
                <p:nvPr/>
              </p:nvSpPr>
              <p:spPr bwMode="auto">
                <a:xfrm>
                  <a:off x="4479" y="788"/>
                  <a:ext cx="56" cy="6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35" name="Oval 1071">
                  <a:extLst>
                    <a:ext uri="{FF2B5EF4-FFF2-40B4-BE49-F238E27FC236}">
                      <a16:creationId xmlns:a16="http://schemas.microsoft.com/office/drawing/2014/main" id="{6A500B59-A313-4B1E-A02F-026FD63231EE}"/>
                    </a:ext>
                  </a:extLst>
                </p:cNvPr>
                <p:cNvSpPr>
                  <a:spLocks noChangeArrowheads="1"/>
                </p:cNvSpPr>
                <p:nvPr/>
              </p:nvSpPr>
              <p:spPr bwMode="auto">
                <a:xfrm>
                  <a:off x="4497" y="2225"/>
                  <a:ext cx="56" cy="6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36" name="Text Box 1054">
                  <a:extLst>
                    <a:ext uri="{FF2B5EF4-FFF2-40B4-BE49-F238E27FC236}">
                      <a16:creationId xmlns:a16="http://schemas.microsoft.com/office/drawing/2014/main" id="{3173D0DE-FA81-4572-8846-C2FA3F85EABD}"/>
                    </a:ext>
                  </a:extLst>
                </p:cNvPr>
                <p:cNvSpPr txBox="1">
                  <a:spLocks noChangeArrowheads="1"/>
                </p:cNvSpPr>
                <p:nvPr/>
              </p:nvSpPr>
              <p:spPr bwMode="auto">
                <a:xfrm>
                  <a:off x="4730" y="1624"/>
                  <a:ext cx="215"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i="1" dirty="0"/>
                    <a:t>L</a:t>
                  </a:r>
                </a:p>
              </p:txBody>
            </p:sp>
          </p:grpSp>
          <p:graphicFrame>
            <p:nvGraphicFramePr>
              <p:cNvPr id="114" name="对象 113">
                <a:extLst>
                  <a:ext uri="{FF2B5EF4-FFF2-40B4-BE49-F238E27FC236}">
                    <a16:creationId xmlns:a16="http://schemas.microsoft.com/office/drawing/2014/main" id="{B256EBEF-C755-402D-820D-1080E53A326A}"/>
                  </a:ext>
                </a:extLst>
              </p:cNvPr>
              <p:cNvGraphicFramePr>
                <a:graphicFrameLocks noChangeAspect="1"/>
              </p:cNvGraphicFramePr>
              <p:nvPr>
                <p:extLst>
                  <p:ext uri="{D42A27DB-BD31-4B8C-83A1-F6EECF244321}">
                    <p14:modId xmlns:p14="http://schemas.microsoft.com/office/powerpoint/2010/main" val="167822991"/>
                  </p:ext>
                </p:extLst>
              </p:nvPr>
            </p:nvGraphicFramePr>
            <p:xfrm>
              <a:off x="5897354" y="2506853"/>
              <a:ext cx="395712" cy="480381"/>
            </p:xfrm>
            <a:graphic>
              <a:graphicData uri="http://schemas.openxmlformats.org/presentationml/2006/ole">
                <mc:AlternateContent xmlns:mc="http://schemas.openxmlformats.org/markup-compatibility/2006">
                  <mc:Choice xmlns:v="urn:schemas-microsoft-com:vml" Requires="v">
                    <p:oleObj spid="_x0000_s403828" name="公式" r:id="rId17" imgW="164880" imgH="203040" progId="Equation.3">
                      <p:embed/>
                    </p:oleObj>
                  </mc:Choice>
                  <mc:Fallback>
                    <p:oleObj name="公式" r:id="rId17" imgW="164880" imgH="203040" progId="Equation.3">
                      <p:embed/>
                      <p:pic>
                        <p:nvPicPr>
                          <p:cNvPr id="107" name="对象 106">
                            <a:extLst>
                              <a:ext uri="{FF2B5EF4-FFF2-40B4-BE49-F238E27FC236}">
                                <a16:creationId xmlns:a16="http://schemas.microsoft.com/office/drawing/2014/main" id="{1F404D4D-AFD9-4269-B6D5-E1FDAD59FDEA}"/>
                              </a:ext>
                            </a:extLst>
                          </p:cNvPr>
                          <p:cNvPicPr/>
                          <p:nvPr/>
                        </p:nvPicPr>
                        <p:blipFill>
                          <a:blip r:embed="rId16"/>
                          <a:stretch>
                            <a:fillRect/>
                          </a:stretch>
                        </p:blipFill>
                        <p:spPr>
                          <a:xfrm>
                            <a:off x="5897354" y="2506853"/>
                            <a:ext cx="395712" cy="480381"/>
                          </a:xfrm>
                          <a:prstGeom prst="rect">
                            <a:avLst/>
                          </a:prstGeom>
                        </p:spPr>
                      </p:pic>
                    </p:oleObj>
                  </mc:Fallback>
                </mc:AlternateContent>
              </a:graphicData>
            </a:graphic>
          </p:graphicFrame>
          <p:graphicFrame>
            <p:nvGraphicFramePr>
              <p:cNvPr id="115" name="对象 114">
                <a:extLst>
                  <a:ext uri="{FF2B5EF4-FFF2-40B4-BE49-F238E27FC236}">
                    <a16:creationId xmlns:a16="http://schemas.microsoft.com/office/drawing/2014/main" id="{992D79E2-A5D4-4609-B9B8-F645009FB1B5}"/>
                  </a:ext>
                </a:extLst>
              </p:cNvPr>
              <p:cNvGraphicFramePr>
                <a:graphicFrameLocks noChangeAspect="1"/>
              </p:cNvGraphicFramePr>
              <p:nvPr>
                <p:extLst>
                  <p:ext uri="{D42A27DB-BD31-4B8C-83A1-F6EECF244321}">
                    <p14:modId xmlns:p14="http://schemas.microsoft.com/office/powerpoint/2010/main" val="1656928670"/>
                  </p:ext>
                </p:extLst>
              </p:nvPr>
            </p:nvGraphicFramePr>
            <p:xfrm>
              <a:off x="6550614" y="1201243"/>
              <a:ext cx="273845" cy="409342"/>
            </p:xfrm>
            <a:graphic>
              <a:graphicData uri="http://schemas.openxmlformats.org/presentationml/2006/ole">
                <mc:AlternateContent xmlns:mc="http://schemas.openxmlformats.org/markup-compatibility/2006">
                  <mc:Choice xmlns:v="urn:schemas-microsoft-com:vml" Requires="v">
                    <p:oleObj spid="_x0000_s403829" name="公式" r:id="rId18" imgW="126720" imgH="190440" progId="Equation.3">
                      <p:embed/>
                    </p:oleObj>
                  </mc:Choice>
                  <mc:Fallback>
                    <p:oleObj name="公式" r:id="rId18" imgW="126720" imgH="190440" progId="Equation.3">
                      <p:embed/>
                      <p:pic>
                        <p:nvPicPr>
                          <p:cNvPr id="108" name="对象 107">
                            <a:extLst>
                              <a:ext uri="{FF2B5EF4-FFF2-40B4-BE49-F238E27FC236}">
                                <a16:creationId xmlns:a16="http://schemas.microsoft.com/office/drawing/2014/main" id="{70655B46-B395-4B4A-B3BB-D627CE4A4954}"/>
                              </a:ext>
                            </a:extLst>
                          </p:cNvPr>
                          <p:cNvPicPr/>
                          <p:nvPr/>
                        </p:nvPicPr>
                        <p:blipFill>
                          <a:blip r:embed="rId12"/>
                          <a:stretch>
                            <a:fillRect/>
                          </a:stretch>
                        </p:blipFill>
                        <p:spPr>
                          <a:xfrm>
                            <a:off x="6550614" y="1201243"/>
                            <a:ext cx="273845" cy="409342"/>
                          </a:xfrm>
                          <a:prstGeom prst="rect">
                            <a:avLst/>
                          </a:prstGeom>
                        </p:spPr>
                      </p:pic>
                    </p:oleObj>
                  </mc:Fallback>
                </mc:AlternateContent>
              </a:graphicData>
            </a:graphic>
          </p:graphicFrame>
          <p:graphicFrame>
            <p:nvGraphicFramePr>
              <p:cNvPr id="117" name="对象 116">
                <a:extLst>
                  <a:ext uri="{FF2B5EF4-FFF2-40B4-BE49-F238E27FC236}">
                    <a16:creationId xmlns:a16="http://schemas.microsoft.com/office/drawing/2014/main" id="{33B05BE8-196D-4777-A6C6-92FB46F5FA98}"/>
                  </a:ext>
                </a:extLst>
              </p:cNvPr>
              <p:cNvGraphicFramePr>
                <a:graphicFrameLocks noChangeAspect="1"/>
              </p:cNvGraphicFramePr>
              <p:nvPr>
                <p:extLst>
                  <p:ext uri="{D42A27DB-BD31-4B8C-83A1-F6EECF244321}">
                    <p14:modId xmlns:p14="http://schemas.microsoft.com/office/powerpoint/2010/main" val="2157863206"/>
                  </p:ext>
                </p:extLst>
              </p:nvPr>
            </p:nvGraphicFramePr>
            <p:xfrm>
              <a:off x="6526107" y="1690732"/>
              <a:ext cx="383559" cy="458850"/>
            </p:xfrm>
            <a:graphic>
              <a:graphicData uri="http://schemas.openxmlformats.org/presentationml/2006/ole">
                <mc:AlternateContent xmlns:mc="http://schemas.openxmlformats.org/markup-compatibility/2006">
                  <mc:Choice xmlns:v="urn:schemas-microsoft-com:vml" Requires="v">
                    <p:oleObj spid="_x0000_s403830" name="公式" r:id="rId19" imgW="190440" imgH="228600" progId="Equation.3">
                      <p:embed/>
                    </p:oleObj>
                  </mc:Choice>
                  <mc:Fallback>
                    <p:oleObj name="公式" r:id="rId19" imgW="190440" imgH="228600" progId="Equation.3">
                      <p:embed/>
                      <p:pic>
                        <p:nvPicPr>
                          <p:cNvPr id="110" name="对象 109">
                            <a:extLst>
                              <a:ext uri="{FF2B5EF4-FFF2-40B4-BE49-F238E27FC236}">
                                <a16:creationId xmlns:a16="http://schemas.microsoft.com/office/drawing/2014/main" id="{C035754A-82D5-4A56-8E38-B6018F15350D}"/>
                              </a:ext>
                            </a:extLst>
                          </p:cNvPr>
                          <p:cNvPicPr/>
                          <p:nvPr/>
                        </p:nvPicPr>
                        <p:blipFill>
                          <a:blip r:embed="rId20"/>
                          <a:stretch>
                            <a:fillRect/>
                          </a:stretch>
                        </p:blipFill>
                        <p:spPr>
                          <a:xfrm>
                            <a:off x="6526107" y="1690732"/>
                            <a:ext cx="383559" cy="458850"/>
                          </a:xfrm>
                          <a:prstGeom prst="rect">
                            <a:avLst/>
                          </a:prstGeom>
                        </p:spPr>
                      </p:pic>
                    </p:oleObj>
                  </mc:Fallback>
                </mc:AlternateContent>
              </a:graphicData>
            </a:graphic>
          </p:graphicFrame>
          <p:graphicFrame>
            <p:nvGraphicFramePr>
              <p:cNvPr id="118" name="对象 117">
                <a:extLst>
                  <a:ext uri="{FF2B5EF4-FFF2-40B4-BE49-F238E27FC236}">
                    <a16:creationId xmlns:a16="http://schemas.microsoft.com/office/drawing/2014/main" id="{39E689E5-A040-46B2-A8FD-9E0F63FB8213}"/>
                  </a:ext>
                </a:extLst>
              </p:cNvPr>
              <p:cNvGraphicFramePr>
                <a:graphicFrameLocks noChangeAspect="1"/>
              </p:cNvGraphicFramePr>
              <p:nvPr>
                <p:extLst>
                  <p:ext uri="{D42A27DB-BD31-4B8C-83A1-F6EECF244321}">
                    <p14:modId xmlns:p14="http://schemas.microsoft.com/office/powerpoint/2010/main" val="800557072"/>
                  </p:ext>
                </p:extLst>
              </p:nvPr>
            </p:nvGraphicFramePr>
            <p:xfrm>
              <a:off x="8126413" y="1787525"/>
              <a:ext cx="384175" cy="484188"/>
            </p:xfrm>
            <a:graphic>
              <a:graphicData uri="http://schemas.openxmlformats.org/presentationml/2006/ole">
                <mc:AlternateContent xmlns:mc="http://schemas.openxmlformats.org/markup-compatibility/2006">
                  <mc:Choice xmlns:v="urn:schemas-microsoft-com:vml" Requires="v">
                    <p:oleObj spid="_x0000_s403831" name="公式" r:id="rId21" imgW="190440" imgH="241200" progId="Equation.3">
                      <p:embed/>
                    </p:oleObj>
                  </mc:Choice>
                  <mc:Fallback>
                    <p:oleObj name="公式" r:id="rId21" imgW="190440" imgH="241200" progId="Equation.3">
                      <p:embed/>
                      <p:pic>
                        <p:nvPicPr>
                          <p:cNvPr id="111" name="对象 110">
                            <a:extLst>
                              <a:ext uri="{FF2B5EF4-FFF2-40B4-BE49-F238E27FC236}">
                                <a16:creationId xmlns:a16="http://schemas.microsoft.com/office/drawing/2014/main" id="{71B9A4D7-9F9D-4B2A-96E3-422EFB2F316D}"/>
                              </a:ext>
                            </a:extLst>
                          </p:cNvPr>
                          <p:cNvPicPr/>
                          <p:nvPr/>
                        </p:nvPicPr>
                        <p:blipFill>
                          <a:blip r:embed="rId10"/>
                          <a:stretch>
                            <a:fillRect/>
                          </a:stretch>
                        </p:blipFill>
                        <p:spPr>
                          <a:xfrm>
                            <a:off x="8126413" y="1787525"/>
                            <a:ext cx="384175" cy="484188"/>
                          </a:xfrm>
                          <a:prstGeom prst="rect">
                            <a:avLst/>
                          </a:prstGeom>
                        </p:spPr>
                      </p:pic>
                    </p:oleObj>
                  </mc:Fallback>
                </mc:AlternateContent>
              </a:graphicData>
            </a:graphic>
          </p:graphicFrame>
        </p:grpSp>
        <p:cxnSp>
          <p:nvCxnSpPr>
            <p:cNvPr id="5" name="直接连接符 4">
              <a:extLst>
                <a:ext uri="{FF2B5EF4-FFF2-40B4-BE49-F238E27FC236}">
                  <a16:creationId xmlns:a16="http://schemas.microsoft.com/office/drawing/2014/main" id="{7176862A-49F3-4B7C-B5CB-E508B756C07C}"/>
                </a:ext>
              </a:extLst>
            </p:cNvPr>
            <p:cNvCxnSpPr/>
            <p:nvPr/>
          </p:nvCxnSpPr>
          <p:spPr>
            <a:xfrm>
              <a:off x="7255465" y="3202809"/>
              <a:ext cx="0" cy="403092"/>
            </a:xfrm>
            <a:prstGeom prst="line">
              <a:avLst/>
            </a:prstGeom>
            <a:ln w="38100">
              <a:solidFill>
                <a:srgbClr val="333300"/>
              </a:solidFill>
            </a:ln>
          </p:spPr>
          <p:style>
            <a:lnRef idx="1">
              <a:schemeClr val="accent1"/>
            </a:lnRef>
            <a:fillRef idx="0">
              <a:schemeClr val="accent1"/>
            </a:fillRef>
            <a:effectRef idx="0">
              <a:schemeClr val="accent1"/>
            </a:effectRef>
            <a:fontRef idx="minor">
              <a:schemeClr val="tx1"/>
            </a:fontRef>
          </p:style>
        </p:cxnSp>
        <p:sp>
          <p:nvSpPr>
            <p:cNvPr id="63" name="AutoShape 1059">
              <a:extLst>
                <a:ext uri="{FF2B5EF4-FFF2-40B4-BE49-F238E27FC236}">
                  <a16:creationId xmlns:a16="http://schemas.microsoft.com/office/drawing/2014/main" id="{0B167B60-D870-4224-BC6E-5507161C2235}"/>
                </a:ext>
              </a:extLst>
            </p:cNvPr>
            <p:cNvSpPr>
              <a:spLocks noChangeArrowheads="1"/>
            </p:cNvSpPr>
            <p:nvPr/>
          </p:nvSpPr>
          <p:spPr bwMode="auto">
            <a:xfrm flipH="1">
              <a:off x="7260135" y="2745218"/>
              <a:ext cx="117475" cy="138414"/>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64" name="AutoShape 1059">
              <a:extLst>
                <a:ext uri="{FF2B5EF4-FFF2-40B4-BE49-F238E27FC236}">
                  <a16:creationId xmlns:a16="http://schemas.microsoft.com/office/drawing/2014/main" id="{A3A7A6AE-065D-4A87-A55D-5E69C40C8B63}"/>
                </a:ext>
              </a:extLst>
            </p:cNvPr>
            <p:cNvSpPr>
              <a:spLocks noChangeArrowheads="1"/>
            </p:cNvSpPr>
            <p:nvPr/>
          </p:nvSpPr>
          <p:spPr bwMode="auto">
            <a:xfrm flipH="1">
              <a:off x="7260818" y="2898286"/>
              <a:ext cx="117475" cy="138414"/>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65" name="AutoShape 1059">
              <a:extLst>
                <a:ext uri="{FF2B5EF4-FFF2-40B4-BE49-F238E27FC236}">
                  <a16:creationId xmlns:a16="http://schemas.microsoft.com/office/drawing/2014/main" id="{E616027A-8CA2-449C-8795-B882ED82EF82}"/>
                </a:ext>
              </a:extLst>
            </p:cNvPr>
            <p:cNvSpPr>
              <a:spLocks noChangeArrowheads="1"/>
            </p:cNvSpPr>
            <p:nvPr/>
          </p:nvSpPr>
          <p:spPr bwMode="auto">
            <a:xfrm flipH="1">
              <a:off x="7251853" y="3044062"/>
              <a:ext cx="117475" cy="138414"/>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6" name="矩形 5">
              <a:extLst>
                <a:ext uri="{FF2B5EF4-FFF2-40B4-BE49-F238E27FC236}">
                  <a16:creationId xmlns:a16="http://schemas.microsoft.com/office/drawing/2014/main" id="{A01264B1-4703-43B9-9458-14554BB75054}"/>
                </a:ext>
              </a:extLst>
            </p:cNvPr>
            <p:cNvSpPr/>
            <p:nvPr/>
          </p:nvSpPr>
          <p:spPr>
            <a:xfrm>
              <a:off x="7071807" y="2486656"/>
              <a:ext cx="144561" cy="8009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50"/>
            </a:p>
          </p:txBody>
        </p:sp>
        <p:cxnSp>
          <p:nvCxnSpPr>
            <p:cNvPr id="67" name="直接连接符 66">
              <a:extLst>
                <a:ext uri="{FF2B5EF4-FFF2-40B4-BE49-F238E27FC236}">
                  <a16:creationId xmlns:a16="http://schemas.microsoft.com/office/drawing/2014/main" id="{5DFCD25C-BF43-4277-B020-BC46C48E0EFB}"/>
                </a:ext>
              </a:extLst>
            </p:cNvPr>
            <p:cNvCxnSpPr/>
            <p:nvPr/>
          </p:nvCxnSpPr>
          <p:spPr>
            <a:xfrm>
              <a:off x="7245224" y="1546444"/>
              <a:ext cx="0" cy="403092"/>
            </a:xfrm>
            <a:prstGeom prst="line">
              <a:avLst/>
            </a:prstGeom>
            <a:ln w="38100">
              <a:solidFill>
                <a:srgbClr val="333300"/>
              </a:solidFill>
            </a:ln>
          </p:spPr>
          <p:style>
            <a:lnRef idx="1">
              <a:schemeClr val="accent1"/>
            </a:lnRef>
            <a:fillRef idx="0">
              <a:schemeClr val="accent1"/>
            </a:fillRef>
            <a:effectRef idx="0">
              <a:schemeClr val="accent1"/>
            </a:effectRef>
            <a:fontRef idx="minor">
              <a:schemeClr val="tx1"/>
            </a:fontRef>
          </p:style>
        </p:cxnSp>
      </p:grpSp>
      <p:sp>
        <p:nvSpPr>
          <p:cNvPr id="2" name="灯片编号占位符 1">
            <a:extLst>
              <a:ext uri="{FF2B5EF4-FFF2-40B4-BE49-F238E27FC236}">
                <a16:creationId xmlns:a16="http://schemas.microsoft.com/office/drawing/2014/main" id="{17573A71-3498-48A9-944F-417EEFE23902}"/>
              </a:ext>
            </a:extLst>
          </p:cNvPr>
          <p:cNvSpPr>
            <a:spLocks noGrp="1"/>
          </p:cNvSpPr>
          <p:nvPr>
            <p:ph type="sldNum" sz="quarter" idx="12"/>
          </p:nvPr>
        </p:nvSpPr>
        <p:spPr/>
        <p:txBody>
          <a:bodyPr/>
          <a:lstStyle/>
          <a:p>
            <a:fld id="{DD7B16FF-69CA-4A0B-BD3A-C4B4E2184A49}" type="slidenum">
              <a:rPr lang="zh-CN" altLang="en-US" smtClean="0"/>
              <a:pPr/>
              <a:t>82</a:t>
            </a:fld>
            <a:endParaRPr lang="zh-CN" altLang="en-US" dirty="0"/>
          </a:p>
        </p:txBody>
      </p:sp>
      <mc:AlternateContent xmlns:mc="http://schemas.openxmlformats.org/markup-compatibility/2006">
        <mc:Choice xmlns:p14="http://schemas.microsoft.com/office/powerpoint/2010/main" Requires="p14">
          <p:contentPart p14:bwMode="auto" r:id="rId22">
            <p14:nvContentPartPr>
              <p14:cNvPr id="3" name="墨迹 2">
                <a:extLst>
                  <a:ext uri="{FF2B5EF4-FFF2-40B4-BE49-F238E27FC236}">
                    <a16:creationId xmlns:a16="http://schemas.microsoft.com/office/drawing/2014/main" id="{516B8CBE-4564-4846-9CC1-4E53B449FE33}"/>
                  </a:ext>
                </a:extLst>
              </p14:cNvPr>
              <p14:cNvContentPartPr/>
              <p14:nvPr/>
            </p14:nvContentPartPr>
            <p14:xfrm>
              <a:off x="1025700" y="2399010"/>
              <a:ext cx="8721960" cy="3348150"/>
            </p14:xfrm>
          </p:contentPart>
        </mc:Choice>
        <mc:Fallback>
          <p:pic>
            <p:nvPicPr>
              <p:cNvPr id="3" name="墨迹 2">
                <a:extLst>
                  <a:ext uri="{FF2B5EF4-FFF2-40B4-BE49-F238E27FC236}">
                    <a16:creationId xmlns:a16="http://schemas.microsoft.com/office/drawing/2014/main" id="{516B8CBE-4564-4846-9CC1-4E53B449FE33}"/>
                  </a:ext>
                </a:extLst>
              </p:cNvPr>
              <p:cNvPicPr/>
              <p:nvPr/>
            </p:nvPicPr>
            <p:blipFill>
              <a:blip r:embed="rId23"/>
              <a:stretch>
                <a:fillRect/>
              </a:stretch>
            </p:blipFill>
            <p:spPr>
              <a:xfrm>
                <a:off x="1016340" y="2389650"/>
                <a:ext cx="8740680" cy="3366871"/>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ipe(left)">
                                      <p:cBhvr>
                                        <p:cTn id="7" dur="500"/>
                                        <p:tgtEl>
                                          <p:spTgt spid="1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3"/>
                                        </p:tgtEl>
                                        <p:attrNameLst>
                                          <p:attrName>style.visibility</p:attrName>
                                        </p:attrNameLst>
                                      </p:cBhvr>
                                      <p:to>
                                        <p:strVal val="visible"/>
                                      </p:to>
                                    </p:set>
                                    <p:animEffect transition="in" filter="wipe(up)">
                                      <p:cBhvr>
                                        <p:cTn id="12" dur="500"/>
                                        <p:tgtEl>
                                          <p:spTgt spid="10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wipe(left)">
                                      <p:cBhvr>
                                        <p:cTn id="17" dur="500"/>
                                        <p:tgtEl>
                                          <p:spTgt spid="10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4"/>
                                        </p:tgtEl>
                                        <p:attrNameLst>
                                          <p:attrName>style.visibility</p:attrName>
                                        </p:attrNameLst>
                                      </p:cBhvr>
                                      <p:to>
                                        <p:strVal val="visible"/>
                                      </p:to>
                                    </p:set>
                                    <p:animEffect transition="in" filter="wipe(left)">
                                      <p:cBhvr>
                                        <p:cTn id="22" dur="500"/>
                                        <p:tgtEl>
                                          <p:spTgt spid="10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3"/>
                                        </p:tgtEl>
                                        <p:attrNameLst>
                                          <p:attrName>style.visibility</p:attrName>
                                        </p:attrNameLst>
                                      </p:cBhvr>
                                      <p:to>
                                        <p:strVal val="visible"/>
                                      </p:to>
                                    </p:set>
                                    <p:animEffect transition="in" filter="wipe(left)">
                                      <p:cBhvr>
                                        <p:cTn id="27" dur="500"/>
                                        <p:tgtEl>
                                          <p:spTgt spid="14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5"/>
                                        </p:tgtEl>
                                        <p:attrNameLst>
                                          <p:attrName>style.visibility</p:attrName>
                                        </p:attrNameLst>
                                      </p:cBhvr>
                                      <p:to>
                                        <p:strVal val="visible"/>
                                      </p:to>
                                    </p:set>
                                    <p:animEffect transition="in" filter="wipe(left)">
                                      <p:cBhvr>
                                        <p:cTn id="32" dur="500"/>
                                        <p:tgtEl>
                                          <p:spTgt spid="10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4"/>
                                        </p:tgtEl>
                                        <p:attrNameLst>
                                          <p:attrName>style.visibility</p:attrName>
                                        </p:attrNameLst>
                                      </p:cBhvr>
                                      <p:to>
                                        <p:strVal val="visible"/>
                                      </p:to>
                                    </p:set>
                                    <p:animEffect transition="in" filter="fade">
                                      <p:cBhvr>
                                        <p:cTn id="37"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utoUpdateAnimBg="0"/>
      <p:bldP spid="103" grpId="0" autoUpdateAnimBg="0"/>
      <p:bldP spid="104" grpId="0" autoUpdateAnimBg="0"/>
      <p:bldP spid="105"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26" descr="棚架">
            <a:extLst>
              <a:ext uri="{FF2B5EF4-FFF2-40B4-BE49-F238E27FC236}">
                <a16:creationId xmlns:a16="http://schemas.microsoft.com/office/drawing/2014/main" id="{85AA1AF3-10E5-4EA5-A80D-49D2ECE72B27}"/>
              </a:ext>
            </a:extLst>
          </p:cNvPr>
          <p:cNvSpPr>
            <a:spLocks noChangeArrowheads="1"/>
          </p:cNvSpPr>
          <p:nvPr/>
        </p:nvSpPr>
        <p:spPr bwMode="auto">
          <a:xfrm>
            <a:off x="2485960" y="-27102"/>
            <a:ext cx="6347648" cy="630793"/>
          </a:xfrm>
          <a:prstGeom prst="rect">
            <a:avLst/>
          </a:prstGeom>
          <a:noFill/>
          <a:ln>
            <a:noFill/>
          </a:ln>
          <a:effectLst/>
          <a:extLst>
            <a:ext uri="{909E8E84-426E-40DD-AFC4-6F175D3DCCD1}">
              <a14:hiddenFill xmlns:a14="http://schemas.microsoft.com/office/drawing/2010/main">
                <a:pattFill prst="trellis">
                  <a:fgClr>
                    <a:srgbClr val="FFCC00"/>
                  </a:fgClr>
                  <a:bgClr>
                    <a:srgbClr val="FFFFFF"/>
                  </a:bgClr>
                </a:patt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3467" b="1" dirty="0">
                <a:solidFill>
                  <a:schemeClr val="accent2"/>
                </a:solidFill>
                <a:ea typeface="黑体" panose="02010609060101010101" pitchFamily="49" charset="-122"/>
                <a:cs typeface="Times New Roman" panose="02020603050405020304" pitchFamily="18" charset="0"/>
              </a:rPr>
              <a:t>3.3.2  </a:t>
            </a:r>
            <a:r>
              <a:rPr lang="zh-CN" altLang="en-US" sz="3467" b="1" dirty="0">
                <a:solidFill>
                  <a:schemeClr val="accent2"/>
                </a:solidFill>
                <a:ea typeface="黑体" panose="02010609060101010101" pitchFamily="49" charset="-122"/>
                <a:cs typeface="Times New Roman" panose="02020603050405020304" pitchFamily="18" charset="0"/>
              </a:rPr>
              <a:t>正弦交流电路的阻抗</a:t>
            </a:r>
          </a:p>
        </p:txBody>
      </p:sp>
      <p:sp>
        <p:nvSpPr>
          <p:cNvPr id="107524" name="Text Box 1028">
            <a:extLst>
              <a:ext uri="{FF2B5EF4-FFF2-40B4-BE49-F238E27FC236}">
                <a16:creationId xmlns:a16="http://schemas.microsoft.com/office/drawing/2014/main" id="{32212FAC-CCC0-403A-94C8-6AE485133B57}"/>
              </a:ext>
            </a:extLst>
          </p:cNvPr>
          <p:cNvSpPr txBox="1">
            <a:spLocks noChangeArrowheads="1"/>
          </p:cNvSpPr>
          <p:nvPr/>
        </p:nvSpPr>
        <p:spPr bwMode="auto">
          <a:xfrm>
            <a:off x="851559" y="1852083"/>
            <a:ext cx="1189749" cy="508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120000"/>
              </a:lnSpc>
            </a:pPr>
            <a:r>
              <a:rPr lang="zh-CN" altLang="en-US" sz="2600" b="1" dirty="0">
                <a:latin typeface="黑体" panose="02010609060101010101" pitchFamily="49" charset="-122"/>
                <a:ea typeface="黑体" panose="02010609060101010101" pitchFamily="49" charset="-122"/>
              </a:rPr>
              <a:t>可得：</a:t>
            </a:r>
          </a:p>
        </p:txBody>
      </p:sp>
      <p:sp>
        <p:nvSpPr>
          <p:cNvPr id="107525" name="Text Box 1029">
            <a:extLst>
              <a:ext uri="{FF2B5EF4-FFF2-40B4-BE49-F238E27FC236}">
                <a16:creationId xmlns:a16="http://schemas.microsoft.com/office/drawing/2014/main" id="{5C486EAE-CBB3-45F8-A715-E27BAEC6254B}"/>
              </a:ext>
            </a:extLst>
          </p:cNvPr>
          <p:cNvSpPr txBox="1">
            <a:spLocks noChangeArrowheads="1"/>
          </p:cNvSpPr>
          <p:nvPr/>
        </p:nvSpPr>
        <p:spPr bwMode="auto">
          <a:xfrm>
            <a:off x="865421" y="4841776"/>
            <a:ext cx="8432139" cy="1486817"/>
          </a:xfrm>
          <a:prstGeom prst="rect">
            <a:avLst/>
          </a:prstGeom>
          <a:solidFill>
            <a:schemeClr val="bg2"/>
          </a:solidFill>
          <a:ln w="12700">
            <a:solidFill>
              <a:srgbClr val="C00000"/>
            </a:solidFill>
            <a:prstDash val="dash"/>
            <a:miter lim="800000"/>
            <a:headEnd/>
            <a:tailEnd/>
          </a:ln>
          <a:effectLst/>
        </p:spPr>
        <p:txBody>
          <a:bodyPr>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120000"/>
              </a:lnSpc>
            </a:pPr>
            <a:r>
              <a:rPr lang="en-US" altLang="zh-CN" sz="2600" i="1" dirty="0">
                <a:solidFill>
                  <a:schemeClr val="tx2"/>
                </a:solidFill>
                <a:ea typeface="黑体" panose="02010609060101010101" pitchFamily="49" charset="-122"/>
                <a:cs typeface="Times New Roman" panose="02020603050405020304" pitchFamily="18" charset="0"/>
              </a:rPr>
              <a:t>Z</a:t>
            </a:r>
            <a:r>
              <a:rPr lang="zh-CN" altLang="en-US" sz="2600" dirty="0">
                <a:solidFill>
                  <a:schemeClr val="tx2"/>
                </a:solidFill>
                <a:ea typeface="黑体" panose="02010609060101010101" pitchFamily="49" charset="-122"/>
                <a:cs typeface="Times New Roman" panose="02020603050405020304" pitchFamily="18" charset="0"/>
              </a:rPr>
              <a:t>的模</a:t>
            </a:r>
            <a:r>
              <a:rPr lang="en-US" altLang="zh-CN" sz="2600" dirty="0">
                <a:solidFill>
                  <a:schemeClr val="tx2"/>
                </a:solidFill>
                <a:ea typeface="黑体" panose="02010609060101010101" pitchFamily="49" charset="-122"/>
                <a:cs typeface="Times New Roman" panose="02020603050405020304" pitchFamily="18" charset="0"/>
              </a:rPr>
              <a:t>(</a:t>
            </a:r>
            <a:r>
              <a:rPr lang="zh-CN" altLang="en-US" sz="2600" dirty="0">
                <a:ea typeface="黑体" panose="02010609060101010101" pitchFamily="49" charset="-122"/>
                <a:cs typeface="Times New Roman" panose="02020603050405020304" pitchFamily="18" charset="0"/>
              </a:rPr>
              <a:t>阻抗值</a:t>
            </a:r>
            <a:r>
              <a:rPr lang="en-US" altLang="zh-CN" sz="2600" dirty="0">
                <a:solidFill>
                  <a:schemeClr val="tx2"/>
                </a:solidFill>
                <a:ea typeface="黑体" panose="02010609060101010101" pitchFamily="49" charset="-122"/>
                <a:cs typeface="Times New Roman" panose="02020603050405020304" pitchFamily="18" charset="0"/>
              </a:rPr>
              <a:t>)</a:t>
            </a:r>
            <a:r>
              <a:rPr lang="zh-CN" altLang="en-US" sz="2600" dirty="0">
                <a:solidFill>
                  <a:schemeClr val="tx2"/>
                </a:solidFill>
                <a:ea typeface="黑体" panose="02010609060101010101" pitchFamily="49" charset="-122"/>
                <a:cs typeface="Times New Roman" panose="02020603050405020304" pitchFamily="18" charset="0"/>
              </a:rPr>
              <a:t>为电路总电压和总电流有效值之比，</a:t>
            </a:r>
            <a:r>
              <a:rPr lang="en-US" altLang="zh-CN" sz="2600" i="1" dirty="0">
                <a:solidFill>
                  <a:schemeClr val="tx2"/>
                </a:solidFill>
                <a:ea typeface="黑体" panose="02010609060101010101" pitchFamily="49" charset="-122"/>
                <a:cs typeface="Times New Roman" panose="02020603050405020304" pitchFamily="18" charset="0"/>
              </a:rPr>
              <a:t>Z</a:t>
            </a:r>
            <a:r>
              <a:rPr lang="zh-CN" altLang="en-US" sz="2600" dirty="0">
                <a:ea typeface="黑体" panose="02010609060101010101" pitchFamily="49" charset="-122"/>
                <a:cs typeface="Times New Roman" panose="02020603050405020304" pitchFamily="18" charset="0"/>
              </a:rPr>
              <a:t>的幅角</a:t>
            </a:r>
            <a:r>
              <a:rPr lang="en-US" altLang="zh-CN" sz="2600" dirty="0">
                <a:ea typeface="黑体" panose="02010609060101010101" pitchFamily="49" charset="-122"/>
                <a:cs typeface="Times New Roman" panose="02020603050405020304" pitchFamily="18" charset="0"/>
              </a:rPr>
              <a:t>(</a:t>
            </a:r>
            <a:r>
              <a:rPr lang="zh-CN" altLang="en-US" sz="2600" dirty="0">
                <a:ea typeface="黑体" panose="02010609060101010101" pitchFamily="49" charset="-122"/>
                <a:cs typeface="Times New Roman" panose="02020603050405020304" pitchFamily="18" charset="0"/>
              </a:rPr>
              <a:t>阻抗角</a:t>
            </a:r>
            <a:r>
              <a:rPr lang="en-US" altLang="zh-CN" sz="2600" dirty="0">
                <a:ea typeface="黑体" panose="02010609060101010101" pitchFamily="49" charset="-122"/>
                <a:cs typeface="Times New Roman" panose="02020603050405020304" pitchFamily="18" charset="0"/>
              </a:rPr>
              <a:t>)</a:t>
            </a:r>
            <a:r>
              <a:rPr lang="zh-CN" altLang="en-US" sz="2600" dirty="0">
                <a:ea typeface="黑体" panose="02010609060101010101" pitchFamily="49" charset="-122"/>
                <a:cs typeface="Times New Roman" panose="02020603050405020304" pitchFamily="18" charset="0"/>
              </a:rPr>
              <a:t>为</a:t>
            </a:r>
            <a:r>
              <a:rPr lang="zh-CN" altLang="en-US" sz="2600" dirty="0">
                <a:solidFill>
                  <a:schemeClr val="tx2"/>
                </a:solidFill>
                <a:ea typeface="黑体" panose="02010609060101010101" pitchFamily="49" charset="-122"/>
                <a:cs typeface="Times New Roman" panose="02020603050405020304" pitchFamily="18" charset="0"/>
              </a:rPr>
              <a:t>总电压和总电流的相位差</a:t>
            </a:r>
            <a:r>
              <a:rPr lang="en-US" altLang="zh-CN" sz="2600" dirty="0">
                <a:solidFill>
                  <a:schemeClr val="tx2"/>
                </a:solidFill>
                <a:ea typeface="黑体" panose="02010609060101010101" pitchFamily="49" charset="-122"/>
                <a:cs typeface="Times New Roman" panose="02020603050405020304" pitchFamily="18" charset="0"/>
              </a:rPr>
              <a:t>(</a:t>
            </a:r>
            <a:r>
              <a:rPr lang="zh-CN" altLang="en-US" sz="2600" dirty="0">
                <a:solidFill>
                  <a:schemeClr val="tx2"/>
                </a:solidFill>
                <a:ea typeface="黑体" panose="02010609060101010101" pitchFamily="49" charset="-122"/>
                <a:cs typeface="Times New Roman" panose="02020603050405020304" pitchFamily="18" charset="0"/>
              </a:rPr>
              <a:t>电压超前于电流的角度</a:t>
            </a:r>
            <a:r>
              <a:rPr lang="en-US" altLang="zh-CN" sz="2600" dirty="0">
                <a:solidFill>
                  <a:schemeClr val="tx2"/>
                </a:solidFill>
                <a:ea typeface="黑体" panose="02010609060101010101" pitchFamily="49" charset="-122"/>
                <a:cs typeface="Times New Roman" panose="02020603050405020304" pitchFamily="18" charset="0"/>
              </a:rPr>
              <a:t>)</a:t>
            </a:r>
            <a:r>
              <a:rPr lang="zh-CN" altLang="en-US" sz="2600" dirty="0">
                <a:solidFill>
                  <a:schemeClr val="tx2"/>
                </a:solidFill>
                <a:ea typeface="黑体" panose="02010609060101010101" pitchFamily="49" charset="-122"/>
                <a:cs typeface="Times New Roman" panose="02020603050405020304" pitchFamily="18" charset="0"/>
              </a:rPr>
              <a:t>。</a:t>
            </a:r>
          </a:p>
        </p:txBody>
      </p:sp>
      <p:sp>
        <p:nvSpPr>
          <p:cNvPr id="107544" name="Text Box 1048">
            <a:extLst>
              <a:ext uri="{FF2B5EF4-FFF2-40B4-BE49-F238E27FC236}">
                <a16:creationId xmlns:a16="http://schemas.microsoft.com/office/drawing/2014/main" id="{6D8EF9A9-E204-4BF4-B148-3D97845BE221}"/>
              </a:ext>
            </a:extLst>
          </p:cNvPr>
          <p:cNvSpPr txBox="1">
            <a:spLocks noChangeArrowheads="1"/>
          </p:cNvSpPr>
          <p:nvPr/>
        </p:nvSpPr>
        <p:spPr bwMode="auto">
          <a:xfrm>
            <a:off x="960680" y="949619"/>
            <a:ext cx="2182415" cy="526554"/>
          </a:xfrm>
          <a:prstGeom prst="rect">
            <a:avLst/>
          </a:prstGeom>
          <a:gradFill rotWithShape="0">
            <a:gsLst>
              <a:gs pos="0">
                <a:srgbClr val="FFCC00"/>
              </a:gs>
              <a:gs pos="50000">
                <a:srgbClr val="FFFFFF"/>
              </a:gs>
              <a:gs pos="100000">
                <a:srgbClr val="FFCC00"/>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120000"/>
              </a:lnSpc>
            </a:pPr>
            <a:r>
              <a:rPr lang="zh-CN" altLang="en-US" sz="2600" b="1" dirty="0">
                <a:ea typeface="黑体" panose="02010609060101010101" pitchFamily="49" charset="-122"/>
                <a:cs typeface="Times New Roman" panose="02020603050405020304" pitchFamily="18" charset="0"/>
              </a:rPr>
              <a:t>１</a:t>
            </a:r>
            <a:r>
              <a:rPr lang="en-US" altLang="zh-CN" sz="2600" b="1" dirty="0">
                <a:ea typeface="黑体" panose="02010609060101010101" pitchFamily="49" charset="-122"/>
                <a:cs typeface="Times New Roman" panose="02020603050405020304" pitchFamily="18" charset="0"/>
              </a:rPr>
              <a:t>. </a:t>
            </a:r>
            <a:r>
              <a:rPr lang="zh-CN" altLang="en-US" sz="2600" b="1" dirty="0">
                <a:ea typeface="黑体" panose="02010609060101010101" pitchFamily="49" charset="-122"/>
                <a:cs typeface="Times New Roman" panose="02020603050405020304" pitchFamily="18" charset="0"/>
              </a:rPr>
              <a:t>阻抗 </a:t>
            </a:r>
            <a:r>
              <a:rPr lang="en-US" altLang="zh-CN" sz="2600" b="1" i="1" dirty="0">
                <a:ea typeface="黑体" panose="02010609060101010101" pitchFamily="49" charset="-122"/>
                <a:cs typeface="Times New Roman" panose="02020603050405020304" pitchFamily="18" charset="0"/>
              </a:rPr>
              <a:t>Z</a:t>
            </a:r>
          </a:p>
        </p:txBody>
      </p:sp>
      <p:sp>
        <p:nvSpPr>
          <p:cNvPr id="107600" name="Text Box 1104">
            <a:extLst>
              <a:ext uri="{FF2B5EF4-FFF2-40B4-BE49-F238E27FC236}">
                <a16:creationId xmlns:a16="http://schemas.microsoft.com/office/drawing/2014/main" id="{427B65F5-CE2C-45BF-B24D-3968A5EA4870}"/>
              </a:ext>
            </a:extLst>
          </p:cNvPr>
          <p:cNvSpPr txBox="1">
            <a:spLocks noChangeArrowheads="1"/>
          </p:cNvSpPr>
          <p:nvPr/>
        </p:nvSpPr>
        <p:spPr bwMode="auto">
          <a:xfrm>
            <a:off x="851558" y="2919497"/>
            <a:ext cx="154781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dirty="0">
                <a:solidFill>
                  <a:srgbClr val="9900CC"/>
                </a:solidFill>
                <a:latin typeface="黑体" panose="02010609060101010101" pitchFamily="49" charset="-122"/>
                <a:ea typeface="黑体" panose="02010609060101010101" pitchFamily="49" charset="-122"/>
              </a:rPr>
              <a:t>阻抗值</a:t>
            </a:r>
            <a:r>
              <a:rPr lang="en-US" altLang="zh-CN" sz="2600" b="1" dirty="0">
                <a:solidFill>
                  <a:srgbClr val="9900CC"/>
                </a:solidFill>
                <a:latin typeface="黑体" panose="02010609060101010101" pitchFamily="49" charset="-122"/>
                <a:ea typeface="黑体" panose="02010609060101010101" pitchFamily="49" charset="-122"/>
              </a:rPr>
              <a:t>:</a:t>
            </a:r>
          </a:p>
        </p:txBody>
      </p:sp>
      <p:sp>
        <p:nvSpPr>
          <p:cNvPr id="107601" name="Text Box 1105">
            <a:extLst>
              <a:ext uri="{FF2B5EF4-FFF2-40B4-BE49-F238E27FC236}">
                <a16:creationId xmlns:a16="http://schemas.microsoft.com/office/drawing/2014/main" id="{47009404-6820-4B06-9DDE-F5A76FD1E298}"/>
              </a:ext>
            </a:extLst>
          </p:cNvPr>
          <p:cNvSpPr txBox="1">
            <a:spLocks noChangeArrowheads="1"/>
          </p:cNvSpPr>
          <p:nvPr/>
        </p:nvSpPr>
        <p:spPr bwMode="auto">
          <a:xfrm>
            <a:off x="938147" y="3997699"/>
            <a:ext cx="154781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dirty="0">
                <a:solidFill>
                  <a:srgbClr val="9900CC"/>
                </a:solidFill>
                <a:latin typeface="黑体" panose="02010609060101010101" pitchFamily="49" charset="-122"/>
                <a:ea typeface="黑体" panose="02010609060101010101" pitchFamily="49" charset="-122"/>
              </a:rPr>
              <a:t>阻抗角</a:t>
            </a:r>
            <a:r>
              <a:rPr lang="en-US" altLang="zh-CN" sz="2600" b="1" dirty="0">
                <a:solidFill>
                  <a:srgbClr val="9900CC"/>
                </a:solidFill>
                <a:latin typeface="黑体" panose="02010609060101010101" pitchFamily="49" charset="-122"/>
                <a:ea typeface="黑体" panose="02010609060101010101" pitchFamily="49" charset="-122"/>
              </a:rPr>
              <a:t>:</a:t>
            </a:r>
          </a:p>
        </p:txBody>
      </p:sp>
      <p:grpSp>
        <p:nvGrpSpPr>
          <p:cNvPr id="3" name="组合 2">
            <a:extLst>
              <a:ext uri="{FF2B5EF4-FFF2-40B4-BE49-F238E27FC236}">
                <a16:creationId xmlns:a16="http://schemas.microsoft.com/office/drawing/2014/main" id="{41E9D5BB-7223-43DE-A9B5-DF5F75626B64}"/>
              </a:ext>
            </a:extLst>
          </p:cNvPr>
          <p:cNvGrpSpPr/>
          <p:nvPr/>
        </p:nvGrpSpPr>
        <p:grpSpPr>
          <a:xfrm>
            <a:off x="3525521" y="922735"/>
            <a:ext cx="4800769" cy="508665"/>
            <a:chOff x="2660090" y="1130374"/>
            <a:chExt cx="4431479" cy="469537"/>
          </a:xfrm>
        </p:grpSpPr>
        <p:sp>
          <p:nvSpPr>
            <p:cNvPr id="107523" name="Text Box 1027">
              <a:extLst>
                <a:ext uri="{FF2B5EF4-FFF2-40B4-BE49-F238E27FC236}">
                  <a16:creationId xmlns:a16="http://schemas.microsoft.com/office/drawing/2014/main" id="{47F6EADA-F99F-4AED-8EAC-DF3480F9E75A}"/>
                </a:ext>
              </a:extLst>
            </p:cNvPr>
            <p:cNvSpPr txBox="1">
              <a:spLocks noChangeArrowheads="1"/>
            </p:cNvSpPr>
            <p:nvPr/>
          </p:nvSpPr>
          <p:spPr bwMode="auto">
            <a:xfrm>
              <a:off x="2660090" y="1130374"/>
              <a:ext cx="3940175" cy="469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120000"/>
                </a:lnSpc>
              </a:pPr>
              <a:r>
                <a:rPr lang="zh-CN" altLang="en-US" sz="2600" b="1" dirty="0">
                  <a:latin typeface="黑体" panose="02010609060101010101" pitchFamily="49" charset="-122"/>
                  <a:ea typeface="黑体" panose="02010609060101010101" pitchFamily="49" charset="-122"/>
                </a:rPr>
                <a:t>由复数形式的欧姆定律</a:t>
              </a:r>
              <a:endParaRPr lang="zh-CN" altLang="en-US" sz="2600" b="1" dirty="0">
                <a:solidFill>
                  <a:srgbClr val="0000FF"/>
                </a:solidFill>
                <a:latin typeface="黑体" panose="02010609060101010101" pitchFamily="49" charset="-122"/>
                <a:ea typeface="黑体" panose="02010609060101010101" pitchFamily="49" charset="-122"/>
              </a:endParaRPr>
            </a:p>
          </p:txBody>
        </p:sp>
        <p:graphicFrame>
          <p:nvGraphicFramePr>
            <p:cNvPr id="2" name="对象 1">
              <a:extLst>
                <a:ext uri="{FF2B5EF4-FFF2-40B4-BE49-F238E27FC236}">
                  <a16:creationId xmlns:a16="http://schemas.microsoft.com/office/drawing/2014/main" id="{B55E3150-70D9-41DC-8532-FD51D2F7C0DF}"/>
                </a:ext>
              </a:extLst>
            </p:cNvPr>
            <p:cNvGraphicFramePr>
              <a:graphicFrameLocks noChangeAspect="1"/>
            </p:cNvGraphicFramePr>
            <p:nvPr>
              <p:extLst>
                <p:ext uri="{D42A27DB-BD31-4B8C-83A1-F6EECF244321}">
                  <p14:modId xmlns:p14="http://schemas.microsoft.com/office/powerpoint/2010/main" val="2466399651"/>
                </p:ext>
              </p:extLst>
            </p:nvPr>
          </p:nvGraphicFramePr>
          <p:xfrm>
            <a:off x="5927734" y="1176113"/>
            <a:ext cx="1163835" cy="404812"/>
          </p:xfrm>
          <a:graphic>
            <a:graphicData uri="http://schemas.openxmlformats.org/presentationml/2006/ole">
              <mc:AlternateContent xmlns:mc="http://schemas.openxmlformats.org/markup-compatibility/2006">
                <mc:Choice xmlns:v="urn:schemas-microsoft-com:vml" Requires="v">
                  <p:oleObj spid="_x0000_s360770" name="公式" r:id="rId3" imgW="583920" imgH="203040" progId="Equation.3">
                    <p:embed/>
                  </p:oleObj>
                </mc:Choice>
                <mc:Fallback>
                  <p:oleObj name="公式" r:id="rId3" imgW="583920" imgH="203040" progId="Equation.3">
                    <p:embed/>
                    <p:pic>
                      <p:nvPicPr>
                        <p:cNvPr id="0" name=""/>
                        <p:cNvPicPr/>
                        <p:nvPr/>
                      </p:nvPicPr>
                      <p:blipFill>
                        <a:blip r:embed="rId4"/>
                        <a:stretch>
                          <a:fillRect/>
                        </a:stretch>
                      </p:blipFill>
                      <p:spPr>
                        <a:xfrm>
                          <a:off x="5927734" y="1176113"/>
                          <a:ext cx="1163835" cy="404812"/>
                        </a:xfrm>
                        <a:prstGeom prst="rect">
                          <a:avLst/>
                        </a:prstGeom>
                      </p:spPr>
                    </p:pic>
                  </p:oleObj>
                </mc:Fallback>
              </mc:AlternateContent>
            </a:graphicData>
          </a:graphic>
        </p:graphicFrame>
      </p:grpSp>
      <p:graphicFrame>
        <p:nvGraphicFramePr>
          <p:cNvPr id="79" name="对象 78">
            <a:extLst>
              <a:ext uri="{FF2B5EF4-FFF2-40B4-BE49-F238E27FC236}">
                <a16:creationId xmlns:a16="http://schemas.microsoft.com/office/drawing/2014/main" id="{DCA334B1-C013-44D0-8124-6A90B542166A}"/>
              </a:ext>
            </a:extLst>
          </p:cNvPr>
          <p:cNvGraphicFramePr>
            <a:graphicFrameLocks noChangeAspect="1"/>
          </p:cNvGraphicFramePr>
          <p:nvPr>
            <p:extLst>
              <p:ext uri="{D42A27DB-BD31-4B8C-83A1-F6EECF244321}">
                <p14:modId xmlns:p14="http://schemas.microsoft.com/office/powerpoint/2010/main" val="2322031127"/>
              </p:ext>
            </p:extLst>
          </p:nvPr>
        </p:nvGraphicFramePr>
        <p:xfrm>
          <a:off x="1971058" y="1671585"/>
          <a:ext cx="6273800" cy="987160"/>
        </p:xfrm>
        <a:graphic>
          <a:graphicData uri="http://schemas.openxmlformats.org/presentationml/2006/ole">
            <mc:AlternateContent xmlns:mc="http://schemas.openxmlformats.org/markup-compatibility/2006">
              <mc:Choice xmlns:v="urn:schemas-microsoft-com:vml" Requires="v">
                <p:oleObj spid="_x0000_s360771" name="公式" r:id="rId5" imgW="2908080" imgH="457200" progId="Equation.3">
                  <p:embed/>
                </p:oleObj>
              </mc:Choice>
              <mc:Fallback>
                <p:oleObj name="公式" r:id="rId5" imgW="2908080" imgH="457200" progId="Equation.3">
                  <p:embed/>
                  <p:pic>
                    <p:nvPicPr>
                      <p:cNvPr id="2" name="对象 1">
                        <a:extLst>
                          <a:ext uri="{FF2B5EF4-FFF2-40B4-BE49-F238E27FC236}">
                            <a16:creationId xmlns:a16="http://schemas.microsoft.com/office/drawing/2014/main" id="{B55E3150-70D9-41DC-8532-FD51D2F7C0DF}"/>
                          </a:ext>
                        </a:extLst>
                      </p:cNvPr>
                      <p:cNvPicPr/>
                      <p:nvPr/>
                    </p:nvPicPr>
                    <p:blipFill>
                      <a:blip r:embed="rId6"/>
                      <a:stretch>
                        <a:fillRect/>
                      </a:stretch>
                    </p:blipFill>
                    <p:spPr>
                      <a:xfrm>
                        <a:off x="1971058" y="1671585"/>
                        <a:ext cx="6273800" cy="987160"/>
                      </a:xfrm>
                      <a:prstGeom prst="rect">
                        <a:avLst/>
                      </a:prstGeom>
                    </p:spPr>
                  </p:pic>
                </p:oleObj>
              </mc:Fallback>
            </mc:AlternateContent>
          </a:graphicData>
        </a:graphic>
      </p:graphicFrame>
      <p:graphicFrame>
        <p:nvGraphicFramePr>
          <p:cNvPr id="80" name="对象 79">
            <a:extLst>
              <a:ext uri="{FF2B5EF4-FFF2-40B4-BE49-F238E27FC236}">
                <a16:creationId xmlns:a16="http://schemas.microsoft.com/office/drawing/2014/main" id="{BEA70E08-97B7-489F-898D-57EAE1F0B7AA}"/>
              </a:ext>
            </a:extLst>
          </p:cNvPr>
          <p:cNvGraphicFramePr>
            <a:graphicFrameLocks noChangeAspect="1"/>
          </p:cNvGraphicFramePr>
          <p:nvPr>
            <p:extLst>
              <p:ext uri="{D42A27DB-BD31-4B8C-83A1-F6EECF244321}">
                <p14:modId xmlns:p14="http://schemas.microsoft.com/office/powerpoint/2010/main" val="170965902"/>
              </p:ext>
            </p:extLst>
          </p:nvPr>
        </p:nvGraphicFramePr>
        <p:xfrm>
          <a:off x="2393950" y="2827435"/>
          <a:ext cx="1260608" cy="877094"/>
        </p:xfrm>
        <a:graphic>
          <a:graphicData uri="http://schemas.openxmlformats.org/presentationml/2006/ole">
            <mc:AlternateContent xmlns:mc="http://schemas.openxmlformats.org/markup-compatibility/2006">
              <mc:Choice xmlns:v="urn:schemas-microsoft-com:vml" Requires="v">
                <p:oleObj spid="_x0000_s360772" name="公式" r:id="rId7" imgW="583920" imgH="406080" progId="Equation.3">
                  <p:embed/>
                </p:oleObj>
              </mc:Choice>
              <mc:Fallback>
                <p:oleObj name="公式" r:id="rId7" imgW="583920" imgH="406080" progId="Equation.3">
                  <p:embed/>
                  <p:pic>
                    <p:nvPicPr>
                      <p:cNvPr id="79" name="对象 78">
                        <a:extLst>
                          <a:ext uri="{FF2B5EF4-FFF2-40B4-BE49-F238E27FC236}">
                            <a16:creationId xmlns:a16="http://schemas.microsoft.com/office/drawing/2014/main" id="{DCA334B1-C013-44D0-8124-6A90B542166A}"/>
                          </a:ext>
                        </a:extLst>
                      </p:cNvPr>
                      <p:cNvPicPr/>
                      <p:nvPr/>
                    </p:nvPicPr>
                    <p:blipFill>
                      <a:blip r:embed="rId8"/>
                      <a:stretch>
                        <a:fillRect/>
                      </a:stretch>
                    </p:blipFill>
                    <p:spPr>
                      <a:xfrm>
                        <a:off x="2393950" y="2827435"/>
                        <a:ext cx="1260608" cy="877094"/>
                      </a:xfrm>
                      <a:prstGeom prst="rect">
                        <a:avLst/>
                      </a:prstGeom>
                      <a:ln>
                        <a:solidFill>
                          <a:srgbClr val="C00000"/>
                        </a:solidFill>
                      </a:ln>
                    </p:spPr>
                  </p:pic>
                </p:oleObj>
              </mc:Fallback>
            </mc:AlternateContent>
          </a:graphicData>
        </a:graphic>
      </p:graphicFrame>
      <p:graphicFrame>
        <p:nvGraphicFramePr>
          <p:cNvPr id="81" name="对象 80">
            <a:extLst>
              <a:ext uri="{FF2B5EF4-FFF2-40B4-BE49-F238E27FC236}">
                <a16:creationId xmlns:a16="http://schemas.microsoft.com/office/drawing/2014/main" id="{B9D70D40-60F4-4F25-A019-D3695FD78E2F}"/>
              </a:ext>
            </a:extLst>
          </p:cNvPr>
          <p:cNvGraphicFramePr>
            <a:graphicFrameLocks noChangeAspect="1"/>
          </p:cNvGraphicFramePr>
          <p:nvPr>
            <p:extLst>
              <p:ext uri="{D42A27DB-BD31-4B8C-83A1-F6EECF244321}">
                <p14:modId xmlns:p14="http://schemas.microsoft.com/office/powerpoint/2010/main" val="2671000038"/>
              </p:ext>
            </p:extLst>
          </p:nvPr>
        </p:nvGraphicFramePr>
        <p:xfrm>
          <a:off x="2393951" y="4012604"/>
          <a:ext cx="1917568" cy="521096"/>
        </p:xfrm>
        <a:graphic>
          <a:graphicData uri="http://schemas.openxmlformats.org/presentationml/2006/ole">
            <mc:AlternateContent xmlns:mc="http://schemas.openxmlformats.org/markup-compatibility/2006">
              <mc:Choice xmlns:v="urn:schemas-microsoft-com:vml" Requires="v">
                <p:oleObj spid="_x0000_s360773" name="公式" r:id="rId9" imgW="888840" imgH="241200" progId="Equation.3">
                  <p:embed/>
                </p:oleObj>
              </mc:Choice>
              <mc:Fallback>
                <p:oleObj name="公式" r:id="rId9" imgW="888840" imgH="241200" progId="Equation.3">
                  <p:embed/>
                  <p:pic>
                    <p:nvPicPr>
                      <p:cNvPr id="79" name="对象 78">
                        <a:extLst>
                          <a:ext uri="{FF2B5EF4-FFF2-40B4-BE49-F238E27FC236}">
                            <a16:creationId xmlns:a16="http://schemas.microsoft.com/office/drawing/2014/main" id="{DCA334B1-C013-44D0-8124-6A90B542166A}"/>
                          </a:ext>
                        </a:extLst>
                      </p:cNvPr>
                      <p:cNvPicPr/>
                      <p:nvPr/>
                    </p:nvPicPr>
                    <p:blipFill>
                      <a:blip r:embed="rId10"/>
                      <a:stretch>
                        <a:fillRect/>
                      </a:stretch>
                    </p:blipFill>
                    <p:spPr>
                      <a:xfrm>
                        <a:off x="2393951" y="4012604"/>
                        <a:ext cx="1917568" cy="521096"/>
                      </a:xfrm>
                      <a:prstGeom prst="rect">
                        <a:avLst/>
                      </a:prstGeom>
                      <a:ln>
                        <a:solidFill>
                          <a:srgbClr val="C00000"/>
                        </a:solidFill>
                      </a:ln>
                    </p:spPr>
                  </p:pic>
                </p:oleObj>
              </mc:Fallback>
            </mc:AlternateContent>
          </a:graphicData>
        </a:graphic>
      </p:graphicFrame>
      <p:sp>
        <p:nvSpPr>
          <p:cNvPr id="4" name="灯片编号占位符 3">
            <a:extLst>
              <a:ext uri="{FF2B5EF4-FFF2-40B4-BE49-F238E27FC236}">
                <a16:creationId xmlns:a16="http://schemas.microsoft.com/office/drawing/2014/main" id="{AFA55735-6032-4C8E-BF5B-5194F75795A3}"/>
              </a:ext>
            </a:extLst>
          </p:cNvPr>
          <p:cNvSpPr>
            <a:spLocks noGrp="1"/>
          </p:cNvSpPr>
          <p:nvPr>
            <p:ph type="sldNum" sz="quarter" idx="12"/>
          </p:nvPr>
        </p:nvSpPr>
        <p:spPr/>
        <p:txBody>
          <a:bodyPr/>
          <a:lstStyle/>
          <a:p>
            <a:fld id="{DD7B16FF-69CA-4A0B-BD3A-C4B4E2184A49}" type="slidenum">
              <a:rPr lang="zh-CN" altLang="en-US" smtClean="0"/>
              <a:pPr/>
              <a:t>83</a:t>
            </a:fld>
            <a:endParaRPr lang="zh-CN" altLang="en-US" dirty="0"/>
          </a:p>
        </p:txBody>
      </p:sp>
      <p:sp>
        <p:nvSpPr>
          <p:cNvPr id="83" name="动作按钮: 转到开头 82">
            <a:hlinkClick r:id="rId11" action="ppaction://hlinksldjump" highlightClick="1"/>
            <a:extLst>
              <a:ext uri="{FF2B5EF4-FFF2-40B4-BE49-F238E27FC236}">
                <a16:creationId xmlns:a16="http://schemas.microsoft.com/office/drawing/2014/main" id="{9EB0993B-BD0C-4CE9-BE32-90C33573D48D}"/>
              </a:ext>
            </a:extLst>
          </p:cNvPr>
          <p:cNvSpPr/>
          <p:nvPr/>
        </p:nvSpPr>
        <p:spPr bwMode="auto">
          <a:xfrm>
            <a:off x="9153151" y="6527797"/>
            <a:ext cx="468052" cy="468052"/>
          </a:xfrm>
          <a:prstGeom prst="actionButtonBeginning">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fontAlgn="base">
              <a:spcBef>
                <a:spcPct val="0"/>
              </a:spcBef>
              <a:spcAft>
                <a:spcPct val="0"/>
              </a:spcAft>
            </a:pPr>
            <a:endParaRPr lang="zh-CN" altLang="en-US" sz="1950" b="1">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7544"/>
                                        </p:tgtEl>
                                        <p:attrNameLst>
                                          <p:attrName>style.visibility</p:attrName>
                                        </p:attrNameLst>
                                      </p:cBhvr>
                                      <p:to>
                                        <p:strVal val="visible"/>
                                      </p:to>
                                    </p:set>
                                    <p:anim calcmode="lin" valueType="num">
                                      <p:cBhvr additive="base">
                                        <p:cTn id="7" dur="500" fill="hold"/>
                                        <p:tgtEl>
                                          <p:spTgt spid="107544"/>
                                        </p:tgtEl>
                                        <p:attrNameLst>
                                          <p:attrName>ppt_x</p:attrName>
                                        </p:attrNameLst>
                                      </p:cBhvr>
                                      <p:tavLst>
                                        <p:tav tm="0">
                                          <p:val>
                                            <p:strVal val="0-#ppt_w/2"/>
                                          </p:val>
                                        </p:tav>
                                        <p:tav tm="100000">
                                          <p:val>
                                            <p:strVal val="#ppt_x"/>
                                          </p:val>
                                        </p:tav>
                                      </p:tavLst>
                                    </p:anim>
                                    <p:anim calcmode="lin" valueType="num">
                                      <p:cBhvr additive="base">
                                        <p:cTn id="8" dur="500" fill="hold"/>
                                        <p:tgtEl>
                                          <p:spTgt spid="1075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7524"/>
                                        </p:tgtEl>
                                        <p:attrNameLst>
                                          <p:attrName>style.visibility</p:attrName>
                                        </p:attrNameLst>
                                      </p:cBhvr>
                                      <p:to>
                                        <p:strVal val="visible"/>
                                      </p:to>
                                    </p:set>
                                    <p:animEffect transition="in" filter="dissolve">
                                      <p:cBhvr>
                                        <p:cTn id="18" dur="500"/>
                                        <p:tgtEl>
                                          <p:spTgt spid="10752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79"/>
                                        </p:tgtEl>
                                        <p:attrNameLst>
                                          <p:attrName>style.visibility</p:attrName>
                                        </p:attrNameLst>
                                      </p:cBhvr>
                                      <p:to>
                                        <p:strVal val="visible"/>
                                      </p:to>
                                    </p:set>
                                    <p:animEffect transition="in" filter="wipe(left)">
                                      <p:cBhvr>
                                        <p:cTn id="23" dur="500"/>
                                        <p:tgtEl>
                                          <p:spTgt spid="7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07600"/>
                                        </p:tgtEl>
                                        <p:attrNameLst>
                                          <p:attrName>style.visibility</p:attrName>
                                        </p:attrNameLst>
                                      </p:cBhvr>
                                      <p:to>
                                        <p:strVal val="visible"/>
                                      </p:to>
                                    </p:set>
                                    <p:animEffect transition="in" filter="wipe(left)">
                                      <p:cBhvr>
                                        <p:cTn id="28" dur="500"/>
                                        <p:tgtEl>
                                          <p:spTgt spid="10760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80"/>
                                        </p:tgtEl>
                                        <p:attrNameLst>
                                          <p:attrName>style.visibility</p:attrName>
                                        </p:attrNameLst>
                                      </p:cBhvr>
                                      <p:to>
                                        <p:strVal val="visible"/>
                                      </p:to>
                                    </p:set>
                                    <p:animEffect transition="in" filter="fade">
                                      <p:cBhvr>
                                        <p:cTn id="33" dur="500"/>
                                        <p:tgtEl>
                                          <p:spTgt spid="8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07601"/>
                                        </p:tgtEl>
                                        <p:attrNameLst>
                                          <p:attrName>style.visibility</p:attrName>
                                        </p:attrNameLst>
                                      </p:cBhvr>
                                      <p:to>
                                        <p:strVal val="visible"/>
                                      </p:to>
                                    </p:set>
                                    <p:animEffect transition="in" filter="wipe(left)">
                                      <p:cBhvr>
                                        <p:cTn id="38" dur="500"/>
                                        <p:tgtEl>
                                          <p:spTgt spid="10760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81"/>
                                        </p:tgtEl>
                                        <p:attrNameLst>
                                          <p:attrName>style.visibility</p:attrName>
                                        </p:attrNameLst>
                                      </p:cBhvr>
                                      <p:to>
                                        <p:strVal val="visible"/>
                                      </p:to>
                                    </p:set>
                                    <p:animEffect transition="in" filter="fade">
                                      <p:cBhvr>
                                        <p:cTn id="43" dur="500"/>
                                        <p:tgtEl>
                                          <p:spTgt spid="8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07525"/>
                                        </p:tgtEl>
                                        <p:attrNameLst>
                                          <p:attrName>style.visibility</p:attrName>
                                        </p:attrNameLst>
                                      </p:cBhvr>
                                      <p:to>
                                        <p:strVal val="visible"/>
                                      </p:to>
                                    </p:set>
                                    <p:animEffect transition="in" filter="wipe(left)">
                                      <p:cBhvr>
                                        <p:cTn id="48" dur="500"/>
                                        <p:tgtEl>
                                          <p:spTgt spid="107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4" grpId="0" autoUpdateAnimBg="0"/>
      <p:bldP spid="107525" grpId="0" animBg="1" autoUpdateAnimBg="0"/>
      <p:bldP spid="107544" grpId="0" animBg="1" autoUpdateAnimBg="0"/>
      <p:bldP spid="107600" grpId="0" autoUpdateAnimBg="0"/>
      <p:bldP spid="107601"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46" name="Text Box 98">
            <a:extLst>
              <a:ext uri="{FF2B5EF4-FFF2-40B4-BE49-F238E27FC236}">
                <a16:creationId xmlns:a16="http://schemas.microsoft.com/office/drawing/2014/main" id="{FC6BAAD4-7815-46D3-94B6-5767C5A26723}"/>
              </a:ext>
            </a:extLst>
          </p:cNvPr>
          <p:cNvSpPr txBox="1">
            <a:spLocks noChangeArrowheads="1"/>
          </p:cNvSpPr>
          <p:nvPr/>
        </p:nvSpPr>
        <p:spPr bwMode="auto">
          <a:xfrm>
            <a:off x="3418536" y="276475"/>
            <a:ext cx="384280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600" b="1" i="1" dirty="0">
                <a:solidFill>
                  <a:srgbClr val="9900CC"/>
                </a:solidFill>
                <a:latin typeface="Times New Roman" panose="02020603050405020304" pitchFamily="18" charset="0"/>
                <a:ea typeface="黑体" panose="02010609060101010101" pitchFamily="49" charset="-122"/>
                <a:cs typeface="Times New Roman" panose="02020603050405020304" pitchFamily="18" charset="0"/>
              </a:rPr>
              <a:t>R,L,C </a:t>
            </a:r>
            <a:r>
              <a:rPr lang="zh-CN" altLang="en-US" sz="2600" b="1" dirty="0">
                <a:solidFill>
                  <a:srgbClr val="9900CC"/>
                </a:solidFill>
                <a:latin typeface="Times New Roman" panose="02020603050405020304" pitchFamily="18" charset="0"/>
                <a:ea typeface="黑体" panose="02010609060101010101" pitchFamily="49" charset="-122"/>
                <a:cs typeface="Times New Roman" panose="02020603050405020304" pitchFamily="18" charset="0"/>
              </a:rPr>
              <a:t>串联电路的阻抗</a:t>
            </a:r>
          </a:p>
        </p:txBody>
      </p:sp>
      <p:grpSp>
        <p:nvGrpSpPr>
          <p:cNvPr id="5" name="组合 4">
            <a:extLst>
              <a:ext uri="{FF2B5EF4-FFF2-40B4-BE49-F238E27FC236}">
                <a16:creationId xmlns:a16="http://schemas.microsoft.com/office/drawing/2014/main" id="{7A72B64F-276B-4719-B2F3-1C8E8E926991}"/>
              </a:ext>
            </a:extLst>
          </p:cNvPr>
          <p:cNvGrpSpPr/>
          <p:nvPr/>
        </p:nvGrpSpPr>
        <p:grpSpPr>
          <a:xfrm>
            <a:off x="914037" y="292177"/>
            <a:ext cx="1835121" cy="3957867"/>
            <a:chOff x="650780" y="519113"/>
            <a:chExt cx="1693958" cy="3653416"/>
          </a:xfrm>
        </p:grpSpPr>
        <p:grpSp>
          <p:nvGrpSpPr>
            <p:cNvPr id="104511" name="Group 63">
              <a:extLst>
                <a:ext uri="{FF2B5EF4-FFF2-40B4-BE49-F238E27FC236}">
                  <a16:creationId xmlns:a16="http://schemas.microsoft.com/office/drawing/2014/main" id="{25F0AE68-582B-40A0-9C32-20B9BDC6D485}"/>
                </a:ext>
              </a:extLst>
            </p:cNvPr>
            <p:cNvGrpSpPr>
              <a:grpSpLocks/>
            </p:cNvGrpSpPr>
            <p:nvPr/>
          </p:nvGrpSpPr>
          <p:grpSpPr bwMode="auto">
            <a:xfrm>
              <a:off x="650780" y="713366"/>
              <a:ext cx="1233833" cy="3459163"/>
              <a:chOff x="680" y="781"/>
              <a:chExt cx="983" cy="2179"/>
            </a:xfrm>
          </p:grpSpPr>
          <p:sp>
            <p:nvSpPr>
              <p:cNvPr id="104512" name="Line 64">
                <a:extLst>
                  <a:ext uri="{FF2B5EF4-FFF2-40B4-BE49-F238E27FC236}">
                    <a16:creationId xmlns:a16="http://schemas.microsoft.com/office/drawing/2014/main" id="{AF4F24E4-DB4E-4C18-9900-163D9FA53EFB}"/>
                  </a:ext>
                </a:extLst>
              </p:cNvPr>
              <p:cNvSpPr>
                <a:spLocks noChangeShapeType="1"/>
              </p:cNvSpPr>
              <p:nvPr/>
            </p:nvSpPr>
            <p:spPr bwMode="auto">
              <a:xfrm flipH="1">
                <a:off x="680" y="1146"/>
                <a:ext cx="0" cy="165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04513" name="Line 65">
                <a:extLst>
                  <a:ext uri="{FF2B5EF4-FFF2-40B4-BE49-F238E27FC236}">
                    <a16:creationId xmlns:a16="http://schemas.microsoft.com/office/drawing/2014/main" id="{04EABA5C-1FF7-4B58-B2DC-F112BF739506}"/>
                  </a:ext>
                </a:extLst>
              </p:cNvPr>
              <p:cNvSpPr>
                <a:spLocks noChangeShapeType="1"/>
              </p:cNvSpPr>
              <p:nvPr/>
            </p:nvSpPr>
            <p:spPr bwMode="auto">
              <a:xfrm>
                <a:off x="827" y="781"/>
                <a:ext cx="26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04514" name="Line 66">
                <a:extLst>
                  <a:ext uri="{FF2B5EF4-FFF2-40B4-BE49-F238E27FC236}">
                    <a16:creationId xmlns:a16="http://schemas.microsoft.com/office/drawing/2014/main" id="{D4BC914C-0EDF-4D22-9881-D620A530DF52}"/>
                  </a:ext>
                </a:extLst>
              </p:cNvPr>
              <p:cNvSpPr>
                <a:spLocks noChangeShapeType="1"/>
              </p:cNvSpPr>
              <p:nvPr/>
            </p:nvSpPr>
            <p:spPr bwMode="auto">
              <a:xfrm>
                <a:off x="1575" y="1220"/>
                <a:ext cx="0" cy="2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04515" name="Line 67">
                <a:extLst>
                  <a:ext uri="{FF2B5EF4-FFF2-40B4-BE49-F238E27FC236}">
                    <a16:creationId xmlns:a16="http://schemas.microsoft.com/office/drawing/2014/main" id="{32C0E25E-B980-44F7-8F86-DEE2D790F55F}"/>
                  </a:ext>
                </a:extLst>
              </p:cNvPr>
              <p:cNvSpPr>
                <a:spLocks noChangeShapeType="1"/>
              </p:cNvSpPr>
              <p:nvPr/>
            </p:nvSpPr>
            <p:spPr bwMode="auto">
              <a:xfrm>
                <a:off x="1580" y="1766"/>
                <a:ext cx="0" cy="2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dirty="0"/>
              </a:p>
            </p:txBody>
          </p:sp>
          <p:sp>
            <p:nvSpPr>
              <p:cNvPr id="104516" name="Line 68">
                <a:extLst>
                  <a:ext uri="{FF2B5EF4-FFF2-40B4-BE49-F238E27FC236}">
                    <a16:creationId xmlns:a16="http://schemas.microsoft.com/office/drawing/2014/main" id="{39A4B64F-E397-4751-8226-4A9FDE31E2AA}"/>
                  </a:ext>
                </a:extLst>
              </p:cNvPr>
              <p:cNvSpPr>
                <a:spLocks noChangeShapeType="1"/>
              </p:cNvSpPr>
              <p:nvPr/>
            </p:nvSpPr>
            <p:spPr bwMode="auto">
              <a:xfrm>
                <a:off x="1663" y="2431"/>
                <a:ext cx="0" cy="2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nvGrpSpPr>
              <p:cNvPr id="104517" name="Group 69">
                <a:extLst>
                  <a:ext uri="{FF2B5EF4-FFF2-40B4-BE49-F238E27FC236}">
                    <a16:creationId xmlns:a16="http://schemas.microsoft.com/office/drawing/2014/main" id="{42B5D0A1-B206-4AA1-BE0D-CA2016BF15D2}"/>
                  </a:ext>
                </a:extLst>
              </p:cNvPr>
              <p:cNvGrpSpPr>
                <a:grpSpLocks/>
              </p:cNvGrpSpPr>
              <p:nvPr/>
            </p:nvGrpSpPr>
            <p:grpSpPr bwMode="auto">
              <a:xfrm>
                <a:off x="1293" y="2086"/>
                <a:ext cx="277" cy="874"/>
                <a:chOff x="2112" y="2110"/>
                <a:chExt cx="384" cy="1442"/>
              </a:xfrm>
            </p:grpSpPr>
            <p:sp>
              <p:nvSpPr>
                <p:cNvPr id="104519" name="Line 71">
                  <a:extLst>
                    <a:ext uri="{FF2B5EF4-FFF2-40B4-BE49-F238E27FC236}">
                      <a16:creationId xmlns:a16="http://schemas.microsoft.com/office/drawing/2014/main" id="{6C955CA9-D60C-4BEE-B81E-7BAF3D1D27E1}"/>
                    </a:ext>
                  </a:extLst>
                </p:cNvPr>
                <p:cNvSpPr>
                  <a:spLocks noChangeShapeType="1"/>
                </p:cNvSpPr>
                <p:nvPr/>
              </p:nvSpPr>
              <p:spPr bwMode="auto">
                <a:xfrm>
                  <a:off x="2304" y="2976"/>
                  <a:ext cx="0" cy="57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04520" name="Line 72">
                  <a:extLst>
                    <a:ext uri="{FF2B5EF4-FFF2-40B4-BE49-F238E27FC236}">
                      <a16:creationId xmlns:a16="http://schemas.microsoft.com/office/drawing/2014/main" id="{B497DB89-4A30-46D1-BD70-E4071CBAB9F0}"/>
                    </a:ext>
                  </a:extLst>
                </p:cNvPr>
                <p:cNvSpPr>
                  <a:spLocks noChangeShapeType="1"/>
                </p:cNvSpPr>
                <p:nvPr/>
              </p:nvSpPr>
              <p:spPr bwMode="auto">
                <a:xfrm>
                  <a:off x="2112" y="2832"/>
                  <a:ext cx="3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04521" name="Line 73">
                  <a:extLst>
                    <a:ext uri="{FF2B5EF4-FFF2-40B4-BE49-F238E27FC236}">
                      <a16:creationId xmlns:a16="http://schemas.microsoft.com/office/drawing/2014/main" id="{1F23807E-97EB-46D5-84E8-B8B4E7D78984}"/>
                    </a:ext>
                  </a:extLst>
                </p:cNvPr>
                <p:cNvSpPr>
                  <a:spLocks noChangeShapeType="1"/>
                </p:cNvSpPr>
                <p:nvPr/>
              </p:nvSpPr>
              <p:spPr bwMode="auto">
                <a:xfrm>
                  <a:off x="2112" y="2976"/>
                  <a:ext cx="3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04518" name="Line 70">
                  <a:extLst>
                    <a:ext uri="{FF2B5EF4-FFF2-40B4-BE49-F238E27FC236}">
                      <a16:creationId xmlns:a16="http://schemas.microsoft.com/office/drawing/2014/main" id="{2BF5CA95-BA59-4B17-A44D-84778D6B40CD}"/>
                    </a:ext>
                  </a:extLst>
                </p:cNvPr>
                <p:cNvSpPr>
                  <a:spLocks noChangeShapeType="1"/>
                </p:cNvSpPr>
                <p:nvPr/>
              </p:nvSpPr>
              <p:spPr bwMode="auto">
                <a:xfrm flipH="1">
                  <a:off x="2304" y="2110"/>
                  <a:ext cx="0" cy="71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sp>
            <p:nvSpPr>
              <p:cNvPr id="104522" name="Line 74">
                <a:extLst>
                  <a:ext uri="{FF2B5EF4-FFF2-40B4-BE49-F238E27FC236}">
                    <a16:creationId xmlns:a16="http://schemas.microsoft.com/office/drawing/2014/main" id="{BF80B5EA-945E-4DA3-BEA1-BE126D0A1D77}"/>
                  </a:ext>
                </a:extLst>
              </p:cNvPr>
              <p:cNvSpPr>
                <a:spLocks noChangeShapeType="1"/>
              </p:cNvSpPr>
              <p:nvPr/>
            </p:nvSpPr>
            <p:spPr bwMode="auto">
              <a:xfrm>
                <a:off x="1432" y="894"/>
                <a:ext cx="0" cy="78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04523" name="Rectangle 75">
                <a:extLst>
                  <a:ext uri="{FF2B5EF4-FFF2-40B4-BE49-F238E27FC236}">
                    <a16:creationId xmlns:a16="http://schemas.microsoft.com/office/drawing/2014/main" id="{D6F63D9E-5052-4882-8263-07B0E7713E5A}"/>
                  </a:ext>
                </a:extLst>
              </p:cNvPr>
              <p:cNvSpPr>
                <a:spLocks noChangeArrowheads="1"/>
              </p:cNvSpPr>
              <p:nvPr/>
            </p:nvSpPr>
            <p:spPr bwMode="auto">
              <a:xfrm>
                <a:off x="1388" y="1182"/>
                <a:ext cx="98" cy="206"/>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04524" name="Line 76">
                <a:extLst>
                  <a:ext uri="{FF2B5EF4-FFF2-40B4-BE49-F238E27FC236}">
                    <a16:creationId xmlns:a16="http://schemas.microsoft.com/office/drawing/2014/main" id="{058C8EB6-61FF-4B29-B111-624AC8E6C4C7}"/>
                  </a:ext>
                </a:extLst>
              </p:cNvPr>
              <p:cNvSpPr>
                <a:spLocks noChangeShapeType="1"/>
              </p:cNvSpPr>
              <p:nvPr/>
            </p:nvSpPr>
            <p:spPr bwMode="auto">
              <a:xfrm flipH="1">
                <a:off x="740" y="894"/>
                <a:ext cx="6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04525" name="Line 77">
                <a:extLst>
                  <a:ext uri="{FF2B5EF4-FFF2-40B4-BE49-F238E27FC236}">
                    <a16:creationId xmlns:a16="http://schemas.microsoft.com/office/drawing/2014/main" id="{7814AEB1-6F3A-4FFF-A996-AE9970F0A7F9}"/>
                  </a:ext>
                </a:extLst>
              </p:cNvPr>
              <p:cNvSpPr>
                <a:spLocks noChangeShapeType="1"/>
              </p:cNvSpPr>
              <p:nvPr/>
            </p:nvSpPr>
            <p:spPr bwMode="auto">
              <a:xfrm flipH="1">
                <a:off x="740" y="2958"/>
                <a:ext cx="6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104526" name="Text Box 78">
                <a:extLst>
                  <a:ext uri="{FF2B5EF4-FFF2-40B4-BE49-F238E27FC236}">
                    <a16:creationId xmlns:a16="http://schemas.microsoft.com/office/drawing/2014/main" id="{86D4DC40-25D6-4ADE-A1A9-78432A6DEF2E}"/>
                  </a:ext>
                </a:extLst>
              </p:cNvPr>
              <p:cNvSpPr txBox="1">
                <a:spLocks noChangeArrowheads="1"/>
              </p:cNvSpPr>
              <p:nvPr/>
            </p:nvSpPr>
            <p:spPr bwMode="auto">
              <a:xfrm>
                <a:off x="996" y="1128"/>
                <a:ext cx="300"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t>R</a:t>
                </a:r>
                <a:endParaRPr lang="en-US" altLang="zh-CN" sz="2600" b="1" dirty="0"/>
              </a:p>
            </p:txBody>
          </p:sp>
          <p:sp>
            <p:nvSpPr>
              <p:cNvPr id="104528" name="Text Box 80">
                <a:extLst>
                  <a:ext uri="{FF2B5EF4-FFF2-40B4-BE49-F238E27FC236}">
                    <a16:creationId xmlns:a16="http://schemas.microsoft.com/office/drawing/2014/main" id="{DD045864-1DF5-45DF-ACA5-1E62997BA1C4}"/>
                  </a:ext>
                </a:extLst>
              </p:cNvPr>
              <p:cNvSpPr txBox="1">
                <a:spLocks noChangeArrowheads="1"/>
              </p:cNvSpPr>
              <p:nvPr/>
            </p:nvSpPr>
            <p:spPr bwMode="auto">
              <a:xfrm>
                <a:off x="996" y="2430"/>
                <a:ext cx="300"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i="1" dirty="0"/>
                  <a:t>C</a:t>
                </a:r>
                <a:endParaRPr lang="en-US" altLang="zh-CN" sz="2600" dirty="0"/>
              </a:p>
            </p:txBody>
          </p:sp>
          <p:sp>
            <p:nvSpPr>
              <p:cNvPr id="104537" name="AutoShape 89">
                <a:extLst>
                  <a:ext uri="{FF2B5EF4-FFF2-40B4-BE49-F238E27FC236}">
                    <a16:creationId xmlns:a16="http://schemas.microsoft.com/office/drawing/2014/main" id="{ADD4DFD7-B80C-4324-9CDC-88ABE9954CEE}"/>
                  </a:ext>
                </a:extLst>
              </p:cNvPr>
              <p:cNvSpPr>
                <a:spLocks noChangeArrowheads="1"/>
              </p:cNvSpPr>
              <p:nvPr/>
            </p:nvSpPr>
            <p:spPr bwMode="auto">
              <a:xfrm flipH="1">
                <a:off x="1387" y="1660"/>
                <a:ext cx="127" cy="106"/>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dirty="0"/>
              </a:p>
            </p:txBody>
          </p:sp>
          <p:sp>
            <p:nvSpPr>
              <p:cNvPr id="104527" name="Text Box 79">
                <a:extLst>
                  <a:ext uri="{FF2B5EF4-FFF2-40B4-BE49-F238E27FC236}">
                    <a16:creationId xmlns:a16="http://schemas.microsoft.com/office/drawing/2014/main" id="{AAF667C3-75E5-4254-8AA8-E2D6BC015B11}"/>
                  </a:ext>
                </a:extLst>
              </p:cNvPr>
              <p:cNvSpPr txBox="1">
                <a:spLocks noChangeArrowheads="1"/>
              </p:cNvSpPr>
              <p:nvPr/>
            </p:nvSpPr>
            <p:spPr bwMode="auto">
              <a:xfrm>
                <a:off x="947" y="1781"/>
                <a:ext cx="286"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t>L</a:t>
                </a:r>
                <a:endParaRPr lang="en-US" altLang="zh-CN" sz="2600" b="1" dirty="0"/>
              </a:p>
            </p:txBody>
          </p:sp>
        </p:grpSp>
        <p:grpSp>
          <p:nvGrpSpPr>
            <p:cNvPr id="3" name="组合 2">
              <a:extLst>
                <a:ext uri="{FF2B5EF4-FFF2-40B4-BE49-F238E27FC236}">
                  <a16:creationId xmlns:a16="http://schemas.microsoft.com/office/drawing/2014/main" id="{9D3C1F86-74AA-4649-905E-6816BED807B1}"/>
                </a:ext>
              </a:extLst>
            </p:cNvPr>
            <p:cNvGrpSpPr/>
            <p:nvPr/>
          </p:nvGrpSpPr>
          <p:grpSpPr>
            <a:xfrm>
              <a:off x="1330437" y="2043384"/>
              <a:ext cx="342507" cy="864609"/>
              <a:chOff x="1330437" y="2043384"/>
              <a:chExt cx="342507" cy="864609"/>
            </a:xfrm>
          </p:grpSpPr>
          <p:sp>
            <p:nvSpPr>
              <p:cNvPr id="128" name="AutoShape 89">
                <a:extLst>
                  <a:ext uri="{FF2B5EF4-FFF2-40B4-BE49-F238E27FC236}">
                    <a16:creationId xmlns:a16="http://schemas.microsoft.com/office/drawing/2014/main" id="{A7F11172-9620-4D0C-BC69-AD9011CE6CBB}"/>
                  </a:ext>
                </a:extLst>
              </p:cNvPr>
              <p:cNvSpPr>
                <a:spLocks noChangeArrowheads="1"/>
              </p:cNvSpPr>
              <p:nvPr/>
            </p:nvSpPr>
            <p:spPr bwMode="auto">
              <a:xfrm flipH="1">
                <a:off x="1512659" y="2292928"/>
                <a:ext cx="159407" cy="168275"/>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dirty="0"/>
              </a:p>
            </p:txBody>
          </p:sp>
          <p:sp>
            <p:nvSpPr>
              <p:cNvPr id="129" name="AutoShape 89">
                <a:extLst>
                  <a:ext uri="{FF2B5EF4-FFF2-40B4-BE49-F238E27FC236}">
                    <a16:creationId xmlns:a16="http://schemas.microsoft.com/office/drawing/2014/main" id="{33E13F1D-BEC8-4AD1-81AC-03A427736E31}"/>
                  </a:ext>
                </a:extLst>
              </p:cNvPr>
              <p:cNvSpPr>
                <a:spLocks noChangeArrowheads="1"/>
              </p:cNvSpPr>
              <p:nvPr/>
            </p:nvSpPr>
            <p:spPr bwMode="auto">
              <a:xfrm flipH="1">
                <a:off x="1513537" y="2461203"/>
                <a:ext cx="159407" cy="168275"/>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dirty="0"/>
              </a:p>
            </p:txBody>
          </p:sp>
          <p:sp>
            <p:nvSpPr>
              <p:cNvPr id="130" name="AutoShape 89">
                <a:extLst>
                  <a:ext uri="{FF2B5EF4-FFF2-40B4-BE49-F238E27FC236}">
                    <a16:creationId xmlns:a16="http://schemas.microsoft.com/office/drawing/2014/main" id="{ECA3BB8E-A019-403B-8F23-CB7939B98647}"/>
                  </a:ext>
                </a:extLst>
              </p:cNvPr>
              <p:cNvSpPr>
                <a:spLocks noChangeArrowheads="1"/>
              </p:cNvSpPr>
              <p:nvPr/>
            </p:nvSpPr>
            <p:spPr bwMode="auto">
              <a:xfrm flipH="1">
                <a:off x="1507735" y="2636594"/>
                <a:ext cx="159407" cy="168275"/>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dirty="0"/>
              </a:p>
            </p:txBody>
          </p:sp>
          <p:sp>
            <p:nvSpPr>
              <p:cNvPr id="2" name="矩形 1">
                <a:extLst>
                  <a:ext uri="{FF2B5EF4-FFF2-40B4-BE49-F238E27FC236}">
                    <a16:creationId xmlns:a16="http://schemas.microsoft.com/office/drawing/2014/main" id="{A51FB1DF-5A2D-444C-A5A4-CF36103DD130}"/>
                  </a:ext>
                </a:extLst>
              </p:cNvPr>
              <p:cNvSpPr/>
              <p:nvPr/>
            </p:nvSpPr>
            <p:spPr>
              <a:xfrm>
                <a:off x="1330437" y="2043384"/>
                <a:ext cx="227577" cy="8646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50"/>
              </a:p>
            </p:txBody>
          </p:sp>
        </p:grpSp>
        <p:graphicFrame>
          <p:nvGraphicFramePr>
            <p:cNvPr id="4" name="对象 3">
              <a:extLst>
                <a:ext uri="{FF2B5EF4-FFF2-40B4-BE49-F238E27FC236}">
                  <a16:creationId xmlns:a16="http://schemas.microsoft.com/office/drawing/2014/main" id="{13F45E17-A764-479E-A5DD-A5C6AFD96BD3}"/>
                </a:ext>
              </a:extLst>
            </p:cNvPr>
            <p:cNvGraphicFramePr>
              <a:graphicFrameLocks noChangeAspect="1"/>
            </p:cNvGraphicFramePr>
            <p:nvPr>
              <p:extLst>
                <p:ext uri="{D42A27DB-BD31-4B8C-83A1-F6EECF244321}">
                  <p14:modId xmlns:p14="http://schemas.microsoft.com/office/powerpoint/2010/main" val="3172827599"/>
                </p:ext>
              </p:extLst>
            </p:nvPr>
          </p:nvGraphicFramePr>
          <p:xfrm>
            <a:off x="1856316" y="1390650"/>
            <a:ext cx="406400" cy="406400"/>
          </p:xfrm>
          <a:graphic>
            <a:graphicData uri="http://schemas.openxmlformats.org/presentationml/2006/ole">
              <mc:AlternateContent xmlns:mc="http://schemas.openxmlformats.org/markup-compatibility/2006">
                <mc:Choice xmlns:v="urn:schemas-microsoft-com:vml" Requires="v">
                  <p:oleObj spid="_x0000_s362279" name="公式" r:id="rId3" imgW="228600" imgH="228600" progId="Equation.3">
                    <p:embed/>
                  </p:oleObj>
                </mc:Choice>
                <mc:Fallback>
                  <p:oleObj name="公式" r:id="rId3" imgW="228600" imgH="228600" progId="Equation.3">
                    <p:embed/>
                    <p:pic>
                      <p:nvPicPr>
                        <p:cNvPr id="0" name=""/>
                        <p:cNvPicPr/>
                        <p:nvPr/>
                      </p:nvPicPr>
                      <p:blipFill>
                        <a:blip r:embed="rId4"/>
                        <a:stretch>
                          <a:fillRect/>
                        </a:stretch>
                      </p:blipFill>
                      <p:spPr>
                        <a:xfrm>
                          <a:off x="1856316" y="1390650"/>
                          <a:ext cx="406400" cy="406400"/>
                        </a:xfrm>
                        <a:prstGeom prst="rect">
                          <a:avLst/>
                        </a:prstGeom>
                      </p:spPr>
                    </p:pic>
                  </p:oleObj>
                </mc:Fallback>
              </mc:AlternateContent>
            </a:graphicData>
          </a:graphic>
        </p:graphicFrame>
        <p:graphicFrame>
          <p:nvGraphicFramePr>
            <p:cNvPr id="134" name="对象 133">
              <a:extLst>
                <a:ext uri="{FF2B5EF4-FFF2-40B4-BE49-F238E27FC236}">
                  <a16:creationId xmlns:a16="http://schemas.microsoft.com/office/drawing/2014/main" id="{40977AA9-D79D-457F-81BD-546599B53BFD}"/>
                </a:ext>
              </a:extLst>
            </p:cNvPr>
            <p:cNvGraphicFramePr>
              <a:graphicFrameLocks noChangeAspect="1"/>
            </p:cNvGraphicFramePr>
            <p:nvPr>
              <p:extLst>
                <p:ext uri="{D42A27DB-BD31-4B8C-83A1-F6EECF244321}">
                  <p14:modId xmlns:p14="http://schemas.microsoft.com/office/powerpoint/2010/main" val="3636093699"/>
                </p:ext>
              </p:extLst>
            </p:nvPr>
          </p:nvGraphicFramePr>
          <p:xfrm>
            <a:off x="1888859" y="2281364"/>
            <a:ext cx="406400" cy="406400"/>
          </p:xfrm>
          <a:graphic>
            <a:graphicData uri="http://schemas.openxmlformats.org/presentationml/2006/ole">
              <mc:AlternateContent xmlns:mc="http://schemas.openxmlformats.org/markup-compatibility/2006">
                <mc:Choice xmlns:v="urn:schemas-microsoft-com:vml" Requires="v">
                  <p:oleObj spid="_x0000_s362280" name="公式" r:id="rId5" imgW="228600" imgH="228600" progId="Equation.3">
                    <p:embed/>
                  </p:oleObj>
                </mc:Choice>
                <mc:Fallback>
                  <p:oleObj name="公式" r:id="rId5" imgW="228600" imgH="228600" progId="Equation.3">
                    <p:embed/>
                    <p:pic>
                      <p:nvPicPr>
                        <p:cNvPr id="4" name="对象 3">
                          <a:extLst>
                            <a:ext uri="{FF2B5EF4-FFF2-40B4-BE49-F238E27FC236}">
                              <a16:creationId xmlns:a16="http://schemas.microsoft.com/office/drawing/2014/main" id="{13F45E17-A764-479E-A5DD-A5C6AFD96BD3}"/>
                            </a:ext>
                          </a:extLst>
                        </p:cNvPr>
                        <p:cNvPicPr/>
                        <p:nvPr/>
                      </p:nvPicPr>
                      <p:blipFill>
                        <a:blip r:embed="rId6"/>
                        <a:stretch>
                          <a:fillRect/>
                        </a:stretch>
                      </p:blipFill>
                      <p:spPr>
                        <a:xfrm>
                          <a:off x="1888859" y="2281364"/>
                          <a:ext cx="406400" cy="406400"/>
                        </a:xfrm>
                        <a:prstGeom prst="rect">
                          <a:avLst/>
                        </a:prstGeom>
                      </p:spPr>
                    </p:pic>
                  </p:oleObj>
                </mc:Fallback>
              </mc:AlternateContent>
            </a:graphicData>
          </a:graphic>
        </p:graphicFrame>
        <p:graphicFrame>
          <p:nvGraphicFramePr>
            <p:cNvPr id="135" name="对象 134">
              <a:extLst>
                <a:ext uri="{FF2B5EF4-FFF2-40B4-BE49-F238E27FC236}">
                  <a16:creationId xmlns:a16="http://schemas.microsoft.com/office/drawing/2014/main" id="{75F8B67A-3CEE-4919-A368-CDB6056FC403}"/>
                </a:ext>
              </a:extLst>
            </p:cNvPr>
            <p:cNvGraphicFramePr>
              <a:graphicFrameLocks noChangeAspect="1"/>
            </p:cNvGraphicFramePr>
            <p:nvPr>
              <p:extLst>
                <p:ext uri="{D42A27DB-BD31-4B8C-83A1-F6EECF244321}">
                  <p14:modId xmlns:p14="http://schemas.microsoft.com/office/powerpoint/2010/main" val="492711569"/>
                </p:ext>
              </p:extLst>
            </p:nvPr>
          </p:nvGraphicFramePr>
          <p:xfrm>
            <a:off x="1938338" y="3359150"/>
            <a:ext cx="406400" cy="428625"/>
          </p:xfrm>
          <a:graphic>
            <a:graphicData uri="http://schemas.openxmlformats.org/presentationml/2006/ole">
              <mc:AlternateContent xmlns:mc="http://schemas.openxmlformats.org/markup-compatibility/2006">
                <mc:Choice xmlns:v="urn:schemas-microsoft-com:vml" Requires="v">
                  <p:oleObj spid="_x0000_s362281" name="公式" r:id="rId7" imgW="228600" imgH="241200" progId="Equation.3">
                    <p:embed/>
                  </p:oleObj>
                </mc:Choice>
                <mc:Fallback>
                  <p:oleObj name="公式" r:id="rId7" imgW="228600" imgH="241200" progId="Equation.3">
                    <p:embed/>
                    <p:pic>
                      <p:nvPicPr>
                        <p:cNvPr id="134" name="对象 133">
                          <a:extLst>
                            <a:ext uri="{FF2B5EF4-FFF2-40B4-BE49-F238E27FC236}">
                              <a16:creationId xmlns:a16="http://schemas.microsoft.com/office/drawing/2014/main" id="{40977AA9-D79D-457F-81BD-546599B53BFD}"/>
                            </a:ext>
                          </a:extLst>
                        </p:cNvPr>
                        <p:cNvPicPr/>
                        <p:nvPr/>
                      </p:nvPicPr>
                      <p:blipFill>
                        <a:blip r:embed="rId8"/>
                        <a:stretch>
                          <a:fillRect/>
                        </a:stretch>
                      </p:blipFill>
                      <p:spPr>
                        <a:xfrm>
                          <a:off x="1938338" y="3359150"/>
                          <a:ext cx="406400" cy="428625"/>
                        </a:xfrm>
                        <a:prstGeom prst="rect">
                          <a:avLst/>
                        </a:prstGeom>
                      </p:spPr>
                    </p:pic>
                  </p:oleObj>
                </mc:Fallback>
              </mc:AlternateContent>
            </a:graphicData>
          </a:graphic>
        </p:graphicFrame>
        <p:graphicFrame>
          <p:nvGraphicFramePr>
            <p:cNvPr id="136" name="对象 135">
              <a:extLst>
                <a:ext uri="{FF2B5EF4-FFF2-40B4-BE49-F238E27FC236}">
                  <a16:creationId xmlns:a16="http://schemas.microsoft.com/office/drawing/2014/main" id="{FFB26C0E-1D8D-43EE-A248-F3F7DFD70734}"/>
                </a:ext>
              </a:extLst>
            </p:cNvPr>
            <p:cNvGraphicFramePr>
              <a:graphicFrameLocks noChangeAspect="1"/>
            </p:cNvGraphicFramePr>
            <p:nvPr>
              <p:extLst>
                <p:ext uri="{D42A27DB-BD31-4B8C-83A1-F6EECF244321}">
                  <p14:modId xmlns:p14="http://schemas.microsoft.com/office/powerpoint/2010/main" val="1263400782"/>
                </p:ext>
              </p:extLst>
            </p:nvPr>
          </p:nvGraphicFramePr>
          <p:xfrm>
            <a:off x="712488" y="3047416"/>
            <a:ext cx="293688" cy="360362"/>
          </p:xfrm>
          <a:graphic>
            <a:graphicData uri="http://schemas.openxmlformats.org/presentationml/2006/ole">
              <mc:AlternateContent xmlns:mc="http://schemas.openxmlformats.org/markup-compatibility/2006">
                <mc:Choice xmlns:v="urn:schemas-microsoft-com:vml" Requires="v">
                  <p:oleObj spid="_x0000_s362282" name="公式" r:id="rId9" imgW="164880" imgH="203040" progId="Equation.3">
                    <p:embed/>
                  </p:oleObj>
                </mc:Choice>
                <mc:Fallback>
                  <p:oleObj name="公式" r:id="rId9" imgW="164880" imgH="203040" progId="Equation.3">
                    <p:embed/>
                    <p:pic>
                      <p:nvPicPr>
                        <p:cNvPr id="135" name="对象 134">
                          <a:extLst>
                            <a:ext uri="{FF2B5EF4-FFF2-40B4-BE49-F238E27FC236}">
                              <a16:creationId xmlns:a16="http://schemas.microsoft.com/office/drawing/2014/main" id="{75F8B67A-3CEE-4919-A368-CDB6056FC403}"/>
                            </a:ext>
                          </a:extLst>
                        </p:cNvPr>
                        <p:cNvPicPr/>
                        <p:nvPr/>
                      </p:nvPicPr>
                      <p:blipFill>
                        <a:blip r:embed="rId10"/>
                        <a:stretch>
                          <a:fillRect/>
                        </a:stretch>
                      </p:blipFill>
                      <p:spPr>
                        <a:xfrm>
                          <a:off x="712488" y="3047416"/>
                          <a:ext cx="293688" cy="360362"/>
                        </a:xfrm>
                        <a:prstGeom prst="rect">
                          <a:avLst/>
                        </a:prstGeom>
                      </p:spPr>
                    </p:pic>
                  </p:oleObj>
                </mc:Fallback>
              </mc:AlternateContent>
            </a:graphicData>
          </a:graphic>
        </p:graphicFrame>
        <p:graphicFrame>
          <p:nvGraphicFramePr>
            <p:cNvPr id="137" name="对象 136">
              <a:extLst>
                <a:ext uri="{FF2B5EF4-FFF2-40B4-BE49-F238E27FC236}">
                  <a16:creationId xmlns:a16="http://schemas.microsoft.com/office/drawing/2014/main" id="{82D02350-FAE7-4AF5-B683-F96C15441827}"/>
                </a:ext>
              </a:extLst>
            </p:cNvPr>
            <p:cNvGraphicFramePr>
              <a:graphicFrameLocks noChangeAspect="1"/>
            </p:cNvGraphicFramePr>
            <p:nvPr>
              <p:extLst>
                <p:ext uri="{D42A27DB-BD31-4B8C-83A1-F6EECF244321}">
                  <p14:modId xmlns:p14="http://schemas.microsoft.com/office/powerpoint/2010/main" val="1067879660"/>
                </p:ext>
              </p:extLst>
            </p:nvPr>
          </p:nvGraphicFramePr>
          <p:xfrm>
            <a:off x="1244600" y="519113"/>
            <a:ext cx="225425" cy="338137"/>
          </p:xfrm>
          <a:graphic>
            <a:graphicData uri="http://schemas.openxmlformats.org/presentationml/2006/ole">
              <mc:AlternateContent xmlns:mc="http://schemas.openxmlformats.org/markup-compatibility/2006">
                <mc:Choice xmlns:v="urn:schemas-microsoft-com:vml" Requires="v">
                  <p:oleObj spid="_x0000_s362283" name="公式" r:id="rId11" imgW="126720" imgH="190440" progId="Equation.3">
                    <p:embed/>
                  </p:oleObj>
                </mc:Choice>
                <mc:Fallback>
                  <p:oleObj name="公式" r:id="rId11" imgW="126720" imgH="190440" progId="Equation.3">
                    <p:embed/>
                    <p:pic>
                      <p:nvPicPr>
                        <p:cNvPr id="136" name="对象 135">
                          <a:extLst>
                            <a:ext uri="{FF2B5EF4-FFF2-40B4-BE49-F238E27FC236}">
                              <a16:creationId xmlns:a16="http://schemas.microsoft.com/office/drawing/2014/main" id="{FFB26C0E-1D8D-43EE-A248-F3F7DFD70734}"/>
                            </a:ext>
                          </a:extLst>
                        </p:cNvPr>
                        <p:cNvPicPr/>
                        <p:nvPr/>
                      </p:nvPicPr>
                      <p:blipFill>
                        <a:blip r:embed="rId12"/>
                        <a:stretch>
                          <a:fillRect/>
                        </a:stretch>
                      </p:blipFill>
                      <p:spPr>
                        <a:xfrm>
                          <a:off x="1244600" y="519113"/>
                          <a:ext cx="225425" cy="338137"/>
                        </a:xfrm>
                        <a:prstGeom prst="rect">
                          <a:avLst/>
                        </a:prstGeom>
                      </p:spPr>
                    </p:pic>
                  </p:oleObj>
                </mc:Fallback>
              </mc:AlternateContent>
            </a:graphicData>
          </a:graphic>
        </p:graphicFrame>
      </p:grpSp>
      <p:graphicFrame>
        <p:nvGraphicFramePr>
          <p:cNvPr id="139" name="对象 138">
            <a:extLst>
              <a:ext uri="{FF2B5EF4-FFF2-40B4-BE49-F238E27FC236}">
                <a16:creationId xmlns:a16="http://schemas.microsoft.com/office/drawing/2014/main" id="{9177847B-4E4D-4D2D-9DD5-FA7AFE840726}"/>
              </a:ext>
            </a:extLst>
          </p:cNvPr>
          <p:cNvGraphicFramePr>
            <a:graphicFrameLocks noChangeAspect="1"/>
          </p:cNvGraphicFramePr>
          <p:nvPr>
            <p:extLst>
              <p:ext uri="{D42A27DB-BD31-4B8C-83A1-F6EECF244321}">
                <p14:modId xmlns:p14="http://schemas.microsoft.com/office/powerpoint/2010/main" val="1952765321"/>
              </p:ext>
            </p:extLst>
          </p:nvPr>
        </p:nvGraphicFramePr>
        <p:xfrm>
          <a:off x="3307970" y="1034628"/>
          <a:ext cx="4387288" cy="981477"/>
        </p:xfrm>
        <a:graphic>
          <a:graphicData uri="http://schemas.openxmlformats.org/presentationml/2006/ole">
            <mc:AlternateContent xmlns:mc="http://schemas.openxmlformats.org/markup-compatibility/2006">
              <mc:Choice xmlns:v="urn:schemas-microsoft-com:vml" Requires="v">
                <p:oleObj spid="_x0000_s362284" name="公式" r:id="rId13" imgW="1866600" imgH="419040" progId="Equation.3">
                  <p:embed/>
                </p:oleObj>
              </mc:Choice>
              <mc:Fallback>
                <p:oleObj name="公式" r:id="rId13" imgW="1866600" imgH="419040" progId="Equation.3">
                  <p:embed/>
                  <p:pic>
                    <p:nvPicPr>
                      <p:cNvPr id="136" name="对象 135">
                        <a:extLst>
                          <a:ext uri="{FF2B5EF4-FFF2-40B4-BE49-F238E27FC236}">
                            <a16:creationId xmlns:a16="http://schemas.microsoft.com/office/drawing/2014/main" id="{FFB26C0E-1D8D-43EE-A248-F3F7DFD70734}"/>
                          </a:ext>
                        </a:extLst>
                      </p:cNvPr>
                      <p:cNvPicPr/>
                      <p:nvPr/>
                    </p:nvPicPr>
                    <p:blipFill>
                      <a:blip r:embed="rId14"/>
                      <a:stretch>
                        <a:fillRect/>
                      </a:stretch>
                    </p:blipFill>
                    <p:spPr>
                      <a:xfrm>
                        <a:off x="3307970" y="1034628"/>
                        <a:ext cx="4387288" cy="981477"/>
                      </a:xfrm>
                      <a:prstGeom prst="rect">
                        <a:avLst/>
                      </a:prstGeom>
                    </p:spPr>
                  </p:pic>
                </p:oleObj>
              </mc:Fallback>
            </mc:AlternateContent>
          </a:graphicData>
        </a:graphic>
      </p:graphicFrame>
      <p:graphicFrame>
        <p:nvGraphicFramePr>
          <p:cNvPr id="140" name="对象 139">
            <a:extLst>
              <a:ext uri="{FF2B5EF4-FFF2-40B4-BE49-F238E27FC236}">
                <a16:creationId xmlns:a16="http://schemas.microsoft.com/office/drawing/2014/main" id="{1A635F87-15E0-4D3C-A1B5-1ED749635987}"/>
              </a:ext>
            </a:extLst>
          </p:cNvPr>
          <p:cNvGraphicFramePr>
            <a:graphicFrameLocks noChangeAspect="1"/>
          </p:cNvGraphicFramePr>
          <p:nvPr>
            <p:extLst>
              <p:ext uri="{D42A27DB-BD31-4B8C-83A1-F6EECF244321}">
                <p14:modId xmlns:p14="http://schemas.microsoft.com/office/powerpoint/2010/main" val="2927156605"/>
              </p:ext>
            </p:extLst>
          </p:nvPr>
        </p:nvGraphicFramePr>
        <p:xfrm>
          <a:off x="3338029" y="2213810"/>
          <a:ext cx="5818056" cy="952765"/>
        </p:xfrm>
        <a:graphic>
          <a:graphicData uri="http://schemas.openxmlformats.org/presentationml/2006/ole">
            <mc:AlternateContent xmlns:mc="http://schemas.openxmlformats.org/markup-compatibility/2006">
              <mc:Choice xmlns:v="urn:schemas-microsoft-com:vml" Requires="v">
                <p:oleObj spid="_x0000_s362285" name="公式" r:id="rId15" imgW="2476440" imgH="406080" progId="Equation.3">
                  <p:embed/>
                </p:oleObj>
              </mc:Choice>
              <mc:Fallback>
                <p:oleObj name="公式" r:id="rId15" imgW="2476440" imgH="406080" progId="Equation.3">
                  <p:embed/>
                  <p:pic>
                    <p:nvPicPr>
                      <p:cNvPr id="139" name="对象 138">
                        <a:extLst>
                          <a:ext uri="{FF2B5EF4-FFF2-40B4-BE49-F238E27FC236}">
                            <a16:creationId xmlns:a16="http://schemas.microsoft.com/office/drawing/2014/main" id="{9177847B-4E4D-4D2D-9DD5-FA7AFE840726}"/>
                          </a:ext>
                        </a:extLst>
                      </p:cNvPr>
                      <p:cNvPicPr/>
                      <p:nvPr/>
                    </p:nvPicPr>
                    <p:blipFill>
                      <a:blip r:embed="rId16"/>
                      <a:stretch>
                        <a:fillRect/>
                      </a:stretch>
                    </p:blipFill>
                    <p:spPr>
                      <a:xfrm>
                        <a:off x="3338029" y="2213810"/>
                        <a:ext cx="5818056" cy="952765"/>
                      </a:xfrm>
                      <a:prstGeom prst="rect">
                        <a:avLst/>
                      </a:prstGeom>
                    </p:spPr>
                  </p:pic>
                </p:oleObj>
              </mc:Fallback>
            </mc:AlternateContent>
          </a:graphicData>
        </a:graphic>
      </p:graphicFrame>
      <p:graphicFrame>
        <p:nvGraphicFramePr>
          <p:cNvPr id="142" name="对象 141">
            <a:extLst>
              <a:ext uri="{FF2B5EF4-FFF2-40B4-BE49-F238E27FC236}">
                <a16:creationId xmlns:a16="http://schemas.microsoft.com/office/drawing/2014/main" id="{E1BB67CF-E222-48DE-B257-77109EA37E39}"/>
              </a:ext>
            </a:extLst>
          </p:cNvPr>
          <p:cNvGraphicFramePr>
            <a:graphicFrameLocks noChangeAspect="1"/>
          </p:cNvGraphicFramePr>
          <p:nvPr>
            <p:extLst>
              <p:ext uri="{D42A27DB-BD31-4B8C-83A1-F6EECF244321}">
                <p14:modId xmlns:p14="http://schemas.microsoft.com/office/powerpoint/2010/main" val="86970748"/>
              </p:ext>
            </p:extLst>
          </p:nvPr>
        </p:nvGraphicFramePr>
        <p:xfrm>
          <a:off x="3338976" y="3424591"/>
          <a:ext cx="1372394" cy="653521"/>
        </p:xfrm>
        <a:graphic>
          <a:graphicData uri="http://schemas.openxmlformats.org/presentationml/2006/ole">
            <mc:AlternateContent xmlns:mc="http://schemas.openxmlformats.org/markup-compatibility/2006">
              <mc:Choice xmlns:v="urn:schemas-microsoft-com:vml" Requires="v">
                <p:oleObj spid="_x0000_s362286" name="公式" r:id="rId17" imgW="583920" imgH="279360" progId="Equation.3">
                  <p:embed/>
                </p:oleObj>
              </mc:Choice>
              <mc:Fallback>
                <p:oleObj name="公式" r:id="rId17" imgW="583920" imgH="279360" progId="Equation.3">
                  <p:embed/>
                  <p:pic>
                    <p:nvPicPr>
                      <p:cNvPr id="139" name="对象 138">
                        <a:extLst>
                          <a:ext uri="{FF2B5EF4-FFF2-40B4-BE49-F238E27FC236}">
                            <a16:creationId xmlns:a16="http://schemas.microsoft.com/office/drawing/2014/main" id="{9177847B-4E4D-4D2D-9DD5-FA7AFE840726}"/>
                          </a:ext>
                        </a:extLst>
                      </p:cNvPr>
                      <p:cNvPicPr/>
                      <p:nvPr/>
                    </p:nvPicPr>
                    <p:blipFill>
                      <a:blip r:embed="rId18"/>
                      <a:stretch>
                        <a:fillRect/>
                      </a:stretch>
                    </p:blipFill>
                    <p:spPr>
                      <a:xfrm>
                        <a:off x="3338976" y="3424591"/>
                        <a:ext cx="1372394" cy="653521"/>
                      </a:xfrm>
                      <a:prstGeom prst="rect">
                        <a:avLst/>
                      </a:prstGeom>
                    </p:spPr>
                  </p:pic>
                </p:oleObj>
              </mc:Fallback>
            </mc:AlternateContent>
          </a:graphicData>
        </a:graphic>
      </p:graphicFrame>
      <p:graphicFrame>
        <p:nvGraphicFramePr>
          <p:cNvPr id="143" name="对象 142">
            <a:extLst>
              <a:ext uri="{FF2B5EF4-FFF2-40B4-BE49-F238E27FC236}">
                <a16:creationId xmlns:a16="http://schemas.microsoft.com/office/drawing/2014/main" id="{D16096E8-538A-4DAB-9632-24C226BD4F63}"/>
              </a:ext>
            </a:extLst>
          </p:cNvPr>
          <p:cNvGraphicFramePr>
            <a:graphicFrameLocks noChangeAspect="1"/>
          </p:cNvGraphicFramePr>
          <p:nvPr>
            <p:extLst>
              <p:ext uri="{D42A27DB-BD31-4B8C-83A1-F6EECF244321}">
                <p14:modId xmlns:p14="http://schemas.microsoft.com/office/powerpoint/2010/main" val="4199634893"/>
              </p:ext>
            </p:extLst>
          </p:nvPr>
        </p:nvGraphicFramePr>
        <p:xfrm>
          <a:off x="2937688" y="4465975"/>
          <a:ext cx="4923763" cy="952765"/>
        </p:xfrm>
        <a:graphic>
          <a:graphicData uri="http://schemas.openxmlformats.org/presentationml/2006/ole">
            <mc:AlternateContent xmlns:mc="http://schemas.openxmlformats.org/markup-compatibility/2006">
              <mc:Choice xmlns:v="urn:schemas-microsoft-com:vml" Requires="v">
                <p:oleObj spid="_x0000_s362287" name="公式" r:id="rId19" imgW="2095200" imgH="406080" progId="Equation.3">
                  <p:embed/>
                </p:oleObj>
              </mc:Choice>
              <mc:Fallback>
                <p:oleObj name="公式" r:id="rId19" imgW="2095200" imgH="406080" progId="Equation.3">
                  <p:embed/>
                  <p:pic>
                    <p:nvPicPr>
                      <p:cNvPr id="140" name="对象 139">
                        <a:extLst>
                          <a:ext uri="{FF2B5EF4-FFF2-40B4-BE49-F238E27FC236}">
                            <a16:creationId xmlns:a16="http://schemas.microsoft.com/office/drawing/2014/main" id="{1A635F87-15E0-4D3C-A1B5-1ED749635987}"/>
                          </a:ext>
                        </a:extLst>
                      </p:cNvPr>
                      <p:cNvPicPr/>
                      <p:nvPr/>
                    </p:nvPicPr>
                    <p:blipFill>
                      <a:blip r:embed="rId20"/>
                      <a:stretch>
                        <a:fillRect/>
                      </a:stretch>
                    </p:blipFill>
                    <p:spPr>
                      <a:xfrm>
                        <a:off x="2937688" y="4465975"/>
                        <a:ext cx="4923763" cy="952765"/>
                      </a:xfrm>
                      <a:prstGeom prst="rect">
                        <a:avLst/>
                      </a:prstGeom>
                      <a:ln>
                        <a:solidFill>
                          <a:srgbClr val="C00000"/>
                        </a:solidFill>
                        <a:prstDash val="dash"/>
                      </a:ln>
                    </p:spPr>
                  </p:pic>
                </p:oleObj>
              </mc:Fallback>
            </mc:AlternateContent>
          </a:graphicData>
        </a:graphic>
      </p:graphicFrame>
      <p:graphicFrame>
        <p:nvGraphicFramePr>
          <p:cNvPr id="145" name="对象 144">
            <a:extLst>
              <a:ext uri="{FF2B5EF4-FFF2-40B4-BE49-F238E27FC236}">
                <a16:creationId xmlns:a16="http://schemas.microsoft.com/office/drawing/2014/main" id="{3736A2B4-6DF8-4FDA-A475-89FD512AE409}"/>
              </a:ext>
            </a:extLst>
          </p:cNvPr>
          <p:cNvGraphicFramePr>
            <a:graphicFrameLocks noChangeAspect="1"/>
          </p:cNvGraphicFramePr>
          <p:nvPr>
            <p:extLst>
              <p:ext uri="{D42A27DB-BD31-4B8C-83A1-F6EECF244321}">
                <p14:modId xmlns:p14="http://schemas.microsoft.com/office/powerpoint/2010/main" val="2107975129"/>
              </p:ext>
            </p:extLst>
          </p:nvPr>
        </p:nvGraphicFramePr>
        <p:xfrm>
          <a:off x="3013359" y="5617922"/>
          <a:ext cx="4772422" cy="952765"/>
        </p:xfrm>
        <a:graphic>
          <a:graphicData uri="http://schemas.openxmlformats.org/presentationml/2006/ole">
            <mc:AlternateContent xmlns:mc="http://schemas.openxmlformats.org/markup-compatibility/2006">
              <mc:Choice xmlns:v="urn:schemas-microsoft-com:vml" Requires="v">
                <p:oleObj spid="_x0000_s362288" name="公式" r:id="rId21" imgW="2031840" imgH="406080" progId="Equation.3">
                  <p:embed/>
                </p:oleObj>
              </mc:Choice>
              <mc:Fallback>
                <p:oleObj name="公式" r:id="rId21" imgW="2031840" imgH="406080" progId="Equation.3">
                  <p:embed/>
                  <p:pic>
                    <p:nvPicPr>
                      <p:cNvPr id="140" name="对象 139">
                        <a:extLst>
                          <a:ext uri="{FF2B5EF4-FFF2-40B4-BE49-F238E27FC236}">
                            <a16:creationId xmlns:a16="http://schemas.microsoft.com/office/drawing/2014/main" id="{1A635F87-15E0-4D3C-A1B5-1ED749635987}"/>
                          </a:ext>
                        </a:extLst>
                      </p:cNvPr>
                      <p:cNvPicPr/>
                      <p:nvPr/>
                    </p:nvPicPr>
                    <p:blipFill>
                      <a:blip r:embed="rId22"/>
                      <a:stretch>
                        <a:fillRect/>
                      </a:stretch>
                    </p:blipFill>
                    <p:spPr>
                      <a:xfrm>
                        <a:off x="3013359" y="5617922"/>
                        <a:ext cx="4772422" cy="952765"/>
                      </a:xfrm>
                      <a:prstGeom prst="rect">
                        <a:avLst/>
                      </a:prstGeom>
                      <a:ln>
                        <a:solidFill>
                          <a:srgbClr val="C00000"/>
                        </a:solidFill>
                        <a:prstDash val="dash"/>
                      </a:ln>
                    </p:spPr>
                  </p:pic>
                </p:oleObj>
              </mc:Fallback>
            </mc:AlternateContent>
          </a:graphicData>
        </a:graphic>
      </p:graphicFrame>
      <p:sp>
        <p:nvSpPr>
          <p:cNvPr id="6" name="灯片编号占位符 5">
            <a:extLst>
              <a:ext uri="{FF2B5EF4-FFF2-40B4-BE49-F238E27FC236}">
                <a16:creationId xmlns:a16="http://schemas.microsoft.com/office/drawing/2014/main" id="{0C4D8106-A79C-4D88-A26E-5730441C1833}"/>
              </a:ext>
            </a:extLst>
          </p:cNvPr>
          <p:cNvSpPr>
            <a:spLocks noGrp="1"/>
          </p:cNvSpPr>
          <p:nvPr>
            <p:ph type="sldNum" sz="quarter" idx="12"/>
          </p:nvPr>
        </p:nvSpPr>
        <p:spPr/>
        <p:txBody>
          <a:bodyPr/>
          <a:lstStyle/>
          <a:p>
            <a:fld id="{DD7B16FF-69CA-4A0B-BD3A-C4B4E2184A49}" type="slidenum">
              <a:rPr lang="zh-CN" altLang="en-US" smtClean="0"/>
              <a:pPr/>
              <a:t>84</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9"/>
                                        </p:tgtEl>
                                        <p:attrNameLst>
                                          <p:attrName>style.visibility</p:attrName>
                                        </p:attrNameLst>
                                      </p:cBhvr>
                                      <p:to>
                                        <p:strVal val="visible"/>
                                      </p:to>
                                    </p:set>
                                    <p:animEffect transition="in" filter="wipe(left)">
                                      <p:cBhvr>
                                        <p:cTn id="7" dur="500"/>
                                        <p:tgtEl>
                                          <p:spTgt spid="1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0"/>
                                        </p:tgtEl>
                                        <p:attrNameLst>
                                          <p:attrName>style.visibility</p:attrName>
                                        </p:attrNameLst>
                                      </p:cBhvr>
                                      <p:to>
                                        <p:strVal val="visible"/>
                                      </p:to>
                                    </p:set>
                                    <p:animEffect transition="in" filter="wipe(left)">
                                      <p:cBhvr>
                                        <p:cTn id="12" dur="500"/>
                                        <p:tgtEl>
                                          <p:spTgt spid="1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2"/>
                                        </p:tgtEl>
                                        <p:attrNameLst>
                                          <p:attrName>style.visibility</p:attrName>
                                        </p:attrNameLst>
                                      </p:cBhvr>
                                      <p:to>
                                        <p:strVal val="visible"/>
                                      </p:to>
                                    </p:set>
                                    <p:animEffect transition="in" filter="fade">
                                      <p:cBhvr>
                                        <p:cTn id="17" dur="500"/>
                                        <p:tgtEl>
                                          <p:spTgt spid="14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3"/>
                                        </p:tgtEl>
                                        <p:attrNameLst>
                                          <p:attrName>style.visibility</p:attrName>
                                        </p:attrNameLst>
                                      </p:cBhvr>
                                      <p:to>
                                        <p:strVal val="visible"/>
                                      </p:to>
                                    </p:set>
                                    <p:animEffect transition="in" filter="wipe(left)">
                                      <p:cBhvr>
                                        <p:cTn id="22" dur="500"/>
                                        <p:tgtEl>
                                          <p:spTgt spid="14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5"/>
                                        </p:tgtEl>
                                        <p:attrNameLst>
                                          <p:attrName>style.visibility</p:attrName>
                                        </p:attrNameLst>
                                      </p:cBhvr>
                                      <p:to>
                                        <p:strVal val="visible"/>
                                      </p:to>
                                    </p:set>
                                    <p:animEffect transition="in" filter="wipe(left)">
                                      <p:cBhvr>
                                        <p:cTn id="27"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7FB3689-75FF-462C-9774-D93D52355140}"/>
              </a:ext>
            </a:extLst>
          </p:cNvPr>
          <p:cNvGrpSpPr/>
          <p:nvPr/>
        </p:nvGrpSpPr>
        <p:grpSpPr>
          <a:xfrm>
            <a:off x="1040168" y="3172833"/>
            <a:ext cx="6279858" cy="1939925"/>
            <a:chOff x="1635853" y="3181772"/>
            <a:chExt cx="5796792" cy="1790700"/>
          </a:xfrm>
        </p:grpSpPr>
        <p:sp>
          <p:nvSpPr>
            <p:cNvPr id="106614" name="Rectangle 118">
              <a:extLst>
                <a:ext uri="{FF2B5EF4-FFF2-40B4-BE49-F238E27FC236}">
                  <a16:creationId xmlns:a16="http://schemas.microsoft.com/office/drawing/2014/main" id="{9E0B7D85-AC6F-438E-8867-CB8FCBD860D3}"/>
                </a:ext>
              </a:extLst>
            </p:cNvPr>
            <p:cNvSpPr>
              <a:spLocks noChangeArrowheads="1"/>
            </p:cNvSpPr>
            <p:nvPr/>
          </p:nvSpPr>
          <p:spPr bwMode="auto">
            <a:xfrm>
              <a:off x="1635853" y="3181772"/>
              <a:ext cx="5796792" cy="1790700"/>
            </a:xfrm>
            <a:prstGeom prst="rect">
              <a:avLst/>
            </a:prstGeom>
            <a:gradFill rotWithShape="0">
              <a:gsLst>
                <a:gs pos="0">
                  <a:srgbClr val="9966FF"/>
                </a:gs>
                <a:gs pos="50000">
                  <a:srgbClr val="FFFFFF"/>
                </a:gs>
                <a:gs pos="100000">
                  <a:srgbClr val="9966F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nvGrpSpPr>
            <p:cNvPr id="106498" name="Group 2">
              <a:extLst>
                <a:ext uri="{FF2B5EF4-FFF2-40B4-BE49-F238E27FC236}">
                  <a16:creationId xmlns:a16="http://schemas.microsoft.com/office/drawing/2014/main" id="{3DAB75E4-EC6B-4F3B-BA39-B39A81BD8251}"/>
                </a:ext>
              </a:extLst>
            </p:cNvPr>
            <p:cNvGrpSpPr>
              <a:grpSpLocks/>
            </p:cNvGrpSpPr>
            <p:nvPr/>
          </p:nvGrpSpPr>
          <p:grpSpPr bwMode="auto">
            <a:xfrm>
              <a:off x="1939473" y="3295418"/>
              <a:ext cx="4932363" cy="1520826"/>
              <a:chOff x="861" y="2231"/>
              <a:chExt cx="3107" cy="958"/>
            </a:xfrm>
          </p:grpSpPr>
          <p:sp>
            <p:nvSpPr>
              <p:cNvPr id="106499" name="Text Box 3">
                <a:extLst>
                  <a:ext uri="{FF2B5EF4-FFF2-40B4-BE49-F238E27FC236}">
                    <a16:creationId xmlns:a16="http://schemas.microsoft.com/office/drawing/2014/main" id="{CABD9623-EFCB-4048-8D60-86EEDE6AF3B1}"/>
                  </a:ext>
                </a:extLst>
              </p:cNvPr>
              <p:cNvSpPr txBox="1">
                <a:spLocks noChangeArrowheads="1"/>
              </p:cNvSpPr>
              <p:nvPr/>
            </p:nvSpPr>
            <p:spPr bwMode="auto">
              <a:xfrm>
                <a:off x="861" y="2495"/>
                <a:ext cx="1200"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ea typeface="黑体" panose="02010609060101010101" pitchFamily="49" charset="-122"/>
                    <a:cs typeface="Times New Roman" panose="02020603050405020304" pitchFamily="18" charset="0"/>
                  </a:rPr>
                  <a:t>Z</a:t>
                </a:r>
                <a:r>
                  <a:rPr lang="zh-CN" altLang="en-US" sz="2600" b="1" dirty="0">
                    <a:ea typeface="黑体" panose="02010609060101010101" pitchFamily="49" charset="-122"/>
                    <a:cs typeface="Times New Roman" panose="02020603050405020304" pitchFamily="18" charset="0"/>
                  </a:rPr>
                  <a:t>：复数阻抗</a:t>
                </a:r>
              </a:p>
            </p:txBody>
          </p:sp>
          <p:sp>
            <p:nvSpPr>
              <p:cNvPr id="106500" name="AutoShape 4">
                <a:extLst>
                  <a:ext uri="{FF2B5EF4-FFF2-40B4-BE49-F238E27FC236}">
                    <a16:creationId xmlns:a16="http://schemas.microsoft.com/office/drawing/2014/main" id="{4307292C-13B2-46AE-88A4-164B444E8B88}"/>
                  </a:ext>
                </a:extLst>
              </p:cNvPr>
              <p:cNvSpPr>
                <a:spLocks/>
              </p:cNvSpPr>
              <p:nvPr/>
            </p:nvSpPr>
            <p:spPr bwMode="auto">
              <a:xfrm>
                <a:off x="2048" y="2371"/>
                <a:ext cx="135" cy="576"/>
              </a:xfrm>
              <a:prstGeom prst="leftBrace">
                <a:avLst>
                  <a:gd name="adj1" fmla="val 25000"/>
                  <a:gd name="adj2" fmla="val 49083"/>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06501" name="Text Box 5">
                <a:extLst>
                  <a:ext uri="{FF2B5EF4-FFF2-40B4-BE49-F238E27FC236}">
                    <a16:creationId xmlns:a16="http://schemas.microsoft.com/office/drawing/2014/main" id="{2AB9E69A-8A5B-4C30-82F9-5C8094F4586D}"/>
                  </a:ext>
                </a:extLst>
              </p:cNvPr>
              <p:cNvSpPr txBox="1">
                <a:spLocks noChangeArrowheads="1"/>
              </p:cNvSpPr>
              <p:nvPr/>
            </p:nvSpPr>
            <p:spPr bwMode="auto">
              <a:xfrm>
                <a:off x="2175" y="2231"/>
                <a:ext cx="887"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600" b="1" dirty="0">
                    <a:latin typeface="黑体" panose="02010609060101010101" pitchFamily="49" charset="-122"/>
                    <a:ea typeface="黑体" panose="02010609060101010101" pitchFamily="49" charset="-122"/>
                  </a:rPr>
                  <a:t>实部为阻</a:t>
                </a:r>
              </a:p>
            </p:txBody>
          </p:sp>
          <p:sp>
            <p:nvSpPr>
              <p:cNvPr id="106502" name="Text Box 6">
                <a:extLst>
                  <a:ext uri="{FF2B5EF4-FFF2-40B4-BE49-F238E27FC236}">
                    <a16:creationId xmlns:a16="http://schemas.microsoft.com/office/drawing/2014/main" id="{AB75372E-B98B-49C9-89E7-11850AE0A950}"/>
                  </a:ext>
                </a:extLst>
              </p:cNvPr>
              <p:cNvSpPr txBox="1">
                <a:spLocks noChangeArrowheads="1"/>
              </p:cNvSpPr>
              <p:nvPr/>
            </p:nvSpPr>
            <p:spPr bwMode="auto">
              <a:xfrm>
                <a:off x="2175" y="2711"/>
                <a:ext cx="887"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600" b="1" dirty="0">
                    <a:latin typeface="黑体" panose="02010609060101010101" pitchFamily="49" charset="-122"/>
                    <a:ea typeface="黑体" panose="02010609060101010101" pitchFamily="49" charset="-122"/>
                  </a:rPr>
                  <a:t>虚部为抗</a:t>
                </a:r>
              </a:p>
            </p:txBody>
          </p:sp>
          <p:grpSp>
            <p:nvGrpSpPr>
              <p:cNvPr id="106503" name="Group 7">
                <a:extLst>
                  <a:ext uri="{FF2B5EF4-FFF2-40B4-BE49-F238E27FC236}">
                    <a16:creationId xmlns:a16="http://schemas.microsoft.com/office/drawing/2014/main" id="{68FBFF74-0E97-4AC6-ACEF-A876C9C89B78}"/>
                  </a:ext>
                </a:extLst>
              </p:cNvPr>
              <p:cNvGrpSpPr>
                <a:grpSpLocks/>
              </p:cNvGrpSpPr>
              <p:nvPr/>
            </p:nvGrpSpPr>
            <p:grpSpPr bwMode="auto">
              <a:xfrm>
                <a:off x="3347" y="2567"/>
                <a:ext cx="621" cy="622"/>
                <a:chOff x="3476" y="3212"/>
                <a:chExt cx="621" cy="622"/>
              </a:xfrm>
            </p:grpSpPr>
            <p:sp>
              <p:nvSpPr>
                <p:cNvPr id="106504" name="Text Box 8">
                  <a:extLst>
                    <a:ext uri="{FF2B5EF4-FFF2-40B4-BE49-F238E27FC236}">
                      <a16:creationId xmlns:a16="http://schemas.microsoft.com/office/drawing/2014/main" id="{C8E0BE70-14F5-4763-B607-6641F78DAD70}"/>
                    </a:ext>
                  </a:extLst>
                </p:cNvPr>
                <p:cNvSpPr txBox="1">
                  <a:spLocks noChangeArrowheads="1"/>
                </p:cNvSpPr>
                <p:nvPr/>
              </p:nvSpPr>
              <p:spPr bwMode="auto">
                <a:xfrm>
                  <a:off x="3600" y="3548"/>
                  <a:ext cx="497"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sz="2600" b="1" dirty="0">
                      <a:latin typeface="黑体" panose="02010609060101010101" pitchFamily="49" charset="-122"/>
                      <a:ea typeface="黑体" panose="02010609060101010101" pitchFamily="49" charset="-122"/>
                    </a:rPr>
                    <a:t>容抗</a:t>
                  </a:r>
                </a:p>
              </p:txBody>
            </p:sp>
            <p:sp>
              <p:nvSpPr>
                <p:cNvPr id="106505" name="AutoShape 9">
                  <a:extLst>
                    <a:ext uri="{FF2B5EF4-FFF2-40B4-BE49-F238E27FC236}">
                      <a16:creationId xmlns:a16="http://schemas.microsoft.com/office/drawing/2014/main" id="{8ACD1C29-45DA-4A15-BD80-B5B2E9E90631}"/>
                    </a:ext>
                  </a:extLst>
                </p:cNvPr>
                <p:cNvSpPr>
                  <a:spLocks/>
                </p:cNvSpPr>
                <p:nvPr/>
              </p:nvSpPr>
              <p:spPr bwMode="auto">
                <a:xfrm>
                  <a:off x="3476" y="3344"/>
                  <a:ext cx="128" cy="432"/>
                </a:xfrm>
                <a:prstGeom prst="leftBrace">
                  <a:avLst>
                    <a:gd name="adj1" fmla="val 18750"/>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06506" name="Text Box 10">
                  <a:extLst>
                    <a:ext uri="{FF2B5EF4-FFF2-40B4-BE49-F238E27FC236}">
                      <a16:creationId xmlns:a16="http://schemas.microsoft.com/office/drawing/2014/main" id="{3EB683ED-7AFA-4DE8-9022-3C535EC42864}"/>
                    </a:ext>
                  </a:extLst>
                </p:cNvPr>
                <p:cNvSpPr txBox="1">
                  <a:spLocks noChangeArrowheads="1"/>
                </p:cNvSpPr>
                <p:nvPr/>
              </p:nvSpPr>
              <p:spPr bwMode="auto">
                <a:xfrm>
                  <a:off x="3600" y="3212"/>
                  <a:ext cx="497"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2600" b="1" dirty="0">
                      <a:latin typeface="黑体" panose="02010609060101010101" pitchFamily="49" charset="-122"/>
                      <a:ea typeface="黑体" panose="02010609060101010101" pitchFamily="49" charset="-122"/>
                    </a:rPr>
                    <a:t>感抗</a:t>
                  </a:r>
                </a:p>
              </p:txBody>
            </p:sp>
          </p:grpSp>
        </p:grpSp>
      </p:grpSp>
      <p:sp>
        <p:nvSpPr>
          <p:cNvPr id="106661" name="Rectangle 165" descr="白色大理石">
            <a:extLst>
              <a:ext uri="{FF2B5EF4-FFF2-40B4-BE49-F238E27FC236}">
                <a16:creationId xmlns:a16="http://schemas.microsoft.com/office/drawing/2014/main" id="{A52C1256-D343-4A7E-992E-C551B550A670}"/>
              </a:ext>
            </a:extLst>
          </p:cNvPr>
          <p:cNvSpPr>
            <a:spLocks noChangeArrowheads="1"/>
          </p:cNvSpPr>
          <p:nvPr/>
        </p:nvSpPr>
        <p:spPr bwMode="auto">
          <a:xfrm>
            <a:off x="1255591" y="5890022"/>
            <a:ext cx="3104225" cy="417336"/>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80000"/>
              </a:lnSpc>
              <a:spcBef>
                <a:spcPct val="50000"/>
              </a:spcBef>
            </a:pPr>
            <a:r>
              <a:rPr lang="zh-CN" altLang="en-US" sz="2600" b="1" dirty="0">
                <a:solidFill>
                  <a:srgbClr val="9900CC"/>
                </a:solidFill>
                <a:ea typeface="黑体" panose="02010609060101010101" pitchFamily="49" charset="-122"/>
                <a:cs typeface="Times New Roman" panose="02020603050405020304" pitchFamily="18" charset="0"/>
              </a:rPr>
              <a:t>阻抗（</a:t>
            </a:r>
            <a:r>
              <a:rPr lang="en-US" altLang="zh-CN" sz="2600" b="1" i="1" dirty="0">
                <a:solidFill>
                  <a:srgbClr val="9900CC"/>
                </a:solidFill>
                <a:ea typeface="黑体" panose="02010609060101010101" pitchFamily="49" charset="-122"/>
                <a:cs typeface="Times New Roman" panose="02020603050405020304" pitchFamily="18" charset="0"/>
              </a:rPr>
              <a:t>Z</a:t>
            </a:r>
            <a:r>
              <a:rPr lang="zh-CN" altLang="en-US" sz="2600" b="1" dirty="0">
                <a:solidFill>
                  <a:srgbClr val="9900CC"/>
                </a:solidFill>
                <a:ea typeface="黑体" panose="02010609060101010101" pitchFamily="49" charset="-122"/>
                <a:cs typeface="Times New Roman" panose="02020603050405020304" pitchFamily="18" charset="0"/>
              </a:rPr>
              <a:t>）三角形</a:t>
            </a:r>
            <a:r>
              <a:rPr lang="en-US" altLang="zh-CN" sz="2600" b="1" dirty="0">
                <a:solidFill>
                  <a:srgbClr val="9900CC"/>
                </a:solidFill>
                <a:ea typeface="黑体" panose="02010609060101010101" pitchFamily="49" charset="-122"/>
                <a:cs typeface="Times New Roman" panose="02020603050405020304" pitchFamily="18" charset="0"/>
              </a:rPr>
              <a:t>:</a:t>
            </a:r>
          </a:p>
        </p:txBody>
      </p:sp>
      <p:graphicFrame>
        <p:nvGraphicFramePr>
          <p:cNvPr id="109" name="对象 108">
            <a:extLst>
              <a:ext uri="{FF2B5EF4-FFF2-40B4-BE49-F238E27FC236}">
                <a16:creationId xmlns:a16="http://schemas.microsoft.com/office/drawing/2014/main" id="{F2B85E29-D37A-4B62-95B5-B1CE270B60CF}"/>
              </a:ext>
            </a:extLst>
          </p:cNvPr>
          <p:cNvGraphicFramePr>
            <a:graphicFrameLocks noChangeAspect="1"/>
          </p:cNvGraphicFramePr>
          <p:nvPr>
            <p:extLst>
              <p:ext uri="{D42A27DB-BD31-4B8C-83A1-F6EECF244321}">
                <p14:modId xmlns:p14="http://schemas.microsoft.com/office/powerpoint/2010/main" val="1821964164"/>
              </p:ext>
            </p:extLst>
          </p:nvPr>
        </p:nvGraphicFramePr>
        <p:xfrm>
          <a:off x="1103234" y="238685"/>
          <a:ext cx="4834335" cy="565812"/>
        </p:xfrm>
        <a:graphic>
          <a:graphicData uri="http://schemas.openxmlformats.org/presentationml/2006/ole">
            <mc:AlternateContent xmlns:mc="http://schemas.openxmlformats.org/markup-compatibility/2006">
              <mc:Choice xmlns:v="urn:schemas-microsoft-com:vml" Requires="v">
                <p:oleObj spid="_x0000_s362880" name="公式" r:id="rId4" imgW="2057400" imgH="241200" progId="Equation.3">
                  <p:embed/>
                </p:oleObj>
              </mc:Choice>
              <mc:Fallback>
                <p:oleObj name="公式" r:id="rId4" imgW="2057400" imgH="241200" progId="Equation.3">
                  <p:embed/>
                  <p:pic>
                    <p:nvPicPr>
                      <p:cNvPr id="139" name="对象 138">
                        <a:extLst>
                          <a:ext uri="{FF2B5EF4-FFF2-40B4-BE49-F238E27FC236}">
                            <a16:creationId xmlns:a16="http://schemas.microsoft.com/office/drawing/2014/main" id="{9177847B-4E4D-4D2D-9DD5-FA7AFE840726}"/>
                          </a:ext>
                        </a:extLst>
                      </p:cNvPr>
                      <p:cNvPicPr/>
                      <p:nvPr/>
                    </p:nvPicPr>
                    <p:blipFill>
                      <a:blip r:embed="rId5"/>
                      <a:stretch>
                        <a:fillRect/>
                      </a:stretch>
                    </p:blipFill>
                    <p:spPr>
                      <a:xfrm>
                        <a:off x="1103234" y="238685"/>
                        <a:ext cx="4834335" cy="565812"/>
                      </a:xfrm>
                      <a:prstGeom prst="rect">
                        <a:avLst/>
                      </a:prstGeom>
                    </p:spPr>
                  </p:pic>
                </p:oleObj>
              </mc:Fallback>
            </mc:AlternateContent>
          </a:graphicData>
        </a:graphic>
      </p:graphicFrame>
      <p:graphicFrame>
        <p:nvGraphicFramePr>
          <p:cNvPr id="110" name="对象 109">
            <a:extLst>
              <a:ext uri="{FF2B5EF4-FFF2-40B4-BE49-F238E27FC236}">
                <a16:creationId xmlns:a16="http://schemas.microsoft.com/office/drawing/2014/main" id="{F3BAB0FB-EE04-472F-9C9B-DAD292B325C0}"/>
              </a:ext>
            </a:extLst>
          </p:cNvPr>
          <p:cNvGraphicFramePr>
            <a:graphicFrameLocks noChangeAspect="1"/>
          </p:cNvGraphicFramePr>
          <p:nvPr>
            <p:extLst>
              <p:ext uri="{D42A27DB-BD31-4B8C-83A1-F6EECF244321}">
                <p14:modId xmlns:p14="http://schemas.microsoft.com/office/powerpoint/2010/main" val="963517206"/>
              </p:ext>
            </p:extLst>
          </p:nvPr>
        </p:nvGraphicFramePr>
        <p:xfrm>
          <a:off x="1103233" y="951563"/>
          <a:ext cx="5849012" cy="983721"/>
        </p:xfrm>
        <a:graphic>
          <a:graphicData uri="http://schemas.openxmlformats.org/presentationml/2006/ole">
            <mc:AlternateContent xmlns:mc="http://schemas.openxmlformats.org/markup-compatibility/2006">
              <mc:Choice xmlns:v="urn:schemas-microsoft-com:vml" Requires="v">
                <p:oleObj spid="_x0000_s362881" name="公式" r:id="rId6" imgW="2489040" imgH="419040" progId="Equation.3">
                  <p:embed/>
                </p:oleObj>
              </mc:Choice>
              <mc:Fallback>
                <p:oleObj name="公式" r:id="rId6" imgW="2489040" imgH="419040" progId="Equation.3">
                  <p:embed/>
                  <p:pic>
                    <p:nvPicPr>
                      <p:cNvPr id="109" name="对象 108">
                        <a:extLst>
                          <a:ext uri="{FF2B5EF4-FFF2-40B4-BE49-F238E27FC236}">
                            <a16:creationId xmlns:a16="http://schemas.microsoft.com/office/drawing/2014/main" id="{F2B85E29-D37A-4B62-95B5-B1CE270B60CF}"/>
                          </a:ext>
                        </a:extLst>
                      </p:cNvPr>
                      <p:cNvPicPr/>
                      <p:nvPr/>
                    </p:nvPicPr>
                    <p:blipFill>
                      <a:blip r:embed="rId7"/>
                      <a:stretch>
                        <a:fillRect/>
                      </a:stretch>
                    </p:blipFill>
                    <p:spPr>
                      <a:xfrm>
                        <a:off x="1103233" y="951563"/>
                        <a:ext cx="5849012" cy="983721"/>
                      </a:xfrm>
                      <a:prstGeom prst="rect">
                        <a:avLst/>
                      </a:prstGeom>
                    </p:spPr>
                  </p:pic>
                </p:oleObj>
              </mc:Fallback>
            </mc:AlternateContent>
          </a:graphicData>
        </a:graphic>
      </p:graphicFrame>
      <p:graphicFrame>
        <p:nvGraphicFramePr>
          <p:cNvPr id="111" name="对象 110">
            <a:extLst>
              <a:ext uri="{FF2B5EF4-FFF2-40B4-BE49-F238E27FC236}">
                <a16:creationId xmlns:a16="http://schemas.microsoft.com/office/drawing/2014/main" id="{FBB621E3-2C47-4970-BD08-FF1E4CD15DEF}"/>
              </a:ext>
            </a:extLst>
          </p:cNvPr>
          <p:cNvGraphicFramePr>
            <a:graphicFrameLocks noChangeAspect="1"/>
          </p:cNvGraphicFramePr>
          <p:nvPr>
            <p:extLst>
              <p:ext uri="{D42A27DB-BD31-4B8C-83A1-F6EECF244321}">
                <p14:modId xmlns:p14="http://schemas.microsoft.com/office/powerpoint/2010/main" val="722639775"/>
              </p:ext>
            </p:extLst>
          </p:nvPr>
        </p:nvGraphicFramePr>
        <p:xfrm>
          <a:off x="1875157" y="2064578"/>
          <a:ext cx="5847292" cy="954485"/>
        </p:xfrm>
        <a:graphic>
          <a:graphicData uri="http://schemas.openxmlformats.org/presentationml/2006/ole">
            <mc:AlternateContent xmlns:mc="http://schemas.openxmlformats.org/markup-compatibility/2006">
              <mc:Choice xmlns:v="urn:schemas-microsoft-com:vml" Requires="v">
                <p:oleObj spid="_x0000_s362882" name="公式" r:id="rId8" imgW="2489040" imgH="406080" progId="Equation.3">
                  <p:embed/>
                </p:oleObj>
              </mc:Choice>
              <mc:Fallback>
                <p:oleObj name="公式" r:id="rId8" imgW="2489040" imgH="406080" progId="Equation.3">
                  <p:embed/>
                  <p:pic>
                    <p:nvPicPr>
                      <p:cNvPr id="110" name="对象 109">
                        <a:extLst>
                          <a:ext uri="{FF2B5EF4-FFF2-40B4-BE49-F238E27FC236}">
                            <a16:creationId xmlns:a16="http://schemas.microsoft.com/office/drawing/2014/main" id="{F3BAB0FB-EE04-472F-9C9B-DAD292B325C0}"/>
                          </a:ext>
                        </a:extLst>
                      </p:cNvPr>
                      <p:cNvPicPr/>
                      <p:nvPr/>
                    </p:nvPicPr>
                    <p:blipFill>
                      <a:blip r:embed="rId9"/>
                      <a:stretch>
                        <a:fillRect/>
                      </a:stretch>
                    </p:blipFill>
                    <p:spPr>
                      <a:xfrm>
                        <a:off x="1875157" y="2064578"/>
                        <a:ext cx="5847292" cy="954485"/>
                      </a:xfrm>
                      <a:prstGeom prst="rect">
                        <a:avLst/>
                      </a:prstGeom>
                    </p:spPr>
                  </p:pic>
                </p:oleObj>
              </mc:Fallback>
            </mc:AlternateContent>
          </a:graphicData>
        </a:graphic>
      </p:graphicFrame>
      <p:grpSp>
        <p:nvGrpSpPr>
          <p:cNvPr id="3" name="组合 2">
            <a:extLst>
              <a:ext uri="{FF2B5EF4-FFF2-40B4-BE49-F238E27FC236}">
                <a16:creationId xmlns:a16="http://schemas.microsoft.com/office/drawing/2014/main" id="{9AB6630F-469C-40EF-920B-BC49151D0FCE}"/>
              </a:ext>
            </a:extLst>
          </p:cNvPr>
          <p:cNvGrpSpPr/>
          <p:nvPr/>
        </p:nvGrpSpPr>
        <p:grpSpPr>
          <a:xfrm>
            <a:off x="5058448" y="5326857"/>
            <a:ext cx="2465371" cy="1765624"/>
            <a:chOff x="5040313" y="5110163"/>
            <a:chExt cx="2275727" cy="1629807"/>
          </a:xfrm>
        </p:grpSpPr>
        <p:sp>
          <p:nvSpPr>
            <p:cNvPr id="106671" name="Line 175">
              <a:extLst>
                <a:ext uri="{FF2B5EF4-FFF2-40B4-BE49-F238E27FC236}">
                  <a16:creationId xmlns:a16="http://schemas.microsoft.com/office/drawing/2014/main" id="{328C05D0-643F-4EC6-A2DF-272A6EBEC7C3}"/>
                </a:ext>
              </a:extLst>
            </p:cNvPr>
            <p:cNvSpPr>
              <a:spLocks noChangeShapeType="1"/>
            </p:cNvSpPr>
            <p:nvPr/>
          </p:nvSpPr>
          <p:spPr bwMode="auto">
            <a:xfrm>
              <a:off x="5040313" y="6367463"/>
              <a:ext cx="1274762" cy="0"/>
            </a:xfrm>
            <a:prstGeom prst="line">
              <a:avLst/>
            </a:prstGeom>
            <a:noFill/>
            <a:ln w="38100">
              <a:solidFill>
                <a:srgbClr val="99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06672" name="Line 176">
              <a:extLst>
                <a:ext uri="{FF2B5EF4-FFF2-40B4-BE49-F238E27FC236}">
                  <a16:creationId xmlns:a16="http://schemas.microsoft.com/office/drawing/2014/main" id="{3DD429FB-E6D3-44B6-8A92-0CACD9DA3F87}"/>
                </a:ext>
              </a:extLst>
            </p:cNvPr>
            <p:cNvSpPr>
              <a:spLocks noChangeShapeType="1"/>
            </p:cNvSpPr>
            <p:nvPr/>
          </p:nvSpPr>
          <p:spPr bwMode="auto">
            <a:xfrm flipV="1">
              <a:off x="6315075" y="5110163"/>
              <a:ext cx="0" cy="12573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06673" name="Line 177">
              <a:extLst>
                <a:ext uri="{FF2B5EF4-FFF2-40B4-BE49-F238E27FC236}">
                  <a16:creationId xmlns:a16="http://schemas.microsoft.com/office/drawing/2014/main" id="{7C4DE465-6FE2-4F46-8C9A-46A16B361DA8}"/>
                </a:ext>
              </a:extLst>
            </p:cNvPr>
            <p:cNvSpPr>
              <a:spLocks noChangeShapeType="1"/>
            </p:cNvSpPr>
            <p:nvPr/>
          </p:nvSpPr>
          <p:spPr bwMode="auto">
            <a:xfrm flipH="1">
              <a:off x="5040313" y="5110163"/>
              <a:ext cx="1274762" cy="12573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06675" name="Rectangle 179">
              <a:extLst>
                <a:ext uri="{FF2B5EF4-FFF2-40B4-BE49-F238E27FC236}">
                  <a16:creationId xmlns:a16="http://schemas.microsoft.com/office/drawing/2014/main" id="{4CF84301-AA73-46B3-9ED1-D5AE56D21794}"/>
                </a:ext>
              </a:extLst>
            </p:cNvPr>
            <p:cNvSpPr>
              <a:spLocks noChangeArrowheads="1"/>
            </p:cNvSpPr>
            <p:nvPr/>
          </p:nvSpPr>
          <p:spPr bwMode="auto">
            <a:xfrm>
              <a:off x="5667375" y="6370638"/>
              <a:ext cx="2056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600" b="1" i="1" dirty="0">
                  <a:solidFill>
                    <a:srgbClr val="9900CC"/>
                  </a:solidFill>
                  <a:latin typeface="Times New Roman" panose="02020603050405020304" pitchFamily="18" charset="0"/>
                </a:rPr>
                <a:t>R</a:t>
              </a:r>
              <a:endParaRPr lang="en-US" altLang="zh-CN" sz="2600" b="1" dirty="0">
                <a:solidFill>
                  <a:srgbClr val="9900CC"/>
                </a:solidFill>
                <a:latin typeface="Times New Roman" panose="02020603050405020304" pitchFamily="18" charset="0"/>
              </a:endParaRPr>
            </a:p>
          </p:txBody>
        </p:sp>
        <p:sp>
          <p:nvSpPr>
            <p:cNvPr id="112" name="Rectangle 173">
              <a:extLst>
                <a:ext uri="{FF2B5EF4-FFF2-40B4-BE49-F238E27FC236}">
                  <a16:creationId xmlns:a16="http://schemas.microsoft.com/office/drawing/2014/main" id="{58CF66FB-C9CE-41C8-BEB3-F7ABCF6E20D1}"/>
                </a:ext>
              </a:extLst>
            </p:cNvPr>
            <p:cNvSpPr>
              <a:spLocks noChangeArrowheads="1"/>
            </p:cNvSpPr>
            <p:nvPr/>
          </p:nvSpPr>
          <p:spPr bwMode="auto">
            <a:xfrm>
              <a:off x="5574903" y="5899937"/>
              <a:ext cx="1864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600" b="1" i="1" dirty="0">
                  <a:solidFill>
                    <a:srgbClr val="000000"/>
                  </a:solidFill>
                  <a:latin typeface="Symbol" panose="05050102010706020507" pitchFamily="18" charset="2"/>
                </a:rPr>
                <a:t>j</a:t>
              </a:r>
              <a:endParaRPr lang="en-US" altLang="zh-CN" sz="2600" b="1" dirty="0">
                <a:latin typeface="Times New Roman" panose="02020603050405020304" pitchFamily="18" charset="0"/>
              </a:endParaRPr>
            </a:p>
          </p:txBody>
        </p:sp>
        <p:graphicFrame>
          <p:nvGraphicFramePr>
            <p:cNvPr id="113" name="对象 112">
              <a:extLst>
                <a:ext uri="{FF2B5EF4-FFF2-40B4-BE49-F238E27FC236}">
                  <a16:creationId xmlns:a16="http://schemas.microsoft.com/office/drawing/2014/main" id="{267817B7-7835-4A71-AF74-F7A803E0A1B1}"/>
                </a:ext>
              </a:extLst>
            </p:cNvPr>
            <p:cNvGraphicFramePr>
              <a:graphicFrameLocks noChangeAspect="1"/>
            </p:cNvGraphicFramePr>
            <p:nvPr>
              <p:extLst>
                <p:ext uri="{D42A27DB-BD31-4B8C-83A1-F6EECF244321}">
                  <p14:modId xmlns:p14="http://schemas.microsoft.com/office/powerpoint/2010/main" val="2105090857"/>
                </p:ext>
              </p:extLst>
            </p:nvPr>
          </p:nvGraphicFramePr>
          <p:xfrm>
            <a:off x="6383289" y="5576285"/>
            <a:ext cx="932751" cy="417445"/>
          </p:xfrm>
          <a:graphic>
            <a:graphicData uri="http://schemas.openxmlformats.org/presentationml/2006/ole">
              <mc:AlternateContent xmlns:mc="http://schemas.openxmlformats.org/markup-compatibility/2006">
                <mc:Choice xmlns:v="urn:schemas-microsoft-com:vml" Requires="v">
                  <p:oleObj spid="_x0000_s362883" name="公式" r:id="rId10" imgW="622080" imgH="241200" progId="Equation.3">
                    <p:embed/>
                  </p:oleObj>
                </mc:Choice>
                <mc:Fallback>
                  <p:oleObj name="公式" r:id="rId10" imgW="622080" imgH="241200" progId="Equation.3">
                    <p:embed/>
                    <p:pic>
                      <p:nvPicPr>
                        <p:cNvPr id="109" name="对象 108">
                          <a:extLst>
                            <a:ext uri="{FF2B5EF4-FFF2-40B4-BE49-F238E27FC236}">
                              <a16:creationId xmlns:a16="http://schemas.microsoft.com/office/drawing/2014/main" id="{F2B85E29-D37A-4B62-95B5-B1CE270B60CF}"/>
                            </a:ext>
                          </a:extLst>
                        </p:cNvPr>
                        <p:cNvPicPr/>
                        <p:nvPr/>
                      </p:nvPicPr>
                      <p:blipFill>
                        <a:blip r:embed="rId11"/>
                        <a:stretch>
                          <a:fillRect/>
                        </a:stretch>
                      </p:blipFill>
                      <p:spPr>
                        <a:xfrm>
                          <a:off x="6383289" y="5576285"/>
                          <a:ext cx="932751" cy="417445"/>
                        </a:xfrm>
                        <a:prstGeom prst="rect">
                          <a:avLst/>
                        </a:prstGeom>
                      </p:spPr>
                    </p:pic>
                  </p:oleObj>
                </mc:Fallback>
              </mc:AlternateContent>
            </a:graphicData>
          </a:graphic>
        </p:graphicFrame>
        <p:graphicFrame>
          <p:nvGraphicFramePr>
            <p:cNvPr id="114" name="对象 113">
              <a:extLst>
                <a:ext uri="{FF2B5EF4-FFF2-40B4-BE49-F238E27FC236}">
                  <a16:creationId xmlns:a16="http://schemas.microsoft.com/office/drawing/2014/main" id="{38D73FF5-F2BF-466D-A753-4020EA2EB886}"/>
                </a:ext>
              </a:extLst>
            </p:cNvPr>
            <p:cNvGraphicFramePr>
              <a:graphicFrameLocks noChangeAspect="1"/>
            </p:cNvGraphicFramePr>
            <p:nvPr>
              <p:extLst>
                <p:ext uri="{D42A27DB-BD31-4B8C-83A1-F6EECF244321}">
                  <p14:modId xmlns:p14="http://schemas.microsoft.com/office/powerpoint/2010/main" val="392267765"/>
                </p:ext>
              </p:extLst>
            </p:nvPr>
          </p:nvGraphicFramePr>
          <p:xfrm>
            <a:off x="5184378" y="5319699"/>
            <a:ext cx="390525" cy="482600"/>
          </p:xfrm>
          <a:graphic>
            <a:graphicData uri="http://schemas.openxmlformats.org/presentationml/2006/ole">
              <mc:AlternateContent xmlns:mc="http://schemas.openxmlformats.org/markup-compatibility/2006">
                <mc:Choice xmlns:v="urn:schemas-microsoft-com:vml" Requires="v">
                  <p:oleObj spid="_x0000_s362884" name="公式" r:id="rId12" imgW="203040" imgH="279360" progId="Equation.3">
                    <p:embed/>
                  </p:oleObj>
                </mc:Choice>
                <mc:Fallback>
                  <p:oleObj name="公式" r:id="rId12" imgW="203040" imgH="279360" progId="Equation.3">
                    <p:embed/>
                    <p:pic>
                      <p:nvPicPr>
                        <p:cNvPr id="113" name="对象 112">
                          <a:extLst>
                            <a:ext uri="{FF2B5EF4-FFF2-40B4-BE49-F238E27FC236}">
                              <a16:creationId xmlns:a16="http://schemas.microsoft.com/office/drawing/2014/main" id="{267817B7-7835-4A71-AF74-F7A803E0A1B1}"/>
                            </a:ext>
                          </a:extLst>
                        </p:cNvPr>
                        <p:cNvPicPr/>
                        <p:nvPr/>
                      </p:nvPicPr>
                      <p:blipFill>
                        <a:blip r:embed="rId13"/>
                        <a:stretch>
                          <a:fillRect/>
                        </a:stretch>
                      </p:blipFill>
                      <p:spPr>
                        <a:xfrm>
                          <a:off x="5184378" y="5319699"/>
                          <a:ext cx="390525" cy="482600"/>
                        </a:xfrm>
                        <a:prstGeom prst="rect">
                          <a:avLst/>
                        </a:prstGeom>
                      </p:spPr>
                    </p:pic>
                  </p:oleObj>
                </mc:Fallback>
              </mc:AlternateContent>
            </a:graphicData>
          </a:graphic>
        </p:graphicFrame>
        <p:sp>
          <p:nvSpPr>
            <p:cNvPr id="2" name="弧形 1">
              <a:extLst>
                <a:ext uri="{FF2B5EF4-FFF2-40B4-BE49-F238E27FC236}">
                  <a16:creationId xmlns:a16="http://schemas.microsoft.com/office/drawing/2014/main" id="{0F92D691-B4B0-4168-A20D-E79A8B275833}"/>
                </a:ext>
              </a:extLst>
            </p:cNvPr>
            <p:cNvSpPr/>
            <p:nvPr/>
          </p:nvSpPr>
          <p:spPr>
            <a:xfrm>
              <a:off x="5209495" y="6107622"/>
              <a:ext cx="281450" cy="550811"/>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950"/>
            </a:p>
          </p:txBody>
        </p:sp>
      </p:grpSp>
      <p:sp>
        <p:nvSpPr>
          <p:cNvPr id="5" name="灯片编号占位符 4">
            <a:extLst>
              <a:ext uri="{FF2B5EF4-FFF2-40B4-BE49-F238E27FC236}">
                <a16:creationId xmlns:a16="http://schemas.microsoft.com/office/drawing/2014/main" id="{BD39D46A-4EA2-4C01-96A9-465409480DDE}"/>
              </a:ext>
            </a:extLst>
          </p:cNvPr>
          <p:cNvSpPr>
            <a:spLocks noGrp="1"/>
          </p:cNvSpPr>
          <p:nvPr>
            <p:ph type="sldNum" sz="quarter" idx="12"/>
          </p:nvPr>
        </p:nvSpPr>
        <p:spPr/>
        <p:txBody>
          <a:bodyPr/>
          <a:lstStyle/>
          <a:p>
            <a:fld id="{DD7B16FF-69CA-4A0B-BD3A-C4B4E2184A49}" type="slidenum">
              <a:rPr lang="zh-CN" altLang="en-US" smtClean="0"/>
              <a:pPr/>
              <a:t>85</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wipe(left)">
                                      <p:cBhvr>
                                        <p:cTn id="7" dur="500"/>
                                        <p:tgtEl>
                                          <p:spTgt spid="10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0"/>
                                        </p:tgtEl>
                                        <p:attrNameLst>
                                          <p:attrName>style.visibility</p:attrName>
                                        </p:attrNameLst>
                                      </p:cBhvr>
                                      <p:to>
                                        <p:strVal val="visible"/>
                                      </p:to>
                                    </p:set>
                                    <p:animEffect transition="in" filter="wipe(left)">
                                      <p:cBhvr>
                                        <p:cTn id="12" dur="500"/>
                                        <p:tgtEl>
                                          <p:spTgt spid="1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1"/>
                                        </p:tgtEl>
                                        <p:attrNameLst>
                                          <p:attrName>style.visibility</p:attrName>
                                        </p:attrNameLst>
                                      </p:cBhvr>
                                      <p:to>
                                        <p:strVal val="visible"/>
                                      </p:to>
                                    </p:set>
                                    <p:animEffect transition="in" filter="wipe(left)">
                                      <p:cBhvr>
                                        <p:cTn id="17" dur="500"/>
                                        <p:tgtEl>
                                          <p:spTgt spid="1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6661"/>
                                        </p:tgtEl>
                                        <p:attrNameLst>
                                          <p:attrName>style.visibility</p:attrName>
                                        </p:attrNameLst>
                                      </p:cBhvr>
                                      <p:to>
                                        <p:strVal val="visible"/>
                                      </p:to>
                                    </p:set>
                                    <p:animEffect transition="in" filter="wipe(left)">
                                      <p:cBhvr>
                                        <p:cTn id="27" dur="500"/>
                                        <p:tgtEl>
                                          <p:spTgt spid="10666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down)">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661"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1026" descr="白色大理石">
            <a:extLst>
              <a:ext uri="{FF2B5EF4-FFF2-40B4-BE49-F238E27FC236}">
                <a16:creationId xmlns:a16="http://schemas.microsoft.com/office/drawing/2014/main" id="{48ACEA47-8E44-4589-BA6A-866879E1CF26}"/>
              </a:ext>
            </a:extLst>
          </p:cNvPr>
          <p:cNvSpPr>
            <a:spLocks noChangeArrowheads="1"/>
          </p:cNvSpPr>
          <p:nvPr/>
        </p:nvSpPr>
        <p:spPr bwMode="auto">
          <a:xfrm>
            <a:off x="2096330" y="360146"/>
            <a:ext cx="5202370" cy="497358"/>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sz="2600" b="1" dirty="0">
                <a:solidFill>
                  <a:srgbClr val="CC3300"/>
                </a:solidFill>
                <a:latin typeface="黑体" panose="02010609060101010101" pitchFamily="49" charset="-122"/>
                <a:ea typeface="黑体" panose="02010609060101010101" pitchFamily="49" charset="-122"/>
              </a:rPr>
              <a:t>阻抗三角形和电压三角形的关系</a:t>
            </a:r>
          </a:p>
        </p:txBody>
      </p:sp>
      <p:grpSp>
        <p:nvGrpSpPr>
          <p:cNvPr id="249859" name="Group 1027">
            <a:extLst>
              <a:ext uri="{FF2B5EF4-FFF2-40B4-BE49-F238E27FC236}">
                <a16:creationId xmlns:a16="http://schemas.microsoft.com/office/drawing/2014/main" id="{0160C237-91AB-4016-9782-E12E2A5D718A}"/>
              </a:ext>
            </a:extLst>
          </p:cNvPr>
          <p:cNvGrpSpPr>
            <a:grpSpLocks/>
          </p:cNvGrpSpPr>
          <p:nvPr/>
        </p:nvGrpSpPr>
        <p:grpSpPr bwMode="auto">
          <a:xfrm>
            <a:off x="6502534" y="3121157"/>
            <a:ext cx="1487619" cy="964802"/>
            <a:chOff x="3574" y="1008"/>
            <a:chExt cx="865" cy="561"/>
          </a:xfrm>
        </p:grpSpPr>
        <p:sp>
          <p:nvSpPr>
            <p:cNvPr id="249860" name="AutoShape 1028">
              <a:extLst>
                <a:ext uri="{FF2B5EF4-FFF2-40B4-BE49-F238E27FC236}">
                  <a16:creationId xmlns:a16="http://schemas.microsoft.com/office/drawing/2014/main" id="{6597A76B-F69D-4A66-9FC0-1530D4C4EEBE}"/>
                </a:ext>
              </a:extLst>
            </p:cNvPr>
            <p:cNvSpPr>
              <a:spLocks noChangeArrowheads="1"/>
            </p:cNvSpPr>
            <p:nvPr/>
          </p:nvSpPr>
          <p:spPr bwMode="auto">
            <a:xfrm>
              <a:off x="3574" y="1008"/>
              <a:ext cx="865" cy="561"/>
            </a:xfrm>
            <a:prstGeom prst="wedgeEllipseCallout">
              <a:avLst>
                <a:gd name="adj1" fmla="val 8032"/>
                <a:gd name="adj2" fmla="val 156773"/>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endParaRPr lang="zh-CN" altLang="zh-CN" sz="2600" b="1">
                <a:latin typeface="黑体" panose="02010609060101010101" pitchFamily="49" charset="-122"/>
                <a:ea typeface="黑体" panose="02010609060101010101" pitchFamily="49" charset="-122"/>
              </a:endParaRPr>
            </a:p>
          </p:txBody>
        </p:sp>
        <p:sp>
          <p:nvSpPr>
            <p:cNvPr id="249861" name="Text Box 1029">
              <a:extLst>
                <a:ext uri="{FF2B5EF4-FFF2-40B4-BE49-F238E27FC236}">
                  <a16:creationId xmlns:a16="http://schemas.microsoft.com/office/drawing/2014/main" id="{88AE63A8-8F66-4F79-9798-A67DC02C105E}"/>
                </a:ext>
              </a:extLst>
            </p:cNvPr>
            <p:cNvSpPr txBox="1">
              <a:spLocks noChangeArrowheads="1"/>
            </p:cNvSpPr>
            <p:nvPr/>
          </p:nvSpPr>
          <p:spPr bwMode="auto">
            <a:xfrm>
              <a:off x="3688" y="1036"/>
              <a:ext cx="692" cy="519"/>
            </a:xfrm>
            <a:prstGeom prst="rect">
              <a:avLst/>
            </a:prstGeom>
            <a:noFill/>
            <a:ln>
              <a:noFill/>
            </a:ln>
            <a:effectLst/>
            <a:extLst>
              <a:ext uri="{909E8E84-426E-40DD-AFC4-6F175D3DCCD1}">
                <a14:hiddenFill xmlns:a14="http://schemas.microsoft.com/office/drawing/2010/main">
                  <a:solidFill>
                    <a:srgbClr val="5BE5A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r>
                <a:rPr lang="zh-CN" altLang="en-US" sz="2600" b="1" dirty="0">
                  <a:solidFill>
                    <a:srgbClr val="0000FF"/>
                  </a:solidFill>
                  <a:latin typeface="黑体" panose="02010609060101010101" pitchFamily="49" charset="-122"/>
                  <a:ea typeface="黑体" panose="02010609060101010101" pitchFamily="49" charset="-122"/>
                </a:rPr>
                <a:t>阻抗三</a:t>
              </a:r>
            </a:p>
            <a:p>
              <a:pPr algn="ctr" eaLnBrk="0" hangingPunct="0"/>
              <a:r>
                <a:rPr lang="zh-CN" altLang="en-US" sz="2600" b="1" dirty="0">
                  <a:solidFill>
                    <a:srgbClr val="0000FF"/>
                  </a:solidFill>
                  <a:latin typeface="黑体" panose="02010609060101010101" pitchFamily="49" charset="-122"/>
                  <a:ea typeface="黑体" panose="02010609060101010101" pitchFamily="49" charset="-122"/>
                </a:rPr>
                <a:t>角形</a:t>
              </a:r>
            </a:p>
          </p:txBody>
        </p:sp>
      </p:grpSp>
      <p:grpSp>
        <p:nvGrpSpPr>
          <p:cNvPr id="249862" name="Group 1030">
            <a:extLst>
              <a:ext uri="{FF2B5EF4-FFF2-40B4-BE49-F238E27FC236}">
                <a16:creationId xmlns:a16="http://schemas.microsoft.com/office/drawing/2014/main" id="{0253D1D4-4F64-4F70-9BDF-C27D541609EA}"/>
              </a:ext>
            </a:extLst>
          </p:cNvPr>
          <p:cNvGrpSpPr>
            <a:grpSpLocks/>
          </p:cNvGrpSpPr>
          <p:nvPr/>
        </p:nvGrpSpPr>
        <p:grpSpPr bwMode="auto">
          <a:xfrm>
            <a:off x="3396588" y="2821915"/>
            <a:ext cx="3090466" cy="1317360"/>
            <a:chOff x="1991" y="2055"/>
            <a:chExt cx="1797" cy="766"/>
          </a:xfrm>
        </p:grpSpPr>
        <p:sp>
          <p:nvSpPr>
            <p:cNvPr id="249863" name="Oval 1031">
              <a:extLst>
                <a:ext uri="{FF2B5EF4-FFF2-40B4-BE49-F238E27FC236}">
                  <a16:creationId xmlns:a16="http://schemas.microsoft.com/office/drawing/2014/main" id="{43103B92-9FBE-44ED-B7A0-5313A9A9265E}"/>
                </a:ext>
              </a:extLst>
            </p:cNvPr>
            <p:cNvSpPr>
              <a:spLocks noChangeArrowheads="1"/>
            </p:cNvSpPr>
            <p:nvPr/>
          </p:nvSpPr>
          <p:spPr bwMode="auto">
            <a:xfrm>
              <a:off x="2600" y="2055"/>
              <a:ext cx="644" cy="766"/>
            </a:xfrm>
            <a:prstGeom prst="ellipse">
              <a:avLst/>
            </a:prstGeom>
            <a:solidFill>
              <a:srgbClr val="FFFF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r>
                <a:rPr lang="zh-CN" altLang="en-US" sz="2600" b="1">
                  <a:solidFill>
                    <a:srgbClr val="FF0000"/>
                  </a:solidFill>
                  <a:latin typeface="黑体" panose="02010609060101010101" pitchFamily="49" charset="-122"/>
                  <a:ea typeface="黑体" panose="02010609060101010101" pitchFamily="49" charset="-122"/>
                </a:rPr>
                <a:t>相</a:t>
              </a:r>
            </a:p>
            <a:p>
              <a:pPr algn="ctr" eaLnBrk="0" hangingPunct="0"/>
              <a:r>
                <a:rPr lang="zh-CN" altLang="en-US" sz="2600" b="1">
                  <a:solidFill>
                    <a:srgbClr val="FF0000"/>
                  </a:solidFill>
                  <a:latin typeface="黑体" panose="02010609060101010101" pitchFamily="49" charset="-122"/>
                  <a:ea typeface="黑体" panose="02010609060101010101" pitchFamily="49" charset="-122"/>
                </a:rPr>
                <a:t>似</a:t>
              </a:r>
            </a:p>
          </p:txBody>
        </p:sp>
        <p:sp>
          <p:nvSpPr>
            <p:cNvPr id="249864" name="AutoShape 1032">
              <a:extLst>
                <a:ext uri="{FF2B5EF4-FFF2-40B4-BE49-F238E27FC236}">
                  <a16:creationId xmlns:a16="http://schemas.microsoft.com/office/drawing/2014/main" id="{7663CA9F-892B-46E1-BC3F-46FE58CF5E95}"/>
                </a:ext>
              </a:extLst>
            </p:cNvPr>
            <p:cNvSpPr>
              <a:spLocks noChangeArrowheads="1"/>
            </p:cNvSpPr>
            <p:nvPr/>
          </p:nvSpPr>
          <p:spPr bwMode="auto">
            <a:xfrm rot="19860349">
              <a:off x="1991" y="2165"/>
              <a:ext cx="489" cy="321"/>
            </a:xfrm>
            <a:prstGeom prst="leftArrow">
              <a:avLst>
                <a:gd name="adj1" fmla="val 50000"/>
                <a:gd name="adj2" fmla="val 106304"/>
              </a:avLst>
            </a:prstGeom>
            <a:solidFill>
              <a:schemeClr val="accent6">
                <a:lumMod val="20000"/>
                <a:lumOff val="80000"/>
              </a:schemeClr>
            </a:solidFill>
            <a:ln w="38100">
              <a:solidFill>
                <a:schemeClr val="accent6">
                  <a:lumMod val="75000"/>
                </a:schemeClr>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b="1">
                <a:latin typeface="黑体" panose="02010609060101010101" pitchFamily="49" charset="-122"/>
                <a:ea typeface="黑体" panose="02010609060101010101" pitchFamily="49" charset="-122"/>
              </a:endParaRPr>
            </a:p>
          </p:txBody>
        </p:sp>
        <p:sp>
          <p:nvSpPr>
            <p:cNvPr id="249865" name="AutoShape 1033">
              <a:extLst>
                <a:ext uri="{FF2B5EF4-FFF2-40B4-BE49-F238E27FC236}">
                  <a16:creationId xmlns:a16="http://schemas.microsoft.com/office/drawing/2014/main" id="{EB5815E2-DD29-4F1E-BC7A-E6EB693BCC09}"/>
                </a:ext>
              </a:extLst>
            </p:cNvPr>
            <p:cNvSpPr>
              <a:spLocks noChangeArrowheads="1"/>
            </p:cNvSpPr>
            <p:nvPr/>
          </p:nvSpPr>
          <p:spPr bwMode="auto">
            <a:xfrm rot="1739651" flipH="1">
              <a:off x="3299" y="2110"/>
              <a:ext cx="489" cy="322"/>
            </a:xfrm>
            <a:prstGeom prst="leftArrow">
              <a:avLst>
                <a:gd name="adj1" fmla="val 50000"/>
                <a:gd name="adj2" fmla="val 106304"/>
              </a:avLst>
            </a:prstGeom>
            <a:solidFill>
              <a:schemeClr val="accent6">
                <a:lumMod val="20000"/>
                <a:lumOff val="80000"/>
              </a:schemeClr>
            </a:solidFill>
            <a:ln w="38100">
              <a:solidFill>
                <a:schemeClr val="accent6">
                  <a:lumMod val="75000"/>
                </a:schemeClr>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b="1">
                <a:latin typeface="黑体" panose="02010609060101010101" pitchFamily="49" charset="-122"/>
                <a:ea typeface="黑体" panose="02010609060101010101" pitchFamily="49" charset="-122"/>
              </a:endParaRPr>
            </a:p>
          </p:txBody>
        </p:sp>
      </p:grpSp>
      <p:grpSp>
        <p:nvGrpSpPr>
          <p:cNvPr id="249906" name="Group 1074">
            <a:extLst>
              <a:ext uri="{FF2B5EF4-FFF2-40B4-BE49-F238E27FC236}">
                <a16:creationId xmlns:a16="http://schemas.microsoft.com/office/drawing/2014/main" id="{38D0BAF2-F2EE-40CA-B1B6-9BD1C525BC8E}"/>
              </a:ext>
            </a:extLst>
          </p:cNvPr>
          <p:cNvGrpSpPr>
            <a:grpSpLocks/>
          </p:cNvGrpSpPr>
          <p:nvPr/>
        </p:nvGrpSpPr>
        <p:grpSpPr bwMode="auto">
          <a:xfrm>
            <a:off x="1871134" y="3332693"/>
            <a:ext cx="1565010" cy="964804"/>
            <a:chOff x="1032" y="1134"/>
            <a:chExt cx="910" cy="561"/>
          </a:xfrm>
        </p:grpSpPr>
        <p:sp>
          <p:nvSpPr>
            <p:cNvPr id="249907" name="AutoShape 1075">
              <a:extLst>
                <a:ext uri="{FF2B5EF4-FFF2-40B4-BE49-F238E27FC236}">
                  <a16:creationId xmlns:a16="http://schemas.microsoft.com/office/drawing/2014/main" id="{73C41E75-C79A-4257-9695-C7384AC7FEC0}"/>
                </a:ext>
              </a:extLst>
            </p:cNvPr>
            <p:cNvSpPr>
              <a:spLocks noChangeArrowheads="1"/>
            </p:cNvSpPr>
            <p:nvPr/>
          </p:nvSpPr>
          <p:spPr bwMode="auto">
            <a:xfrm>
              <a:off x="1032" y="1134"/>
              <a:ext cx="910" cy="561"/>
            </a:xfrm>
            <a:prstGeom prst="wedgeEllipseCallout">
              <a:avLst>
                <a:gd name="adj1" fmla="val 12639"/>
                <a:gd name="adj2" fmla="val 162657"/>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endParaRPr lang="zh-CN" altLang="zh-CN" sz="2600" b="1">
                <a:latin typeface="黑体" panose="02010609060101010101" pitchFamily="49" charset="-122"/>
                <a:ea typeface="黑体" panose="02010609060101010101" pitchFamily="49" charset="-122"/>
              </a:endParaRPr>
            </a:p>
          </p:txBody>
        </p:sp>
        <p:sp>
          <p:nvSpPr>
            <p:cNvPr id="249908" name="Text Box 1076">
              <a:extLst>
                <a:ext uri="{FF2B5EF4-FFF2-40B4-BE49-F238E27FC236}">
                  <a16:creationId xmlns:a16="http://schemas.microsoft.com/office/drawing/2014/main" id="{CECA3191-ADD0-4BAF-86BD-C832FF8A8D19}"/>
                </a:ext>
              </a:extLst>
            </p:cNvPr>
            <p:cNvSpPr txBox="1">
              <a:spLocks noChangeArrowheads="1"/>
            </p:cNvSpPr>
            <p:nvPr/>
          </p:nvSpPr>
          <p:spPr bwMode="auto">
            <a:xfrm>
              <a:off x="1157" y="1151"/>
              <a:ext cx="692" cy="519"/>
            </a:xfrm>
            <a:prstGeom prst="rect">
              <a:avLst/>
            </a:prstGeom>
            <a:noFill/>
            <a:ln>
              <a:noFill/>
            </a:ln>
            <a:effectLst/>
            <a:extLst>
              <a:ext uri="{909E8E84-426E-40DD-AFC4-6F175D3DCCD1}">
                <a14:hiddenFill xmlns:a14="http://schemas.microsoft.com/office/drawing/2010/main">
                  <a:solidFill>
                    <a:srgbClr val="5BE5A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r>
                <a:rPr lang="zh-CN" altLang="en-US" sz="2600" b="1">
                  <a:solidFill>
                    <a:srgbClr val="0000FF"/>
                  </a:solidFill>
                  <a:latin typeface="黑体" panose="02010609060101010101" pitchFamily="49" charset="-122"/>
                  <a:ea typeface="黑体" panose="02010609060101010101" pitchFamily="49" charset="-122"/>
                </a:rPr>
                <a:t>电压三</a:t>
              </a:r>
            </a:p>
            <a:p>
              <a:pPr algn="ctr" eaLnBrk="0" hangingPunct="0"/>
              <a:r>
                <a:rPr lang="zh-CN" altLang="en-US" sz="2600" b="1">
                  <a:solidFill>
                    <a:srgbClr val="0000FF"/>
                  </a:solidFill>
                  <a:latin typeface="黑体" panose="02010609060101010101" pitchFamily="49" charset="-122"/>
                  <a:ea typeface="黑体" panose="02010609060101010101" pitchFamily="49" charset="-122"/>
                </a:rPr>
                <a:t>角形</a:t>
              </a:r>
            </a:p>
          </p:txBody>
        </p:sp>
      </p:grpSp>
      <p:graphicFrame>
        <p:nvGraphicFramePr>
          <p:cNvPr id="87" name="对象 86">
            <a:extLst>
              <a:ext uri="{FF2B5EF4-FFF2-40B4-BE49-F238E27FC236}">
                <a16:creationId xmlns:a16="http://schemas.microsoft.com/office/drawing/2014/main" id="{2C248B3E-C6EB-44D5-AB31-FEE7BB378715}"/>
              </a:ext>
            </a:extLst>
          </p:cNvPr>
          <p:cNvGraphicFramePr>
            <a:graphicFrameLocks noChangeAspect="1"/>
          </p:cNvGraphicFramePr>
          <p:nvPr>
            <p:extLst>
              <p:ext uri="{D42A27DB-BD31-4B8C-83A1-F6EECF244321}">
                <p14:modId xmlns:p14="http://schemas.microsoft.com/office/powerpoint/2010/main" val="3679697800"/>
              </p:ext>
            </p:extLst>
          </p:nvPr>
        </p:nvGraphicFramePr>
        <p:xfrm>
          <a:off x="914245" y="1351034"/>
          <a:ext cx="3558706" cy="624810"/>
        </p:xfrm>
        <a:graphic>
          <a:graphicData uri="http://schemas.openxmlformats.org/presentationml/2006/ole">
            <mc:AlternateContent xmlns:mc="http://schemas.openxmlformats.org/markup-compatibility/2006">
              <mc:Choice xmlns:v="urn:schemas-microsoft-com:vml" Requires="v">
                <p:oleObj spid="_x0000_s415780" name="公式" r:id="rId4" imgW="1371600" imgH="241200" progId="Equation.3">
                  <p:embed/>
                </p:oleObj>
              </mc:Choice>
              <mc:Fallback>
                <p:oleObj name="公式" r:id="rId4" imgW="1371600" imgH="241200" progId="Equation.3">
                  <p:embed/>
                  <p:pic>
                    <p:nvPicPr>
                      <p:cNvPr id="144" name="对象 143">
                        <a:extLst>
                          <a:ext uri="{FF2B5EF4-FFF2-40B4-BE49-F238E27FC236}">
                            <a16:creationId xmlns:a16="http://schemas.microsoft.com/office/drawing/2014/main" id="{91C6EC00-E710-4388-BCEE-866AD8A3D6C6}"/>
                          </a:ext>
                        </a:extLst>
                      </p:cNvPr>
                      <p:cNvPicPr/>
                      <p:nvPr/>
                    </p:nvPicPr>
                    <p:blipFill>
                      <a:blip r:embed="rId5"/>
                      <a:stretch>
                        <a:fillRect/>
                      </a:stretch>
                    </p:blipFill>
                    <p:spPr>
                      <a:xfrm>
                        <a:off x="914245" y="1351034"/>
                        <a:ext cx="3558706" cy="624810"/>
                      </a:xfrm>
                      <a:prstGeom prst="rect">
                        <a:avLst/>
                      </a:prstGeom>
                      <a:ln>
                        <a:solidFill>
                          <a:srgbClr val="C00000"/>
                        </a:solidFill>
                      </a:ln>
                    </p:spPr>
                  </p:pic>
                </p:oleObj>
              </mc:Fallback>
            </mc:AlternateContent>
          </a:graphicData>
        </a:graphic>
      </p:graphicFrame>
      <p:graphicFrame>
        <p:nvGraphicFramePr>
          <p:cNvPr id="88" name="对象 87">
            <a:extLst>
              <a:ext uri="{FF2B5EF4-FFF2-40B4-BE49-F238E27FC236}">
                <a16:creationId xmlns:a16="http://schemas.microsoft.com/office/drawing/2014/main" id="{DCCECCE0-9EB4-4CA3-AE1E-1F93BD70EF26}"/>
              </a:ext>
            </a:extLst>
          </p:cNvPr>
          <p:cNvGraphicFramePr>
            <a:graphicFrameLocks noChangeAspect="1"/>
          </p:cNvGraphicFramePr>
          <p:nvPr>
            <p:extLst>
              <p:ext uri="{D42A27DB-BD31-4B8C-83A1-F6EECF244321}">
                <p14:modId xmlns:p14="http://schemas.microsoft.com/office/powerpoint/2010/main" val="2842271730"/>
              </p:ext>
            </p:extLst>
          </p:nvPr>
        </p:nvGraphicFramePr>
        <p:xfrm>
          <a:off x="5100903" y="1346768"/>
          <a:ext cx="3491177" cy="565811"/>
        </p:xfrm>
        <a:graphic>
          <a:graphicData uri="http://schemas.openxmlformats.org/presentationml/2006/ole">
            <mc:AlternateContent xmlns:mc="http://schemas.openxmlformats.org/markup-compatibility/2006">
              <mc:Choice xmlns:v="urn:schemas-microsoft-com:vml" Requires="v">
                <p:oleObj spid="_x0000_s415781" name="公式" r:id="rId6" imgW="1485720" imgH="241200" progId="Equation.3">
                  <p:embed/>
                </p:oleObj>
              </mc:Choice>
              <mc:Fallback>
                <p:oleObj name="公式" r:id="rId6" imgW="1485720" imgH="241200" progId="Equation.3">
                  <p:embed/>
                  <p:pic>
                    <p:nvPicPr>
                      <p:cNvPr id="109" name="对象 108">
                        <a:extLst>
                          <a:ext uri="{FF2B5EF4-FFF2-40B4-BE49-F238E27FC236}">
                            <a16:creationId xmlns:a16="http://schemas.microsoft.com/office/drawing/2014/main" id="{F2B85E29-D37A-4B62-95B5-B1CE270B60CF}"/>
                          </a:ext>
                        </a:extLst>
                      </p:cNvPr>
                      <p:cNvPicPr/>
                      <p:nvPr/>
                    </p:nvPicPr>
                    <p:blipFill>
                      <a:blip r:embed="rId7"/>
                      <a:stretch>
                        <a:fillRect/>
                      </a:stretch>
                    </p:blipFill>
                    <p:spPr>
                      <a:xfrm>
                        <a:off x="5100903" y="1346768"/>
                        <a:ext cx="3491177" cy="565811"/>
                      </a:xfrm>
                      <a:prstGeom prst="rect">
                        <a:avLst/>
                      </a:prstGeom>
                      <a:ln>
                        <a:solidFill>
                          <a:srgbClr val="C00000"/>
                        </a:solidFill>
                      </a:ln>
                    </p:spPr>
                  </p:pic>
                </p:oleObj>
              </mc:Fallback>
            </mc:AlternateContent>
          </a:graphicData>
        </a:graphic>
      </p:graphicFrame>
      <p:grpSp>
        <p:nvGrpSpPr>
          <p:cNvPr id="2" name="组合 1">
            <a:extLst>
              <a:ext uri="{FF2B5EF4-FFF2-40B4-BE49-F238E27FC236}">
                <a16:creationId xmlns:a16="http://schemas.microsoft.com/office/drawing/2014/main" id="{B27E29EF-98D1-4259-914A-F34852730B01}"/>
              </a:ext>
            </a:extLst>
          </p:cNvPr>
          <p:cNvGrpSpPr/>
          <p:nvPr/>
        </p:nvGrpSpPr>
        <p:grpSpPr>
          <a:xfrm>
            <a:off x="377416" y="3357348"/>
            <a:ext cx="3826852" cy="3297981"/>
            <a:chOff x="338640" y="3350171"/>
            <a:chExt cx="3532479" cy="3044290"/>
          </a:xfrm>
        </p:grpSpPr>
        <p:sp>
          <p:nvSpPr>
            <p:cNvPr id="89" name="Text Box 85">
              <a:extLst>
                <a:ext uri="{FF2B5EF4-FFF2-40B4-BE49-F238E27FC236}">
                  <a16:creationId xmlns:a16="http://schemas.microsoft.com/office/drawing/2014/main" id="{D2E0C3B7-FB81-4786-A22D-FD3303D8E6F8}"/>
                </a:ext>
              </a:extLst>
            </p:cNvPr>
            <p:cNvSpPr txBox="1">
              <a:spLocks noChangeArrowheads="1"/>
            </p:cNvSpPr>
            <p:nvPr/>
          </p:nvSpPr>
          <p:spPr bwMode="auto">
            <a:xfrm>
              <a:off x="2001835" y="4849387"/>
              <a:ext cx="857250" cy="45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dirty="0">
                  <a:latin typeface="Times New Roman" panose="02020603050405020304" pitchFamily="18" charset="0"/>
                  <a:sym typeface="Symbol" panose="05050102010706020507" pitchFamily="18" charset="2"/>
                </a:rPr>
                <a:t></a:t>
              </a:r>
              <a:endParaRPr lang="en-US" altLang="zh-CN" sz="2600" b="1" i="1" dirty="0">
                <a:latin typeface="Times New Roman" panose="02020603050405020304" pitchFamily="18" charset="0"/>
              </a:endParaRPr>
            </a:p>
          </p:txBody>
        </p:sp>
        <p:grpSp>
          <p:nvGrpSpPr>
            <p:cNvPr id="90" name="组合 89">
              <a:extLst>
                <a:ext uri="{FF2B5EF4-FFF2-40B4-BE49-F238E27FC236}">
                  <a16:creationId xmlns:a16="http://schemas.microsoft.com/office/drawing/2014/main" id="{9ABD093D-E54E-44B4-9CC6-00AA33872180}"/>
                </a:ext>
              </a:extLst>
            </p:cNvPr>
            <p:cNvGrpSpPr/>
            <p:nvPr/>
          </p:nvGrpSpPr>
          <p:grpSpPr>
            <a:xfrm>
              <a:off x="338640" y="3350171"/>
              <a:ext cx="3532479" cy="3044290"/>
              <a:chOff x="5463416" y="136535"/>
              <a:chExt cx="3532479" cy="3044290"/>
            </a:xfrm>
          </p:grpSpPr>
          <p:grpSp>
            <p:nvGrpSpPr>
              <p:cNvPr id="91" name="组合 90">
                <a:extLst>
                  <a:ext uri="{FF2B5EF4-FFF2-40B4-BE49-F238E27FC236}">
                    <a16:creationId xmlns:a16="http://schemas.microsoft.com/office/drawing/2014/main" id="{55EC58F1-D54A-4100-945D-0D06F32BD136}"/>
                  </a:ext>
                </a:extLst>
              </p:cNvPr>
              <p:cNvGrpSpPr/>
              <p:nvPr/>
            </p:nvGrpSpPr>
            <p:grpSpPr>
              <a:xfrm>
                <a:off x="6023308" y="2126724"/>
                <a:ext cx="522883" cy="1054101"/>
                <a:chOff x="5477676" y="2971800"/>
                <a:chExt cx="522883" cy="1054101"/>
              </a:xfrm>
            </p:grpSpPr>
            <p:sp>
              <p:nvSpPr>
                <p:cNvPr id="111" name="Line 80">
                  <a:extLst>
                    <a:ext uri="{FF2B5EF4-FFF2-40B4-BE49-F238E27FC236}">
                      <a16:creationId xmlns:a16="http://schemas.microsoft.com/office/drawing/2014/main" id="{88CCA3D7-ED97-4C8A-88CC-404AAA1BBCDD}"/>
                    </a:ext>
                  </a:extLst>
                </p:cNvPr>
                <p:cNvSpPr>
                  <a:spLocks noChangeShapeType="1"/>
                </p:cNvSpPr>
                <p:nvPr/>
              </p:nvSpPr>
              <p:spPr bwMode="auto">
                <a:xfrm flipH="1" flipV="1">
                  <a:off x="5943606" y="2971800"/>
                  <a:ext cx="0" cy="838200"/>
                </a:xfrm>
                <a:prstGeom prst="line">
                  <a:avLst/>
                </a:prstGeom>
                <a:noFill/>
                <a:ln w="381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112" name="对象 111">
                  <a:extLst>
                    <a:ext uri="{FF2B5EF4-FFF2-40B4-BE49-F238E27FC236}">
                      <a16:creationId xmlns:a16="http://schemas.microsoft.com/office/drawing/2014/main" id="{7E0FE941-5440-4E28-8349-9878F959B7E0}"/>
                    </a:ext>
                  </a:extLst>
                </p:cNvPr>
                <p:cNvGraphicFramePr>
                  <a:graphicFrameLocks noChangeAspect="1"/>
                </p:cNvGraphicFramePr>
                <p:nvPr>
                  <p:extLst>
                    <p:ext uri="{D42A27DB-BD31-4B8C-83A1-F6EECF244321}">
                      <p14:modId xmlns:p14="http://schemas.microsoft.com/office/powerpoint/2010/main" val="1285409231"/>
                    </p:ext>
                  </p:extLst>
                </p:nvPr>
              </p:nvGraphicFramePr>
              <p:xfrm>
                <a:off x="5477676" y="3520900"/>
                <a:ext cx="522883" cy="505001"/>
              </p:xfrm>
              <a:graphic>
                <a:graphicData uri="http://schemas.openxmlformats.org/presentationml/2006/ole">
                  <mc:AlternateContent xmlns:mc="http://schemas.openxmlformats.org/markup-compatibility/2006">
                    <mc:Choice xmlns:v="urn:schemas-microsoft-com:vml" Requires="v">
                      <p:oleObj spid="_x0000_s415782" name="公式" r:id="rId8" imgW="228600" imgH="241200" progId="Equation.3">
                        <p:embed/>
                      </p:oleObj>
                    </mc:Choice>
                    <mc:Fallback>
                      <p:oleObj name="公式" r:id="rId8" imgW="228600" imgH="241200" progId="Equation.3">
                        <p:embed/>
                        <p:pic>
                          <p:nvPicPr>
                            <p:cNvPr id="100" name="对象 99">
                              <a:extLst>
                                <a:ext uri="{FF2B5EF4-FFF2-40B4-BE49-F238E27FC236}">
                                  <a16:creationId xmlns:a16="http://schemas.microsoft.com/office/drawing/2014/main" id="{AFD2E002-212E-4505-BB27-2B51086E92AF}"/>
                                </a:ext>
                              </a:extLst>
                            </p:cNvPr>
                            <p:cNvPicPr/>
                            <p:nvPr/>
                          </p:nvPicPr>
                          <p:blipFill>
                            <a:blip r:embed="rId9"/>
                            <a:stretch>
                              <a:fillRect/>
                            </a:stretch>
                          </p:blipFill>
                          <p:spPr>
                            <a:xfrm>
                              <a:off x="5477676" y="3520900"/>
                              <a:ext cx="522883" cy="505001"/>
                            </a:xfrm>
                            <a:prstGeom prst="rect">
                              <a:avLst/>
                            </a:prstGeom>
                          </p:spPr>
                        </p:pic>
                      </p:oleObj>
                    </mc:Fallback>
                  </mc:AlternateContent>
                </a:graphicData>
              </a:graphic>
            </p:graphicFrame>
          </p:grpSp>
          <p:grpSp>
            <p:nvGrpSpPr>
              <p:cNvPr id="92" name="组合 91">
                <a:extLst>
                  <a:ext uri="{FF2B5EF4-FFF2-40B4-BE49-F238E27FC236}">
                    <a16:creationId xmlns:a16="http://schemas.microsoft.com/office/drawing/2014/main" id="{47764111-1065-4BCB-9A3B-CCE612998962}"/>
                  </a:ext>
                </a:extLst>
              </p:cNvPr>
              <p:cNvGrpSpPr/>
              <p:nvPr/>
            </p:nvGrpSpPr>
            <p:grpSpPr>
              <a:xfrm>
                <a:off x="5969027" y="136535"/>
                <a:ext cx="521797" cy="1971139"/>
                <a:chOff x="5423395" y="981611"/>
                <a:chExt cx="521797" cy="1971139"/>
              </a:xfrm>
            </p:grpSpPr>
            <p:sp>
              <p:nvSpPr>
                <p:cNvPr id="109" name="Line 64">
                  <a:extLst>
                    <a:ext uri="{FF2B5EF4-FFF2-40B4-BE49-F238E27FC236}">
                      <a16:creationId xmlns:a16="http://schemas.microsoft.com/office/drawing/2014/main" id="{A53EC4D4-6913-4BA6-AB45-2A093579C19E}"/>
                    </a:ext>
                  </a:extLst>
                </p:cNvPr>
                <p:cNvSpPr>
                  <a:spLocks noChangeShapeType="1"/>
                </p:cNvSpPr>
                <p:nvPr/>
              </p:nvSpPr>
              <p:spPr bwMode="auto">
                <a:xfrm flipV="1">
                  <a:off x="5945192" y="1400175"/>
                  <a:ext cx="0" cy="1552575"/>
                </a:xfrm>
                <a:prstGeom prst="line">
                  <a:avLst/>
                </a:prstGeom>
                <a:noFill/>
                <a:ln w="38100">
                  <a:solidFill>
                    <a:srgbClr val="66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110" name="对象 109">
                  <a:extLst>
                    <a:ext uri="{FF2B5EF4-FFF2-40B4-BE49-F238E27FC236}">
                      <a16:creationId xmlns:a16="http://schemas.microsoft.com/office/drawing/2014/main" id="{D1CD0FAE-42A9-4047-BFC1-52B68B276A07}"/>
                    </a:ext>
                  </a:extLst>
                </p:cNvPr>
                <p:cNvGraphicFramePr>
                  <a:graphicFrameLocks noChangeAspect="1"/>
                </p:cNvGraphicFramePr>
                <p:nvPr>
                  <p:extLst>
                    <p:ext uri="{D42A27DB-BD31-4B8C-83A1-F6EECF244321}">
                      <p14:modId xmlns:p14="http://schemas.microsoft.com/office/powerpoint/2010/main" val="752230043"/>
                    </p:ext>
                  </p:extLst>
                </p:nvPr>
              </p:nvGraphicFramePr>
              <p:xfrm>
                <a:off x="5423395" y="981611"/>
                <a:ext cx="452960" cy="478950"/>
              </p:xfrm>
              <a:graphic>
                <a:graphicData uri="http://schemas.openxmlformats.org/presentationml/2006/ole">
                  <mc:AlternateContent xmlns:mc="http://schemas.openxmlformats.org/markup-compatibility/2006">
                    <mc:Choice xmlns:v="urn:schemas-microsoft-com:vml" Requires="v">
                      <p:oleObj spid="_x0000_s415783" name="公式" r:id="rId10" imgW="215640" imgH="228600" progId="Equation.3">
                        <p:embed/>
                      </p:oleObj>
                    </mc:Choice>
                    <mc:Fallback>
                      <p:oleObj name="公式" r:id="rId10" imgW="215640" imgH="228600" progId="Equation.3">
                        <p:embed/>
                        <p:pic>
                          <p:nvPicPr>
                            <p:cNvPr id="103" name="对象 102">
                              <a:extLst>
                                <a:ext uri="{FF2B5EF4-FFF2-40B4-BE49-F238E27FC236}">
                                  <a16:creationId xmlns:a16="http://schemas.microsoft.com/office/drawing/2014/main" id="{75BB27C7-F58C-484A-856F-C832D996DA06}"/>
                                </a:ext>
                              </a:extLst>
                            </p:cNvPr>
                            <p:cNvPicPr/>
                            <p:nvPr/>
                          </p:nvPicPr>
                          <p:blipFill>
                            <a:blip r:embed="rId11"/>
                            <a:stretch>
                              <a:fillRect/>
                            </a:stretch>
                          </p:blipFill>
                          <p:spPr>
                            <a:xfrm>
                              <a:off x="5423395" y="981611"/>
                              <a:ext cx="452960" cy="478950"/>
                            </a:xfrm>
                            <a:prstGeom prst="rect">
                              <a:avLst/>
                            </a:prstGeom>
                          </p:spPr>
                        </p:pic>
                      </p:oleObj>
                    </mc:Fallback>
                  </mc:AlternateContent>
                </a:graphicData>
              </a:graphic>
            </p:graphicFrame>
          </p:grpSp>
          <p:grpSp>
            <p:nvGrpSpPr>
              <p:cNvPr id="93" name="组合 92">
                <a:extLst>
                  <a:ext uri="{FF2B5EF4-FFF2-40B4-BE49-F238E27FC236}">
                    <a16:creationId xmlns:a16="http://schemas.microsoft.com/office/drawing/2014/main" id="{28A259D4-FE96-4C15-9220-479AEEB54D9E}"/>
                  </a:ext>
                </a:extLst>
              </p:cNvPr>
              <p:cNvGrpSpPr/>
              <p:nvPr/>
            </p:nvGrpSpPr>
            <p:grpSpPr>
              <a:xfrm>
                <a:off x="6519881" y="941626"/>
                <a:ext cx="1777514" cy="1155790"/>
                <a:chOff x="5974249" y="1786702"/>
                <a:chExt cx="1777514" cy="1155790"/>
              </a:xfrm>
            </p:grpSpPr>
            <p:grpSp>
              <p:nvGrpSpPr>
                <p:cNvPr id="103" name="Group 49">
                  <a:extLst>
                    <a:ext uri="{FF2B5EF4-FFF2-40B4-BE49-F238E27FC236}">
                      <a16:creationId xmlns:a16="http://schemas.microsoft.com/office/drawing/2014/main" id="{53220659-C71B-4702-957C-FF39A4526FFD}"/>
                    </a:ext>
                  </a:extLst>
                </p:cNvPr>
                <p:cNvGrpSpPr>
                  <a:grpSpLocks/>
                </p:cNvGrpSpPr>
                <p:nvPr/>
              </p:nvGrpSpPr>
              <p:grpSpPr bwMode="auto">
                <a:xfrm>
                  <a:off x="5974249" y="2128104"/>
                  <a:ext cx="1436688" cy="814388"/>
                  <a:chOff x="3979" y="1190"/>
                  <a:chExt cx="905" cy="513"/>
                </a:xfrm>
              </p:grpSpPr>
              <p:sp>
                <p:nvSpPr>
                  <p:cNvPr id="105" name="Line 50">
                    <a:extLst>
                      <a:ext uri="{FF2B5EF4-FFF2-40B4-BE49-F238E27FC236}">
                        <a16:creationId xmlns:a16="http://schemas.microsoft.com/office/drawing/2014/main" id="{8EC31671-D93C-4884-B407-29004DF0EE86}"/>
                      </a:ext>
                    </a:extLst>
                  </p:cNvPr>
                  <p:cNvSpPr>
                    <a:spLocks noChangeShapeType="1"/>
                  </p:cNvSpPr>
                  <p:nvPr/>
                </p:nvSpPr>
                <p:spPr bwMode="auto">
                  <a:xfrm>
                    <a:off x="3979" y="1195"/>
                    <a:ext cx="848" cy="0"/>
                  </a:xfrm>
                  <a:prstGeom prst="line">
                    <a:avLst/>
                  </a:prstGeom>
                  <a:noFill/>
                  <a:ln w="28575">
                    <a:solidFill>
                      <a:schemeClr val="accent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06" name="Line 51">
                    <a:extLst>
                      <a:ext uri="{FF2B5EF4-FFF2-40B4-BE49-F238E27FC236}">
                        <a16:creationId xmlns:a16="http://schemas.microsoft.com/office/drawing/2014/main" id="{DE88AB59-94BC-4B33-BFF5-6D731E06347F}"/>
                      </a:ext>
                    </a:extLst>
                  </p:cNvPr>
                  <p:cNvSpPr>
                    <a:spLocks noChangeShapeType="1"/>
                  </p:cNvSpPr>
                  <p:nvPr/>
                </p:nvSpPr>
                <p:spPr bwMode="auto">
                  <a:xfrm flipV="1">
                    <a:off x="4832" y="1190"/>
                    <a:ext cx="0" cy="513"/>
                  </a:xfrm>
                  <a:prstGeom prst="line">
                    <a:avLst/>
                  </a:prstGeom>
                  <a:noFill/>
                  <a:ln w="28575">
                    <a:solidFill>
                      <a:schemeClr val="accent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07" name="Line 52">
                    <a:extLst>
                      <a:ext uri="{FF2B5EF4-FFF2-40B4-BE49-F238E27FC236}">
                        <a16:creationId xmlns:a16="http://schemas.microsoft.com/office/drawing/2014/main" id="{218E5EC3-D74A-43DB-8A77-3511C5F04C01}"/>
                      </a:ext>
                    </a:extLst>
                  </p:cNvPr>
                  <p:cNvSpPr>
                    <a:spLocks noChangeShapeType="1"/>
                  </p:cNvSpPr>
                  <p:nvPr/>
                </p:nvSpPr>
                <p:spPr bwMode="auto">
                  <a:xfrm flipV="1">
                    <a:off x="3979" y="1190"/>
                    <a:ext cx="905" cy="513"/>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dirty="0"/>
                  </a:p>
                </p:txBody>
              </p:sp>
              <p:sp>
                <p:nvSpPr>
                  <p:cNvPr id="108" name="Arc 53">
                    <a:extLst>
                      <a:ext uri="{FF2B5EF4-FFF2-40B4-BE49-F238E27FC236}">
                        <a16:creationId xmlns:a16="http://schemas.microsoft.com/office/drawing/2014/main" id="{EE013BBD-3FC5-46FD-A4D0-E53527B289AD}"/>
                      </a:ext>
                    </a:extLst>
                  </p:cNvPr>
                  <p:cNvSpPr>
                    <a:spLocks/>
                  </p:cNvSpPr>
                  <p:nvPr/>
                </p:nvSpPr>
                <p:spPr bwMode="auto">
                  <a:xfrm>
                    <a:off x="4260" y="1579"/>
                    <a:ext cx="53" cy="1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cap="rnd">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graphicFrame>
              <p:nvGraphicFramePr>
                <p:cNvPr id="104" name="对象 103">
                  <a:extLst>
                    <a:ext uri="{FF2B5EF4-FFF2-40B4-BE49-F238E27FC236}">
                      <a16:creationId xmlns:a16="http://schemas.microsoft.com/office/drawing/2014/main" id="{3B05A93B-848C-4ED1-8FE5-51860D57A3C7}"/>
                    </a:ext>
                  </a:extLst>
                </p:cNvPr>
                <p:cNvGraphicFramePr>
                  <a:graphicFrameLocks noChangeAspect="1"/>
                </p:cNvGraphicFramePr>
                <p:nvPr>
                  <p:extLst>
                    <p:ext uri="{D42A27DB-BD31-4B8C-83A1-F6EECF244321}">
                      <p14:modId xmlns:p14="http://schemas.microsoft.com/office/powerpoint/2010/main" val="4194779317"/>
                    </p:ext>
                  </p:extLst>
                </p:nvPr>
              </p:nvGraphicFramePr>
              <p:xfrm>
                <a:off x="7415213" y="1786702"/>
                <a:ext cx="336550" cy="414215"/>
              </p:xfrm>
              <a:graphic>
                <a:graphicData uri="http://schemas.openxmlformats.org/presentationml/2006/ole">
                  <mc:AlternateContent xmlns:mc="http://schemas.openxmlformats.org/markup-compatibility/2006">
                    <mc:Choice xmlns:v="urn:schemas-microsoft-com:vml" Requires="v">
                      <p:oleObj spid="_x0000_s415784" name="公式" r:id="rId12" imgW="164880" imgH="203040" progId="Equation.3">
                        <p:embed/>
                      </p:oleObj>
                    </mc:Choice>
                    <mc:Fallback>
                      <p:oleObj name="公式" r:id="rId12" imgW="164880" imgH="203040" progId="Equation.3">
                        <p:embed/>
                        <p:pic>
                          <p:nvPicPr>
                            <p:cNvPr id="106" name="对象 105">
                              <a:extLst>
                                <a:ext uri="{FF2B5EF4-FFF2-40B4-BE49-F238E27FC236}">
                                  <a16:creationId xmlns:a16="http://schemas.microsoft.com/office/drawing/2014/main" id="{16A501BE-17C5-4F9E-B1AB-3FBF101BC039}"/>
                                </a:ext>
                              </a:extLst>
                            </p:cNvPr>
                            <p:cNvPicPr/>
                            <p:nvPr/>
                          </p:nvPicPr>
                          <p:blipFill>
                            <a:blip r:embed="rId13"/>
                            <a:stretch>
                              <a:fillRect/>
                            </a:stretch>
                          </p:blipFill>
                          <p:spPr>
                            <a:xfrm>
                              <a:off x="7415213" y="1786702"/>
                              <a:ext cx="336550" cy="414215"/>
                            </a:xfrm>
                            <a:prstGeom prst="rect">
                              <a:avLst/>
                            </a:prstGeom>
                          </p:spPr>
                        </p:pic>
                      </p:oleObj>
                    </mc:Fallback>
                  </mc:AlternateContent>
                </a:graphicData>
              </a:graphic>
            </p:graphicFrame>
          </p:grpSp>
          <p:grpSp>
            <p:nvGrpSpPr>
              <p:cNvPr id="94" name="组合 93">
                <a:extLst>
                  <a:ext uri="{FF2B5EF4-FFF2-40B4-BE49-F238E27FC236}">
                    <a16:creationId xmlns:a16="http://schemas.microsoft.com/office/drawing/2014/main" id="{10B0ECC9-5B66-4231-A447-09A527FD9E6B}"/>
                  </a:ext>
                </a:extLst>
              </p:cNvPr>
              <p:cNvGrpSpPr/>
              <p:nvPr/>
            </p:nvGrpSpPr>
            <p:grpSpPr>
              <a:xfrm>
                <a:off x="6489232" y="1912412"/>
                <a:ext cx="2506663" cy="387350"/>
                <a:chOff x="5943600" y="2757488"/>
                <a:chExt cx="2506663" cy="387350"/>
              </a:xfrm>
            </p:grpSpPr>
            <p:graphicFrame>
              <p:nvGraphicFramePr>
                <p:cNvPr id="101" name="对象 100">
                  <a:extLst>
                    <a:ext uri="{FF2B5EF4-FFF2-40B4-BE49-F238E27FC236}">
                      <a16:creationId xmlns:a16="http://schemas.microsoft.com/office/drawing/2014/main" id="{72C886D1-C7DA-4368-8B72-0A4D788C0399}"/>
                    </a:ext>
                  </a:extLst>
                </p:cNvPr>
                <p:cNvGraphicFramePr>
                  <a:graphicFrameLocks noChangeAspect="1"/>
                </p:cNvGraphicFramePr>
                <p:nvPr>
                  <p:extLst>
                    <p:ext uri="{D42A27DB-BD31-4B8C-83A1-F6EECF244321}">
                      <p14:modId xmlns:p14="http://schemas.microsoft.com/office/powerpoint/2010/main" val="269969172"/>
                    </p:ext>
                  </p:extLst>
                </p:nvPr>
              </p:nvGraphicFramePr>
              <p:xfrm>
                <a:off x="8191500" y="2757488"/>
                <a:ext cx="258763" cy="387350"/>
              </p:xfrm>
              <a:graphic>
                <a:graphicData uri="http://schemas.openxmlformats.org/presentationml/2006/ole">
                  <mc:AlternateContent xmlns:mc="http://schemas.openxmlformats.org/markup-compatibility/2006">
                    <mc:Choice xmlns:v="urn:schemas-microsoft-com:vml" Requires="v">
                      <p:oleObj spid="_x0000_s415785" name="公式" r:id="rId14" imgW="126720" imgH="190440" progId="Equation.3">
                        <p:embed/>
                      </p:oleObj>
                    </mc:Choice>
                    <mc:Fallback>
                      <p:oleObj name="公式" r:id="rId14" imgW="126720" imgH="190440" progId="Equation.3">
                        <p:embed/>
                        <p:pic>
                          <p:nvPicPr>
                            <p:cNvPr id="112" name="对象 111">
                              <a:extLst>
                                <a:ext uri="{FF2B5EF4-FFF2-40B4-BE49-F238E27FC236}">
                                  <a16:creationId xmlns:a16="http://schemas.microsoft.com/office/drawing/2014/main" id="{0C743F05-B51D-4410-9317-218355066440}"/>
                                </a:ext>
                              </a:extLst>
                            </p:cNvPr>
                            <p:cNvPicPr/>
                            <p:nvPr/>
                          </p:nvPicPr>
                          <p:blipFill>
                            <a:blip r:embed="rId15"/>
                            <a:stretch>
                              <a:fillRect/>
                            </a:stretch>
                          </p:blipFill>
                          <p:spPr>
                            <a:xfrm>
                              <a:off x="8191500" y="2757488"/>
                              <a:ext cx="258763" cy="387350"/>
                            </a:xfrm>
                            <a:prstGeom prst="rect">
                              <a:avLst/>
                            </a:prstGeom>
                          </p:spPr>
                        </p:pic>
                      </p:oleObj>
                    </mc:Fallback>
                  </mc:AlternateContent>
                </a:graphicData>
              </a:graphic>
            </p:graphicFrame>
            <p:sp>
              <p:nvSpPr>
                <p:cNvPr id="102" name="Line 44">
                  <a:extLst>
                    <a:ext uri="{FF2B5EF4-FFF2-40B4-BE49-F238E27FC236}">
                      <a16:creationId xmlns:a16="http://schemas.microsoft.com/office/drawing/2014/main" id="{FFE8EB5C-EC5E-482A-9F8D-784AE5BA1231}"/>
                    </a:ext>
                  </a:extLst>
                </p:cNvPr>
                <p:cNvSpPr>
                  <a:spLocks noChangeShapeType="1"/>
                </p:cNvSpPr>
                <p:nvPr/>
              </p:nvSpPr>
              <p:spPr bwMode="auto">
                <a:xfrm>
                  <a:off x="5943600" y="2952750"/>
                  <a:ext cx="21336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grpSp>
            <p:nvGrpSpPr>
              <p:cNvPr id="95" name="组合 94">
                <a:extLst>
                  <a:ext uri="{FF2B5EF4-FFF2-40B4-BE49-F238E27FC236}">
                    <a16:creationId xmlns:a16="http://schemas.microsoft.com/office/drawing/2014/main" id="{E4E1B414-B0A0-400B-9203-1E7C411B003E}"/>
                  </a:ext>
                </a:extLst>
              </p:cNvPr>
              <p:cNvGrpSpPr/>
              <p:nvPr/>
            </p:nvGrpSpPr>
            <p:grpSpPr>
              <a:xfrm>
                <a:off x="5463416" y="1068642"/>
                <a:ext cx="1025816" cy="1039033"/>
                <a:chOff x="4917784" y="1913718"/>
                <a:chExt cx="1025816" cy="1039033"/>
              </a:xfrm>
            </p:grpSpPr>
            <p:sp>
              <p:nvSpPr>
                <p:cNvPr id="99" name="Line 70">
                  <a:extLst>
                    <a:ext uri="{FF2B5EF4-FFF2-40B4-BE49-F238E27FC236}">
                      <a16:creationId xmlns:a16="http://schemas.microsoft.com/office/drawing/2014/main" id="{9E8EBEB8-8C8F-4A7D-B8A8-9E0C9B934A47}"/>
                    </a:ext>
                  </a:extLst>
                </p:cNvPr>
                <p:cNvSpPr>
                  <a:spLocks noChangeShapeType="1"/>
                </p:cNvSpPr>
                <p:nvPr/>
              </p:nvSpPr>
              <p:spPr bwMode="auto">
                <a:xfrm flipV="1">
                  <a:off x="5943600" y="2111376"/>
                  <a:ext cx="0" cy="841375"/>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100" name="对象 99">
                  <a:extLst>
                    <a:ext uri="{FF2B5EF4-FFF2-40B4-BE49-F238E27FC236}">
                      <a16:creationId xmlns:a16="http://schemas.microsoft.com/office/drawing/2014/main" id="{F507894D-9B39-4260-BD20-1942EC9BBC4E}"/>
                    </a:ext>
                  </a:extLst>
                </p:cNvPr>
                <p:cNvGraphicFramePr>
                  <a:graphicFrameLocks noChangeAspect="1"/>
                </p:cNvGraphicFramePr>
                <p:nvPr>
                  <p:extLst>
                    <p:ext uri="{D42A27DB-BD31-4B8C-83A1-F6EECF244321}">
                      <p14:modId xmlns:p14="http://schemas.microsoft.com/office/powerpoint/2010/main" val="2380141431"/>
                    </p:ext>
                  </p:extLst>
                </p:nvPr>
              </p:nvGraphicFramePr>
              <p:xfrm>
                <a:off x="4917784" y="1913718"/>
                <a:ext cx="910304" cy="525487"/>
              </p:xfrm>
              <a:graphic>
                <a:graphicData uri="http://schemas.openxmlformats.org/presentationml/2006/ole">
                  <mc:AlternateContent xmlns:mc="http://schemas.openxmlformats.org/markup-compatibility/2006">
                    <mc:Choice xmlns:v="urn:schemas-microsoft-com:vml" Requires="v">
                      <p:oleObj spid="_x0000_s415786" name="公式" r:id="rId16" imgW="622080" imgH="241200" progId="Equation.3">
                        <p:embed/>
                      </p:oleObj>
                    </mc:Choice>
                    <mc:Fallback>
                      <p:oleObj name="公式" r:id="rId16" imgW="622080" imgH="241200" progId="Equation.3">
                        <p:embed/>
                        <p:pic>
                          <p:nvPicPr>
                            <p:cNvPr id="116" name="对象 115">
                              <a:extLst>
                                <a:ext uri="{FF2B5EF4-FFF2-40B4-BE49-F238E27FC236}">
                                  <a16:creationId xmlns:a16="http://schemas.microsoft.com/office/drawing/2014/main" id="{F97A8F50-890E-4533-9A7B-281C4CF7D665}"/>
                                </a:ext>
                              </a:extLst>
                            </p:cNvPr>
                            <p:cNvPicPr/>
                            <p:nvPr/>
                          </p:nvPicPr>
                          <p:blipFill>
                            <a:blip r:embed="rId17"/>
                            <a:stretch>
                              <a:fillRect/>
                            </a:stretch>
                          </p:blipFill>
                          <p:spPr>
                            <a:xfrm>
                              <a:off x="4917784" y="1913718"/>
                              <a:ext cx="910304" cy="525487"/>
                            </a:xfrm>
                            <a:prstGeom prst="rect">
                              <a:avLst/>
                            </a:prstGeom>
                          </p:spPr>
                        </p:pic>
                      </p:oleObj>
                    </mc:Fallback>
                  </mc:AlternateContent>
                </a:graphicData>
              </a:graphic>
            </p:graphicFrame>
          </p:grpSp>
          <p:grpSp>
            <p:nvGrpSpPr>
              <p:cNvPr id="96" name="组合 95">
                <a:extLst>
                  <a:ext uri="{FF2B5EF4-FFF2-40B4-BE49-F238E27FC236}">
                    <a16:creationId xmlns:a16="http://schemas.microsoft.com/office/drawing/2014/main" id="{B949C124-3A64-4A48-99CA-8B24770488FF}"/>
                  </a:ext>
                </a:extLst>
              </p:cNvPr>
              <p:cNvGrpSpPr/>
              <p:nvPr/>
            </p:nvGrpSpPr>
            <p:grpSpPr>
              <a:xfrm>
                <a:off x="6489232" y="2107674"/>
                <a:ext cx="1467337" cy="525171"/>
                <a:chOff x="5943600" y="2952750"/>
                <a:chExt cx="1467337" cy="525171"/>
              </a:xfrm>
            </p:grpSpPr>
            <p:sp>
              <p:nvSpPr>
                <p:cNvPr id="97" name="Line 58">
                  <a:extLst>
                    <a:ext uri="{FF2B5EF4-FFF2-40B4-BE49-F238E27FC236}">
                      <a16:creationId xmlns:a16="http://schemas.microsoft.com/office/drawing/2014/main" id="{3EC23329-7919-4D42-B4F3-E6CB9A07740B}"/>
                    </a:ext>
                  </a:extLst>
                </p:cNvPr>
                <p:cNvSpPr>
                  <a:spLocks noChangeShapeType="1"/>
                </p:cNvSpPr>
                <p:nvPr/>
              </p:nvSpPr>
              <p:spPr bwMode="auto">
                <a:xfrm>
                  <a:off x="5943600" y="2952750"/>
                  <a:ext cx="1436688"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aphicFrame>
              <p:nvGraphicFramePr>
                <p:cNvPr id="98" name="对象 97">
                  <a:extLst>
                    <a:ext uri="{FF2B5EF4-FFF2-40B4-BE49-F238E27FC236}">
                      <a16:creationId xmlns:a16="http://schemas.microsoft.com/office/drawing/2014/main" id="{D4DECC26-54F2-477C-BCA0-B7E7B1D12140}"/>
                    </a:ext>
                  </a:extLst>
                </p:cNvPr>
                <p:cNvGraphicFramePr>
                  <a:graphicFrameLocks noChangeAspect="1"/>
                </p:cNvGraphicFramePr>
                <p:nvPr>
                  <p:extLst>
                    <p:ext uri="{D42A27DB-BD31-4B8C-83A1-F6EECF244321}">
                      <p14:modId xmlns:p14="http://schemas.microsoft.com/office/powerpoint/2010/main" val="2221910442"/>
                    </p:ext>
                  </p:extLst>
                </p:nvPr>
              </p:nvGraphicFramePr>
              <p:xfrm>
                <a:off x="6974132" y="2998496"/>
                <a:ext cx="436805" cy="479425"/>
              </p:xfrm>
              <a:graphic>
                <a:graphicData uri="http://schemas.openxmlformats.org/presentationml/2006/ole">
                  <mc:AlternateContent xmlns:mc="http://schemas.openxmlformats.org/markup-compatibility/2006">
                    <mc:Choice xmlns:v="urn:schemas-microsoft-com:vml" Requires="v">
                      <p:oleObj spid="_x0000_s415787" name="公式" r:id="rId18" imgW="228600" imgH="228600" progId="Equation.3">
                        <p:embed/>
                      </p:oleObj>
                    </mc:Choice>
                    <mc:Fallback>
                      <p:oleObj name="公式" r:id="rId18" imgW="228600" imgH="228600" progId="Equation.3">
                        <p:embed/>
                        <p:pic>
                          <p:nvPicPr>
                            <p:cNvPr id="119" name="对象 118">
                              <a:extLst>
                                <a:ext uri="{FF2B5EF4-FFF2-40B4-BE49-F238E27FC236}">
                                  <a16:creationId xmlns:a16="http://schemas.microsoft.com/office/drawing/2014/main" id="{76A177FD-64F8-42A9-9E38-72BAE1E6B949}"/>
                                </a:ext>
                              </a:extLst>
                            </p:cNvPr>
                            <p:cNvPicPr/>
                            <p:nvPr/>
                          </p:nvPicPr>
                          <p:blipFill>
                            <a:blip r:embed="rId19"/>
                            <a:stretch>
                              <a:fillRect/>
                            </a:stretch>
                          </p:blipFill>
                          <p:spPr>
                            <a:xfrm>
                              <a:off x="6974132" y="2998496"/>
                              <a:ext cx="436805" cy="479425"/>
                            </a:xfrm>
                            <a:prstGeom prst="rect">
                              <a:avLst/>
                            </a:prstGeom>
                          </p:spPr>
                        </p:pic>
                      </p:oleObj>
                    </mc:Fallback>
                  </mc:AlternateContent>
                </a:graphicData>
              </a:graphic>
            </p:graphicFrame>
          </p:grpSp>
        </p:grpSp>
      </p:grpSp>
      <p:grpSp>
        <p:nvGrpSpPr>
          <p:cNvPr id="114" name="组合 113">
            <a:extLst>
              <a:ext uri="{FF2B5EF4-FFF2-40B4-BE49-F238E27FC236}">
                <a16:creationId xmlns:a16="http://schemas.microsoft.com/office/drawing/2014/main" id="{7961844F-E531-42F6-AB75-C89BE74DFECB}"/>
              </a:ext>
            </a:extLst>
          </p:cNvPr>
          <p:cNvGrpSpPr/>
          <p:nvPr/>
        </p:nvGrpSpPr>
        <p:grpSpPr>
          <a:xfrm>
            <a:off x="6233615" y="4512664"/>
            <a:ext cx="2465371" cy="1765624"/>
            <a:chOff x="5040313" y="5110163"/>
            <a:chExt cx="2275727" cy="1629807"/>
          </a:xfrm>
        </p:grpSpPr>
        <p:sp>
          <p:nvSpPr>
            <p:cNvPr id="115" name="Line 175">
              <a:extLst>
                <a:ext uri="{FF2B5EF4-FFF2-40B4-BE49-F238E27FC236}">
                  <a16:creationId xmlns:a16="http://schemas.microsoft.com/office/drawing/2014/main" id="{5DF88B8B-531F-4A4A-9B79-39500A57F179}"/>
                </a:ext>
              </a:extLst>
            </p:cNvPr>
            <p:cNvSpPr>
              <a:spLocks noChangeShapeType="1"/>
            </p:cNvSpPr>
            <p:nvPr/>
          </p:nvSpPr>
          <p:spPr bwMode="auto">
            <a:xfrm>
              <a:off x="5040313" y="6367463"/>
              <a:ext cx="1274762" cy="0"/>
            </a:xfrm>
            <a:prstGeom prst="line">
              <a:avLst/>
            </a:prstGeom>
            <a:noFill/>
            <a:ln w="38100">
              <a:solidFill>
                <a:srgbClr val="99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16" name="Line 176">
              <a:extLst>
                <a:ext uri="{FF2B5EF4-FFF2-40B4-BE49-F238E27FC236}">
                  <a16:creationId xmlns:a16="http://schemas.microsoft.com/office/drawing/2014/main" id="{37DBFDA8-02D9-4ADB-B8BA-C3C14AB9CD33}"/>
                </a:ext>
              </a:extLst>
            </p:cNvPr>
            <p:cNvSpPr>
              <a:spLocks noChangeShapeType="1"/>
            </p:cNvSpPr>
            <p:nvPr/>
          </p:nvSpPr>
          <p:spPr bwMode="auto">
            <a:xfrm flipV="1">
              <a:off x="6315075" y="5110163"/>
              <a:ext cx="0" cy="12573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17" name="Line 177">
              <a:extLst>
                <a:ext uri="{FF2B5EF4-FFF2-40B4-BE49-F238E27FC236}">
                  <a16:creationId xmlns:a16="http://schemas.microsoft.com/office/drawing/2014/main" id="{8BED39C3-AA0A-412B-BE2D-3A307A924B6D}"/>
                </a:ext>
              </a:extLst>
            </p:cNvPr>
            <p:cNvSpPr>
              <a:spLocks noChangeShapeType="1"/>
            </p:cNvSpPr>
            <p:nvPr/>
          </p:nvSpPr>
          <p:spPr bwMode="auto">
            <a:xfrm flipH="1">
              <a:off x="5040313" y="5110163"/>
              <a:ext cx="1274762" cy="12573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18" name="Rectangle 179">
              <a:extLst>
                <a:ext uri="{FF2B5EF4-FFF2-40B4-BE49-F238E27FC236}">
                  <a16:creationId xmlns:a16="http://schemas.microsoft.com/office/drawing/2014/main" id="{8CD58FA1-F9A0-4193-93EB-01543E529105}"/>
                </a:ext>
              </a:extLst>
            </p:cNvPr>
            <p:cNvSpPr>
              <a:spLocks noChangeArrowheads="1"/>
            </p:cNvSpPr>
            <p:nvPr/>
          </p:nvSpPr>
          <p:spPr bwMode="auto">
            <a:xfrm>
              <a:off x="5667375" y="6370638"/>
              <a:ext cx="2056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600" b="1" i="1" dirty="0">
                  <a:solidFill>
                    <a:srgbClr val="9900CC"/>
                  </a:solidFill>
                  <a:latin typeface="Times New Roman" panose="02020603050405020304" pitchFamily="18" charset="0"/>
                </a:rPr>
                <a:t>R</a:t>
              </a:r>
              <a:endParaRPr lang="en-US" altLang="zh-CN" sz="2600" b="1" dirty="0">
                <a:solidFill>
                  <a:srgbClr val="9900CC"/>
                </a:solidFill>
                <a:latin typeface="Times New Roman" panose="02020603050405020304" pitchFamily="18" charset="0"/>
              </a:endParaRPr>
            </a:p>
          </p:txBody>
        </p:sp>
        <p:sp>
          <p:nvSpPr>
            <p:cNvPr id="119" name="Rectangle 173">
              <a:extLst>
                <a:ext uri="{FF2B5EF4-FFF2-40B4-BE49-F238E27FC236}">
                  <a16:creationId xmlns:a16="http://schemas.microsoft.com/office/drawing/2014/main" id="{5D9E48FF-518B-4DC4-B98C-2B1C0C5BD802}"/>
                </a:ext>
              </a:extLst>
            </p:cNvPr>
            <p:cNvSpPr>
              <a:spLocks noChangeArrowheads="1"/>
            </p:cNvSpPr>
            <p:nvPr/>
          </p:nvSpPr>
          <p:spPr bwMode="auto">
            <a:xfrm>
              <a:off x="5574903" y="5899937"/>
              <a:ext cx="1864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600" b="1" i="1" dirty="0">
                  <a:solidFill>
                    <a:srgbClr val="000000"/>
                  </a:solidFill>
                  <a:latin typeface="Symbol" panose="05050102010706020507" pitchFamily="18" charset="2"/>
                </a:rPr>
                <a:t>j</a:t>
              </a:r>
              <a:endParaRPr lang="en-US" altLang="zh-CN" sz="2600" b="1" dirty="0">
                <a:latin typeface="Times New Roman" panose="02020603050405020304" pitchFamily="18" charset="0"/>
              </a:endParaRPr>
            </a:p>
          </p:txBody>
        </p:sp>
        <p:graphicFrame>
          <p:nvGraphicFramePr>
            <p:cNvPr id="120" name="对象 119">
              <a:extLst>
                <a:ext uri="{FF2B5EF4-FFF2-40B4-BE49-F238E27FC236}">
                  <a16:creationId xmlns:a16="http://schemas.microsoft.com/office/drawing/2014/main" id="{6B7472A6-2F19-4B8F-ACB4-9D40FFAEED93}"/>
                </a:ext>
              </a:extLst>
            </p:cNvPr>
            <p:cNvGraphicFramePr>
              <a:graphicFrameLocks noChangeAspect="1"/>
            </p:cNvGraphicFramePr>
            <p:nvPr>
              <p:extLst>
                <p:ext uri="{D42A27DB-BD31-4B8C-83A1-F6EECF244321}">
                  <p14:modId xmlns:p14="http://schemas.microsoft.com/office/powerpoint/2010/main" val="1992621427"/>
                </p:ext>
              </p:extLst>
            </p:nvPr>
          </p:nvGraphicFramePr>
          <p:xfrm>
            <a:off x="6383289" y="5576285"/>
            <a:ext cx="932751" cy="417445"/>
          </p:xfrm>
          <a:graphic>
            <a:graphicData uri="http://schemas.openxmlformats.org/presentationml/2006/ole">
              <mc:AlternateContent xmlns:mc="http://schemas.openxmlformats.org/markup-compatibility/2006">
                <mc:Choice xmlns:v="urn:schemas-microsoft-com:vml" Requires="v">
                  <p:oleObj spid="_x0000_s415788" name="公式" r:id="rId20" imgW="622080" imgH="241200" progId="Equation.3">
                    <p:embed/>
                  </p:oleObj>
                </mc:Choice>
                <mc:Fallback>
                  <p:oleObj name="公式" r:id="rId20" imgW="622080" imgH="241200" progId="Equation.3">
                    <p:embed/>
                    <p:pic>
                      <p:nvPicPr>
                        <p:cNvPr id="113" name="对象 112">
                          <a:extLst>
                            <a:ext uri="{FF2B5EF4-FFF2-40B4-BE49-F238E27FC236}">
                              <a16:creationId xmlns:a16="http://schemas.microsoft.com/office/drawing/2014/main" id="{267817B7-7835-4A71-AF74-F7A803E0A1B1}"/>
                            </a:ext>
                          </a:extLst>
                        </p:cNvPr>
                        <p:cNvPicPr/>
                        <p:nvPr/>
                      </p:nvPicPr>
                      <p:blipFill>
                        <a:blip r:embed="rId21"/>
                        <a:stretch>
                          <a:fillRect/>
                        </a:stretch>
                      </p:blipFill>
                      <p:spPr>
                        <a:xfrm>
                          <a:off x="6383289" y="5576285"/>
                          <a:ext cx="932751" cy="417445"/>
                        </a:xfrm>
                        <a:prstGeom prst="rect">
                          <a:avLst/>
                        </a:prstGeom>
                      </p:spPr>
                    </p:pic>
                  </p:oleObj>
                </mc:Fallback>
              </mc:AlternateContent>
            </a:graphicData>
          </a:graphic>
        </p:graphicFrame>
        <p:graphicFrame>
          <p:nvGraphicFramePr>
            <p:cNvPr id="121" name="对象 120">
              <a:extLst>
                <a:ext uri="{FF2B5EF4-FFF2-40B4-BE49-F238E27FC236}">
                  <a16:creationId xmlns:a16="http://schemas.microsoft.com/office/drawing/2014/main" id="{057AE7EB-3126-4CBF-A5B7-DD375077603D}"/>
                </a:ext>
              </a:extLst>
            </p:cNvPr>
            <p:cNvGraphicFramePr>
              <a:graphicFrameLocks noChangeAspect="1"/>
            </p:cNvGraphicFramePr>
            <p:nvPr>
              <p:extLst>
                <p:ext uri="{D42A27DB-BD31-4B8C-83A1-F6EECF244321}">
                  <p14:modId xmlns:p14="http://schemas.microsoft.com/office/powerpoint/2010/main" val="2503417721"/>
                </p:ext>
              </p:extLst>
            </p:nvPr>
          </p:nvGraphicFramePr>
          <p:xfrm>
            <a:off x="5184378" y="5319699"/>
            <a:ext cx="390525" cy="482600"/>
          </p:xfrm>
          <a:graphic>
            <a:graphicData uri="http://schemas.openxmlformats.org/presentationml/2006/ole">
              <mc:AlternateContent xmlns:mc="http://schemas.openxmlformats.org/markup-compatibility/2006">
                <mc:Choice xmlns:v="urn:schemas-microsoft-com:vml" Requires="v">
                  <p:oleObj spid="_x0000_s415789" name="公式" r:id="rId22" imgW="203040" imgH="279360" progId="Equation.3">
                    <p:embed/>
                  </p:oleObj>
                </mc:Choice>
                <mc:Fallback>
                  <p:oleObj name="公式" r:id="rId22" imgW="203040" imgH="279360" progId="Equation.3">
                    <p:embed/>
                    <p:pic>
                      <p:nvPicPr>
                        <p:cNvPr id="114" name="对象 113">
                          <a:extLst>
                            <a:ext uri="{FF2B5EF4-FFF2-40B4-BE49-F238E27FC236}">
                              <a16:creationId xmlns:a16="http://schemas.microsoft.com/office/drawing/2014/main" id="{38D73FF5-F2BF-466D-A753-4020EA2EB886}"/>
                            </a:ext>
                          </a:extLst>
                        </p:cNvPr>
                        <p:cNvPicPr/>
                        <p:nvPr/>
                      </p:nvPicPr>
                      <p:blipFill>
                        <a:blip r:embed="rId23"/>
                        <a:stretch>
                          <a:fillRect/>
                        </a:stretch>
                      </p:blipFill>
                      <p:spPr>
                        <a:xfrm>
                          <a:off x="5184378" y="5319699"/>
                          <a:ext cx="390525" cy="482600"/>
                        </a:xfrm>
                        <a:prstGeom prst="rect">
                          <a:avLst/>
                        </a:prstGeom>
                      </p:spPr>
                    </p:pic>
                  </p:oleObj>
                </mc:Fallback>
              </mc:AlternateContent>
            </a:graphicData>
          </a:graphic>
        </p:graphicFrame>
        <p:sp>
          <p:nvSpPr>
            <p:cNvPr id="122" name="弧形 121">
              <a:extLst>
                <a:ext uri="{FF2B5EF4-FFF2-40B4-BE49-F238E27FC236}">
                  <a16:creationId xmlns:a16="http://schemas.microsoft.com/office/drawing/2014/main" id="{89076C9D-9C68-419A-BA4F-709D05A86202}"/>
                </a:ext>
              </a:extLst>
            </p:cNvPr>
            <p:cNvSpPr/>
            <p:nvPr/>
          </p:nvSpPr>
          <p:spPr>
            <a:xfrm>
              <a:off x="5209495" y="6107622"/>
              <a:ext cx="281450" cy="550811"/>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950"/>
            </a:p>
          </p:txBody>
        </p:sp>
      </p:grpSp>
      <p:sp>
        <p:nvSpPr>
          <p:cNvPr id="3" name="灯片编号占位符 2">
            <a:extLst>
              <a:ext uri="{FF2B5EF4-FFF2-40B4-BE49-F238E27FC236}">
                <a16:creationId xmlns:a16="http://schemas.microsoft.com/office/drawing/2014/main" id="{63EA4019-5044-4050-922E-0E464BA7481E}"/>
              </a:ext>
            </a:extLst>
          </p:cNvPr>
          <p:cNvSpPr>
            <a:spLocks noGrp="1"/>
          </p:cNvSpPr>
          <p:nvPr>
            <p:ph type="sldNum" sz="quarter" idx="12"/>
          </p:nvPr>
        </p:nvSpPr>
        <p:spPr/>
        <p:txBody>
          <a:bodyPr/>
          <a:lstStyle/>
          <a:p>
            <a:fld id="{DD7B16FF-69CA-4A0B-BD3A-C4B4E2184A49}" type="slidenum">
              <a:rPr lang="zh-CN" altLang="en-US" smtClean="0"/>
              <a:pPr/>
              <a:t>86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49858"/>
                                        </p:tgtEl>
                                        <p:attrNameLst>
                                          <p:attrName>style.visibility</p:attrName>
                                        </p:attrNameLst>
                                      </p:cBhvr>
                                      <p:to>
                                        <p:strVal val="visible"/>
                                      </p:to>
                                    </p:set>
                                    <p:animEffect transition="in" filter="blinds(vertical)">
                                      <p:cBhvr>
                                        <p:cTn id="7" dur="500"/>
                                        <p:tgtEl>
                                          <p:spTgt spid="2498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wipe(left)">
                                      <p:cBhvr>
                                        <p:cTn id="12" dur="500"/>
                                        <p:tgtEl>
                                          <p:spTgt spid="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wipe(left)">
                                      <p:cBhvr>
                                        <p:cTn id="17" dur="500"/>
                                        <p:tgtEl>
                                          <p:spTgt spid="8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14"/>
                                        </p:tgtEl>
                                        <p:attrNameLst>
                                          <p:attrName>style.visibility</p:attrName>
                                        </p:attrNameLst>
                                      </p:cBhvr>
                                      <p:to>
                                        <p:strVal val="visible"/>
                                      </p:to>
                                    </p:set>
                                    <p:animEffect transition="in" filter="wipe(down)">
                                      <p:cBhvr>
                                        <p:cTn id="27" dur="500"/>
                                        <p:tgtEl>
                                          <p:spTgt spid="114"/>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1" fill="hold" nodeType="clickEffect">
                                  <p:stCondLst>
                                    <p:cond delay="0"/>
                                  </p:stCondLst>
                                  <p:childTnLst>
                                    <p:set>
                                      <p:cBhvr>
                                        <p:cTn id="31" dur="1" fill="hold">
                                          <p:stCondLst>
                                            <p:cond delay="0"/>
                                          </p:stCondLst>
                                        </p:cTn>
                                        <p:tgtEl>
                                          <p:spTgt spid="249906"/>
                                        </p:tgtEl>
                                        <p:attrNameLst>
                                          <p:attrName>style.visibility</p:attrName>
                                        </p:attrNameLst>
                                      </p:cBhvr>
                                      <p:to>
                                        <p:strVal val="visible"/>
                                      </p:to>
                                    </p:set>
                                    <p:anim calcmode="lin" valueType="num">
                                      <p:cBhvr additive="base">
                                        <p:cTn id="32" dur="500" fill="hold"/>
                                        <p:tgtEl>
                                          <p:spTgt spid="249906"/>
                                        </p:tgtEl>
                                        <p:attrNameLst>
                                          <p:attrName>ppt_x</p:attrName>
                                        </p:attrNameLst>
                                      </p:cBhvr>
                                      <p:tavLst>
                                        <p:tav tm="0">
                                          <p:val>
                                            <p:strVal val="#ppt_x"/>
                                          </p:val>
                                        </p:tav>
                                        <p:tav tm="100000">
                                          <p:val>
                                            <p:strVal val="#ppt_x"/>
                                          </p:val>
                                        </p:tav>
                                      </p:tavLst>
                                    </p:anim>
                                    <p:anim calcmode="lin" valueType="num">
                                      <p:cBhvr additive="base">
                                        <p:cTn id="33" dur="500" fill="hold"/>
                                        <p:tgtEl>
                                          <p:spTgt spid="249906"/>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1" fill="hold" nodeType="clickEffect">
                                  <p:stCondLst>
                                    <p:cond delay="0"/>
                                  </p:stCondLst>
                                  <p:childTnLst>
                                    <p:set>
                                      <p:cBhvr>
                                        <p:cTn id="37" dur="1" fill="hold">
                                          <p:stCondLst>
                                            <p:cond delay="0"/>
                                          </p:stCondLst>
                                        </p:cTn>
                                        <p:tgtEl>
                                          <p:spTgt spid="249859"/>
                                        </p:tgtEl>
                                        <p:attrNameLst>
                                          <p:attrName>style.visibility</p:attrName>
                                        </p:attrNameLst>
                                      </p:cBhvr>
                                      <p:to>
                                        <p:strVal val="visible"/>
                                      </p:to>
                                    </p:set>
                                    <p:anim calcmode="lin" valueType="num">
                                      <p:cBhvr additive="base">
                                        <p:cTn id="38" dur="500" fill="hold"/>
                                        <p:tgtEl>
                                          <p:spTgt spid="249859"/>
                                        </p:tgtEl>
                                        <p:attrNameLst>
                                          <p:attrName>ppt_x</p:attrName>
                                        </p:attrNameLst>
                                      </p:cBhvr>
                                      <p:tavLst>
                                        <p:tav tm="0">
                                          <p:val>
                                            <p:strVal val="#ppt_x"/>
                                          </p:val>
                                        </p:tav>
                                        <p:tav tm="100000">
                                          <p:val>
                                            <p:strVal val="#ppt_x"/>
                                          </p:val>
                                        </p:tav>
                                      </p:tavLst>
                                    </p:anim>
                                    <p:anim calcmode="lin" valueType="num">
                                      <p:cBhvr additive="base">
                                        <p:cTn id="39" dur="500" fill="hold"/>
                                        <p:tgtEl>
                                          <p:spTgt spid="249859"/>
                                        </p:tgtEl>
                                        <p:attrNameLst>
                                          <p:attrName>ppt_y</p:attrName>
                                        </p:attrNameLst>
                                      </p:cBhvr>
                                      <p:tavLst>
                                        <p:tav tm="0">
                                          <p:val>
                                            <p:strVal val="0-#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3" presetClass="entr" presetSubtype="5" fill="hold" nodeType="clickEffect">
                                  <p:stCondLst>
                                    <p:cond delay="0"/>
                                  </p:stCondLst>
                                  <p:childTnLst>
                                    <p:set>
                                      <p:cBhvr>
                                        <p:cTn id="43" dur="1" fill="hold">
                                          <p:stCondLst>
                                            <p:cond delay="0"/>
                                          </p:stCondLst>
                                        </p:cTn>
                                        <p:tgtEl>
                                          <p:spTgt spid="249862"/>
                                        </p:tgtEl>
                                        <p:attrNameLst>
                                          <p:attrName>style.visibility</p:attrName>
                                        </p:attrNameLst>
                                      </p:cBhvr>
                                      <p:to>
                                        <p:strVal val="visible"/>
                                      </p:to>
                                    </p:set>
                                    <p:animEffect transition="in" filter="blinds(vertical)">
                                      <p:cBhvr>
                                        <p:cTn id="44" dur="500"/>
                                        <p:tgtEl>
                                          <p:spTgt spid="2498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8"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descr="白色大理石">
            <a:extLst>
              <a:ext uri="{FF2B5EF4-FFF2-40B4-BE49-F238E27FC236}">
                <a16:creationId xmlns:a16="http://schemas.microsoft.com/office/drawing/2014/main" id="{28362792-A174-47FE-9A19-494BB4D4ED46}"/>
              </a:ext>
            </a:extLst>
          </p:cNvPr>
          <p:cNvSpPr>
            <a:spLocks noChangeArrowheads="1"/>
          </p:cNvSpPr>
          <p:nvPr/>
        </p:nvSpPr>
        <p:spPr bwMode="auto">
          <a:xfrm>
            <a:off x="2609999" y="362739"/>
            <a:ext cx="3756025" cy="497358"/>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b="1" i="1" dirty="0">
                <a:solidFill>
                  <a:srgbClr val="9900CC"/>
                </a:solidFill>
                <a:latin typeface="黑体" panose="02010609060101010101" pitchFamily="49" charset="-122"/>
                <a:ea typeface="黑体" panose="02010609060101010101" pitchFamily="49" charset="-122"/>
              </a:rPr>
              <a:t>Z</a:t>
            </a:r>
            <a:r>
              <a:rPr lang="en-US" altLang="zh-CN" sz="2600" b="1" dirty="0">
                <a:solidFill>
                  <a:srgbClr val="9900CC"/>
                </a:solidFill>
                <a:latin typeface="黑体" panose="02010609060101010101" pitchFamily="49" charset="-122"/>
                <a:ea typeface="黑体" panose="02010609060101010101" pitchFamily="49" charset="-122"/>
              </a:rPr>
              <a:t> </a:t>
            </a:r>
            <a:r>
              <a:rPr lang="zh-CN" altLang="en-US" sz="2600" b="1" dirty="0">
                <a:solidFill>
                  <a:srgbClr val="9900CC"/>
                </a:solidFill>
                <a:latin typeface="黑体" panose="02010609060101010101" pitchFamily="49" charset="-122"/>
                <a:ea typeface="黑体" panose="02010609060101010101" pitchFamily="49" charset="-122"/>
              </a:rPr>
              <a:t>和电路性质的关系</a:t>
            </a:r>
          </a:p>
        </p:txBody>
      </p:sp>
      <p:grpSp>
        <p:nvGrpSpPr>
          <p:cNvPr id="109590" name="Group 22">
            <a:extLst>
              <a:ext uri="{FF2B5EF4-FFF2-40B4-BE49-F238E27FC236}">
                <a16:creationId xmlns:a16="http://schemas.microsoft.com/office/drawing/2014/main" id="{FB607E9C-F7BD-4387-8103-3AF5E0075773}"/>
              </a:ext>
            </a:extLst>
          </p:cNvPr>
          <p:cNvGrpSpPr>
            <a:grpSpLocks/>
          </p:cNvGrpSpPr>
          <p:nvPr/>
        </p:nvGrpSpPr>
        <p:grpSpPr bwMode="auto">
          <a:xfrm>
            <a:off x="7237893" y="804760"/>
            <a:ext cx="2063750" cy="1530615"/>
            <a:chOff x="4320" y="1342"/>
            <a:chExt cx="1200" cy="890"/>
          </a:xfrm>
        </p:grpSpPr>
        <p:sp>
          <p:nvSpPr>
            <p:cNvPr id="109591" name="AutoShape 23">
              <a:extLst>
                <a:ext uri="{FF2B5EF4-FFF2-40B4-BE49-F238E27FC236}">
                  <a16:creationId xmlns:a16="http://schemas.microsoft.com/office/drawing/2014/main" id="{21113B37-3137-4A91-A81D-9A96D7F4E316}"/>
                </a:ext>
              </a:extLst>
            </p:cNvPr>
            <p:cNvSpPr>
              <a:spLocks noChangeArrowheads="1"/>
            </p:cNvSpPr>
            <p:nvPr/>
          </p:nvSpPr>
          <p:spPr bwMode="auto">
            <a:xfrm>
              <a:off x="4320" y="1368"/>
              <a:ext cx="1200" cy="864"/>
            </a:xfrm>
            <a:prstGeom prst="wedgeRoundRectCallout">
              <a:avLst>
                <a:gd name="adj1" fmla="val -69000"/>
                <a:gd name="adj2" fmla="val 88079"/>
                <a:gd name="adj3" fmla="val 16667"/>
              </a:avLst>
            </a:prstGeom>
            <a:solidFill>
              <a:srgbClr val="FFFFFF"/>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120000"/>
                </a:lnSpc>
              </a:pPr>
              <a:endParaRPr lang="zh-CN" altLang="zh-CN" sz="2600" b="1">
                <a:ea typeface="黑体" panose="02010609060101010101" pitchFamily="49" charset="-122"/>
                <a:cs typeface="Times New Roman" panose="02020603050405020304" pitchFamily="18" charset="0"/>
              </a:endParaRPr>
            </a:p>
          </p:txBody>
        </p:sp>
        <p:sp>
          <p:nvSpPr>
            <p:cNvPr id="109593" name="Text Box 25">
              <a:extLst>
                <a:ext uri="{FF2B5EF4-FFF2-40B4-BE49-F238E27FC236}">
                  <a16:creationId xmlns:a16="http://schemas.microsoft.com/office/drawing/2014/main" id="{A83CE3A4-5E34-4A5D-A02A-F5283646A258}"/>
                </a:ext>
              </a:extLst>
            </p:cNvPr>
            <p:cNvSpPr txBox="1">
              <a:spLocks noChangeArrowheads="1"/>
            </p:cNvSpPr>
            <p:nvPr/>
          </p:nvSpPr>
          <p:spPr bwMode="auto">
            <a:xfrm>
              <a:off x="4384" y="1342"/>
              <a:ext cx="1112" cy="8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120000"/>
                </a:lnSpc>
              </a:pPr>
              <a:r>
                <a:rPr lang="zh-CN" altLang="en-US" sz="2600" b="1" i="1" dirty="0">
                  <a:ea typeface="黑体" panose="02010609060101010101" pitchFamily="49" charset="-122"/>
                  <a:cs typeface="Times New Roman" panose="02020603050405020304" pitchFamily="18" charset="0"/>
                  <a:sym typeface="Symbol" panose="05050102010706020507" pitchFamily="18" charset="2"/>
                </a:rPr>
                <a:t> </a:t>
              </a:r>
              <a:r>
                <a:rPr lang="zh-CN" altLang="en-US" sz="2600" b="1" dirty="0">
                  <a:ea typeface="黑体" panose="02010609060101010101" pitchFamily="49" charset="-122"/>
                  <a:cs typeface="Times New Roman" panose="02020603050405020304" pitchFamily="18" charset="0"/>
                </a:rPr>
                <a:t>一定时电</a:t>
              </a:r>
            </a:p>
            <a:p>
              <a:pPr eaLnBrk="0" hangingPunct="0">
                <a:lnSpc>
                  <a:spcPct val="120000"/>
                </a:lnSpc>
              </a:pPr>
              <a:r>
                <a:rPr lang="zh-CN" altLang="en-US" sz="2600" b="1" dirty="0">
                  <a:ea typeface="黑体" panose="02010609060101010101" pitchFamily="49" charset="-122"/>
                  <a:cs typeface="Times New Roman" panose="02020603050405020304" pitchFamily="18" charset="0"/>
                </a:rPr>
                <a:t>路性质由参</a:t>
              </a:r>
            </a:p>
            <a:p>
              <a:pPr eaLnBrk="0" hangingPunct="0">
                <a:lnSpc>
                  <a:spcPct val="120000"/>
                </a:lnSpc>
              </a:pPr>
              <a:r>
                <a:rPr lang="zh-CN" altLang="en-US" sz="2600" b="1" dirty="0">
                  <a:ea typeface="黑体" panose="02010609060101010101" pitchFamily="49" charset="-122"/>
                  <a:cs typeface="Times New Roman" panose="02020603050405020304" pitchFamily="18" charset="0"/>
                </a:rPr>
                <a:t>数决定</a:t>
              </a:r>
            </a:p>
          </p:txBody>
        </p:sp>
      </p:grpSp>
      <p:grpSp>
        <p:nvGrpSpPr>
          <p:cNvPr id="109630" name="Group 62">
            <a:extLst>
              <a:ext uri="{FF2B5EF4-FFF2-40B4-BE49-F238E27FC236}">
                <a16:creationId xmlns:a16="http://schemas.microsoft.com/office/drawing/2014/main" id="{5FECCCDA-2B37-4B51-BD4A-03AFD9D9AAFE}"/>
              </a:ext>
            </a:extLst>
          </p:cNvPr>
          <p:cNvGrpSpPr>
            <a:grpSpLocks/>
          </p:cNvGrpSpPr>
          <p:nvPr/>
        </p:nvGrpSpPr>
        <p:grpSpPr bwMode="auto">
          <a:xfrm>
            <a:off x="661301" y="2021740"/>
            <a:ext cx="1774825" cy="825500"/>
            <a:chOff x="156" y="1116"/>
            <a:chExt cx="1032" cy="480"/>
          </a:xfrm>
        </p:grpSpPr>
        <p:sp>
          <p:nvSpPr>
            <p:cNvPr id="109631" name="AutoShape 63">
              <a:extLst>
                <a:ext uri="{FF2B5EF4-FFF2-40B4-BE49-F238E27FC236}">
                  <a16:creationId xmlns:a16="http://schemas.microsoft.com/office/drawing/2014/main" id="{7F15F087-2B48-4CBE-8FC3-6A651735324E}"/>
                </a:ext>
              </a:extLst>
            </p:cNvPr>
            <p:cNvSpPr>
              <a:spLocks noChangeArrowheads="1"/>
            </p:cNvSpPr>
            <p:nvPr/>
          </p:nvSpPr>
          <p:spPr bwMode="auto">
            <a:xfrm>
              <a:off x="156" y="1116"/>
              <a:ext cx="1032" cy="480"/>
            </a:xfrm>
            <a:prstGeom prst="cloudCallout">
              <a:avLst>
                <a:gd name="adj1" fmla="val 43023"/>
                <a:gd name="adj2" fmla="val 73542"/>
              </a:avLst>
            </a:prstGeom>
            <a:solidFill>
              <a:srgbClr val="FFFFFF"/>
            </a:solidFill>
            <a:ln w="12700">
              <a:solidFill>
                <a:schemeClr val="accent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120000"/>
                </a:lnSpc>
              </a:pPr>
              <a:endParaRPr lang="zh-CN" altLang="zh-CN" sz="2600" b="1">
                <a:latin typeface="黑体" panose="02010609060101010101" pitchFamily="49" charset="-122"/>
                <a:ea typeface="黑体" panose="02010609060101010101" pitchFamily="49" charset="-122"/>
              </a:endParaRPr>
            </a:p>
          </p:txBody>
        </p:sp>
        <p:sp>
          <p:nvSpPr>
            <p:cNvPr id="109632" name="Text Box 64">
              <a:extLst>
                <a:ext uri="{FF2B5EF4-FFF2-40B4-BE49-F238E27FC236}">
                  <a16:creationId xmlns:a16="http://schemas.microsoft.com/office/drawing/2014/main" id="{95FBCE2E-24DA-4C1D-AB27-639ABF971A29}"/>
                </a:ext>
              </a:extLst>
            </p:cNvPr>
            <p:cNvSpPr txBox="1">
              <a:spLocks noChangeArrowheads="1"/>
            </p:cNvSpPr>
            <p:nvPr/>
          </p:nvSpPr>
          <p:spPr bwMode="auto">
            <a:xfrm>
              <a:off x="287" y="1193"/>
              <a:ext cx="692"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120000"/>
                </a:lnSpc>
              </a:pPr>
              <a:r>
                <a:rPr lang="zh-CN" altLang="en-US" sz="2600" b="1" dirty="0">
                  <a:solidFill>
                    <a:srgbClr val="0000FF"/>
                  </a:solidFill>
                  <a:latin typeface="黑体" panose="02010609060101010101" pitchFamily="49" charset="-122"/>
                  <a:ea typeface="黑体" panose="02010609060101010101" pitchFamily="49" charset="-122"/>
                </a:rPr>
                <a:t>阻抗角</a:t>
              </a:r>
            </a:p>
          </p:txBody>
        </p:sp>
      </p:grpSp>
      <p:graphicFrame>
        <p:nvGraphicFramePr>
          <p:cNvPr id="81" name="对象 80">
            <a:extLst>
              <a:ext uri="{FF2B5EF4-FFF2-40B4-BE49-F238E27FC236}">
                <a16:creationId xmlns:a16="http://schemas.microsoft.com/office/drawing/2014/main" id="{DD366D5B-FB0D-42BC-8867-1FF319AC0C7B}"/>
              </a:ext>
            </a:extLst>
          </p:cNvPr>
          <p:cNvGraphicFramePr>
            <a:graphicFrameLocks noChangeAspect="1"/>
          </p:cNvGraphicFramePr>
          <p:nvPr>
            <p:extLst>
              <p:ext uri="{D42A27DB-BD31-4B8C-83A1-F6EECF244321}">
                <p14:modId xmlns:p14="http://schemas.microsoft.com/office/powerpoint/2010/main" val="3575796458"/>
              </p:ext>
            </p:extLst>
          </p:nvPr>
        </p:nvGraphicFramePr>
        <p:xfrm>
          <a:off x="1922118" y="1229756"/>
          <a:ext cx="4954719" cy="656960"/>
        </p:xfrm>
        <a:graphic>
          <a:graphicData uri="http://schemas.openxmlformats.org/presentationml/2006/ole">
            <mc:AlternateContent xmlns:mc="http://schemas.openxmlformats.org/markup-compatibility/2006">
              <mc:Choice xmlns:v="urn:schemas-microsoft-com:vml" Requires="v">
                <p:oleObj spid="_x0000_s363900" name="公式" r:id="rId4" imgW="2108160" imgH="279360" progId="Equation.3">
                  <p:embed/>
                </p:oleObj>
              </mc:Choice>
              <mc:Fallback>
                <p:oleObj name="公式" r:id="rId4" imgW="2108160" imgH="279360" progId="Equation.3">
                  <p:embed/>
                  <p:pic>
                    <p:nvPicPr>
                      <p:cNvPr id="110" name="对象 109">
                        <a:extLst>
                          <a:ext uri="{FF2B5EF4-FFF2-40B4-BE49-F238E27FC236}">
                            <a16:creationId xmlns:a16="http://schemas.microsoft.com/office/drawing/2014/main" id="{F3BAB0FB-EE04-472F-9C9B-DAD292B325C0}"/>
                          </a:ext>
                        </a:extLst>
                      </p:cNvPr>
                      <p:cNvPicPr/>
                      <p:nvPr/>
                    </p:nvPicPr>
                    <p:blipFill>
                      <a:blip r:embed="rId5"/>
                      <a:stretch>
                        <a:fillRect/>
                      </a:stretch>
                    </p:blipFill>
                    <p:spPr>
                      <a:xfrm>
                        <a:off x="1922118" y="1229756"/>
                        <a:ext cx="4954719" cy="656960"/>
                      </a:xfrm>
                      <a:prstGeom prst="rect">
                        <a:avLst/>
                      </a:prstGeom>
                    </p:spPr>
                  </p:pic>
                </p:oleObj>
              </mc:Fallback>
            </mc:AlternateContent>
          </a:graphicData>
        </a:graphic>
      </p:graphicFrame>
      <p:graphicFrame>
        <p:nvGraphicFramePr>
          <p:cNvPr id="82" name="对象 81">
            <a:extLst>
              <a:ext uri="{FF2B5EF4-FFF2-40B4-BE49-F238E27FC236}">
                <a16:creationId xmlns:a16="http://schemas.microsoft.com/office/drawing/2014/main" id="{C06028BE-61C6-41E3-AFEE-B0EC8C84EABA}"/>
              </a:ext>
            </a:extLst>
          </p:cNvPr>
          <p:cNvGraphicFramePr>
            <a:graphicFrameLocks noChangeAspect="1"/>
          </p:cNvGraphicFramePr>
          <p:nvPr>
            <p:extLst>
              <p:ext uri="{D42A27DB-BD31-4B8C-83A1-F6EECF244321}">
                <p14:modId xmlns:p14="http://schemas.microsoft.com/office/powerpoint/2010/main" val="1915855800"/>
              </p:ext>
            </p:extLst>
          </p:nvPr>
        </p:nvGraphicFramePr>
        <p:xfrm>
          <a:off x="2313640" y="2566831"/>
          <a:ext cx="4772422" cy="952765"/>
        </p:xfrm>
        <a:graphic>
          <a:graphicData uri="http://schemas.openxmlformats.org/presentationml/2006/ole">
            <mc:AlternateContent xmlns:mc="http://schemas.openxmlformats.org/markup-compatibility/2006">
              <mc:Choice xmlns:v="urn:schemas-microsoft-com:vml" Requires="v">
                <p:oleObj spid="_x0000_s363901" name="公式" r:id="rId6" imgW="2031840" imgH="406080" progId="Equation.3">
                  <p:embed/>
                </p:oleObj>
              </mc:Choice>
              <mc:Fallback>
                <p:oleObj name="公式" r:id="rId6" imgW="2031840" imgH="406080" progId="Equation.3">
                  <p:embed/>
                  <p:pic>
                    <p:nvPicPr>
                      <p:cNvPr id="145" name="对象 144">
                        <a:extLst>
                          <a:ext uri="{FF2B5EF4-FFF2-40B4-BE49-F238E27FC236}">
                            <a16:creationId xmlns:a16="http://schemas.microsoft.com/office/drawing/2014/main" id="{3736A2B4-6DF8-4FDA-A475-89FD512AE409}"/>
                          </a:ext>
                        </a:extLst>
                      </p:cNvPr>
                      <p:cNvPicPr/>
                      <p:nvPr/>
                    </p:nvPicPr>
                    <p:blipFill>
                      <a:blip r:embed="rId7"/>
                      <a:stretch>
                        <a:fillRect/>
                      </a:stretch>
                    </p:blipFill>
                    <p:spPr>
                      <a:xfrm>
                        <a:off x="2313640" y="2566831"/>
                        <a:ext cx="4772422" cy="952765"/>
                      </a:xfrm>
                      <a:prstGeom prst="rect">
                        <a:avLst/>
                      </a:prstGeom>
                      <a:ln>
                        <a:solidFill>
                          <a:srgbClr val="C00000"/>
                        </a:solidFill>
                        <a:prstDash val="dash"/>
                      </a:ln>
                    </p:spPr>
                  </p:pic>
                </p:oleObj>
              </mc:Fallback>
            </mc:AlternateContent>
          </a:graphicData>
        </a:graphic>
      </p:graphicFrame>
      <p:grpSp>
        <p:nvGrpSpPr>
          <p:cNvPr id="2" name="组合 1">
            <a:extLst>
              <a:ext uri="{FF2B5EF4-FFF2-40B4-BE49-F238E27FC236}">
                <a16:creationId xmlns:a16="http://schemas.microsoft.com/office/drawing/2014/main" id="{C7929A1B-9C41-4AB1-90B3-867B884F7C58}"/>
              </a:ext>
            </a:extLst>
          </p:cNvPr>
          <p:cNvGrpSpPr/>
          <p:nvPr/>
        </p:nvGrpSpPr>
        <p:grpSpPr>
          <a:xfrm>
            <a:off x="661302" y="4095185"/>
            <a:ext cx="7462299" cy="578426"/>
            <a:chOff x="393700" y="3962400"/>
            <a:chExt cx="6888276" cy="533932"/>
          </a:xfrm>
        </p:grpSpPr>
        <p:sp>
          <p:nvSpPr>
            <p:cNvPr id="109597" name="Text Box 29">
              <a:extLst>
                <a:ext uri="{FF2B5EF4-FFF2-40B4-BE49-F238E27FC236}">
                  <a16:creationId xmlns:a16="http://schemas.microsoft.com/office/drawing/2014/main" id="{25548F5B-3DA8-458A-90B4-A8C2B459E55A}"/>
                </a:ext>
              </a:extLst>
            </p:cNvPr>
            <p:cNvSpPr txBox="1">
              <a:spLocks noChangeArrowheads="1"/>
            </p:cNvSpPr>
            <p:nvPr/>
          </p:nvSpPr>
          <p:spPr bwMode="auto">
            <a:xfrm>
              <a:off x="393700" y="3962400"/>
              <a:ext cx="6888276" cy="45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sz="2600" b="1" dirty="0">
                  <a:ea typeface="黑体" panose="02010609060101010101" pitchFamily="49" charset="-122"/>
                  <a:cs typeface="Times New Roman" panose="02020603050405020304" pitchFamily="18" charset="0"/>
                </a:rPr>
                <a:t>当                   时，</a:t>
              </a:r>
              <a:r>
                <a:rPr lang="zh-CN" altLang="en-US" sz="2600" b="1" dirty="0">
                  <a:ea typeface="黑体" panose="02010609060101010101" pitchFamily="49" charset="-122"/>
                  <a:cs typeface="Times New Roman" panose="02020603050405020304" pitchFamily="18" charset="0"/>
                  <a:sym typeface="Symbol" panose="05050102010706020507" pitchFamily="18" charset="2"/>
                </a:rPr>
                <a:t></a:t>
              </a:r>
              <a:r>
                <a:rPr lang="en-US" altLang="zh-CN" sz="2600" b="1" dirty="0">
                  <a:ea typeface="黑体" panose="02010609060101010101" pitchFamily="49" charset="-122"/>
                  <a:cs typeface="Times New Roman" panose="02020603050405020304" pitchFamily="18" charset="0"/>
                  <a:sym typeface="Symbol" panose="05050102010706020507" pitchFamily="18" charset="2"/>
                </a:rPr>
                <a:t>&gt;0</a:t>
              </a:r>
              <a:r>
                <a:rPr lang="zh-CN" altLang="en-US" sz="2600" b="1" dirty="0">
                  <a:ea typeface="黑体" panose="02010609060101010101" pitchFamily="49" charset="-122"/>
                  <a:cs typeface="Times New Roman" panose="02020603050405020304" pitchFamily="18" charset="0"/>
                  <a:sym typeface="Symbol" panose="05050102010706020507" pitchFamily="18" charset="2"/>
                </a:rPr>
                <a:t>；</a:t>
              </a:r>
              <a:r>
                <a:rPr lang="zh-CN" altLang="en-US" sz="2600" b="1" dirty="0">
                  <a:ea typeface="黑体" panose="02010609060101010101" pitchFamily="49" charset="-122"/>
                  <a:cs typeface="Times New Roman" panose="02020603050405020304" pitchFamily="18" charset="0"/>
                </a:rPr>
                <a:t>   </a:t>
              </a:r>
              <a:r>
                <a:rPr lang="en-US" altLang="zh-CN" sz="2600" b="1" i="1" dirty="0">
                  <a:ea typeface="黑体" panose="02010609060101010101" pitchFamily="49" charset="-122"/>
                  <a:cs typeface="Times New Roman" panose="02020603050405020304" pitchFamily="18" charset="0"/>
                </a:rPr>
                <a:t>u</a:t>
              </a:r>
              <a:r>
                <a:rPr lang="en-US" altLang="zh-CN" sz="2600" b="1" dirty="0">
                  <a:ea typeface="黑体" panose="02010609060101010101" pitchFamily="49" charset="-122"/>
                  <a:cs typeface="Times New Roman" panose="02020603050405020304" pitchFamily="18" charset="0"/>
                </a:rPr>
                <a:t> </a:t>
              </a:r>
              <a:r>
                <a:rPr lang="zh-CN" altLang="en-US" sz="2600" b="1" dirty="0">
                  <a:ea typeface="黑体" panose="02010609060101010101" pitchFamily="49" charset="-122"/>
                  <a:cs typeface="Times New Roman" panose="02020603050405020304" pitchFamily="18" charset="0"/>
                </a:rPr>
                <a:t>领先 </a:t>
              </a:r>
              <a:r>
                <a:rPr lang="en-US" altLang="zh-CN" sz="2600" b="1" i="1" dirty="0" err="1">
                  <a:ea typeface="黑体" panose="02010609060101010101" pitchFamily="49" charset="-122"/>
                  <a:cs typeface="Times New Roman" panose="02020603050405020304" pitchFamily="18" charset="0"/>
                </a:rPr>
                <a:t>i</a:t>
              </a:r>
              <a:r>
                <a:rPr lang="en-US" altLang="zh-CN" sz="2600" b="1" dirty="0">
                  <a:ea typeface="黑体" panose="02010609060101010101" pitchFamily="49" charset="-122"/>
                  <a:cs typeface="Times New Roman" panose="02020603050405020304" pitchFamily="18" charset="0"/>
                </a:rPr>
                <a:t> </a:t>
              </a:r>
              <a:r>
                <a:rPr lang="zh-CN" altLang="en-US" sz="2600" b="1" dirty="0">
                  <a:ea typeface="黑体" panose="02010609060101010101" pitchFamily="49" charset="-122"/>
                  <a:cs typeface="Times New Roman" panose="02020603050405020304" pitchFamily="18" charset="0"/>
                </a:rPr>
                <a:t>－－电路呈感性</a:t>
              </a:r>
            </a:p>
          </p:txBody>
        </p:sp>
        <p:graphicFrame>
          <p:nvGraphicFramePr>
            <p:cNvPr id="83" name="对象 82">
              <a:extLst>
                <a:ext uri="{FF2B5EF4-FFF2-40B4-BE49-F238E27FC236}">
                  <a16:creationId xmlns:a16="http://schemas.microsoft.com/office/drawing/2014/main" id="{A1BF81B3-7C6A-4BAC-A7F6-2A856825A3DF}"/>
                </a:ext>
              </a:extLst>
            </p:cNvPr>
            <p:cNvGraphicFramePr>
              <a:graphicFrameLocks noChangeAspect="1"/>
            </p:cNvGraphicFramePr>
            <p:nvPr>
              <p:extLst>
                <p:ext uri="{D42A27DB-BD31-4B8C-83A1-F6EECF244321}">
                  <p14:modId xmlns:p14="http://schemas.microsoft.com/office/powerpoint/2010/main" val="2081930755"/>
                </p:ext>
              </p:extLst>
            </p:nvPr>
          </p:nvGraphicFramePr>
          <p:xfrm>
            <a:off x="796453" y="3972457"/>
            <a:ext cx="1487488" cy="523875"/>
          </p:xfrm>
          <a:graphic>
            <a:graphicData uri="http://schemas.openxmlformats.org/presentationml/2006/ole">
              <mc:AlternateContent xmlns:mc="http://schemas.openxmlformats.org/markup-compatibility/2006">
                <mc:Choice xmlns:v="urn:schemas-microsoft-com:vml" Requires="v">
                  <p:oleObj spid="_x0000_s363902" name="公式" r:id="rId8" imgW="685800" imgH="241200" progId="Equation.3">
                    <p:embed/>
                  </p:oleObj>
                </mc:Choice>
                <mc:Fallback>
                  <p:oleObj name="公式" r:id="rId8" imgW="685800" imgH="241200" progId="Equation.3">
                    <p:embed/>
                    <p:pic>
                      <p:nvPicPr>
                        <p:cNvPr id="81" name="对象 80">
                          <a:extLst>
                            <a:ext uri="{FF2B5EF4-FFF2-40B4-BE49-F238E27FC236}">
                              <a16:creationId xmlns:a16="http://schemas.microsoft.com/office/drawing/2014/main" id="{DD366D5B-FB0D-42BC-8867-1FF319AC0C7B}"/>
                            </a:ext>
                          </a:extLst>
                        </p:cNvPr>
                        <p:cNvPicPr/>
                        <p:nvPr/>
                      </p:nvPicPr>
                      <p:blipFill>
                        <a:blip r:embed="rId9"/>
                        <a:stretch>
                          <a:fillRect/>
                        </a:stretch>
                      </p:blipFill>
                      <p:spPr>
                        <a:xfrm>
                          <a:off x="796453" y="3972457"/>
                          <a:ext cx="1487488" cy="523875"/>
                        </a:xfrm>
                        <a:prstGeom prst="rect">
                          <a:avLst/>
                        </a:prstGeom>
                      </p:spPr>
                    </p:pic>
                  </p:oleObj>
                </mc:Fallback>
              </mc:AlternateContent>
            </a:graphicData>
          </a:graphic>
        </p:graphicFrame>
      </p:grpSp>
      <p:grpSp>
        <p:nvGrpSpPr>
          <p:cNvPr id="3" name="组合 2">
            <a:extLst>
              <a:ext uri="{FF2B5EF4-FFF2-40B4-BE49-F238E27FC236}">
                <a16:creationId xmlns:a16="http://schemas.microsoft.com/office/drawing/2014/main" id="{68E4D580-22D6-408E-9CF8-3FD334083E41}"/>
              </a:ext>
            </a:extLst>
          </p:cNvPr>
          <p:cNvGrpSpPr/>
          <p:nvPr/>
        </p:nvGrpSpPr>
        <p:grpSpPr>
          <a:xfrm>
            <a:off x="661302" y="4938293"/>
            <a:ext cx="7462299" cy="567531"/>
            <a:chOff x="352425" y="4656165"/>
            <a:chExt cx="6888276" cy="523875"/>
          </a:xfrm>
        </p:grpSpPr>
        <p:sp>
          <p:nvSpPr>
            <p:cNvPr id="84" name="Text Box 29">
              <a:extLst>
                <a:ext uri="{FF2B5EF4-FFF2-40B4-BE49-F238E27FC236}">
                  <a16:creationId xmlns:a16="http://schemas.microsoft.com/office/drawing/2014/main" id="{C47604A8-67E6-4628-BE29-C08A2DAC85D8}"/>
                </a:ext>
              </a:extLst>
            </p:cNvPr>
            <p:cNvSpPr txBox="1">
              <a:spLocks noChangeArrowheads="1"/>
            </p:cNvSpPr>
            <p:nvPr/>
          </p:nvSpPr>
          <p:spPr bwMode="auto">
            <a:xfrm>
              <a:off x="352425" y="4680800"/>
              <a:ext cx="6888276" cy="45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sz="2600" b="1" dirty="0">
                  <a:ea typeface="黑体" panose="02010609060101010101" pitchFamily="49" charset="-122"/>
                  <a:cs typeface="Times New Roman" panose="02020603050405020304" pitchFamily="18" charset="0"/>
                </a:rPr>
                <a:t>当                   时，</a:t>
              </a:r>
              <a:r>
                <a:rPr lang="zh-CN" altLang="en-US" sz="2600" b="1" dirty="0">
                  <a:ea typeface="黑体" panose="02010609060101010101" pitchFamily="49" charset="-122"/>
                  <a:cs typeface="Times New Roman" panose="02020603050405020304" pitchFamily="18" charset="0"/>
                  <a:sym typeface="Symbol" panose="05050102010706020507" pitchFamily="18" charset="2"/>
                </a:rPr>
                <a:t></a:t>
              </a:r>
              <a:r>
                <a:rPr lang="en-US" altLang="zh-CN" sz="2600" b="1" dirty="0">
                  <a:ea typeface="黑体" panose="02010609060101010101" pitchFamily="49" charset="-122"/>
                  <a:cs typeface="Times New Roman" panose="02020603050405020304" pitchFamily="18" charset="0"/>
                  <a:sym typeface="Symbol" panose="05050102010706020507" pitchFamily="18" charset="2"/>
                </a:rPr>
                <a:t>&lt;0</a:t>
              </a:r>
              <a:r>
                <a:rPr lang="zh-CN" altLang="en-US" sz="2600" b="1" dirty="0">
                  <a:ea typeface="黑体" panose="02010609060101010101" pitchFamily="49" charset="-122"/>
                  <a:cs typeface="Times New Roman" panose="02020603050405020304" pitchFamily="18" charset="0"/>
                  <a:sym typeface="Symbol" panose="05050102010706020507" pitchFamily="18" charset="2"/>
                </a:rPr>
                <a:t>；</a:t>
              </a:r>
              <a:r>
                <a:rPr lang="zh-CN" altLang="en-US" sz="2600" b="1" dirty="0">
                  <a:ea typeface="黑体" panose="02010609060101010101" pitchFamily="49" charset="-122"/>
                  <a:cs typeface="Times New Roman" panose="02020603050405020304" pitchFamily="18" charset="0"/>
                </a:rPr>
                <a:t>   </a:t>
              </a:r>
              <a:r>
                <a:rPr lang="en-US" altLang="zh-CN" sz="2600" b="1" i="1" dirty="0">
                  <a:ea typeface="黑体" panose="02010609060101010101" pitchFamily="49" charset="-122"/>
                  <a:cs typeface="Times New Roman" panose="02020603050405020304" pitchFamily="18" charset="0"/>
                </a:rPr>
                <a:t>u</a:t>
              </a:r>
              <a:r>
                <a:rPr lang="en-US" altLang="zh-CN" sz="2600" b="1" dirty="0">
                  <a:ea typeface="黑体" panose="02010609060101010101" pitchFamily="49" charset="-122"/>
                  <a:cs typeface="Times New Roman" panose="02020603050405020304" pitchFamily="18" charset="0"/>
                </a:rPr>
                <a:t> </a:t>
              </a:r>
              <a:r>
                <a:rPr lang="zh-CN" altLang="en-US" sz="2600" b="1" dirty="0">
                  <a:ea typeface="黑体" panose="02010609060101010101" pitchFamily="49" charset="-122"/>
                  <a:cs typeface="Times New Roman" panose="02020603050405020304" pitchFamily="18" charset="0"/>
                </a:rPr>
                <a:t>落后 </a:t>
              </a:r>
              <a:r>
                <a:rPr lang="en-US" altLang="zh-CN" sz="2600" b="1" i="1" dirty="0" err="1">
                  <a:ea typeface="黑体" panose="02010609060101010101" pitchFamily="49" charset="-122"/>
                  <a:cs typeface="Times New Roman" panose="02020603050405020304" pitchFamily="18" charset="0"/>
                </a:rPr>
                <a:t>i</a:t>
              </a:r>
              <a:r>
                <a:rPr lang="en-US" altLang="zh-CN" sz="2600" b="1" dirty="0">
                  <a:ea typeface="黑体" panose="02010609060101010101" pitchFamily="49" charset="-122"/>
                  <a:cs typeface="Times New Roman" panose="02020603050405020304" pitchFamily="18" charset="0"/>
                </a:rPr>
                <a:t> </a:t>
              </a:r>
              <a:r>
                <a:rPr lang="zh-CN" altLang="en-US" sz="2600" b="1" dirty="0">
                  <a:ea typeface="黑体" panose="02010609060101010101" pitchFamily="49" charset="-122"/>
                  <a:cs typeface="Times New Roman" panose="02020603050405020304" pitchFamily="18" charset="0"/>
                </a:rPr>
                <a:t>－－电路呈容性</a:t>
              </a:r>
            </a:p>
          </p:txBody>
        </p:sp>
        <p:graphicFrame>
          <p:nvGraphicFramePr>
            <p:cNvPr id="85" name="对象 84">
              <a:extLst>
                <a:ext uri="{FF2B5EF4-FFF2-40B4-BE49-F238E27FC236}">
                  <a16:creationId xmlns:a16="http://schemas.microsoft.com/office/drawing/2014/main" id="{E15E7CD5-F9A7-4920-814E-A1B404C88181}"/>
                </a:ext>
              </a:extLst>
            </p:cNvPr>
            <p:cNvGraphicFramePr>
              <a:graphicFrameLocks noChangeAspect="1"/>
            </p:cNvGraphicFramePr>
            <p:nvPr>
              <p:extLst>
                <p:ext uri="{D42A27DB-BD31-4B8C-83A1-F6EECF244321}">
                  <p14:modId xmlns:p14="http://schemas.microsoft.com/office/powerpoint/2010/main" val="762061795"/>
                </p:ext>
              </p:extLst>
            </p:nvPr>
          </p:nvGraphicFramePr>
          <p:xfrm>
            <a:off x="755024" y="4656165"/>
            <a:ext cx="1487488" cy="523875"/>
          </p:xfrm>
          <a:graphic>
            <a:graphicData uri="http://schemas.openxmlformats.org/presentationml/2006/ole">
              <mc:AlternateContent xmlns:mc="http://schemas.openxmlformats.org/markup-compatibility/2006">
                <mc:Choice xmlns:v="urn:schemas-microsoft-com:vml" Requires="v">
                  <p:oleObj spid="_x0000_s363903" name="公式" r:id="rId10" imgW="685800" imgH="241200" progId="Equation.3">
                    <p:embed/>
                  </p:oleObj>
                </mc:Choice>
                <mc:Fallback>
                  <p:oleObj name="公式" r:id="rId10" imgW="685800" imgH="241200" progId="Equation.3">
                    <p:embed/>
                    <p:pic>
                      <p:nvPicPr>
                        <p:cNvPr id="83" name="对象 82">
                          <a:extLst>
                            <a:ext uri="{FF2B5EF4-FFF2-40B4-BE49-F238E27FC236}">
                              <a16:creationId xmlns:a16="http://schemas.microsoft.com/office/drawing/2014/main" id="{A1BF81B3-7C6A-4BAC-A7F6-2A856825A3DF}"/>
                            </a:ext>
                          </a:extLst>
                        </p:cNvPr>
                        <p:cNvPicPr/>
                        <p:nvPr/>
                      </p:nvPicPr>
                      <p:blipFill>
                        <a:blip r:embed="rId11"/>
                        <a:stretch>
                          <a:fillRect/>
                        </a:stretch>
                      </p:blipFill>
                      <p:spPr>
                        <a:xfrm>
                          <a:off x="755024" y="4656165"/>
                          <a:ext cx="1487488" cy="523875"/>
                        </a:xfrm>
                        <a:prstGeom prst="rect">
                          <a:avLst/>
                        </a:prstGeom>
                      </p:spPr>
                    </p:pic>
                  </p:oleObj>
                </mc:Fallback>
              </mc:AlternateContent>
            </a:graphicData>
          </a:graphic>
        </p:graphicFrame>
      </p:grpSp>
      <p:grpSp>
        <p:nvGrpSpPr>
          <p:cNvPr id="4" name="组合 3">
            <a:extLst>
              <a:ext uri="{FF2B5EF4-FFF2-40B4-BE49-F238E27FC236}">
                <a16:creationId xmlns:a16="http://schemas.microsoft.com/office/drawing/2014/main" id="{CDB67483-6C5E-4D11-9822-F73AC35B9BA2}"/>
              </a:ext>
            </a:extLst>
          </p:cNvPr>
          <p:cNvGrpSpPr/>
          <p:nvPr/>
        </p:nvGrpSpPr>
        <p:grpSpPr>
          <a:xfrm>
            <a:off x="661302" y="5770505"/>
            <a:ext cx="8299067" cy="595715"/>
            <a:chOff x="505306" y="5263218"/>
            <a:chExt cx="7660677" cy="549891"/>
          </a:xfrm>
        </p:grpSpPr>
        <p:sp>
          <p:nvSpPr>
            <p:cNvPr id="86" name="Text Box 29">
              <a:extLst>
                <a:ext uri="{FF2B5EF4-FFF2-40B4-BE49-F238E27FC236}">
                  <a16:creationId xmlns:a16="http://schemas.microsoft.com/office/drawing/2014/main" id="{0F909B8E-FF21-4BBA-AB4B-D9C593078F05}"/>
                </a:ext>
              </a:extLst>
            </p:cNvPr>
            <p:cNvSpPr txBox="1">
              <a:spLocks noChangeArrowheads="1"/>
            </p:cNvSpPr>
            <p:nvPr/>
          </p:nvSpPr>
          <p:spPr bwMode="auto">
            <a:xfrm>
              <a:off x="505306" y="5263218"/>
              <a:ext cx="7660677" cy="45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sz="2600" b="1" dirty="0">
                  <a:ea typeface="黑体" panose="02010609060101010101" pitchFamily="49" charset="-122"/>
                  <a:cs typeface="Times New Roman" panose="02020603050405020304" pitchFamily="18" charset="0"/>
                </a:rPr>
                <a:t>当                    时，</a:t>
              </a:r>
              <a:r>
                <a:rPr lang="zh-CN" altLang="en-US" sz="2600" b="1" dirty="0">
                  <a:ea typeface="黑体" panose="02010609060101010101" pitchFamily="49" charset="-122"/>
                  <a:cs typeface="Times New Roman" panose="02020603050405020304" pitchFamily="18" charset="0"/>
                  <a:sym typeface="Symbol" panose="05050102010706020507" pitchFamily="18" charset="2"/>
                </a:rPr>
                <a:t></a:t>
              </a:r>
              <a:r>
                <a:rPr lang="en-US" altLang="zh-CN" sz="2600" b="1" dirty="0">
                  <a:ea typeface="黑体" panose="02010609060101010101" pitchFamily="49" charset="-122"/>
                  <a:cs typeface="Times New Roman" panose="02020603050405020304" pitchFamily="18" charset="0"/>
                  <a:sym typeface="Symbol" panose="05050102010706020507" pitchFamily="18" charset="2"/>
                </a:rPr>
                <a:t>=0</a:t>
              </a:r>
              <a:r>
                <a:rPr lang="zh-CN" altLang="en-US" sz="2600" b="1" dirty="0">
                  <a:ea typeface="黑体" panose="02010609060101010101" pitchFamily="49" charset="-122"/>
                  <a:cs typeface="Times New Roman" panose="02020603050405020304" pitchFamily="18" charset="0"/>
                  <a:sym typeface="Symbol" panose="05050102010706020507" pitchFamily="18" charset="2"/>
                </a:rPr>
                <a:t>；</a:t>
              </a:r>
              <a:r>
                <a:rPr lang="zh-CN" altLang="en-US" sz="2600" b="1" dirty="0">
                  <a:ea typeface="黑体" panose="02010609060101010101" pitchFamily="49" charset="-122"/>
                  <a:cs typeface="Times New Roman" panose="02020603050405020304" pitchFamily="18" charset="0"/>
                </a:rPr>
                <a:t>   </a:t>
              </a:r>
              <a:r>
                <a:rPr lang="en-US" altLang="zh-CN" sz="2600" b="1" i="1" dirty="0">
                  <a:ea typeface="黑体" panose="02010609060101010101" pitchFamily="49" charset="-122"/>
                  <a:cs typeface="Times New Roman" panose="02020603050405020304" pitchFamily="18" charset="0"/>
                </a:rPr>
                <a:t>u</a:t>
              </a:r>
              <a:r>
                <a:rPr lang="en-US" altLang="zh-CN" sz="2600" b="1" dirty="0">
                  <a:ea typeface="黑体" panose="02010609060101010101" pitchFamily="49" charset="-122"/>
                  <a:cs typeface="Times New Roman" panose="02020603050405020304" pitchFamily="18" charset="0"/>
                </a:rPr>
                <a:t> </a:t>
              </a:r>
              <a:r>
                <a:rPr lang="zh-CN" altLang="en-US" sz="2600" b="1" dirty="0">
                  <a:ea typeface="黑体" panose="02010609060101010101" pitchFamily="49" charset="-122"/>
                  <a:cs typeface="Times New Roman" panose="02020603050405020304" pitchFamily="18" charset="0"/>
                </a:rPr>
                <a:t>、 </a:t>
              </a:r>
              <a:r>
                <a:rPr lang="en-US" altLang="zh-CN" sz="2600" b="1" i="1" dirty="0" err="1">
                  <a:ea typeface="黑体" panose="02010609060101010101" pitchFamily="49" charset="-122"/>
                  <a:cs typeface="Times New Roman" panose="02020603050405020304" pitchFamily="18" charset="0"/>
                </a:rPr>
                <a:t>i</a:t>
              </a:r>
              <a:r>
                <a:rPr lang="en-US" altLang="zh-CN" sz="2600" b="1" i="1" dirty="0">
                  <a:ea typeface="黑体" panose="02010609060101010101" pitchFamily="49" charset="-122"/>
                  <a:cs typeface="Times New Roman" panose="02020603050405020304" pitchFamily="18" charset="0"/>
                </a:rPr>
                <a:t> </a:t>
              </a:r>
              <a:r>
                <a:rPr lang="zh-CN" altLang="en-US" sz="2600" b="1" dirty="0">
                  <a:ea typeface="黑体" panose="02010609060101010101" pitchFamily="49" charset="-122"/>
                  <a:cs typeface="Times New Roman" panose="02020603050405020304" pitchFamily="18" charset="0"/>
                </a:rPr>
                <a:t>同相</a:t>
              </a:r>
              <a:r>
                <a:rPr lang="en-US" altLang="zh-CN" sz="2600" b="1" dirty="0">
                  <a:ea typeface="黑体" panose="02010609060101010101" pitchFamily="49" charset="-122"/>
                  <a:cs typeface="Times New Roman" panose="02020603050405020304" pitchFamily="18" charset="0"/>
                </a:rPr>
                <a:t> </a:t>
              </a:r>
              <a:r>
                <a:rPr lang="zh-CN" altLang="en-US" sz="2600" b="1" dirty="0">
                  <a:ea typeface="黑体" panose="02010609060101010101" pitchFamily="49" charset="-122"/>
                  <a:cs typeface="Times New Roman" panose="02020603050405020304" pitchFamily="18" charset="0"/>
                </a:rPr>
                <a:t>－－电路呈电阻性</a:t>
              </a:r>
            </a:p>
          </p:txBody>
        </p:sp>
        <p:graphicFrame>
          <p:nvGraphicFramePr>
            <p:cNvPr id="87" name="对象 86">
              <a:extLst>
                <a:ext uri="{FF2B5EF4-FFF2-40B4-BE49-F238E27FC236}">
                  <a16:creationId xmlns:a16="http://schemas.microsoft.com/office/drawing/2014/main" id="{976D5FCC-2446-47C4-B71F-844B849E4610}"/>
                </a:ext>
              </a:extLst>
            </p:cNvPr>
            <p:cNvGraphicFramePr>
              <a:graphicFrameLocks noChangeAspect="1"/>
            </p:cNvGraphicFramePr>
            <p:nvPr>
              <p:extLst>
                <p:ext uri="{D42A27DB-BD31-4B8C-83A1-F6EECF244321}">
                  <p14:modId xmlns:p14="http://schemas.microsoft.com/office/powerpoint/2010/main" val="4091140223"/>
                </p:ext>
              </p:extLst>
            </p:nvPr>
          </p:nvGraphicFramePr>
          <p:xfrm>
            <a:off x="975250" y="5289234"/>
            <a:ext cx="1487488" cy="523875"/>
          </p:xfrm>
          <a:graphic>
            <a:graphicData uri="http://schemas.openxmlformats.org/presentationml/2006/ole">
              <mc:AlternateContent xmlns:mc="http://schemas.openxmlformats.org/markup-compatibility/2006">
                <mc:Choice xmlns:v="urn:schemas-microsoft-com:vml" Requires="v">
                  <p:oleObj spid="_x0000_s363904" name="公式" r:id="rId12" imgW="685800" imgH="241200" progId="Equation.3">
                    <p:embed/>
                  </p:oleObj>
                </mc:Choice>
                <mc:Fallback>
                  <p:oleObj name="公式" r:id="rId12" imgW="685800" imgH="241200" progId="Equation.3">
                    <p:embed/>
                    <p:pic>
                      <p:nvPicPr>
                        <p:cNvPr id="83" name="对象 82">
                          <a:extLst>
                            <a:ext uri="{FF2B5EF4-FFF2-40B4-BE49-F238E27FC236}">
                              <a16:creationId xmlns:a16="http://schemas.microsoft.com/office/drawing/2014/main" id="{A1BF81B3-7C6A-4BAC-A7F6-2A856825A3DF}"/>
                            </a:ext>
                          </a:extLst>
                        </p:cNvPr>
                        <p:cNvPicPr/>
                        <p:nvPr/>
                      </p:nvPicPr>
                      <p:blipFill>
                        <a:blip r:embed="rId13"/>
                        <a:stretch>
                          <a:fillRect/>
                        </a:stretch>
                      </p:blipFill>
                      <p:spPr>
                        <a:xfrm>
                          <a:off x="975250" y="5289234"/>
                          <a:ext cx="1487488" cy="523875"/>
                        </a:xfrm>
                        <a:prstGeom prst="rect">
                          <a:avLst/>
                        </a:prstGeom>
                      </p:spPr>
                    </p:pic>
                  </p:oleObj>
                </mc:Fallback>
              </mc:AlternateContent>
            </a:graphicData>
          </a:graphic>
        </p:graphicFrame>
      </p:grpSp>
      <p:sp>
        <p:nvSpPr>
          <p:cNvPr id="5" name="灯片编号占位符 4">
            <a:extLst>
              <a:ext uri="{FF2B5EF4-FFF2-40B4-BE49-F238E27FC236}">
                <a16:creationId xmlns:a16="http://schemas.microsoft.com/office/drawing/2014/main" id="{A1BE9667-C05E-4509-9D1A-91F408AE57C1}"/>
              </a:ext>
            </a:extLst>
          </p:cNvPr>
          <p:cNvSpPr>
            <a:spLocks noGrp="1"/>
          </p:cNvSpPr>
          <p:nvPr>
            <p:ph type="sldNum" sz="quarter" idx="12"/>
          </p:nvPr>
        </p:nvSpPr>
        <p:spPr/>
        <p:txBody>
          <a:bodyPr/>
          <a:lstStyle/>
          <a:p>
            <a:fld id="{DD7B16FF-69CA-4A0B-BD3A-C4B4E2184A49}" type="slidenum">
              <a:rPr lang="zh-CN" altLang="en-US" smtClean="0"/>
              <a:pPr/>
              <a:t>87</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9570">
                                            <p:txEl>
                                              <p:pRg st="0" end="0"/>
                                            </p:txEl>
                                          </p:spTgt>
                                        </p:tgtEl>
                                        <p:attrNameLst>
                                          <p:attrName>style.visibility</p:attrName>
                                        </p:attrNameLst>
                                      </p:cBhvr>
                                      <p:to>
                                        <p:strVal val="visible"/>
                                      </p:to>
                                    </p:set>
                                    <p:anim calcmode="lin" valueType="num">
                                      <p:cBhvr additive="base">
                                        <p:cTn id="7" dur="500" fill="hold"/>
                                        <p:tgtEl>
                                          <p:spTgt spid="1095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957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wipe(left)">
                                      <p:cBhvr>
                                        <p:cTn id="13" dur="500"/>
                                        <p:tgtEl>
                                          <p:spTgt spid="8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82"/>
                                        </p:tgtEl>
                                        <p:attrNameLst>
                                          <p:attrName>style.visibility</p:attrName>
                                        </p:attrNameLst>
                                      </p:cBhvr>
                                      <p:to>
                                        <p:strVal val="visible"/>
                                      </p:to>
                                    </p:set>
                                    <p:animEffect transition="in" filter="wipe(left)">
                                      <p:cBhvr>
                                        <p:cTn id="18" dur="500"/>
                                        <p:tgtEl>
                                          <p:spTgt spid="8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09630"/>
                                        </p:tgtEl>
                                        <p:attrNameLst>
                                          <p:attrName>style.visibility</p:attrName>
                                        </p:attrNameLst>
                                      </p:cBhvr>
                                      <p:to>
                                        <p:strVal val="visible"/>
                                      </p:to>
                                    </p:set>
                                    <p:anim calcmode="lin" valueType="num">
                                      <p:cBhvr additive="base">
                                        <p:cTn id="23" dur="500" fill="hold"/>
                                        <p:tgtEl>
                                          <p:spTgt spid="109630"/>
                                        </p:tgtEl>
                                        <p:attrNameLst>
                                          <p:attrName>ppt_x</p:attrName>
                                        </p:attrNameLst>
                                      </p:cBhvr>
                                      <p:tavLst>
                                        <p:tav tm="0">
                                          <p:val>
                                            <p:strVal val="0-#ppt_w/2"/>
                                          </p:val>
                                        </p:tav>
                                        <p:tav tm="100000">
                                          <p:val>
                                            <p:strVal val="#ppt_x"/>
                                          </p:val>
                                        </p:tav>
                                      </p:tavLst>
                                    </p:anim>
                                    <p:anim calcmode="lin" valueType="num">
                                      <p:cBhvr additive="base">
                                        <p:cTn id="24" dur="500" fill="hold"/>
                                        <p:tgtEl>
                                          <p:spTgt spid="109630"/>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109590"/>
                                        </p:tgtEl>
                                        <p:attrNameLst>
                                          <p:attrName>style.visibility</p:attrName>
                                        </p:attrNameLst>
                                      </p:cBhvr>
                                      <p:to>
                                        <p:strVal val="visible"/>
                                      </p:to>
                                    </p:set>
                                    <p:anim calcmode="lin" valueType="num">
                                      <p:cBhvr additive="base">
                                        <p:cTn id="29" dur="500" fill="hold"/>
                                        <p:tgtEl>
                                          <p:spTgt spid="109590"/>
                                        </p:tgtEl>
                                        <p:attrNameLst>
                                          <p:attrName>ppt_x</p:attrName>
                                        </p:attrNameLst>
                                      </p:cBhvr>
                                      <p:tavLst>
                                        <p:tav tm="0">
                                          <p:val>
                                            <p:strVal val="1+#ppt_w/2"/>
                                          </p:val>
                                        </p:tav>
                                        <p:tav tm="100000">
                                          <p:val>
                                            <p:strVal val="#ppt_x"/>
                                          </p:val>
                                        </p:tav>
                                      </p:tavLst>
                                    </p:anim>
                                    <p:anim calcmode="lin" valueType="num">
                                      <p:cBhvr additive="base">
                                        <p:cTn id="30" dur="500" fill="hold"/>
                                        <p:tgtEl>
                                          <p:spTgt spid="109590"/>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left)">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ipe(left)">
                                      <p:cBhvr>
                                        <p:cTn id="40" dur="500"/>
                                        <p:tgtEl>
                                          <p:spTgt spid="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left)">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0" grpId="0" build="p"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641" name="Group 49">
            <a:extLst>
              <a:ext uri="{FF2B5EF4-FFF2-40B4-BE49-F238E27FC236}">
                <a16:creationId xmlns:a16="http://schemas.microsoft.com/office/drawing/2014/main" id="{A01E059B-60B3-4E11-A830-3288EE039A86}"/>
              </a:ext>
            </a:extLst>
          </p:cNvPr>
          <p:cNvGrpSpPr>
            <a:grpSpLocks/>
          </p:cNvGrpSpPr>
          <p:nvPr/>
        </p:nvGrpSpPr>
        <p:grpSpPr bwMode="auto">
          <a:xfrm>
            <a:off x="3028417" y="254264"/>
            <a:ext cx="5076825" cy="2662238"/>
            <a:chOff x="2244" y="252"/>
            <a:chExt cx="2952" cy="1548"/>
          </a:xfrm>
        </p:grpSpPr>
        <p:sp>
          <p:nvSpPr>
            <p:cNvPr id="110594" name="AutoShape 2">
              <a:extLst>
                <a:ext uri="{FF2B5EF4-FFF2-40B4-BE49-F238E27FC236}">
                  <a16:creationId xmlns:a16="http://schemas.microsoft.com/office/drawing/2014/main" id="{20E1EF61-47E3-4590-A3B4-8475270BBA43}"/>
                </a:ext>
              </a:extLst>
            </p:cNvPr>
            <p:cNvSpPr>
              <a:spLocks noChangeArrowheads="1"/>
            </p:cNvSpPr>
            <p:nvPr/>
          </p:nvSpPr>
          <p:spPr bwMode="auto">
            <a:xfrm>
              <a:off x="2244" y="252"/>
              <a:ext cx="2952" cy="1548"/>
            </a:xfrm>
            <a:prstGeom prst="cloudCallout">
              <a:avLst>
                <a:gd name="adj1" fmla="val -56333"/>
                <a:gd name="adj2" fmla="val 40375"/>
              </a:avLst>
            </a:prstGeom>
            <a:solidFill>
              <a:srgbClr val="FFFFFF"/>
            </a:soli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120000"/>
                </a:lnSpc>
              </a:pPr>
              <a:endParaRPr lang="zh-CN" altLang="zh-CN" sz="2600" b="1">
                <a:ea typeface="黑体" panose="02010609060101010101" pitchFamily="49" charset="-122"/>
                <a:cs typeface="Times New Roman" panose="02020603050405020304" pitchFamily="18" charset="0"/>
              </a:endParaRPr>
            </a:p>
          </p:txBody>
        </p:sp>
        <p:sp>
          <p:nvSpPr>
            <p:cNvPr id="110595" name="Text Box 3">
              <a:extLst>
                <a:ext uri="{FF2B5EF4-FFF2-40B4-BE49-F238E27FC236}">
                  <a16:creationId xmlns:a16="http://schemas.microsoft.com/office/drawing/2014/main" id="{175AE852-99FA-4361-877A-885A37AC2D3A}"/>
                </a:ext>
              </a:extLst>
            </p:cNvPr>
            <p:cNvSpPr txBox="1">
              <a:spLocks noChangeArrowheads="1"/>
            </p:cNvSpPr>
            <p:nvPr/>
          </p:nvSpPr>
          <p:spPr bwMode="auto">
            <a:xfrm>
              <a:off x="2609" y="450"/>
              <a:ext cx="2250" cy="8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120000"/>
                </a:lnSpc>
              </a:pPr>
              <a:r>
                <a:rPr lang="zh-CN" altLang="en-US" sz="2600" b="1">
                  <a:solidFill>
                    <a:srgbClr val="0000FF"/>
                  </a:solidFill>
                  <a:ea typeface="黑体" panose="02010609060101010101" pitchFamily="49" charset="-122"/>
                  <a:cs typeface="Times New Roman" panose="02020603050405020304" pitchFamily="18" charset="0"/>
                </a:rPr>
                <a:t>假设</a:t>
              </a:r>
              <a:r>
                <a:rPr lang="en-US" altLang="zh-CN" sz="2600" b="1" i="1">
                  <a:solidFill>
                    <a:srgbClr val="0000FF"/>
                  </a:solidFill>
                  <a:ea typeface="黑体" panose="02010609060101010101" pitchFamily="49" charset="-122"/>
                  <a:cs typeface="Times New Roman" panose="02020603050405020304" pitchFamily="18" charset="0"/>
                </a:rPr>
                <a:t>R</a:t>
              </a:r>
              <a:r>
                <a:rPr lang="zh-CN" altLang="en-US" sz="2600" b="1" i="1">
                  <a:solidFill>
                    <a:srgbClr val="0000FF"/>
                  </a:solidFill>
                  <a:ea typeface="黑体" panose="02010609060101010101" pitchFamily="49" charset="-122"/>
                  <a:cs typeface="Times New Roman" panose="02020603050405020304" pitchFamily="18" charset="0"/>
                </a:rPr>
                <a:t>、</a:t>
              </a:r>
              <a:r>
                <a:rPr lang="en-US" altLang="zh-CN" sz="2600" b="1" i="1">
                  <a:solidFill>
                    <a:srgbClr val="0000FF"/>
                  </a:solidFill>
                  <a:ea typeface="黑体" panose="02010609060101010101" pitchFamily="49" charset="-122"/>
                  <a:cs typeface="Times New Roman" panose="02020603050405020304" pitchFamily="18" charset="0"/>
                </a:rPr>
                <a:t>L</a:t>
              </a:r>
              <a:r>
                <a:rPr lang="zh-CN" altLang="en-US" sz="2600" b="1" i="1">
                  <a:solidFill>
                    <a:srgbClr val="0000FF"/>
                  </a:solidFill>
                  <a:ea typeface="黑体" panose="02010609060101010101" pitchFamily="49" charset="-122"/>
                  <a:cs typeface="Times New Roman" panose="02020603050405020304" pitchFamily="18" charset="0"/>
                </a:rPr>
                <a:t>、</a:t>
              </a:r>
              <a:r>
                <a:rPr lang="en-US" altLang="zh-CN" sz="2600" b="1" i="1">
                  <a:solidFill>
                    <a:srgbClr val="0000FF"/>
                  </a:solidFill>
                  <a:ea typeface="黑体" panose="02010609060101010101" pitchFamily="49" charset="-122"/>
                  <a:cs typeface="Times New Roman" panose="02020603050405020304" pitchFamily="18" charset="0"/>
                </a:rPr>
                <a:t>C</a:t>
              </a:r>
              <a:r>
                <a:rPr lang="zh-CN" altLang="en-US" sz="2600" b="1">
                  <a:solidFill>
                    <a:srgbClr val="0000FF"/>
                  </a:solidFill>
                  <a:ea typeface="黑体" panose="02010609060101010101" pitchFamily="49" charset="-122"/>
                  <a:cs typeface="Times New Roman" panose="02020603050405020304" pitchFamily="18" charset="0"/>
                </a:rPr>
                <a:t>已定，</a:t>
              </a:r>
            </a:p>
            <a:p>
              <a:pPr algn="ctr" eaLnBrk="0" hangingPunct="0">
                <a:lnSpc>
                  <a:spcPct val="120000"/>
                </a:lnSpc>
              </a:pPr>
              <a:r>
                <a:rPr lang="zh-CN" altLang="en-US" sz="2600" b="1">
                  <a:solidFill>
                    <a:srgbClr val="0000FF"/>
                  </a:solidFill>
                  <a:ea typeface="黑体" panose="02010609060101010101" pitchFamily="49" charset="-122"/>
                  <a:cs typeface="Times New Roman" panose="02020603050405020304" pitchFamily="18" charset="0"/>
                </a:rPr>
                <a:t>电路性质能否确定？</a:t>
              </a:r>
            </a:p>
            <a:p>
              <a:pPr algn="ctr" eaLnBrk="0" hangingPunct="0">
                <a:lnSpc>
                  <a:spcPct val="120000"/>
                </a:lnSpc>
              </a:pPr>
              <a:r>
                <a:rPr lang="zh-CN" altLang="en-US" sz="2600" b="1">
                  <a:solidFill>
                    <a:srgbClr val="0000FF"/>
                  </a:solidFill>
                  <a:ea typeface="黑体" panose="02010609060101010101" pitchFamily="49" charset="-122"/>
                  <a:cs typeface="Times New Roman" panose="02020603050405020304" pitchFamily="18" charset="0"/>
                </a:rPr>
                <a:t>（阻性？感性？容性？）</a:t>
              </a:r>
            </a:p>
          </p:txBody>
        </p:sp>
      </p:grpSp>
      <p:sp>
        <p:nvSpPr>
          <p:cNvPr id="110596" name="Text Box 4">
            <a:extLst>
              <a:ext uri="{FF2B5EF4-FFF2-40B4-BE49-F238E27FC236}">
                <a16:creationId xmlns:a16="http://schemas.microsoft.com/office/drawing/2014/main" id="{C7B84D6C-ABE1-4080-9CD2-87A5D24CE474}"/>
              </a:ext>
            </a:extLst>
          </p:cNvPr>
          <p:cNvSpPr txBox="1">
            <a:spLocks noChangeArrowheads="1"/>
          </p:cNvSpPr>
          <p:nvPr/>
        </p:nvSpPr>
        <p:spPr bwMode="auto">
          <a:xfrm>
            <a:off x="7061464" y="3064405"/>
            <a:ext cx="1317740" cy="508665"/>
          </a:xfrm>
          <a:prstGeom prst="rect">
            <a:avLst/>
          </a:prstGeom>
          <a:noFill/>
          <a:ln w="38100">
            <a:solidFill>
              <a:srgbClr val="FF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120000"/>
              </a:lnSpc>
            </a:pPr>
            <a:r>
              <a:rPr lang="zh-CN" altLang="en-US" sz="2600" b="1" dirty="0">
                <a:solidFill>
                  <a:srgbClr val="FF0000"/>
                </a:solidFill>
                <a:latin typeface="黑体" panose="02010609060101010101" pitchFamily="49" charset="-122"/>
                <a:ea typeface="黑体" panose="02010609060101010101" pitchFamily="49" charset="-122"/>
              </a:rPr>
              <a:t>不能！</a:t>
            </a:r>
          </a:p>
        </p:txBody>
      </p:sp>
      <p:grpSp>
        <p:nvGrpSpPr>
          <p:cNvPr id="110597" name="Group 5">
            <a:extLst>
              <a:ext uri="{FF2B5EF4-FFF2-40B4-BE49-F238E27FC236}">
                <a16:creationId xmlns:a16="http://schemas.microsoft.com/office/drawing/2014/main" id="{CDA10F83-EA28-403A-A96C-F3A0ADD3AFD1}"/>
              </a:ext>
            </a:extLst>
          </p:cNvPr>
          <p:cNvGrpSpPr>
            <a:grpSpLocks/>
          </p:cNvGrpSpPr>
          <p:nvPr/>
        </p:nvGrpSpPr>
        <p:grpSpPr bwMode="auto">
          <a:xfrm>
            <a:off x="2312311" y="4331324"/>
            <a:ext cx="6934200" cy="2194455"/>
            <a:chOff x="1284" y="2658"/>
            <a:chExt cx="4032" cy="1276"/>
          </a:xfrm>
        </p:grpSpPr>
        <p:sp>
          <p:nvSpPr>
            <p:cNvPr id="110598" name="Rectangle 6">
              <a:extLst>
                <a:ext uri="{FF2B5EF4-FFF2-40B4-BE49-F238E27FC236}">
                  <a16:creationId xmlns:a16="http://schemas.microsoft.com/office/drawing/2014/main" id="{F4204BE1-2E51-4F13-87AA-552FAE19D596}"/>
                </a:ext>
              </a:extLst>
            </p:cNvPr>
            <p:cNvSpPr>
              <a:spLocks noChangeArrowheads="1"/>
            </p:cNvSpPr>
            <p:nvPr/>
          </p:nvSpPr>
          <p:spPr bwMode="auto">
            <a:xfrm>
              <a:off x="1284" y="3296"/>
              <a:ext cx="4032" cy="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b="1" dirty="0">
                  <a:ea typeface="黑体" panose="02010609060101010101" pitchFamily="49" charset="-122"/>
                  <a:cs typeface="Times New Roman" panose="02020603050405020304" pitchFamily="18" charset="0"/>
                </a:rPr>
                <a:t> </a:t>
              </a:r>
              <a:r>
                <a:rPr lang="zh-CN" altLang="en-US" sz="2600" b="1" dirty="0">
                  <a:ea typeface="黑体" panose="02010609060101010101" pitchFamily="49" charset="-122"/>
                  <a:cs typeface="Times New Roman" panose="02020603050405020304" pitchFamily="18" charset="0"/>
                </a:rPr>
                <a:t>当</a:t>
              </a:r>
              <a:r>
                <a:rPr lang="en-US" altLang="zh-CN" sz="2600" b="1" i="1" dirty="0">
                  <a:ea typeface="黑体" panose="02010609060101010101" pitchFamily="49" charset="-122"/>
                  <a:cs typeface="Times New Roman" panose="02020603050405020304" pitchFamily="18" charset="0"/>
                </a:rPr>
                <a:t>ω</a:t>
              </a:r>
              <a:r>
                <a:rPr lang="zh-CN" altLang="en-US" sz="2600" b="1" dirty="0">
                  <a:ea typeface="黑体" panose="02010609060101010101" pitchFamily="49" charset="-122"/>
                  <a:cs typeface="Times New Roman" panose="02020603050405020304" pitchFamily="18" charset="0"/>
                </a:rPr>
                <a:t>不同时，可能出现：</a:t>
              </a:r>
            </a:p>
            <a:p>
              <a:pPr eaLnBrk="0" hangingPunct="0">
                <a:spcBef>
                  <a:spcPct val="50000"/>
                </a:spcBef>
              </a:pPr>
              <a:r>
                <a:rPr lang="zh-CN" altLang="en-US" sz="2600" b="1" i="1" dirty="0">
                  <a:ea typeface="黑体" panose="02010609060101010101" pitchFamily="49" charset="-122"/>
                  <a:cs typeface="Times New Roman" panose="02020603050405020304" pitchFamily="18" charset="0"/>
                </a:rPr>
                <a:t> </a:t>
              </a:r>
              <a:r>
                <a:rPr lang="en-US" altLang="zh-CN" sz="2600" b="1" i="1" dirty="0">
                  <a:ea typeface="黑体" panose="02010609060101010101" pitchFamily="49" charset="-122"/>
                  <a:cs typeface="Times New Roman" panose="02020603050405020304" pitchFamily="18" charset="0"/>
                </a:rPr>
                <a:t>X</a:t>
              </a:r>
              <a:r>
                <a:rPr lang="en-US" altLang="zh-CN" sz="2600" b="1" i="1" baseline="-25000" dirty="0">
                  <a:ea typeface="黑体" panose="02010609060101010101" pitchFamily="49" charset="-122"/>
                  <a:cs typeface="Times New Roman" panose="02020603050405020304" pitchFamily="18" charset="0"/>
                </a:rPr>
                <a:t>L</a:t>
              </a:r>
              <a:r>
                <a:rPr lang="en-US" altLang="zh-CN" sz="2600" b="1" baseline="-25000" dirty="0">
                  <a:ea typeface="黑体" panose="02010609060101010101" pitchFamily="49" charset="-122"/>
                  <a:cs typeface="Times New Roman" panose="02020603050405020304" pitchFamily="18" charset="0"/>
                </a:rPr>
                <a:t> </a:t>
              </a:r>
              <a:r>
                <a:rPr lang="en-US" altLang="zh-CN" sz="2600" b="1" i="1" dirty="0">
                  <a:ea typeface="黑体" panose="02010609060101010101" pitchFamily="49" charset="-122"/>
                  <a:cs typeface="Times New Roman" panose="02020603050405020304" pitchFamily="18" charset="0"/>
                </a:rPr>
                <a:t>&gt;</a:t>
              </a:r>
              <a:r>
                <a:rPr lang="en-US" altLang="zh-CN" sz="2600" b="1" i="1" baseline="-25000" dirty="0">
                  <a:ea typeface="黑体" panose="02010609060101010101" pitchFamily="49" charset="-122"/>
                  <a:cs typeface="Times New Roman" panose="02020603050405020304" pitchFamily="18" charset="0"/>
                </a:rPr>
                <a:t> </a:t>
              </a:r>
              <a:r>
                <a:rPr lang="en-US" altLang="zh-CN" sz="2600" b="1" i="1" dirty="0">
                  <a:ea typeface="黑体" panose="02010609060101010101" pitchFamily="49" charset="-122"/>
                  <a:cs typeface="Times New Roman" panose="02020603050405020304" pitchFamily="18" charset="0"/>
                </a:rPr>
                <a:t>X</a:t>
              </a:r>
              <a:r>
                <a:rPr lang="en-US" altLang="zh-CN" sz="2600" b="1" i="1" baseline="-25000" dirty="0">
                  <a:ea typeface="黑体" panose="02010609060101010101" pitchFamily="49" charset="-122"/>
                  <a:cs typeface="Times New Roman" panose="02020603050405020304" pitchFamily="18" charset="0"/>
                </a:rPr>
                <a:t>C</a:t>
              </a:r>
              <a:r>
                <a:rPr lang="en-US" altLang="zh-CN" sz="2600" b="1" baseline="-25000" dirty="0">
                  <a:ea typeface="黑体" panose="02010609060101010101" pitchFamily="49" charset="-122"/>
                  <a:cs typeface="Times New Roman" panose="02020603050405020304" pitchFamily="18" charset="0"/>
                </a:rPr>
                <a:t> </a:t>
              </a:r>
              <a:r>
                <a:rPr lang="zh-CN" altLang="en-US" sz="2600" b="1" dirty="0">
                  <a:ea typeface="黑体" panose="02010609060101010101" pitchFamily="49" charset="-122"/>
                  <a:cs typeface="Times New Roman" panose="02020603050405020304" pitchFamily="18" charset="0"/>
                </a:rPr>
                <a:t>，或 </a:t>
              </a:r>
              <a:r>
                <a:rPr lang="en-US" altLang="zh-CN" sz="2600" b="1" i="1" dirty="0">
                  <a:ea typeface="黑体" panose="02010609060101010101" pitchFamily="49" charset="-122"/>
                  <a:cs typeface="Times New Roman" panose="02020603050405020304" pitchFamily="18" charset="0"/>
                </a:rPr>
                <a:t>X</a:t>
              </a:r>
              <a:r>
                <a:rPr lang="en-US" altLang="zh-CN" sz="2600" b="1" i="1" baseline="-25000" dirty="0">
                  <a:ea typeface="黑体" panose="02010609060101010101" pitchFamily="49" charset="-122"/>
                  <a:cs typeface="Times New Roman" panose="02020603050405020304" pitchFamily="18" charset="0"/>
                </a:rPr>
                <a:t>L</a:t>
              </a:r>
              <a:r>
                <a:rPr lang="en-US" altLang="zh-CN" sz="2600" b="1" baseline="-25000" dirty="0">
                  <a:ea typeface="黑体" panose="02010609060101010101" pitchFamily="49" charset="-122"/>
                  <a:cs typeface="Times New Roman" panose="02020603050405020304" pitchFamily="18" charset="0"/>
                </a:rPr>
                <a:t> </a:t>
              </a:r>
              <a:r>
                <a:rPr lang="en-US" altLang="zh-CN" sz="2600" b="1" dirty="0">
                  <a:ea typeface="黑体" panose="02010609060101010101" pitchFamily="49" charset="-122"/>
                  <a:cs typeface="Times New Roman" panose="02020603050405020304" pitchFamily="18" charset="0"/>
                </a:rPr>
                <a:t>&lt;</a:t>
              </a:r>
              <a:r>
                <a:rPr lang="en-US" altLang="zh-CN" sz="2600" b="1" baseline="-25000" dirty="0">
                  <a:ea typeface="黑体" panose="02010609060101010101" pitchFamily="49" charset="-122"/>
                  <a:cs typeface="Times New Roman" panose="02020603050405020304" pitchFamily="18" charset="0"/>
                </a:rPr>
                <a:t> </a:t>
              </a:r>
              <a:r>
                <a:rPr lang="en-US" altLang="zh-CN" sz="2600" b="1" i="1" dirty="0">
                  <a:ea typeface="黑体" panose="02010609060101010101" pitchFamily="49" charset="-122"/>
                  <a:cs typeface="Times New Roman" panose="02020603050405020304" pitchFamily="18" charset="0"/>
                </a:rPr>
                <a:t>X</a:t>
              </a:r>
              <a:r>
                <a:rPr lang="en-US" altLang="zh-CN" sz="2600" b="1" i="1" baseline="-25000" dirty="0">
                  <a:ea typeface="黑体" panose="02010609060101010101" pitchFamily="49" charset="-122"/>
                  <a:cs typeface="Times New Roman" panose="02020603050405020304" pitchFamily="18" charset="0"/>
                </a:rPr>
                <a:t>C</a:t>
              </a:r>
              <a:r>
                <a:rPr lang="en-US" altLang="zh-CN" sz="2600" b="1" dirty="0">
                  <a:ea typeface="黑体" panose="02010609060101010101" pitchFamily="49" charset="-122"/>
                  <a:cs typeface="Times New Roman" panose="02020603050405020304" pitchFamily="18" charset="0"/>
                </a:rPr>
                <a:t> ,   </a:t>
              </a:r>
              <a:r>
                <a:rPr lang="zh-CN" altLang="en-US" sz="2600" b="1" dirty="0">
                  <a:ea typeface="黑体" panose="02010609060101010101" pitchFamily="49" charset="-122"/>
                  <a:cs typeface="Times New Roman" panose="02020603050405020304" pitchFamily="18" charset="0"/>
                </a:rPr>
                <a:t>或 </a:t>
              </a:r>
              <a:r>
                <a:rPr lang="en-US" altLang="zh-CN" sz="2600" b="1" i="1" dirty="0">
                  <a:ea typeface="黑体" panose="02010609060101010101" pitchFamily="49" charset="-122"/>
                  <a:cs typeface="Times New Roman" panose="02020603050405020304" pitchFamily="18" charset="0"/>
                </a:rPr>
                <a:t>X</a:t>
              </a:r>
              <a:r>
                <a:rPr lang="en-US" altLang="zh-CN" sz="2600" b="1" i="1" baseline="-25000" dirty="0">
                  <a:ea typeface="黑体" panose="02010609060101010101" pitchFamily="49" charset="-122"/>
                  <a:cs typeface="Times New Roman" panose="02020603050405020304" pitchFamily="18" charset="0"/>
                </a:rPr>
                <a:t>L </a:t>
              </a:r>
              <a:r>
                <a:rPr lang="en-US" altLang="zh-CN" sz="2600" b="1" dirty="0">
                  <a:ea typeface="黑体" panose="02010609060101010101" pitchFamily="49" charset="-122"/>
                  <a:cs typeface="Times New Roman" panose="02020603050405020304" pitchFamily="18" charset="0"/>
                </a:rPr>
                <a:t>=</a:t>
              </a:r>
              <a:r>
                <a:rPr lang="en-US" altLang="zh-CN" sz="2600" b="1" i="1" dirty="0">
                  <a:ea typeface="黑体" panose="02010609060101010101" pitchFamily="49" charset="-122"/>
                  <a:cs typeface="Times New Roman" panose="02020603050405020304" pitchFamily="18" charset="0"/>
                </a:rPr>
                <a:t>X</a:t>
              </a:r>
              <a:r>
                <a:rPr lang="en-US" altLang="zh-CN" sz="2600" b="1" i="1" baseline="-25000" dirty="0">
                  <a:ea typeface="黑体" panose="02010609060101010101" pitchFamily="49" charset="-122"/>
                  <a:cs typeface="Times New Roman" panose="02020603050405020304" pitchFamily="18" charset="0"/>
                </a:rPr>
                <a:t>C</a:t>
              </a:r>
              <a:r>
                <a:rPr lang="en-US" altLang="zh-CN" sz="2600" b="1" dirty="0">
                  <a:ea typeface="黑体" panose="02010609060101010101" pitchFamily="49" charset="-122"/>
                  <a:cs typeface="Times New Roman" panose="02020603050405020304" pitchFamily="18" charset="0"/>
                </a:rPr>
                <a:t> </a:t>
              </a:r>
              <a:r>
                <a:rPr lang="zh-CN" altLang="en-US" sz="2600" b="1" dirty="0">
                  <a:ea typeface="黑体" panose="02010609060101010101" pitchFamily="49" charset="-122"/>
                  <a:cs typeface="Times New Roman" panose="02020603050405020304" pitchFamily="18" charset="0"/>
                </a:rPr>
                <a:t>。</a:t>
              </a:r>
            </a:p>
          </p:txBody>
        </p:sp>
        <p:graphicFrame>
          <p:nvGraphicFramePr>
            <p:cNvPr id="110599" name="Object 7">
              <a:extLst>
                <a:ext uri="{FF2B5EF4-FFF2-40B4-BE49-F238E27FC236}">
                  <a16:creationId xmlns:a16="http://schemas.microsoft.com/office/drawing/2014/main" id="{BFCFCB4F-3436-446D-B3E6-6634B1BEDB5D}"/>
                </a:ext>
              </a:extLst>
            </p:cNvPr>
            <p:cNvGraphicFramePr>
              <a:graphicFrameLocks noChangeAspect="1"/>
            </p:cNvGraphicFramePr>
            <p:nvPr>
              <p:extLst>
                <p:ext uri="{D42A27DB-BD31-4B8C-83A1-F6EECF244321}">
                  <p14:modId xmlns:p14="http://schemas.microsoft.com/office/powerpoint/2010/main" val="2763673004"/>
                </p:ext>
              </p:extLst>
            </p:nvPr>
          </p:nvGraphicFramePr>
          <p:xfrm>
            <a:off x="1356" y="2658"/>
            <a:ext cx="2218" cy="629"/>
          </p:xfrm>
          <a:graphic>
            <a:graphicData uri="http://schemas.openxmlformats.org/presentationml/2006/ole">
              <mc:AlternateContent xmlns:mc="http://schemas.openxmlformats.org/markup-compatibility/2006">
                <mc:Choice xmlns:v="urn:schemas-microsoft-com:vml" Requires="v">
                  <p:oleObj spid="_x0000_s323072" name="公式" r:id="rId3" imgW="952200" imgH="291960" progId="Equation.3">
                    <p:embed/>
                  </p:oleObj>
                </mc:Choice>
                <mc:Fallback>
                  <p:oleObj name="公式" r:id="rId3" imgW="952200" imgH="29196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6" y="2658"/>
                          <a:ext cx="2218" cy="629"/>
                        </a:xfrm>
                        <a:prstGeom prst="rect">
                          <a:avLst/>
                        </a:prstGeom>
                        <a:noFill/>
                        <a:ln>
                          <a:noFill/>
                        </a:ln>
                        <a:effectLst/>
                      </p:spPr>
                    </p:pic>
                  </p:oleObj>
                </mc:Fallback>
              </mc:AlternateContent>
            </a:graphicData>
          </a:graphic>
        </p:graphicFrame>
      </p:grpSp>
      <p:grpSp>
        <p:nvGrpSpPr>
          <p:cNvPr id="50" name="组合 49">
            <a:extLst>
              <a:ext uri="{FF2B5EF4-FFF2-40B4-BE49-F238E27FC236}">
                <a16:creationId xmlns:a16="http://schemas.microsoft.com/office/drawing/2014/main" id="{CD1218C3-921C-47D5-93A3-11C56032325B}"/>
              </a:ext>
            </a:extLst>
          </p:cNvPr>
          <p:cNvGrpSpPr/>
          <p:nvPr/>
        </p:nvGrpSpPr>
        <p:grpSpPr>
          <a:xfrm>
            <a:off x="910579" y="43824"/>
            <a:ext cx="1835121" cy="3957867"/>
            <a:chOff x="650780" y="519113"/>
            <a:chExt cx="1693958" cy="3653416"/>
          </a:xfrm>
        </p:grpSpPr>
        <p:grpSp>
          <p:nvGrpSpPr>
            <p:cNvPr id="51" name="Group 63">
              <a:extLst>
                <a:ext uri="{FF2B5EF4-FFF2-40B4-BE49-F238E27FC236}">
                  <a16:creationId xmlns:a16="http://schemas.microsoft.com/office/drawing/2014/main" id="{BBF4739F-D800-4437-82EF-E11E6BE7F1F3}"/>
                </a:ext>
              </a:extLst>
            </p:cNvPr>
            <p:cNvGrpSpPr>
              <a:grpSpLocks/>
            </p:cNvGrpSpPr>
            <p:nvPr/>
          </p:nvGrpSpPr>
          <p:grpSpPr bwMode="auto">
            <a:xfrm>
              <a:off x="650780" y="713366"/>
              <a:ext cx="1233833" cy="3459163"/>
              <a:chOff x="680" y="781"/>
              <a:chExt cx="983" cy="2179"/>
            </a:xfrm>
          </p:grpSpPr>
          <p:sp>
            <p:nvSpPr>
              <p:cNvPr id="62" name="Line 64">
                <a:extLst>
                  <a:ext uri="{FF2B5EF4-FFF2-40B4-BE49-F238E27FC236}">
                    <a16:creationId xmlns:a16="http://schemas.microsoft.com/office/drawing/2014/main" id="{EF1AB81A-29FA-4789-92B2-74042BC81ED6}"/>
                  </a:ext>
                </a:extLst>
              </p:cNvPr>
              <p:cNvSpPr>
                <a:spLocks noChangeShapeType="1"/>
              </p:cNvSpPr>
              <p:nvPr/>
            </p:nvSpPr>
            <p:spPr bwMode="auto">
              <a:xfrm flipH="1">
                <a:off x="680" y="1146"/>
                <a:ext cx="0" cy="165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3" name="Line 65">
                <a:extLst>
                  <a:ext uri="{FF2B5EF4-FFF2-40B4-BE49-F238E27FC236}">
                    <a16:creationId xmlns:a16="http://schemas.microsoft.com/office/drawing/2014/main" id="{9542049E-8AE6-47B8-8A80-BA63E5016488}"/>
                  </a:ext>
                </a:extLst>
              </p:cNvPr>
              <p:cNvSpPr>
                <a:spLocks noChangeShapeType="1"/>
              </p:cNvSpPr>
              <p:nvPr/>
            </p:nvSpPr>
            <p:spPr bwMode="auto">
              <a:xfrm>
                <a:off x="827" y="781"/>
                <a:ext cx="26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4" name="Line 66">
                <a:extLst>
                  <a:ext uri="{FF2B5EF4-FFF2-40B4-BE49-F238E27FC236}">
                    <a16:creationId xmlns:a16="http://schemas.microsoft.com/office/drawing/2014/main" id="{941DC8F4-0C11-4156-918C-2CA7248B1F67}"/>
                  </a:ext>
                </a:extLst>
              </p:cNvPr>
              <p:cNvSpPr>
                <a:spLocks noChangeShapeType="1"/>
              </p:cNvSpPr>
              <p:nvPr/>
            </p:nvSpPr>
            <p:spPr bwMode="auto">
              <a:xfrm>
                <a:off x="1575" y="1220"/>
                <a:ext cx="0" cy="2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65" name="Line 67">
                <a:extLst>
                  <a:ext uri="{FF2B5EF4-FFF2-40B4-BE49-F238E27FC236}">
                    <a16:creationId xmlns:a16="http://schemas.microsoft.com/office/drawing/2014/main" id="{EA4F507C-2901-4FB6-83DA-88B9F00E88F7}"/>
                  </a:ext>
                </a:extLst>
              </p:cNvPr>
              <p:cNvSpPr>
                <a:spLocks noChangeShapeType="1"/>
              </p:cNvSpPr>
              <p:nvPr/>
            </p:nvSpPr>
            <p:spPr bwMode="auto">
              <a:xfrm>
                <a:off x="1580" y="1766"/>
                <a:ext cx="0" cy="2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dirty="0"/>
              </a:p>
            </p:txBody>
          </p:sp>
          <p:sp>
            <p:nvSpPr>
              <p:cNvPr id="66" name="Line 68">
                <a:extLst>
                  <a:ext uri="{FF2B5EF4-FFF2-40B4-BE49-F238E27FC236}">
                    <a16:creationId xmlns:a16="http://schemas.microsoft.com/office/drawing/2014/main" id="{DE7EEFAB-F63B-48E0-8273-643EE2F3A5C3}"/>
                  </a:ext>
                </a:extLst>
              </p:cNvPr>
              <p:cNvSpPr>
                <a:spLocks noChangeShapeType="1"/>
              </p:cNvSpPr>
              <p:nvPr/>
            </p:nvSpPr>
            <p:spPr bwMode="auto">
              <a:xfrm>
                <a:off x="1663" y="2431"/>
                <a:ext cx="0" cy="2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grpSp>
            <p:nvGrpSpPr>
              <p:cNvPr id="67" name="Group 69">
                <a:extLst>
                  <a:ext uri="{FF2B5EF4-FFF2-40B4-BE49-F238E27FC236}">
                    <a16:creationId xmlns:a16="http://schemas.microsoft.com/office/drawing/2014/main" id="{38810238-C300-4819-B0B6-7219BAA03482}"/>
                  </a:ext>
                </a:extLst>
              </p:cNvPr>
              <p:cNvGrpSpPr>
                <a:grpSpLocks/>
              </p:cNvGrpSpPr>
              <p:nvPr/>
            </p:nvGrpSpPr>
            <p:grpSpPr bwMode="auto">
              <a:xfrm>
                <a:off x="1293" y="2086"/>
                <a:ext cx="277" cy="874"/>
                <a:chOff x="2112" y="2110"/>
                <a:chExt cx="384" cy="1442"/>
              </a:xfrm>
            </p:grpSpPr>
            <p:sp>
              <p:nvSpPr>
                <p:cNvPr id="76" name="Line 71">
                  <a:extLst>
                    <a:ext uri="{FF2B5EF4-FFF2-40B4-BE49-F238E27FC236}">
                      <a16:creationId xmlns:a16="http://schemas.microsoft.com/office/drawing/2014/main" id="{53D294E0-3DE6-465B-8D9A-DD6F593EC8C3}"/>
                    </a:ext>
                  </a:extLst>
                </p:cNvPr>
                <p:cNvSpPr>
                  <a:spLocks noChangeShapeType="1"/>
                </p:cNvSpPr>
                <p:nvPr/>
              </p:nvSpPr>
              <p:spPr bwMode="auto">
                <a:xfrm>
                  <a:off x="2304" y="2976"/>
                  <a:ext cx="0" cy="57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77" name="Line 72">
                  <a:extLst>
                    <a:ext uri="{FF2B5EF4-FFF2-40B4-BE49-F238E27FC236}">
                      <a16:creationId xmlns:a16="http://schemas.microsoft.com/office/drawing/2014/main" id="{1F660FF6-B527-42B6-A6F0-AB3D5BDB6CD3}"/>
                    </a:ext>
                  </a:extLst>
                </p:cNvPr>
                <p:cNvSpPr>
                  <a:spLocks noChangeShapeType="1"/>
                </p:cNvSpPr>
                <p:nvPr/>
              </p:nvSpPr>
              <p:spPr bwMode="auto">
                <a:xfrm>
                  <a:off x="2112" y="2832"/>
                  <a:ext cx="3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78" name="Line 73">
                  <a:extLst>
                    <a:ext uri="{FF2B5EF4-FFF2-40B4-BE49-F238E27FC236}">
                      <a16:creationId xmlns:a16="http://schemas.microsoft.com/office/drawing/2014/main" id="{8A9FBE2B-90F8-4CDC-9E10-B8345E6998E6}"/>
                    </a:ext>
                  </a:extLst>
                </p:cNvPr>
                <p:cNvSpPr>
                  <a:spLocks noChangeShapeType="1"/>
                </p:cNvSpPr>
                <p:nvPr/>
              </p:nvSpPr>
              <p:spPr bwMode="auto">
                <a:xfrm>
                  <a:off x="2112" y="2976"/>
                  <a:ext cx="3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79" name="Line 70">
                  <a:extLst>
                    <a:ext uri="{FF2B5EF4-FFF2-40B4-BE49-F238E27FC236}">
                      <a16:creationId xmlns:a16="http://schemas.microsoft.com/office/drawing/2014/main" id="{4C1692FB-5FC5-435C-8756-A279C564089C}"/>
                    </a:ext>
                  </a:extLst>
                </p:cNvPr>
                <p:cNvSpPr>
                  <a:spLocks noChangeShapeType="1"/>
                </p:cNvSpPr>
                <p:nvPr/>
              </p:nvSpPr>
              <p:spPr bwMode="auto">
                <a:xfrm flipH="1">
                  <a:off x="2304" y="2110"/>
                  <a:ext cx="0" cy="71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grpSp>
          <p:sp>
            <p:nvSpPr>
              <p:cNvPr id="68" name="Line 74">
                <a:extLst>
                  <a:ext uri="{FF2B5EF4-FFF2-40B4-BE49-F238E27FC236}">
                    <a16:creationId xmlns:a16="http://schemas.microsoft.com/office/drawing/2014/main" id="{81DB1A79-8AB8-4BAA-A7B7-8A342817586A}"/>
                  </a:ext>
                </a:extLst>
              </p:cNvPr>
              <p:cNvSpPr>
                <a:spLocks noChangeShapeType="1"/>
              </p:cNvSpPr>
              <p:nvPr/>
            </p:nvSpPr>
            <p:spPr bwMode="auto">
              <a:xfrm>
                <a:off x="1432" y="894"/>
                <a:ext cx="0" cy="78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69" name="Rectangle 75">
                <a:extLst>
                  <a:ext uri="{FF2B5EF4-FFF2-40B4-BE49-F238E27FC236}">
                    <a16:creationId xmlns:a16="http://schemas.microsoft.com/office/drawing/2014/main" id="{18E8267F-9E0E-429F-98DD-1B801C066302}"/>
                  </a:ext>
                </a:extLst>
              </p:cNvPr>
              <p:cNvSpPr>
                <a:spLocks noChangeArrowheads="1"/>
              </p:cNvSpPr>
              <p:nvPr/>
            </p:nvSpPr>
            <p:spPr bwMode="auto">
              <a:xfrm>
                <a:off x="1388" y="1182"/>
                <a:ext cx="98" cy="206"/>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70" name="Line 76">
                <a:extLst>
                  <a:ext uri="{FF2B5EF4-FFF2-40B4-BE49-F238E27FC236}">
                    <a16:creationId xmlns:a16="http://schemas.microsoft.com/office/drawing/2014/main" id="{A71AA799-BFC7-4958-A734-739AD24B9E9B}"/>
                  </a:ext>
                </a:extLst>
              </p:cNvPr>
              <p:cNvSpPr>
                <a:spLocks noChangeShapeType="1"/>
              </p:cNvSpPr>
              <p:nvPr/>
            </p:nvSpPr>
            <p:spPr bwMode="auto">
              <a:xfrm flipH="1">
                <a:off x="740" y="894"/>
                <a:ext cx="6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71" name="Line 77">
                <a:extLst>
                  <a:ext uri="{FF2B5EF4-FFF2-40B4-BE49-F238E27FC236}">
                    <a16:creationId xmlns:a16="http://schemas.microsoft.com/office/drawing/2014/main" id="{224936E4-F69E-44BD-B460-BE3241F673EB}"/>
                  </a:ext>
                </a:extLst>
              </p:cNvPr>
              <p:cNvSpPr>
                <a:spLocks noChangeShapeType="1"/>
              </p:cNvSpPr>
              <p:nvPr/>
            </p:nvSpPr>
            <p:spPr bwMode="auto">
              <a:xfrm flipH="1">
                <a:off x="740" y="2958"/>
                <a:ext cx="6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p>
            </p:txBody>
          </p:sp>
          <p:sp>
            <p:nvSpPr>
              <p:cNvPr id="72" name="Text Box 78">
                <a:extLst>
                  <a:ext uri="{FF2B5EF4-FFF2-40B4-BE49-F238E27FC236}">
                    <a16:creationId xmlns:a16="http://schemas.microsoft.com/office/drawing/2014/main" id="{2864DB99-6F1E-4FCB-9EDD-8D9A468D8DF9}"/>
                  </a:ext>
                </a:extLst>
              </p:cNvPr>
              <p:cNvSpPr txBox="1">
                <a:spLocks noChangeArrowheads="1"/>
              </p:cNvSpPr>
              <p:nvPr/>
            </p:nvSpPr>
            <p:spPr bwMode="auto">
              <a:xfrm>
                <a:off x="996" y="1128"/>
                <a:ext cx="300"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t>R</a:t>
                </a:r>
                <a:endParaRPr lang="en-US" altLang="zh-CN" sz="2600" b="1" dirty="0"/>
              </a:p>
            </p:txBody>
          </p:sp>
          <p:sp>
            <p:nvSpPr>
              <p:cNvPr id="73" name="Text Box 80">
                <a:extLst>
                  <a:ext uri="{FF2B5EF4-FFF2-40B4-BE49-F238E27FC236}">
                    <a16:creationId xmlns:a16="http://schemas.microsoft.com/office/drawing/2014/main" id="{F09EF089-76B9-4A10-AF2D-6DC7C41FC6E9}"/>
                  </a:ext>
                </a:extLst>
              </p:cNvPr>
              <p:cNvSpPr txBox="1">
                <a:spLocks noChangeArrowheads="1"/>
              </p:cNvSpPr>
              <p:nvPr/>
            </p:nvSpPr>
            <p:spPr bwMode="auto">
              <a:xfrm>
                <a:off x="996" y="2430"/>
                <a:ext cx="300"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i="1" dirty="0"/>
                  <a:t>C</a:t>
                </a:r>
                <a:endParaRPr lang="en-US" altLang="zh-CN" sz="2600" dirty="0"/>
              </a:p>
            </p:txBody>
          </p:sp>
          <p:sp>
            <p:nvSpPr>
              <p:cNvPr id="74" name="AutoShape 89">
                <a:extLst>
                  <a:ext uri="{FF2B5EF4-FFF2-40B4-BE49-F238E27FC236}">
                    <a16:creationId xmlns:a16="http://schemas.microsoft.com/office/drawing/2014/main" id="{ED1A726B-F9DF-4495-8D56-FCFB0FE28399}"/>
                  </a:ext>
                </a:extLst>
              </p:cNvPr>
              <p:cNvSpPr>
                <a:spLocks noChangeArrowheads="1"/>
              </p:cNvSpPr>
              <p:nvPr/>
            </p:nvSpPr>
            <p:spPr bwMode="auto">
              <a:xfrm flipH="1">
                <a:off x="1373" y="1660"/>
                <a:ext cx="127" cy="106"/>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dirty="0"/>
              </a:p>
            </p:txBody>
          </p:sp>
          <p:sp>
            <p:nvSpPr>
              <p:cNvPr id="75" name="Text Box 79">
                <a:extLst>
                  <a:ext uri="{FF2B5EF4-FFF2-40B4-BE49-F238E27FC236}">
                    <a16:creationId xmlns:a16="http://schemas.microsoft.com/office/drawing/2014/main" id="{DFD94D55-D435-473D-901E-9F635F912C7C}"/>
                  </a:ext>
                </a:extLst>
              </p:cNvPr>
              <p:cNvSpPr txBox="1">
                <a:spLocks noChangeArrowheads="1"/>
              </p:cNvSpPr>
              <p:nvPr/>
            </p:nvSpPr>
            <p:spPr bwMode="auto">
              <a:xfrm>
                <a:off x="947" y="1781"/>
                <a:ext cx="286"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i="1" dirty="0"/>
                  <a:t>L</a:t>
                </a:r>
                <a:endParaRPr lang="en-US" altLang="zh-CN" sz="2600" b="1" dirty="0"/>
              </a:p>
            </p:txBody>
          </p:sp>
        </p:grpSp>
        <p:grpSp>
          <p:nvGrpSpPr>
            <p:cNvPr id="52" name="组合 51">
              <a:extLst>
                <a:ext uri="{FF2B5EF4-FFF2-40B4-BE49-F238E27FC236}">
                  <a16:creationId xmlns:a16="http://schemas.microsoft.com/office/drawing/2014/main" id="{82E5E3F4-6A6A-4AE0-9497-92065D4D3E3C}"/>
                </a:ext>
              </a:extLst>
            </p:cNvPr>
            <p:cNvGrpSpPr/>
            <p:nvPr/>
          </p:nvGrpSpPr>
          <p:grpSpPr>
            <a:xfrm>
              <a:off x="1330437" y="2043384"/>
              <a:ext cx="342507" cy="864609"/>
              <a:chOff x="1330437" y="2043384"/>
              <a:chExt cx="342507" cy="864609"/>
            </a:xfrm>
          </p:grpSpPr>
          <p:sp>
            <p:nvSpPr>
              <p:cNvPr id="58" name="AutoShape 89">
                <a:extLst>
                  <a:ext uri="{FF2B5EF4-FFF2-40B4-BE49-F238E27FC236}">
                    <a16:creationId xmlns:a16="http://schemas.microsoft.com/office/drawing/2014/main" id="{4960EE61-04A9-4CA2-BD95-856229BEDF4A}"/>
                  </a:ext>
                </a:extLst>
              </p:cNvPr>
              <p:cNvSpPr>
                <a:spLocks noChangeArrowheads="1"/>
              </p:cNvSpPr>
              <p:nvPr/>
            </p:nvSpPr>
            <p:spPr bwMode="auto">
              <a:xfrm flipH="1">
                <a:off x="1512659" y="2292928"/>
                <a:ext cx="159407" cy="168275"/>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dirty="0"/>
              </a:p>
            </p:txBody>
          </p:sp>
          <p:sp>
            <p:nvSpPr>
              <p:cNvPr id="59" name="AutoShape 89">
                <a:extLst>
                  <a:ext uri="{FF2B5EF4-FFF2-40B4-BE49-F238E27FC236}">
                    <a16:creationId xmlns:a16="http://schemas.microsoft.com/office/drawing/2014/main" id="{F3C6B79D-6CFE-43FA-A51D-7359C0B77611}"/>
                  </a:ext>
                </a:extLst>
              </p:cNvPr>
              <p:cNvSpPr>
                <a:spLocks noChangeArrowheads="1"/>
              </p:cNvSpPr>
              <p:nvPr/>
            </p:nvSpPr>
            <p:spPr bwMode="auto">
              <a:xfrm flipH="1">
                <a:off x="1513537" y="2461203"/>
                <a:ext cx="159407" cy="168275"/>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dirty="0"/>
              </a:p>
            </p:txBody>
          </p:sp>
          <p:sp>
            <p:nvSpPr>
              <p:cNvPr id="60" name="AutoShape 89">
                <a:extLst>
                  <a:ext uri="{FF2B5EF4-FFF2-40B4-BE49-F238E27FC236}">
                    <a16:creationId xmlns:a16="http://schemas.microsoft.com/office/drawing/2014/main" id="{6857325B-FDEC-4DC1-8206-F775EA2801A3}"/>
                  </a:ext>
                </a:extLst>
              </p:cNvPr>
              <p:cNvSpPr>
                <a:spLocks noChangeArrowheads="1"/>
              </p:cNvSpPr>
              <p:nvPr/>
            </p:nvSpPr>
            <p:spPr bwMode="auto">
              <a:xfrm flipH="1">
                <a:off x="1507735" y="2636594"/>
                <a:ext cx="159407" cy="168275"/>
              </a:xfrm>
              <a:prstGeom prst="moon">
                <a:avLst>
                  <a:gd name="adj" fmla="val 0"/>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dirty="0"/>
              </a:p>
            </p:txBody>
          </p:sp>
          <p:sp>
            <p:nvSpPr>
              <p:cNvPr id="61" name="矩形 60">
                <a:extLst>
                  <a:ext uri="{FF2B5EF4-FFF2-40B4-BE49-F238E27FC236}">
                    <a16:creationId xmlns:a16="http://schemas.microsoft.com/office/drawing/2014/main" id="{1DE6FBDC-8C06-4A4F-A539-1228EA24C637}"/>
                  </a:ext>
                </a:extLst>
              </p:cNvPr>
              <p:cNvSpPr/>
              <p:nvPr/>
            </p:nvSpPr>
            <p:spPr>
              <a:xfrm>
                <a:off x="1330437" y="2043384"/>
                <a:ext cx="227577" cy="8646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50"/>
              </a:p>
            </p:txBody>
          </p:sp>
        </p:grpSp>
        <p:graphicFrame>
          <p:nvGraphicFramePr>
            <p:cNvPr id="53" name="对象 52">
              <a:extLst>
                <a:ext uri="{FF2B5EF4-FFF2-40B4-BE49-F238E27FC236}">
                  <a16:creationId xmlns:a16="http://schemas.microsoft.com/office/drawing/2014/main" id="{251889EF-0239-4FBF-81F7-6FDD8956DC0D}"/>
                </a:ext>
              </a:extLst>
            </p:cNvPr>
            <p:cNvGraphicFramePr>
              <a:graphicFrameLocks noChangeAspect="1"/>
            </p:cNvGraphicFramePr>
            <p:nvPr>
              <p:extLst>
                <p:ext uri="{D42A27DB-BD31-4B8C-83A1-F6EECF244321}">
                  <p14:modId xmlns:p14="http://schemas.microsoft.com/office/powerpoint/2010/main" val="2765996407"/>
                </p:ext>
              </p:extLst>
            </p:nvPr>
          </p:nvGraphicFramePr>
          <p:xfrm>
            <a:off x="1856316" y="1390650"/>
            <a:ext cx="406400" cy="406400"/>
          </p:xfrm>
          <a:graphic>
            <a:graphicData uri="http://schemas.openxmlformats.org/presentationml/2006/ole">
              <mc:AlternateContent xmlns:mc="http://schemas.openxmlformats.org/markup-compatibility/2006">
                <mc:Choice xmlns:v="urn:schemas-microsoft-com:vml" Requires="v">
                  <p:oleObj spid="_x0000_s323073" name="公式" r:id="rId5" imgW="228600" imgH="228600" progId="Equation.3">
                    <p:embed/>
                  </p:oleObj>
                </mc:Choice>
                <mc:Fallback>
                  <p:oleObj name="公式" r:id="rId5" imgW="228600" imgH="228600" progId="Equation.3">
                    <p:embed/>
                    <p:pic>
                      <p:nvPicPr>
                        <p:cNvPr id="4" name="对象 3">
                          <a:extLst>
                            <a:ext uri="{FF2B5EF4-FFF2-40B4-BE49-F238E27FC236}">
                              <a16:creationId xmlns:a16="http://schemas.microsoft.com/office/drawing/2014/main" id="{13F45E17-A764-479E-A5DD-A5C6AFD96BD3}"/>
                            </a:ext>
                          </a:extLst>
                        </p:cNvPr>
                        <p:cNvPicPr/>
                        <p:nvPr/>
                      </p:nvPicPr>
                      <p:blipFill>
                        <a:blip r:embed="rId6"/>
                        <a:stretch>
                          <a:fillRect/>
                        </a:stretch>
                      </p:blipFill>
                      <p:spPr>
                        <a:xfrm>
                          <a:off x="1856316" y="1390650"/>
                          <a:ext cx="406400" cy="406400"/>
                        </a:xfrm>
                        <a:prstGeom prst="rect">
                          <a:avLst/>
                        </a:prstGeom>
                      </p:spPr>
                    </p:pic>
                  </p:oleObj>
                </mc:Fallback>
              </mc:AlternateContent>
            </a:graphicData>
          </a:graphic>
        </p:graphicFrame>
        <p:graphicFrame>
          <p:nvGraphicFramePr>
            <p:cNvPr id="54" name="对象 53">
              <a:extLst>
                <a:ext uri="{FF2B5EF4-FFF2-40B4-BE49-F238E27FC236}">
                  <a16:creationId xmlns:a16="http://schemas.microsoft.com/office/drawing/2014/main" id="{110C8D24-C853-4987-B2EF-089896F64EB9}"/>
                </a:ext>
              </a:extLst>
            </p:cNvPr>
            <p:cNvGraphicFramePr>
              <a:graphicFrameLocks noChangeAspect="1"/>
            </p:cNvGraphicFramePr>
            <p:nvPr>
              <p:extLst>
                <p:ext uri="{D42A27DB-BD31-4B8C-83A1-F6EECF244321}">
                  <p14:modId xmlns:p14="http://schemas.microsoft.com/office/powerpoint/2010/main" val="269606097"/>
                </p:ext>
              </p:extLst>
            </p:nvPr>
          </p:nvGraphicFramePr>
          <p:xfrm>
            <a:off x="1888859" y="2281364"/>
            <a:ext cx="406400" cy="406400"/>
          </p:xfrm>
          <a:graphic>
            <a:graphicData uri="http://schemas.openxmlformats.org/presentationml/2006/ole">
              <mc:AlternateContent xmlns:mc="http://schemas.openxmlformats.org/markup-compatibility/2006">
                <mc:Choice xmlns:v="urn:schemas-microsoft-com:vml" Requires="v">
                  <p:oleObj spid="_x0000_s323074" name="公式" r:id="rId7" imgW="228600" imgH="228600" progId="Equation.3">
                    <p:embed/>
                  </p:oleObj>
                </mc:Choice>
                <mc:Fallback>
                  <p:oleObj name="公式" r:id="rId7" imgW="228600" imgH="228600" progId="Equation.3">
                    <p:embed/>
                    <p:pic>
                      <p:nvPicPr>
                        <p:cNvPr id="134" name="对象 133">
                          <a:extLst>
                            <a:ext uri="{FF2B5EF4-FFF2-40B4-BE49-F238E27FC236}">
                              <a16:creationId xmlns:a16="http://schemas.microsoft.com/office/drawing/2014/main" id="{40977AA9-D79D-457F-81BD-546599B53BFD}"/>
                            </a:ext>
                          </a:extLst>
                        </p:cNvPr>
                        <p:cNvPicPr/>
                        <p:nvPr/>
                      </p:nvPicPr>
                      <p:blipFill>
                        <a:blip r:embed="rId8"/>
                        <a:stretch>
                          <a:fillRect/>
                        </a:stretch>
                      </p:blipFill>
                      <p:spPr>
                        <a:xfrm>
                          <a:off x="1888859" y="2281364"/>
                          <a:ext cx="406400" cy="406400"/>
                        </a:xfrm>
                        <a:prstGeom prst="rect">
                          <a:avLst/>
                        </a:prstGeom>
                      </p:spPr>
                    </p:pic>
                  </p:oleObj>
                </mc:Fallback>
              </mc:AlternateContent>
            </a:graphicData>
          </a:graphic>
        </p:graphicFrame>
        <p:graphicFrame>
          <p:nvGraphicFramePr>
            <p:cNvPr id="55" name="对象 54">
              <a:extLst>
                <a:ext uri="{FF2B5EF4-FFF2-40B4-BE49-F238E27FC236}">
                  <a16:creationId xmlns:a16="http://schemas.microsoft.com/office/drawing/2014/main" id="{16C34AE9-D14A-458C-8E9C-62BD2364AF5F}"/>
                </a:ext>
              </a:extLst>
            </p:cNvPr>
            <p:cNvGraphicFramePr>
              <a:graphicFrameLocks noChangeAspect="1"/>
            </p:cNvGraphicFramePr>
            <p:nvPr>
              <p:extLst>
                <p:ext uri="{D42A27DB-BD31-4B8C-83A1-F6EECF244321}">
                  <p14:modId xmlns:p14="http://schemas.microsoft.com/office/powerpoint/2010/main" val="1211561879"/>
                </p:ext>
              </p:extLst>
            </p:nvPr>
          </p:nvGraphicFramePr>
          <p:xfrm>
            <a:off x="1938338" y="3359150"/>
            <a:ext cx="406400" cy="428625"/>
          </p:xfrm>
          <a:graphic>
            <a:graphicData uri="http://schemas.openxmlformats.org/presentationml/2006/ole">
              <mc:AlternateContent xmlns:mc="http://schemas.openxmlformats.org/markup-compatibility/2006">
                <mc:Choice xmlns:v="urn:schemas-microsoft-com:vml" Requires="v">
                  <p:oleObj spid="_x0000_s323075" name="公式" r:id="rId9" imgW="228600" imgH="241200" progId="Equation.3">
                    <p:embed/>
                  </p:oleObj>
                </mc:Choice>
                <mc:Fallback>
                  <p:oleObj name="公式" r:id="rId9" imgW="228600" imgH="241200" progId="Equation.3">
                    <p:embed/>
                    <p:pic>
                      <p:nvPicPr>
                        <p:cNvPr id="135" name="对象 134">
                          <a:extLst>
                            <a:ext uri="{FF2B5EF4-FFF2-40B4-BE49-F238E27FC236}">
                              <a16:creationId xmlns:a16="http://schemas.microsoft.com/office/drawing/2014/main" id="{75F8B67A-3CEE-4919-A368-CDB6056FC403}"/>
                            </a:ext>
                          </a:extLst>
                        </p:cNvPr>
                        <p:cNvPicPr/>
                        <p:nvPr/>
                      </p:nvPicPr>
                      <p:blipFill>
                        <a:blip r:embed="rId10"/>
                        <a:stretch>
                          <a:fillRect/>
                        </a:stretch>
                      </p:blipFill>
                      <p:spPr>
                        <a:xfrm>
                          <a:off x="1938338" y="3359150"/>
                          <a:ext cx="406400" cy="428625"/>
                        </a:xfrm>
                        <a:prstGeom prst="rect">
                          <a:avLst/>
                        </a:prstGeom>
                      </p:spPr>
                    </p:pic>
                  </p:oleObj>
                </mc:Fallback>
              </mc:AlternateContent>
            </a:graphicData>
          </a:graphic>
        </p:graphicFrame>
        <p:graphicFrame>
          <p:nvGraphicFramePr>
            <p:cNvPr id="56" name="对象 55">
              <a:extLst>
                <a:ext uri="{FF2B5EF4-FFF2-40B4-BE49-F238E27FC236}">
                  <a16:creationId xmlns:a16="http://schemas.microsoft.com/office/drawing/2014/main" id="{2CBC272B-CFC1-45A2-AA70-DCD7478879AF}"/>
                </a:ext>
              </a:extLst>
            </p:cNvPr>
            <p:cNvGraphicFramePr>
              <a:graphicFrameLocks noChangeAspect="1"/>
            </p:cNvGraphicFramePr>
            <p:nvPr>
              <p:extLst>
                <p:ext uri="{D42A27DB-BD31-4B8C-83A1-F6EECF244321}">
                  <p14:modId xmlns:p14="http://schemas.microsoft.com/office/powerpoint/2010/main" val="1887781702"/>
                </p:ext>
              </p:extLst>
            </p:nvPr>
          </p:nvGraphicFramePr>
          <p:xfrm>
            <a:off x="712488" y="3047416"/>
            <a:ext cx="293688" cy="360362"/>
          </p:xfrm>
          <a:graphic>
            <a:graphicData uri="http://schemas.openxmlformats.org/presentationml/2006/ole">
              <mc:AlternateContent xmlns:mc="http://schemas.openxmlformats.org/markup-compatibility/2006">
                <mc:Choice xmlns:v="urn:schemas-microsoft-com:vml" Requires="v">
                  <p:oleObj spid="_x0000_s323076" name="公式" r:id="rId11" imgW="164880" imgH="203040" progId="Equation.3">
                    <p:embed/>
                  </p:oleObj>
                </mc:Choice>
                <mc:Fallback>
                  <p:oleObj name="公式" r:id="rId11" imgW="164880" imgH="203040" progId="Equation.3">
                    <p:embed/>
                    <p:pic>
                      <p:nvPicPr>
                        <p:cNvPr id="136" name="对象 135">
                          <a:extLst>
                            <a:ext uri="{FF2B5EF4-FFF2-40B4-BE49-F238E27FC236}">
                              <a16:creationId xmlns:a16="http://schemas.microsoft.com/office/drawing/2014/main" id="{FFB26C0E-1D8D-43EE-A248-F3F7DFD70734}"/>
                            </a:ext>
                          </a:extLst>
                        </p:cNvPr>
                        <p:cNvPicPr/>
                        <p:nvPr/>
                      </p:nvPicPr>
                      <p:blipFill>
                        <a:blip r:embed="rId12"/>
                        <a:stretch>
                          <a:fillRect/>
                        </a:stretch>
                      </p:blipFill>
                      <p:spPr>
                        <a:xfrm>
                          <a:off x="712488" y="3047416"/>
                          <a:ext cx="293688" cy="360362"/>
                        </a:xfrm>
                        <a:prstGeom prst="rect">
                          <a:avLst/>
                        </a:prstGeom>
                      </p:spPr>
                    </p:pic>
                  </p:oleObj>
                </mc:Fallback>
              </mc:AlternateContent>
            </a:graphicData>
          </a:graphic>
        </p:graphicFrame>
        <p:graphicFrame>
          <p:nvGraphicFramePr>
            <p:cNvPr id="57" name="对象 56">
              <a:extLst>
                <a:ext uri="{FF2B5EF4-FFF2-40B4-BE49-F238E27FC236}">
                  <a16:creationId xmlns:a16="http://schemas.microsoft.com/office/drawing/2014/main" id="{09D23808-D3C8-4C15-8D64-BBD70CE548A9}"/>
                </a:ext>
              </a:extLst>
            </p:cNvPr>
            <p:cNvGraphicFramePr>
              <a:graphicFrameLocks noChangeAspect="1"/>
            </p:cNvGraphicFramePr>
            <p:nvPr>
              <p:extLst>
                <p:ext uri="{D42A27DB-BD31-4B8C-83A1-F6EECF244321}">
                  <p14:modId xmlns:p14="http://schemas.microsoft.com/office/powerpoint/2010/main" val="422388585"/>
                </p:ext>
              </p:extLst>
            </p:nvPr>
          </p:nvGraphicFramePr>
          <p:xfrm>
            <a:off x="1244600" y="519113"/>
            <a:ext cx="225425" cy="338137"/>
          </p:xfrm>
          <a:graphic>
            <a:graphicData uri="http://schemas.openxmlformats.org/presentationml/2006/ole">
              <mc:AlternateContent xmlns:mc="http://schemas.openxmlformats.org/markup-compatibility/2006">
                <mc:Choice xmlns:v="urn:schemas-microsoft-com:vml" Requires="v">
                  <p:oleObj spid="_x0000_s323077" name="公式" r:id="rId13" imgW="126720" imgH="190440" progId="Equation.3">
                    <p:embed/>
                  </p:oleObj>
                </mc:Choice>
                <mc:Fallback>
                  <p:oleObj name="公式" r:id="rId13" imgW="126720" imgH="190440" progId="Equation.3">
                    <p:embed/>
                    <p:pic>
                      <p:nvPicPr>
                        <p:cNvPr id="137" name="对象 136">
                          <a:extLst>
                            <a:ext uri="{FF2B5EF4-FFF2-40B4-BE49-F238E27FC236}">
                              <a16:creationId xmlns:a16="http://schemas.microsoft.com/office/drawing/2014/main" id="{82D02350-FAE7-4AF5-B683-F96C15441827}"/>
                            </a:ext>
                          </a:extLst>
                        </p:cNvPr>
                        <p:cNvPicPr/>
                        <p:nvPr/>
                      </p:nvPicPr>
                      <p:blipFill>
                        <a:blip r:embed="rId14"/>
                        <a:stretch>
                          <a:fillRect/>
                        </a:stretch>
                      </p:blipFill>
                      <p:spPr>
                        <a:xfrm>
                          <a:off x="1244600" y="519113"/>
                          <a:ext cx="225425" cy="338137"/>
                        </a:xfrm>
                        <a:prstGeom prst="rect">
                          <a:avLst/>
                        </a:prstGeom>
                      </p:spPr>
                    </p:pic>
                  </p:oleObj>
                </mc:Fallback>
              </mc:AlternateContent>
            </a:graphicData>
          </a:graphic>
        </p:graphicFrame>
      </p:grpSp>
      <p:sp>
        <p:nvSpPr>
          <p:cNvPr id="2" name="灯片编号占位符 1">
            <a:extLst>
              <a:ext uri="{FF2B5EF4-FFF2-40B4-BE49-F238E27FC236}">
                <a16:creationId xmlns:a16="http://schemas.microsoft.com/office/drawing/2014/main" id="{BAD80E76-D9DC-4BCE-859E-4C2FCCB3FB19}"/>
              </a:ext>
            </a:extLst>
          </p:cNvPr>
          <p:cNvSpPr>
            <a:spLocks noGrp="1"/>
          </p:cNvSpPr>
          <p:nvPr>
            <p:ph type="sldNum" sz="quarter" idx="12"/>
          </p:nvPr>
        </p:nvSpPr>
        <p:spPr/>
        <p:txBody>
          <a:bodyPr/>
          <a:lstStyle/>
          <a:p>
            <a:fld id="{DD7B16FF-69CA-4A0B-BD3A-C4B4E2184A49}" type="slidenum">
              <a:rPr lang="zh-CN" altLang="en-US" smtClean="0"/>
              <a:pPr/>
              <a:t>88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10641"/>
                                        </p:tgtEl>
                                        <p:attrNameLst>
                                          <p:attrName>style.visibility</p:attrName>
                                        </p:attrNameLst>
                                      </p:cBhvr>
                                      <p:to>
                                        <p:strVal val="visible"/>
                                      </p:to>
                                    </p:set>
                                    <p:anim calcmode="lin" valueType="num">
                                      <p:cBhvr additive="base">
                                        <p:cTn id="7" dur="500" fill="hold"/>
                                        <p:tgtEl>
                                          <p:spTgt spid="110641"/>
                                        </p:tgtEl>
                                        <p:attrNameLst>
                                          <p:attrName>ppt_x</p:attrName>
                                        </p:attrNameLst>
                                      </p:cBhvr>
                                      <p:tavLst>
                                        <p:tav tm="0">
                                          <p:val>
                                            <p:strVal val="1+#ppt_w/2"/>
                                          </p:val>
                                        </p:tav>
                                        <p:tav tm="100000">
                                          <p:val>
                                            <p:strVal val="#ppt_x"/>
                                          </p:val>
                                        </p:tav>
                                      </p:tavLst>
                                    </p:anim>
                                    <p:anim calcmode="lin" valueType="num">
                                      <p:cBhvr additive="base">
                                        <p:cTn id="8" dur="500" fill="hold"/>
                                        <p:tgtEl>
                                          <p:spTgt spid="11064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10596"/>
                                        </p:tgtEl>
                                        <p:attrNameLst>
                                          <p:attrName>style.visibility</p:attrName>
                                        </p:attrNameLst>
                                      </p:cBhvr>
                                      <p:to>
                                        <p:strVal val="visible"/>
                                      </p:to>
                                    </p:set>
                                    <p:animEffect transition="in" filter="blinds(horizontal)">
                                      <p:cBhvr>
                                        <p:cTn id="13" dur="500"/>
                                        <p:tgtEl>
                                          <p:spTgt spid="11059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nodeType="clickEffect">
                                  <p:stCondLst>
                                    <p:cond delay="0"/>
                                  </p:stCondLst>
                                  <p:childTnLst>
                                    <p:set>
                                      <p:cBhvr>
                                        <p:cTn id="17" dur="1" fill="hold">
                                          <p:stCondLst>
                                            <p:cond delay="0"/>
                                          </p:stCondLst>
                                        </p:cTn>
                                        <p:tgtEl>
                                          <p:spTgt spid="110597"/>
                                        </p:tgtEl>
                                        <p:attrNameLst>
                                          <p:attrName>style.visibility</p:attrName>
                                        </p:attrNameLst>
                                      </p:cBhvr>
                                      <p:to>
                                        <p:strVal val="visible"/>
                                      </p:to>
                                    </p:set>
                                    <p:animEffect transition="in" filter="box(out)">
                                      <p:cBhvr>
                                        <p:cTn id="18" dur="500"/>
                                        <p:tgtEl>
                                          <p:spTgt spid="110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6" grpId="0" animBg="1"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2" descr="棚架">
            <a:extLst>
              <a:ext uri="{FF2B5EF4-FFF2-40B4-BE49-F238E27FC236}">
                <a16:creationId xmlns:a16="http://schemas.microsoft.com/office/drawing/2014/main" id="{35A2ACA4-3DEE-475C-A81B-BFFA989AB57B}"/>
              </a:ext>
            </a:extLst>
          </p:cNvPr>
          <p:cNvSpPr txBox="1">
            <a:spLocks noChangeArrowheads="1"/>
          </p:cNvSpPr>
          <p:nvPr/>
        </p:nvSpPr>
        <p:spPr bwMode="auto">
          <a:xfrm>
            <a:off x="968891" y="1094180"/>
            <a:ext cx="1524776" cy="446276"/>
          </a:xfrm>
          <a:prstGeom prst="rect">
            <a:avLst/>
          </a:prstGeom>
          <a:noFill/>
          <a:ln>
            <a:noFill/>
          </a:ln>
          <a:effectLst/>
          <a:extLst>
            <a:ext uri="{909E8E84-426E-40DD-AFC4-6F175D3DCCD1}">
              <a14:hiddenFill xmlns:a14="http://schemas.microsoft.com/office/drawing/2010/main">
                <a:pattFill prst="trellis">
                  <a:fgClr>
                    <a:srgbClr val="FFCC00"/>
                  </a:fgClr>
                  <a:bgClr>
                    <a:srgbClr val="FFFFFF"/>
                  </a:bgClr>
                </a:patt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spAutoFit/>
          </a:bodyPr>
          <a:lstStyle/>
          <a:p>
            <a:pPr algn="r">
              <a:spcBef>
                <a:spcPct val="0"/>
              </a:spcBef>
            </a:pPr>
            <a:r>
              <a:rPr lang="zh-CN" altLang="en-US" sz="2600" b="1" dirty="0">
                <a:solidFill>
                  <a:srgbClr val="9900CC"/>
                </a:solidFill>
                <a:latin typeface="黑体" panose="02010609060101010101" pitchFamily="49" charset="-122"/>
                <a:ea typeface="黑体" panose="02010609060101010101" pitchFamily="49" charset="-122"/>
              </a:rPr>
              <a:t>串联电路</a:t>
            </a:r>
          </a:p>
        </p:txBody>
      </p:sp>
      <p:sp>
        <p:nvSpPr>
          <p:cNvPr id="123907" name="Text Box 3">
            <a:extLst>
              <a:ext uri="{FF2B5EF4-FFF2-40B4-BE49-F238E27FC236}">
                <a16:creationId xmlns:a16="http://schemas.microsoft.com/office/drawing/2014/main" id="{8372463B-963C-43E6-9E9F-AD7C2C98B705}"/>
              </a:ext>
            </a:extLst>
          </p:cNvPr>
          <p:cNvSpPr txBox="1">
            <a:spLocks noChangeArrowheads="1"/>
          </p:cNvSpPr>
          <p:nvPr/>
        </p:nvSpPr>
        <p:spPr bwMode="auto">
          <a:xfrm>
            <a:off x="620814" y="393074"/>
            <a:ext cx="3358753" cy="492443"/>
          </a:xfrm>
          <a:prstGeom prst="rect">
            <a:avLst/>
          </a:prstGeom>
          <a:gradFill rotWithShape="0">
            <a:gsLst>
              <a:gs pos="0">
                <a:srgbClr val="FF9900"/>
              </a:gs>
              <a:gs pos="50000">
                <a:schemeClr val="bg1"/>
              </a:gs>
              <a:gs pos="100000">
                <a:srgbClr val="FF9900"/>
              </a:gs>
            </a:gsLst>
            <a:lin ang="5400000" scaled="1"/>
          </a:gradFill>
          <a:ln>
            <a:noFill/>
          </a:ln>
          <a:effectLst/>
          <a:extLst>
            <a:ext uri="{91240B29-F687-4F45-9708-019B960494DF}">
              <a14:hiddenLine xmlns:a14="http://schemas.microsoft.com/office/drawing/2010/main" w="9525">
                <a:solidFill>
                  <a:srgbClr val="66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spcBef>
                <a:spcPct val="0"/>
              </a:spcBef>
            </a:pPr>
            <a:r>
              <a:rPr lang="en-US" altLang="zh-CN" sz="2600" b="1">
                <a:latin typeface="黑体" panose="02010609060101010101" pitchFamily="49" charset="-122"/>
                <a:ea typeface="黑体" panose="02010609060101010101" pitchFamily="49" charset="-122"/>
              </a:rPr>
              <a:t>2. </a:t>
            </a:r>
            <a:r>
              <a:rPr lang="zh-CN" altLang="en-US" sz="2600" b="1">
                <a:latin typeface="黑体" panose="02010609060101010101" pitchFamily="49" charset="-122"/>
                <a:ea typeface="黑体" panose="02010609060101010101" pitchFamily="49" charset="-122"/>
              </a:rPr>
              <a:t>阻抗的串、并联</a:t>
            </a:r>
          </a:p>
        </p:txBody>
      </p:sp>
      <p:sp>
        <p:nvSpPr>
          <p:cNvPr id="123908" name="AutoShape 4">
            <a:extLst>
              <a:ext uri="{FF2B5EF4-FFF2-40B4-BE49-F238E27FC236}">
                <a16:creationId xmlns:a16="http://schemas.microsoft.com/office/drawing/2014/main" id="{BB9F1717-757B-4C7A-B182-75F1D3CCDD95}"/>
              </a:ext>
            </a:extLst>
          </p:cNvPr>
          <p:cNvSpPr>
            <a:spLocks noChangeArrowheads="1"/>
          </p:cNvSpPr>
          <p:nvPr/>
        </p:nvSpPr>
        <p:spPr bwMode="auto">
          <a:xfrm>
            <a:off x="5382917" y="2022007"/>
            <a:ext cx="980282" cy="641482"/>
          </a:xfrm>
          <a:prstGeom prst="rightArrow">
            <a:avLst>
              <a:gd name="adj1" fmla="val 50000"/>
              <a:gd name="adj2" fmla="val 69737"/>
            </a:avLst>
          </a:prstGeom>
          <a:solidFill>
            <a:schemeClr val="accent6">
              <a:lumMod val="20000"/>
              <a:lumOff val="80000"/>
            </a:schemeClr>
          </a:solidFill>
          <a:ln w="28575">
            <a:solidFill>
              <a:schemeClr val="accent6">
                <a:lumMod val="75000"/>
              </a:schemeClr>
            </a:solidFill>
            <a:miter lim="800000"/>
            <a:headEnd/>
            <a:tailEnd/>
          </a:ln>
          <a:effectLst/>
        </p:spPr>
        <p:txBody>
          <a:bodyPr wrap="none" bIns="0" anchor="ctr"/>
          <a:lstStyle/>
          <a:p>
            <a:endParaRPr lang="zh-CN" altLang="en-US" sz="1950"/>
          </a:p>
        </p:txBody>
      </p:sp>
      <p:sp>
        <p:nvSpPr>
          <p:cNvPr id="124021" name="Text Box 117">
            <a:extLst>
              <a:ext uri="{FF2B5EF4-FFF2-40B4-BE49-F238E27FC236}">
                <a16:creationId xmlns:a16="http://schemas.microsoft.com/office/drawing/2014/main" id="{BC9E0F10-5F8A-4F24-B059-D4A8C44B3112}"/>
              </a:ext>
            </a:extLst>
          </p:cNvPr>
          <p:cNvSpPr txBox="1">
            <a:spLocks noChangeArrowheads="1"/>
          </p:cNvSpPr>
          <p:nvPr/>
        </p:nvSpPr>
        <p:spPr bwMode="auto">
          <a:xfrm>
            <a:off x="1262792" y="5995709"/>
            <a:ext cx="604582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26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X</a:t>
            </a:r>
            <a:r>
              <a:rPr lang="en-US" altLang="zh-CN" sz="2600" b="1" baseline="-25000"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K</a:t>
            </a:r>
            <a:r>
              <a:rPr lang="zh-CN" altLang="en-US" sz="26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中，感抗</a:t>
            </a:r>
            <a:r>
              <a:rPr lang="en-US" altLang="zh-CN" sz="26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X</a:t>
            </a:r>
            <a:r>
              <a:rPr lang="en-US" altLang="zh-CN" sz="2600" b="1" baseline="-25000"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L</a:t>
            </a:r>
            <a:r>
              <a:rPr lang="zh-CN" altLang="en-US" sz="26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取正，容抗</a:t>
            </a:r>
            <a:r>
              <a:rPr lang="en-US" altLang="zh-CN" sz="26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X</a:t>
            </a:r>
            <a:r>
              <a:rPr lang="en-US" altLang="zh-CN" sz="2600" b="1" baseline="-25000"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C</a:t>
            </a:r>
            <a:r>
              <a:rPr lang="zh-CN" altLang="en-US" sz="2600" b="1"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取负。</a:t>
            </a:r>
          </a:p>
        </p:txBody>
      </p:sp>
      <p:sp>
        <p:nvSpPr>
          <p:cNvPr id="124027" name="AutoShape 123">
            <a:extLst>
              <a:ext uri="{FF2B5EF4-FFF2-40B4-BE49-F238E27FC236}">
                <a16:creationId xmlns:a16="http://schemas.microsoft.com/office/drawing/2014/main" id="{CF414EDE-97AB-48C1-8D7F-9A8FE0612E81}"/>
              </a:ext>
            </a:extLst>
          </p:cNvPr>
          <p:cNvSpPr>
            <a:spLocks noChangeArrowheads="1"/>
          </p:cNvSpPr>
          <p:nvPr/>
        </p:nvSpPr>
        <p:spPr bwMode="auto">
          <a:xfrm>
            <a:off x="6936053" y="5217019"/>
            <a:ext cx="2435461" cy="766726"/>
          </a:xfrm>
          <a:prstGeom prst="cloudCallout">
            <a:avLst>
              <a:gd name="adj1" fmla="val -66881"/>
              <a:gd name="adj2" fmla="val -33707"/>
            </a:avLst>
          </a:prstGeom>
          <a:solidFill>
            <a:srgbClr val="FFFF99"/>
          </a:solidFill>
          <a:ln w="12700">
            <a:solidFill>
              <a:srgbClr val="CC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pPr>
            <a:r>
              <a:rPr lang="zh-CN" altLang="en-US" sz="2600" b="1" dirty="0">
                <a:latin typeface="黑体" panose="02010609060101010101" pitchFamily="49" charset="-122"/>
                <a:ea typeface="黑体" panose="02010609060101010101" pitchFamily="49" charset="-122"/>
              </a:rPr>
              <a:t>复数运算</a:t>
            </a:r>
          </a:p>
        </p:txBody>
      </p:sp>
      <p:grpSp>
        <p:nvGrpSpPr>
          <p:cNvPr id="3" name="组合 2">
            <a:extLst>
              <a:ext uri="{FF2B5EF4-FFF2-40B4-BE49-F238E27FC236}">
                <a16:creationId xmlns:a16="http://schemas.microsoft.com/office/drawing/2014/main" id="{99AD0D93-08A0-4700-9833-A39DB2404D77}"/>
              </a:ext>
            </a:extLst>
          </p:cNvPr>
          <p:cNvGrpSpPr/>
          <p:nvPr/>
        </p:nvGrpSpPr>
        <p:grpSpPr>
          <a:xfrm>
            <a:off x="2927054" y="952324"/>
            <a:ext cx="2244330" cy="2431271"/>
            <a:chOff x="3043238" y="899000"/>
            <a:chExt cx="2071689" cy="2244250"/>
          </a:xfrm>
        </p:grpSpPr>
        <p:grpSp>
          <p:nvGrpSpPr>
            <p:cNvPr id="123948" name="Group 44">
              <a:extLst>
                <a:ext uri="{FF2B5EF4-FFF2-40B4-BE49-F238E27FC236}">
                  <a16:creationId xmlns:a16="http://schemas.microsoft.com/office/drawing/2014/main" id="{67E72669-1700-4623-AF3D-93B33D832EEA}"/>
                </a:ext>
              </a:extLst>
            </p:cNvPr>
            <p:cNvGrpSpPr>
              <a:grpSpLocks/>
            </p:cNvGrpSpPr>
            <p:nvPr/>
          </p:nvGrpSpPr>
          <p:grpSpPr bwMode="auto">
            <a:xfrm>
              <a:off x="3349626" y="1238250"/>
              <a:ext cx="1333500" cy="1905000"/>
              <a:chOff x="3550" y="1440"/>
              <a:chExt cx="840" cy="1200"/>
            </a:xfrm>
          </p:grpSpPr>
          <p:sp>
            <p:nvSpPr>
              <p:cNvPr id="123949" name="Line 45">
                <a:extLst>
                  <a:ext uri="{FF2B5EF4-FFF2-40B4-BE49-F238E27FC236}">
                    <a16:creationId xmlns:a16="http://schemas.microsoft.com/office/drawing/2014/main" id="{5BAEED73-1DC7-4B76-ABA3-970A5FC373A2}"/>
                  </a:ext>
                </a:extLst>
              </p:cNvPr>
              <p:cNvSpPr>
                <a:spLocks noChangeShapeType="1"/>
              </p:cNvSpPr>
              <p:nvPr/>
            </p:nvSpPr>
            <p:spPr bwMode="auto">
              <a:xfrm>
                <a:off x="3550" y="1452"/>
                <a:ext cx="708"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2600" b="1"/>
              </a:p>
            </p:txBody>
          </p:sp>
          <p:sp>
            <p:nvSpPr>
              <p:cNvPr id="123950" name="Line 46">
                <a:extLst>
                  <a:ext uri="{FF2B5EF4-FFF2-40B4-BE49-F238E27FC236}">
                    <a16:creationId xmlns:a16="http://schemas.microsoft.com/office/drawing/2014/main" id="{B3C5E529-6B75-4607-9E95-26EA5EFDC9FF}"/>
                  </a:ext>
                </a:extLst>
              </p:cNvPr>
              <p:cNvSpPr>
                <a:spLocks noChangeShapeType="1"/>
              </p:cNvSpPr>
              <p:nvPr/>
            </p:nvSpPr>
            <p:spPr bwMode="auto">
              <a:xfrm>
                <a:off x="4244" y="1440"/>
                <a:ext cx="0" cy="120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2600" b="1"/>
              </a:p>
            </p:txBody>
          </p:sp>
          <p:sp>
            <p:nvSpPr>
              <p:cNvPr id="123951" name="Rectangle 47">
                <a:extLst>
                  <a:ext uri="{FF2B5EF4-FFF2-40B4-BE49-F238E27FC236}">
                    <a16:creationId xmlns:a16="http://schemas.microsoft.com/office/drawing/2014/main" id="{B9293F93-C34B-4317-B558-FA394C6BE97B}"/>
                  </a:ext>
                </a:extLst>
              </p:cNvPr>
              <p:cNvSpPr>
                <a:spLocks noChangeArrowheads="1"/>
              </p:cNvSpPr>
              <p:nvPr/>
            </p:nvSpPr>
            <p:spPr bwMode="auto">
              <a:xfrm>
                <a:off x="4194" y="1680"/>
                <a:ext cx="107" cy="27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2600" b="1"/>
              </a:p>
            </p:txBody>
          </p:sp>
          <p:sp>
            <p:nvSpPr>
              <p:cNvPr id="123952" name="Rectangle 48">
                <a:extLst>
                  <a:ext uri="{FF2B5EF4-FFF2-40B4-BE49-F238E27FC236}">
                    <a16:creationId xmlns:a16="http://schemas.microsoft.com/office/drawing/2014/main" id="{B853CB70-217D-4133-A8AB-E3167EE63765}"/>
                  </a:ext>
                </a:extLst>
              </p:cNvPr>
              <p:cNvSpPr>
                <a:spLocks noChangeArrowheads="1"/>
              </p:cNvSpPr>
              <p:nvPr/>
            </p:nvSpPr>
            <p:spPr bwMode="auto">
              <a:xfrm>
                <a:off x="4183" y="2148"/>
                <a:ext cx="107" cy="27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2600" b="1"/>
              </a:p>
            </p:txBody>
          </p:sp>
          <p:sp>
            <p:nvSpPr>
              <p:cNvPr id="123953" name="Line 49">
                <a:extLst>
                  <a:ext uri="{FF2B5EF4-FFF2-40B4-BE49-F238E27FC236}">
                    <a16:creationId xmlns:a16="http://schemas.microsoft.com/office/drawing/2014/main" id="{0D41869F-D4F7-4AB5-B2E1-22714A40D327}"/>
                  </a:ext>
                </a:extLst>
              </p:cNvPr>
              <p:cNvSpPr>
                <a:spLocks noChangeShapeType="1"/>
              </p:cNvSpPr>
              <p:nvPr/>
            </p:nvSpPr>
            <p:spPr bwMode="auto">
              <a:xfrm>
                <a:off x="3622" y="2638"/>
                <a:ext cx="63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2600" b="1"/>
              </a:p>
            </p:txBody>
          </p:sp>
          <p:sp>
            <p:nvSpPr>
              <p:cNvPr id="123954" name="Line 50">
                <a:extLst>
                  <a:ext uri="{FF2B5EF4-FFF2-40B4-BE49-F238E27FC236}">
                    <a16:creationId xmlns:a16="http://schemas.microsoft.com/office/drawing/2014/main" id="{66E8DC07-FFAC-4F85-801D-98D287877E15}"/>
                  </a:ext>
                </a:extLst>
              </p:cNvPr>
              <p:cNvSpPr>
                <a:spLocks noChangeShapeType="1"/>
              </p:cNvSpPr>
              <p:nvPr/>
            </p:nvSpPr>
            <p:spPr bwMode="auto">
              <a:xfrm>
                <a:off x="3560" y="1740"/>
                <a:ext cx="0" cy="636"/>
              </a:xfrm>
              <a:prstGeom prst="line">
                <a:avLst/>
              </a:prstGeom>
              <a:noFill/>
              <a:ln w="38100">
                <a:solidFill>
                  <a:srgbClr val="00000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2600" b="1"/>
              </a:p>
            </p:txBody>
          </p:sp>
          <p:sp>
            <p:nvSpPr>
              <p:cNvPr id="123955" name="Line 51">
                <a:extLst>
                  <a:ext uri="{FF2B5EF4-FFF2-40B4-BE49-F238E27FC236}">
                    <a16:creationId xmlns:a16="http://schemas.microsoft.com/office/drawing/2014/main" id="{A017A97D-CF7C-4FDB-82A6-1FCB166CAFB6}"/>
                  </a:ext>
                </a:extLst>
              </p:cNvPr>
              <p:cNvSpPr>
                <a:spLocks noChangeShapeType="1"/>
              </p:cNvSpPr>
              <p:nvPr/>
            </p:nvSpPr>
            <p:spPr bwMode="auto">
              <a:xfrm>
                <a:off x="3740" y="1536"/>
                <a:ext cx="252" cy="0"/>
              </a:xfrm>
              <a:prstGeom prst="line">
                <a:avLst/>
              </a:prstGeom>
              <a:noFill/>
              <a:ln w="38100">
                <a:solidFill>
                  <a:srgbClr val="00000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2600" b="1"/>
              </a:p>
            </p:txBody>
          </p:sp>
          <p:sp>
            <p:nvSpPr>
              <p:cNvPr id="123956" name="Text Box 52">
                <a:extLst>
                  <a:ext uri="{FF2B5EF4-FFF2-40B4-BE49-F238E27FC236}">
                    <a16:creationId xmlns:a16="http://schemas.microsoft.com/office/drawing/2014/main" id="{C9433BA3-3408-42EC-82A2-C3A00C5953CE}"/>
                  </a:ext>
                </a:extLst>
              </p:cNvPr>
              <p:cNvSpPr txBox="1">
                <a:spLocks noChangeArrowheads="1"/>
              </p:cNvSpPr>
              <p:nvPr/>
            </p:nvSpPr>
            <p:spPr bwMode="auto">
              <a:xfrm>
                <a:off x="3898" y="1691"/>
                <a:ext cx="290"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spAutoFit/>
              </a:bodyPr>
              <a:lstStyle/>
              <a:p>
                <a:pPr algn="r">
                  <a:spcBef>
                    <a:spcPct val="0"/>
                  </a:spcBef>
                </a:pPr>
                <a:r>
                  <a:rPr lang="en-US" altLang="zh-CN" sz="2600" b="1" i="1" dirty="0">
                    <a:latin typeface="Times New Roman" panose="02020603050405020304" pitchFamily="18" charset="0"/>
                    <a:ea typeface="宋体" panose="02010600030101010101" pitchFamily="2" charset="-122"/>
                  </a:rPr>
                  <a:t>Z</a:t>
                </a:r>
                <a:r>
                  <a:rPr lang="en-US" altLang="zh-CN" sz="2600" b="1" baseline="-25000" dirty="0">
                    <a:latin typeface="Times New Roman" panose="02020603050405020304" pitchFamily="18" charset="0"/>
                    <a:ea typeface="宋体" panose="02010600030101010101" pitchFamily="2" charset="-122"/>
                  </a:rPr>
                  <a:t>1</a:t>
                </a:r>
                <a:endParaRPr lang="en-US" altLang="zh-CN" sz="2600" b="1" dirty="0">
                  <a:latin typeface="Times New Roman" panose="02020603050405020304" pitchFamily="18" charset="0"/>
                  <a:ea typeface="宋体" panose="02010600030101010101" pitchFamily="2" charset="-122"/>
                </a:endParaRPr>
              </a:p>
            </p:txBody>
          </p:sp>
          <p:sp>
            <p:nvSpPr>
              <p:cNvPr id="123957" name="Text Box 53">
                <a:extLst>
                  <a:ext uri="{FF2B5EF4-FFF2-40B4-BE49-F238E27FC236}">
                    <a16:creationId xmlns:a16="http://schemas.microsoft.com/office/drawing/2014/main" id="{F3F849B0-5DA2-48E7-9C8A-914EB4742422}"/>
                  </a:ext>
                </a:extLst>
              </p:cNvPr>
              <p:cNvSpPr txBox="1">
                <a:spLocks noChangeArrowheads="1"/>
              </p:cNvSpPr>
              <p:nvPr/>
            </p:nvSpPr>
            <p:spPr bwMode="auto">
              <a:xfrm>
                <a:off x="3903" y="2130"/>
                <a:ext cx="290"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spAutoFit/>
              </a:bodyPr>
              <a:lstStyle/>
              <a:p>
                <a:pPr algn="r">
                  <a:spcBef>
                    <a:spcPct val="0"/>
                  </a:spcBef>
                </a:pPr>
                <a:r>
                  <a:rPr lang="en-US" altLang="zh-CN" sz="2600" b="1" i="1">
                    <a:latin typeface="Times New Roman" panose="02020603050405020304" pitchFamily="18" charset="0"/>
                    <a:ea typeface="宋体" panose="02010600030101010101" pitchFamily="2" charset="-122"/>
                  </a:rPr>
                  <a:t>Z</a:t>
                </a:r>
                <a:r>
                  <a:rPr lang="en-US" altLang="zh-CN" sz="2600" b="1" baseline="-25000">
                    <a:latin typeface="Times New Roman" panose="02020603050405020304" pitchFamily="18" charset="0"/>
                    <a:ea typeface="宋体" panose="02010600030101010101" pitchFamily="2" charset="-122"/>
                  </a:rPr>
                  <a:t>2</a:t>
                </a:r>
                <a:endParaRPr lang="en-US" altLang="zh-CN" sz="2600" b="1">
                  <a:latin typeface="Times New Roman" panose="02020603050405020304" pitchFamily="18" charset="0"/>
                  <a:ea typeface="宋体" panose="02010600030101010101" pitchFamily="2" charset="-122"/>
                </a:endParaRPr>
              </a:p>
            </p:txBody>
          </p:sp>
          <p:sp>
            <p:nvSpPr>
              <p:cNvPr id="123965" name="Line 61">
                <a:extLst>
                  <a:ext uri="{FF2B5EF4-FFF2-40B4-BE49-F238E27FC236}">
                    <a16:creationId xmlns:a16="http://schemas.microsoft.com/office/drawing/2014/main" id="{C6B4916E-11BA-4696-928B-387CE3CCCAAE}"/>
                  </a:ext>
                </a:extLst>
              </p:cNvPr>
              <p:cNvSpPr>
                <a:spLocks noChangeShapeType="1"/>
              </p:cNvSpPr>
              <p:nvPr/>
            </p:nvSpPr>
            <p:spPr bwMode="auto">
              <a:xfrm>
                <a:off x="4390" y="2148"/>
                <a:ext cx="0" cy="36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2600" b="1"/>
              </a:p>
            </p:txBody>
          </p:sp>
          <p:sp>
            <p:nvSpPr>
              <p:cNvPr id="123969" name="Line 65">
                <a:extLst>
                  <a:ext uri="{FF2B5EF4-FFF2-40B4-BE49-F238E27FC236}">
                    <a16:creationId xmlns:a16="http://schemas.microsoft.com/office/drawing/2014/main" id="{7F71C9F1-7B16-4D08-8AE2-D6F50CCB4C1E}"/>
                  </a:ext>
                </a:extLst>
              </p:cNvPr>
              <p:cNvSpPr>
                <a:spLocks noChangeShapeType="1"/>
              </p:cNvSpPr>
              <p:nvPr/>
            </p:nvSpPr>
            <p:spPr bwMode="auto">
              <a:xfrm>
                <a:off x="4390" y="1632"/>
                <a:ext cx="0" cy="36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2600" b="1" dirty="0"/>
              </a:p>
            </p:txBody>
          </p:sp>
        </p:grpSp>
        <p:graphicFrame>
          <p:nvGraphicFramePr>
            <p:cNvPr id="2" name="对象 1">
              <a:extLst>
                <a:ext uri="{FF2B5EF4-FFF2-40B4-BE49-F238E27FC236}">
                  <a16:creationId xmlns:a16="http://schemas.microsoft.com/office/drawing/2014/main" id="{5C985E24-F484-4274-AE81-A6A9F720AEE1}"/>
                </a:ext>
              </a:extLst>
            </p:cNvPr>
            <p:cNvGraphicFramePr>
              <a:graphicFrameLocks noChangeAspect="1"/>
            </p:cNvGraphicFramePr>
            <p:nvPr>
              <p:extLst>
                <p:ext uri="{D42A27DB-BD31-4B8C-83A1-F6EECF244321}">
                  <p14:modId xmlns:p14="http://schemas.microsoft.com/office/powerpoint/2010/main" val="1186911156"/>
                </p:ext>
              </p:extLst>
            </p:nvPr>
          </p:nvGraphicFramePr>
          <p:xfrm>
            <a:off x="3922913" y="899000"/>
            <a:ext cx="237726" cy="339250"/>
          </p:xfrm>
          <a:graphic>
            <a:graphicData uri="http://schemas.openxmlformats.org/presentationml/2006/ole">
              <mc:AlternateContent xmlns:mc="http://schemas.openxmlformats.org/markup-compatibility/2006">
                <mc:Choice xmlns:v="urn:schemas-microsoft-com:vml" Requires="v">
                  <p:oleObj spid="_x0000_s365136" name="公式" r:id="rId3" imgW="126720" imgH="190440" progId="Equation.3">
                    <p:embed/>
                  </p:oleObj>
                </mc:Choice>
                <mc:Fallback>
                  <p:oleObj name="公式" r:id="rId3" imgW="126720" imgH="190440" progId="Equation.3">
                    <p:embed/>
                    <p:pic>
                      <p:nvPicPr>
                        <p:cNvPr id="0" name=""/>
                        <p:cNvPicPr/>
                        <p:nvPr/>
                      </p:nvPicPr>
                      <p:blipFill>
                        <a:blip r:embed="rId4"/>
                        <a:stretch>
                          <a:fillRect/>
                        </a:stretch>
                      </p:blipFill>
                      <p:spPr>
                        <a:xfrm>
                          <a:off x="3922913" y="899000"/>
                          <a:ext cx="237726" cy="339250"/>
                        </a:xfrm>
                        <a:prstGeom prst="rect">
                          <a:avLst/>
                        </a:prstGeom>
                      </p:spPr>
                    </p:pic>
                  </p:oleObj>
                </mc:Fallback>
              </mc:AlternateContent>
            </a:graphicData>
          </a:graphic>
        </p:graphicFrame>
        <p:graphicFrame>
          <p:nvGraphicFramePr>
            <p:cNvPr id="71" name="对象 70">
              <a:extLst>
                <a:ext uri="{FF2B5EF4-FFF2-40B4-BE49-F238E27FC236}">
                  <a16:creationId xmlns:a16="http://schemas.microsoft.com/office/drawing/2014/main" id="{09D61EA4-910C-474A-AE28-AA7F4C63B4ED}"/>
                </a:ext>
              </a:extLst>
            </p:cNvPr>
            <p:cNvGraphicFramePr>
              <a:graphicFrameLocks noChangeAspect="1"/>
            </p:cNvGraphicFramePr>
            <p:nvPr>
              <p:extLst>
                <p:ext uri="{D42A27DB-BD31-4B8C-83A1-F6EECF244321}">
                  <p14:modId xmlns:p14="http://schemas.microsoft.com/office/powerpoint/2010/main" val="52394591"/>
                </p:ext>
              </p:extLst>
            </p:nvPr>
          </p:nvGraphicFramePr>
          <p:xfrm>
            <a:off x="3043238" y="2095500"/>
            <a:ext cx="309563" cy="361950"/>
          </p:xfrm>
          <a:graphic>
            <a:graphicData uri="http://schemas.openxmlformats.org/presentationml/2006/ole">
              <mc:AlternateContent xmlns:mc="http://schemas.openxmlformats.org/markup-compatibility/2006">
                <mc:Choice xmlns:v="urn:schemas-microsoft-com:vml" Requires="v">
                  <p:oleObj spid="_x0000_s365137" name="公式" r:id="rId5" imgW="164880" imgH="203040" progId="Equation.3">
                    <p:embed/>
                  </p:oleObj>
                </mc:Choice>
                <mc:Fallback>
                  <p:oleObj name="公式" r:id="rId5" imgW="164880" imgH="203040" progId="Equation.3">
                    <p:embed/>
                    <p:pic>
                      <p:nvPicPr>
                        <p:cNvPr id="2" name="对象 1">
                          <a:extLst>
                            <a:ext uri="{FF2B5EF4-FFF2-40B4-BE49-F238E27FC236}">
                              <a16:creationId xmlns:a16="http://schemas.microsoft.com/office/drawing/2014/main" id="{5C985E24-F484-4274-AE81-A6A9F720AEE1}"/>
                            </a:ext>
                          </a:extLst>
                        </p:cNvPr>
                        <p:cNvPicPr/>
                        <p:nvPr/>
                      </p:nvPicPr>
                      <p:blipFill>
                        <a:blip r:embed="rId6"/>
                        <a:stretch>
                          <a:fillRect/>
                        </a:stretch>
                      </p:blipFill>
                      <p:spPr>
                        <a:xfrm>
                          <a:off x="3043238" y="2095500"/>
                          <a:ext cx="309563" cy="361950"/>
                        </a:xfrm>
                        <a:prstGeom prst="rect">
                          <a:avLst/>
                        </a:prstGeom>
                      </p:spPr>
                    </p:pic>
                  </p:oleObj>
                </mc:Fallback>
              </mc:AlternateContent>
            </a:graphicData>
          </a:graphic>
        </p:graphicFrame>
        <p:graphicFrame>
          <p:nvGraphicFramePr>
            <p:cNvPr id="72" name="对象 71">
              <a:extLst>
                <a:ext uri="{FF2B5EF4-FFF2-40B4-BE49-F238E27FC236}">
                  <a16:creationId xmlns:a16="http://schemas.microsoft.com/office/drawing/2014/main" id="{EF3C3F71-97A5-402A-9015-55CB2FE91BDD}"/>
                </a:ext>
              </a:extLst>
            </p:cNvPr>
            <p:cNvGraphicFramePr>
              <a:graphicFrameLocks noChangeAspect="1"/>
            </p:cNvGraphicFramePr>
            <p:nvPr>
              <p:extLst>
                <p:ext uri="{D42A27DB-BD31-4B8C-83A1-F6EECF244321}">
                  <p14:modId xmlns:p14="http://schemas.microsoft.com/office/powerpoint/2010/main" val="2205784393"/>
                </p:ext>
              </p:extLst>
            </p:nvPr>
          </p:nvGraphicFramePr>
          <p:xfrm>
            <a:off x="4694238" y="1595438"/>
            <a:ext cx="381000" cy="407987"/>
          </p:xfrm>
          <a:graphic>
            <a:graphicData uri="http://schemas.openxmlformats.org/presentationml/2006/ole">
              <mc:AlternateContent xmlns:mc="http://schemas.openxmlformats.org/markup-compatibility/2006">
                <mc:Choice xmlns:v="urn:schemas-microsoft-com:vml" Requires="v">
                  <p:oleObj spid="_x0000_s365138" name="公式" r:id="rId7" imgW="203040" imgH="228600" progId="Equation.3">
                    <p:embed/>
                  </p:oleObj>
                </mc:Choice>
                <mc:Fallback>
                  <p:oleObj name="公式" r:id="rId7" imgW="203040" imgH="228600" progId="Equation.3">
                    <p:embed/>
                    <p:pic>
                      <p:nvPicPr>
                        <p:cNvPr id="71" name="对象 70">
                          <a:extLst>
                            <a:ext uri="{FF2B5EF4-FFF2-40B4-BE49-F238E27FC236}">
                              <a16:creationId xmlns:a16="http://schemas.microsoft.com/office/drawing/2014/main" id="{09D61EA4-910C-474A-AE28-AA7F4C63B4ED}"/>
                            </a:ext>
                          </a:extLst>
                        </p:cNvPr>
                        <p:cNvPicPr/>
                        <p:nvPr/>
                      </p:nvPicPr>
                      <p:blipFill>
                        <a:blip r:embed="rId8"/>
                        <a:stretch>
                          <a:fillRect/>
                        </a:stretch>
                      </p:blipFill>
                      <p:spPr>
                        <a:xfrm>
                          <a:off x="4694238" y="1595438"/>
                          <a:ext cx="381000" cy="407987"/>
                        </a:xfrm>
                        <a:prstGeom prst="rect">
                          <a:avLst/>
                        </a:prstGeom>
                      </p:spPr>
                    </p:pic>
                  </p:oleObj>
                </mc:Fallback>
              </mc:AlternateContent>
            </a:graphicData>
          </a:graphic>
        </p:graphicFrame>
        <p:graphicFrame>
          <p:nvGraphicFramePr>
            <p:cNvPr id="73" name="对象 72">
              <a:extLst>
                <a:ext uri="{FF2B5EF4-FFF2-40B4-BE49-F238E27FC236}">
                  <a16:creationId xmlns:a16="http://schemas.microsoft.com/office/drawing/2014/main" id="{5C326FED-4B2D-4779-AE96-6EC27EC798B9}"/>
                </a:ext>
              </a:extLst>
            </p:cNvPr>
            <p:cNvGraphicFramePr>
              <a:graphicFrameLocks noChangeAspect="1"/>
            </p:cNvGraphicFramePr>
            <p:nvPr>
              <p:extLst>
                <p:ext uri="{D42A27DB-BD31-4B8C-83A1-F6EECF244321}">
                  <p14:modId xmlns:p14="http://schemas.microsoft.com/office/powerpoint/2010/main" val="4245293362"/>
                </p:ext>
              </p:extLst>
            </p:nvPr>
          </p:nvGraphicFramePr>
          <p:xfrm>
            <a:off x="4733927" y="2457450"/>
            <a:ext cx="381000" cy="407987"/>
          </p:xfrm>
          <a:graphic>
            <a:graphicData uri="http://schemas.openxmlformats.org/presentationml/2006/ole">
              <mc:AlternateContent xmlns:mc="http://schemas.openxmlformats.org/markup-compatibility/2006">
                <mc:Choice xmlns:v="urn:schemas-microsoft-com:vml" Requires="v">
                  <p:oleObj spid="_x0000_s365139" name="公式" r:id="rId9" imgW="203040" imgH="228600" progId="Equation.3">
                    <p:embed/>
                  </p:oleObj>
                </mc:Choice>
                <mc:Fallback>
                  <p:oleObj name="公式" r:id="rId9" imgW="203040" imgH="228600" progId="Equation.3">
                    <p:embed/>
                    <p:pic>
                      <p:nvPicPr>
                        <p:cNvPr id="72" name="对象 71">
                          <a:extLst>
                            <a:ext uri="{FF2B5EF4-FFF2-40B4-BE49-F238E27FC236}">
                              <a16:creationId xmlns:a16="http://schemas.microsoft.com/office/drawing/2014/main" id="{EF3C3F71-97A5-402A-9015-55CB2FE91BDD}"/>
                            </a:ext>
                          </a:extLst>
                        </p:cNvPr>
                        <p:cNvPicPr/>
                        <p:nvPr/>
                      </p:nvPicPr>
                      <p:blipFill>
                        <a:blip r:embed="rId10"/>
                        <a:stretch>
                          <a:fillRect/>
                        </a:stretch>
                      </p:blipFill>
                      <p:spPr>
                        <a:xfrm>
                          <a:off x="4733927" y="2457450"/>
                          <a:ext cx="381000" cy="407987"/>
                        </a:xfrm>
                        <a:prstGeom prst="rect">
                          <a:avLst/>
                        </a:prstGeom>
                      </p:spPr>
                    </p:pic>
                  </p:oleObj>
                </mc:Fallback>
              </mc:AlternateContent>
            </a:graphicData>
          </a:graphic>
        </p:graphicFrame>
      </p:grpSp>
      <p:grpSp>
        <p:nvGrpSpPr>
          <p:cNvPr id="4" name="组合 3">
            <a:extLst>
              <a:ext uri="{FF2B5EF4-FFF2-40B4-BE49-F238E27FC236}">
                <a16:creationId xmlns:a16="http://schemas.microsoft.com/office/drawing/2014/main" id="{33EDDFCD-74FE-4243-864E-AB485F947305}"/>
              </a:ext>
            </a:extLst>
          </p:cNvPr>
          <p:cNvGrpSpPr/>
          <p:nvPr/>
        </p:nvGrpSpPr>
        <p:grpSpPr>
          <a:xfrm>
            <a:off x="6836141" y="1218251"/>
            <a:ext cx="1282967" cy="2063750"/>
            <a:chOff x="6923096" y="1238250"/>
            <a:chExt cx="1184277" cy="1905000"/>
          </a:xfrm>
        </p:grpSpPr>
        <p:grpSp>
          <p:nvGrpSpPr>
            <p:cNvPr id="123998" name="Group 94">
              <a:extLst>
                <a:ext uri="{FF2B5EF4-FFF2-40B4-BE49-F238E27FC236}">
                  <a16:creationId xmlns:a16="http://schemas.microsoft.com/office/drawing/2014/main" id="{684D54CD-15F2-485C-910B-FFA3111926C8}"/>
                </a:ext>
              </a:extLst>
            </p:cNvPr>
            <p:cNvGrpSpPr>
              <a:grpSpLocks/>
            </p:cNvGrpSpPr>
            <p:nvPr/>
          </p:nvGrpSpPr>
          <p:grpSpPr bwMode="auto">
            <a:xfrm>
              <a:off x="6923096" y="1238250"/>
              <a:ext cx="1184277" cy="1905000"/>
              <a:chOff x="3653" y="1488"/>
              <a:chExt cx="746" cy="1200"/>
            </a:xfrm>
          </p:grpSpPr>
          <p:sp>
            <p:nvSpPr>
              <p:cNvPr id="123974" name="Line 70">
                <a:extLst>
                  <a:ext uri="{FF2B5EF4-FFF2-40B4-BE49-F238E27FC236}">
                    <a16:creationId xmlns:a16="http://schemas.microsoft.com/office/drawing/2014/main" id="{A344B4FA-225C-43F4-B41E-A2E08BD97E25}"/>
                  </a:ext>
                </a:extLst>
              </p:cNvPr>
              <p:cNvSpPr>
                <a:spLocks noChangeShapeType="1"/>
              </p:cNvSpPr>
              <p:nvPr/>
            </p:nvSpPr>
            <p:spPr bwMode="auto">
              <a:xfrm>
                <a:off x="3653" y="1493"/>
                <a:ext cx="708"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a:p>
            </p:txBody>
          </p:sp>
          <p:sp>
            <p:nvSpPr>
              <p:cNvPr id="123975" name="Line 71">
                <a:extLst>
                  <a:ext uri="{FF2B5EF4-FFF2-40B4-BE49-F238E27FC236}">
                    <a16:creationId xmlns:a16="http://schemas.microsoft.com/office/drawing/2014/main" id="{71AEF869-E392-4EFB-99BF-2A9F5531AD8D}"/>
                  </a:ext>
                </a:extLst>
              </p:cNvPr>
              <p:cNvSpPr>
                <a:spLocks noChangeShapeType="1"/>
              </p:cNvSpPr>
              <p:nvPr/>
            </p:nvSpPr>
            <p:spPr bwMode="auto">
              <a:xfrm>
                <a:off x="4352" y="1488"/>
                <a:ext cx="0" cy="120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a:p>
            </p:txBody>
          </p:sp>
          <p:sp>
            <p:nvSpPr>
              <p:cNvPr id="123976" name="Rectangle 72">
                <a:extLst>
                  <a:ext uri="{FF2B5EF4-FFF2-40B4-BE49-F238E27FC236}">
                    <a16:creationId xmlns:a16="http://schemas.microsoft.com/office/drawing/2014/main" id="{030C673B-ABDF-406C-85D6-31900EC8FDA2}"/>
                  </a:ext>
                </a:extLst>
              </p:cNvPr>
              <p:cNvSpPr>
                <a:spLocks noChangeArrowheads="1"/>
              </p:cNvSpPr>
              <p:nvPr/>
            </p:nvSpPr>
            <p:spPr bwMode="auto">
              <a:xfrm>
                <a:off x="4292" y="2004"/>
                <a:ext cx="107" cy="27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a:p>
            </p:txBody>
          </p:sp>
          <p:sp>
            <p:nvSpPr>
              <p:cNvPr id="123978" name="Line 74">
                <a:extLst>
                  <a:ext uri="{FF2B5EF4-FFF2-40B4-BE49-F238E27FC236}">
                    <a16:creationId xmlns:a16="http://schemas.microsoft.com/office/drawing/2014/main" id="{5CF77A50-E843-4C12-AD41-D0ABA87DA987}"/>
                  </a:ext>
                </a:extLst>
              </p:cNvPr>
              <p:cNvSpPr>
                <a:spLocks noChangeShapeType="1"/>
              </p:cNvSpPr>
              <p:nvPr/>
            </p:nvSpPr>
            <p:spPr bwMode="auto">
              <a:xfrm>
                <a:off x="3716" y="2688"/>
                <a:ext cx="63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dirty="0"/>
              </a:p>
            </p:txBody>
          </p:sp>
          <p:sp>
            <p:nvSpPr>
              <p:cNvPr id="123979" name="Line 75">
                <a:extLst>
                  <a:ext uri="{FF2B5EF4-FFF2-40B4-BE49-F238E27FC236}">
                    <a16:creationId xmlns:a16="http://schemas.microsoft.com/office/drawing/2014/main" id="{625F2AF5-39ED-4691-BAD2-495931060757}"/>
                  </a:ext>
                </a:extLst>
              </p:cNvPr>
              <p:cNvSpPr>
                <a:spLocks noChangeShapeType="1"/>
              </p:cNvSpPr>
              <p:nvPr/>
            </p:nvSpPr>
            <p:spPr bwMode="auto">
              <a:xfrm>
                <a:off x="3668" y="1788"/>
                <a:ext cx="0" cy="636"/>
              </a:xfrm>
              <a:prstGeom prst="line">
                <a:avLst/>
              </a:prstGeom>
              <a:noFill/>
              <a:ln w="38100">
                <a:solidFill>
                  <a:srgbClr val="00000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a:p>
            </p:txBody>
          </p:sp>
          <p:sp>
            <p:nvSpPr>
              <p:cNvPr id="123980" name="Line 76">
                <a:extLst>
                  <a:ext uri="{FF2B5EF4-FFF2-40B4-BE49-F238E27FC236}">
                    <a16:creationId xmlns:a16="http://schemas.microsoft.com/office/drawing/2014/main" id="{121BCE8F-D513-40C0-BCEC-EF21EA523F07}"/>
                  </a:ext>
                </a:extLst>
              </p:cNvPr>
              <p:cNvSpPr>
                <a:spLocks noChangeShapeType="1"/>
              </p:cNvSpPr>
              <p:nvPr/>
            </p:nvSpPr>
            <p:spPr bwMode="auto">
              <a:xfrm>
                <a:off x="3848" y="1584"/>
                <a:ext cx="252" cy="0"/>
              </a:xfrm>
              <a:prstGeom prst="line">
                <a:avLst/>
              </a:prstGeom>
              <a:noFill/>
              <a:ln w="38100">
                <a:solidFill>
                  <a:srgbClr val="00000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dirty="0"/>
              </a:p>
            </p:txBody>
          </p:sp>
          <p:sp>
            <p:nvSpPr>
              <p:cNvPr id="123981" name="Text Box 77">
                <a:extLst>
                  <a:ext uri="{FF2B5EF4-FFF2-40B4-BE49-F238E27FC236}">
                    <a16:creationId xmlns:a16="http://schemas.microsoft.com/office/drawing/2014/main" id="{E283173D-560C-48FE-9FFC-EDD08F83AC45}"/>
                  </a:ext>
                </a:extLst>
              </p:cNvPr>
              <p:cNvSpPr txBox="1">
                <a:spLocks noChangeArrowheads="1"/>
              </p:cNvSpPr>
              <p:nvPr/>
            </p:nvSpPr>
            <p:spPr bwMode="auto">
              <a:xfrm>
                <a:off x="4040" y="1976"/>
                <a:ext cx="226"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spAutoFit/>
              </a:bodyPr>
              <a:lstStyle/>
              <a:p>
                <a:pPr algn="r">
                  <a:spcBef>
                    <a:spcPct val="0"/>
                  </a:spcBef>
                </a:pPr>
                <a:r>
                  <a:rPr lang="en-US" altLang="zh-CN" sz="2600" b="1" i="1" dirty="0">
                    <a:latin typeface="Times New Roman" panose="02020603050405020304" pitchFamily="18" charset="0"/>
                    <a:ea typeface="宋体" panose="02010600030101010101" pitchFamily="2" charset="-122"/>
                  </a:rPr>
                  <a:t>Z</a:t>
                </a:r>
                <a:endParaRPr lang="en-US" altLang="zh-CN" sz="2600" b="1" dirty="0">
                  <a:latin typeface="Times New Roman" panose="02020603050405020304" pitchFamily="18" charset="0"/>
                  <a:ea typeface="宋体" panose="02010600030101010101" pitchFamily="2" charset="-122"/>
                </a:endParaRPr>
              </a:p>
            </p:txBody>
          </p:sp>
        </p:grpSp>
        <p:graphicFrame>
          <p:nvGraphicFramePr>
            <p:cNvPr id="75" name="对象 74">
              <a:extLst>
                <a:ext uri="{FF2B5EF4-FFF2-40B4-BE49-F238E27FC236}">
                  <a16:creationId xmlns:a16="http://schemas.microsoft.com/office/drawing/2014/main" id="{FB215AD8-5716-4683-9AC3-E3F36FD4326A}"/>
                </a:ext>
              </a:extLst>
            </p:cNvPr>
            <p:cNvGraphicFramePr>
              <a:graphicFrameLocks noChangeAspect="1"/>
            </p:cNvGraphicFramePr>
            <p:nvPr>
              <p:extLst>
                <p:ext uri="{D42A27DB-BD31-4B8C-83A1-F6EECF244321}">
                  <p14:modId xmlns:p14="http://schemas.microsoft.com/office/powerpoint/2010/main" val="3451358473"/>
                </p:ext>
              </p:extLst>
            </p:nvPr>
          </p:nvGraphicFramePr>
          <p:xfrm>
            <a:off x="7033335" y="2095500"/>
            <a:ext cx="309563" cy="361950"/>
          </p:xfrm>
          <a:graphic>
            <a:graphicData uri="http://schemas.openxmlformats.org/presentationml/2006/ole">
              <mc:AlternateContent xmlns:mc="http://schemas.openxmlformats.org/markup-compatibility/2006">
                <mc:Choice xmlns:v="urn:schemas-microsoft-com:vml" Requires="v">
                  <p:oleObj spid="_x0000_s365140" name="公式" r:id="rId11" imgW="164880" imgH="203040" progId="Equation.3">
                    <p:embed/>
                  </p:oleObj>
                </mc:Choice>
                <mc:Fallback>
                  <p:oleObj name="公式" r:id="rId11" imgW="164880" imgH="203040" progId="Equation.3">
                    <p:embed/>
                    <p:pic>
                      <p:nvPicPr>
                        <p:cNvPr id="71" name="对象 70">
                          <a:extLst>
                            <a:ext uri="{FF2B5EF4-FFF2-40B4-BE49-F238E27FC236}">
                              <a16:creationId xmlns:a16="http://schemas.microsoft.com/office/drawing/2014/main" id="{09D61EA4-910C-474A-AE28-AA7F4C63B4ED}"/>
                            </a:ext>
                          </a:extLst>
                        </p:cNvPr>
                        <p:cNvPicPr/>
                        <p:nvPr/>
                      </p:nvPicPr>
                      <p:blipFill>
                        <a:blip r:embed="rId6"/>
                        <a:stretch>
                          <a:fillRect/>
                        </a:stretch>
                      </p:blipFill>
                      <p:spPr>
                        <a:xfrm>
                          <a:off x="7033335" y="2095500"/>
                          <a:ext cx="309563" cy="361950"/>
                        </a:xfrm>
                        <a:prstGeom prst="rect">
                          <a:avLst/>
                        </a:prstGeom>
                      </p:spPr>
                    </p:pic>
                  </p:oleObj>
                </mc:Fallback>
              </mc:AlternateContent>
            </a:graphicData>
          </a:graphic>
        </p:graphicFrame>
        <p:graphicFrame>
          <p:nvGraphicFramePr>
            <p:cNvPr id="76" name="对象 75">
              <a:extLst>
                <a:ext uri="{FF2B5EF4-FFF2-40B4-BE49-F238E27FC236}">
                  <a16:creationId xmlns:a16="http://schemas.microsoft.com/office/drawing/2014/main" id="{9E2B799F-E866-4A5E-8EBB-EA23A2037F9C}"/>
                </a:ext>
              </a:extLst>
            </p:cNvPr>
            <p:cNvGraphicFramePr>
              <a:graphicFrameLocks noChangeAspect="1"/>
            </p:cNvGraphicFramePr>
            <p:nvPr>
              <p:extLst>
                <p:ext uri="{D42A27DB-BD31-4B8C-83A1-F6EECF244321}">
                  <p14:modId xmlns:p14="http://schemas.microsoft.com/office/powerpoint/2010/main" val="489411009"/>
                </p:ext>
              </p:extLst>
            </p:nvPr>
          </p:nvGraphicFramePr>
          <p:xfrm>
            <a:off x="7710498" y="1286419"/>
            <a:ext cx="237726" cy="339250"/>
          </p:xfrm>
          <a:graphic>
            <a:graphicData uri="http://schemas.openxmlformats.org/presentationml/2006/ole">
              <mc:AlternateContent xmlns:mc="http://schemas.openxmlformats.org/markup-compatibility/2006">
                <mc:Choice xmlns:v="urn:schemas-microsoft-com:vml" Requires="v">
                  <p:oleObj spid="_x0000_s365141" name="公式" r:id="rId12" imgW="126720" imgH="190440" progId="Equation.3">
                    <p:embed/>
                  </p:oleObj>
                </mc:Choice>
                <mc:Fallback>
                  <p:oleObj name="公式" r:id="rId12" imgW="126720" imgH="190440" progId="Equation.3">
                    <p:embed/>
                    <p:pic>
                      <p:nvPicPr>
                        <p:cNvPr id="2" name="对象 1">
                          <a:extLst>
                            <a:ext uri="{FF2B5EF4-FFF2-40B4-BE49-F238E27FC236}">
                              <a16:creationId xmlns:a16="http://schemas.microsoft.com/office/drawing/2014/main" id="{5C985E24-F484-4274-AE81-A6A9F720AEE1}"/>
                            </a:ext>
                          </a:extLst>
                        </p:cNvPr>
                        <p:cNvPicPr/>
                        <p:nvPr/>
                      </p:nvPicPr>
                      <p:blipFill>
                        <a:blip r:embed="rId4"/>
                        <a:stretch>
                          <a:fillRect/>
                        </a:stretch>
                      </p:blipFill>
                      <p:spPr>
                        <a:xfrm>
                          <a:off x="7710498" y="1286419"/>
                          <a:ext cx="237726" cy="339250"/>
                        </a:xfrm>
                        <a:prstGeom prst="rect">
                          <a:avLst/>
                        </a:prstGeom>
                      </p:spPr>
                    </p:pic>
                  </p:oleObj>
                </mc:Fallback>
              </mc:AlternateContent>
            </a:graphicData>
          </a:graphic>
        </p:graphicFrame>
      </p:grpSp>
      <p:graphicFrame>
        <p:nvGraphicFramePr>
          <p:cNvPr id="5" name="对象 4">
            <a:extLst>
              <a:ext uri="{FF2B5EF4-FFF2-40B4-BE49-F238E27FC236}">
                <a16:creationId xmlns:a16="http://schemas.microsoft.com/office/drawing/2014/main" id="{5E5280C2-7E5F-440A-8779-A7E71D5A44DC}"/>
              </a:ext>
            </a:extLst>
          </p:cNvPr>
          <p:cNvGraphicFramePr>
            <a:graphicFrameLocks noChangeAspect="1"/>
          </p:cNvGraphicFramePr>
          <p:nvPr>
            <p:extLst>
              <p:ext uri="{D42A27DB-BD31-4B8C-83A1-F6EECF244321}">
                <p14:modId xmlns:p14="http://schemas.microsoft.com/office/powerpoint/2010/main" val="1470867723"/>
              </p:ext>
            </p:extLst>
          </p:nvPr>
        </p:nvGraphicFramePr>
        <p:xfrm>
          <a:off x="1242616" y="3802441"/>
          <a:ext cx="5801652" cy="567553"/>
        </p:xfrm>
        <a:graphic>
          <a:graphicData uri="http://schemas.openxmlformats.org/presentationml/2006/ole">
            <mc:AlternateContent xmlns:mc="http://schemas.openxmlformats.org/markup-compatibility/2006">
              <mc:Choice xmlns:v="urn:schemas-microsoft-com:vml" Requires="v">
                <p:oleObj spid="_x0000_s365142" name="公式" r:id="rId13" imgW="2336760" imgH="228600" progId="Equation.3">
                  <p:embed/>
                </p:oleObj>
              </mc:Choice>
              <mc:Fallback>
                <p:oleObj name="公式" r:id="rId13" imgW="2336760" imgH="228600" progId="Equation.3">
                  <p:embed/>
                  <p:pic>
                    <p:nvPicPr>
                      <p:cNvPr id="0" name=""/>
                      <p:cNvPicPr/>
                      <p:nvPr/>
                    </p:nvPicPr>
                    <p:blipFill>
                      <a:blip r:embed="rId14"/>
                      <a:stretch>
                        <a:fillRect/>
                      </a:stretch>
                    </p:blipFill>
                    <p:spPr>
                      <a:xfrm>
                        <a:off x="1242616" y="3802441"/>
                        <a:ext cx="5801652" cy="567553"/>
                      </a:xfrm>
                      <a:prstGeom prst="rect">
                        <a:avLst/>
                      </a:prstGeom>
                    </p:spPr>
                  </p:pic>
                </p:oleObj>
              </mc:Fallback>
            </mc:AlternateContent>
          </a:graphicData>
        </a:graphic>
      </p:graphicFrame>
      <p:graphicFrame>
        <p:nvGraphicFramePr>
          <p:cNvPr id="79" name="对象 78">
            <a:extLst>
              <a:ext uri="{FF2B5EF4-FFF2-40B4-BE49-F238E27FC236}">
                <a16:creationId xmlns:a16="http://schemas.microsoft.com/office/drawing/2014/main" id="{4CBD5C6E-74F5-4C0D-8445-57681A46BEFE}"/>
              </a:ext>
            </a:extLst>
          </p:cNvPr>
          <p:cNvGraphicFramePr>
            <a:graphicFrameLocks noChangeAspect="1"/>
          </p:cNvGraphicFramePr>
          <p:nvPr>
            <p:extLst>
              <p:ext uri="{D42A27DB-BD31-4B8C-83A1-F6EECF244321}">
                <p14:modId xmlns:p14="http://schemas.microsoft.com/office/powerpoint/2010/main" val="4131784070"/>
              </p:ext>
            </p:extLst>
          </p:nvPr>
        </p:nvGraphicFramePr>
        <p:xfrm>
          <a:off x="1384681" y="4781121"/>
          <a:ext cx="5362310" cy="631163"/>
        </p:xfrm>
        <a:graphic>
          <a:graphicData uri="http://schemas.openxmlformats.org/presentationml/2006/ole">
            <mc:AlternateContent xmlns:mc="http://schemas.openxmlformats.org/markup-compatibility/2006">
              <mc:Choice xmlns:v="urn:schemas-microsoft-com:vml" Requires="v">
                <p:oleObj spid="_x0000_s365143" name="公式" r:id="rId15" imgW="2158920" imgH="253800" progId="Equation.3">
                  <p:embed/>
                </p:oleObj>
              </mc:Choice>
              <mc:Fallback>
                <p:oleObj name="公式" r:id="rId15" imgW="2158920" imgH="253800" progId="Equation.3">
                  <p:embed/>
                  <p:pic>
                    <p:nvPicPr>
                      <p:cNvPr id="5" name="对象 4">
                        <a:extLst>
                          <a:ext uri="{FF2B5EF4-FFF2-40B4-BE49-F238E27FC236}">
                            <a16:creationId xmlns:a16="http://schemas.microsoft.com/office/drawing/2014/main" id="{5E5280C2-7E5F-440A-8779-A7E71D5A44DC}"/>
                          </a:ext>
                        </a:extLst>
                      </p:cNvPr>
                      <p:cNvPicPr/>
                      <p:nvPr/>
                    </p:nvPicPr>
                    <p:blipFill>
                      <a:blip r:embed="rId16"/>
                      <a:stretch>
                        <a:fillRect/>
                      </a:stretch>
                    </p:blipFill>
                    <p:spPr>
                      <a:xfrm>
                        <a:off x="1384681" y="4781121"/>
                        <a:ext cx="5362310" cy="631163"/>
                      </a:xfrm>
                      <a:prstGeom prst="rect">
                        <a:avLst/>
                      </a:prstGeom>
                      <a:ln>
                        <a:solidFill>
                          <a:srgbClr val="C00000"/>
                        </a:solidFill>
                      </a:ln>
                    </p:spPr>
                  </p:pic>
                </p:oleObj>
              </mc:Fallback>
            </mc:AlternateContent>
          </a:graphicData>
        </a:graphic>
      </p:graphicFrame>
      <p:sp>
        <p:nvSpPr>
          <p:cNvPr id="6" name="灯片编号占位符 5">
            <a:extLst>
              <a:ext uri="{FF2B5EF4-FFF2-40B4-BE49-F238E27FC236}">
                <a16:creationId xmlns:a16="http://schemas.microsoft.com/office/drawing/2014/main" id="{76E07F9A-ECA1-4C48-BB06-6E42B22C6FD1}"/>
              </a:ext>
            </a:extLst>
          </p:cNvPr>
          <p:cNvSpPr>
            <a:spLocks noGrp="1"/>
          </p:cNvSpPr>
          <p:nvPr>
            <p:ph type="sldNum" sz="quarter" idx="12"/>
          </p:nvPr>
        </p:nvSpPr>
        <p:spPr/>
        <p:txBody>
          <a:bodyPr/>
          <a:lstStyle/>
          <a:p>
            <a:fld id="{DD7B16FF-69CA-4A0B-BD3A-C4B4E2184A49}" type="slidenum">
              <a:rPr lang="zh-CN" altLang="en-US" smtClean="0"/>
              <a:pPr/>
              <a:t>89</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3908"/>
                                        </p:tgtEl>
                                        <p:attrNameLst>
                                          <p:attrName>style.visibility</p:attrName>
                                        </p:attrNameLst>
                                      </p:cBhvr>
                                      <p:to>
                                        <p:strVal val="visible"/>
                                      </p:to>
                                    </p:set>
                                    <p:animEffect transition="in" filter="wipe(left)">
                                      <p:cBhvr>
                                        <p:cTn id="7" dur="500"/>
                                        <p:tgtEl>
                                          <p:spTgt spid="1239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wipe(left)">
                                      <p:cBhvr>
                                        <p:cTn id="22" dur="500"/>
                                        <p:tgtEl>
                                          <p:spTgt spid="7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24027"/>
                                        </p:tgtEl>
                                        <p:attrNameLst>
                                          <p:attrName>style.visibility</p:attrName>
                                        </p:attrNameLst>
                                      </p:cBhvr>
                                      <p:to>
                                        <p:strVal val="visible"/>
                                      </p:to>
                                    </p:set>
                                    <p:anim calcmode="lin" valueType="num">
                                      <p:cBhvr additive="base">
                                        <p:cTn id="27" dur="500" fill="hold"/>
                                        <p:tgtEl>
                                          <p:spTgt spid="124027"/>
                                        </p:tgtEl>
                                        <p:attrNameLst>
                                          <p:attrName>ppt_x</p:attrName>
                                        </p:attrNameLst>
                                      </p:cBhvr>
                                      <p:tavLst>
                                        <p:tav tm="0">
                                          <p:val>
                                            <p:strVal val="1+#ppt_w/2"/>
                                          </p:val>
                                        </p:tav>
                                        <p:tav tm="100000">
                                          <p:val>
                                            <p:strVal val="#ppt_x"/>
                                          </p:val>
                                        </p:tav>
                                      </p:tavLst>
                                    </p:anim>
                                    <p:anim calcmode="lin" valueType="num">
                                      <p:cBhvr additive="base">
                                        <p:cTn id="28" dur="500" fill="hold"/>
                                        <p:tgtEl>
                                          <p:spTgt spid="124027"/>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124021">
                                            <p:txEl>
                                              <p:pRg st="0" end="0"/>
                                            </p:txEl>
                                          </p:spTgt>
                                        </p:tgtEl>
                                        <p:attrNameLst>
                                          <p:attrName>style.visibility</p:attrName>
                                        </p:attrNameLst>
                                      </p:cBhvr>
                                      <p:to>
                                        <p:strVal val="visible"/>
                                      </p:to>
                                    </p:set>
                                    <p:animEffect transition="in" filter="box(out)">
                                      <p:cBhvr>
                                        <p:cTn id="33" dur="500"/>
                                        <p:tgtEl>
                                          <p:spTgt spid="1240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021" grpId="0" build="p" autoUpdateAnimBg="0"/>
      <p:bldP spid="124027"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a:extLst>
              <a:ext uri="{FF2B5EF4-FFF2-40B4-BE49-F238E27FC236}">
                <a16:creationId xmlns:a16="http://schemas.microsoft.com/office/drawing/2014/main" id="{9EFC8514-AC0E-4E67-BF17-6E0319583F7C}"/>
              </a:ext>
            </a:extLst>
          </p:cNvPr>
          <p:cNvSpPr>
            <a:spLocks noChangeArrowheads="1"/>
          </p:cNvSpPr>
          <p:nvPr/>
        </p:nvSpPr>
        <p:spPr bwMode="auto">
          <a:xfrm>
            <a:off x="975217" y="1770371"/>
            <a:ext cx="7847410" cy="897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nchor="ctr">
            <a:spAutoFit/>
          </a:bodyPr>
          <a:lstStyle/>
          <a:p>
            <a:pPr eaLnBrk="0" hangingPunct="0"/>
            <a:r>
              <a:rPr lang="en-US" altLang="zh-CN" sz="2600" b="1">
                <a:solidFill>
                  <a:srgbClr val="FF3300"/>
                </a:solidFill>
                <a:latin typeface="Times New Roman" panose="02020603050405020304" pitchFamily="18" charset="0"/>
                <a:ea typeface="黑体" panose="02010609060101010101" pitchFamily="49" charset="-122"/>
                <a:cs typeface="Times New Roman" panose="02020603050405020304" pitchFamily="18" charset="0"/>
                <a:sym typeface="Webdings" panose="05030102010509060703" pitchFamily="18" charset="2"/>
              </a:rPr>
              <a:t></a:t>
            </a:r>
            <a:r>
              <a:rPr lang="en-US" altLang="zh-CN" sz="26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6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电网频率：</a:t>
            </a:r>
            <a:r>
              <a:rPr lang="zh-CN" altLang="en-US" sz="2600" b="1">
                <a:latin typeface="Times New Roman" panose="02020603050405020304" pitchFamily="18" charset="0"/>
                <a:ea typeface="黑体" panose="02010609060101010101" pitchFamily="49" charset="-122"/>
                <a:cs typeface="Times New Roman" panose="02020603050405020304" pitchFamily="18" charset="0"/>
              </a:rPr>
              <a:t>  中国  </a:t>
            </a:r>
            <a:r>
              <a:rPr lang="en-US" altLang="zh-CN" sz="2600" b="1">
                <a:latin typeface="Times New Roman" panose="02020603050405020304" pitchFamily="18" charset="0"/>
                <a:ea typeface="黑体" panose="02010609060101010101" pitchFamily="49" charset="-122"/>
                <a:cs typeface="Times New Roman" panose="02020603050405020304" pitchFamily="18" charset="0"/>
              </a:rPr>
              <a:t>50 Hz</a:t>
            </a:r>
          </a:p>
          <a:p>
            <a:pPr eaLnBrk="0" hangingPunct="0"/>
            <a:r>
              <a:rPr lang="en-US" altLang="zh-CN" sz="2600" b="1">
                <a:latin typeface="Times New Roman" panose="02020603050405020304" pitchFamily="18" charset="0"/>
                <a:ea typeface="黑体" panose="02010609060101010101" pitchFamily="49" charset="-122"/>
                <a:cs typeface="Times New Roman" panose="02020603050405020304" pitchFamily="18" charset="0"/>
              </a:rPr>
              <a:t>                           </a:t>
            </a:r>
            <a:r>
              <a:rPr lang="zh-CN" altLang="en-US" sz="2600" b="1">
                <a:latin typeface="Times New Roman" panose="02020603050405020304" pitchFamily="18" charset="0"/>
                <a:ea typeface="黑体" panose="02010609060101010101" pitchFamily="49" charset="-122"/>
                <a:cs typeface="Times New Roman" panose="02020603050405020304" pitchFamily="18" charset="0"/>
              </a:rPr>
              <a:t>美国 、日本  </a:t>
            </a:r>
            <a:r>
              <a:rPr lang="en-US" altLang="zh-CN" sz="2600" b="1">
                <a:latin typeface="Times New Roman" panose="02020603050405020304" pitchFamily="18" charset="0"/>
                <a:ea typeface="黑体" panose="02010609060101010101" pitchFamily="49" charset="-122"/>
                <a:cs typeface="Times New Roman" panose="02020603050405020304" pitchFamily="18" charset="0"/>
              </a:rPr>
              <a:t>60 Hz</a:t>
            </a:r>
          </a:p>
        </p:txBody>
      </p:sp>
      <p:sp>
        <p:nvSpPr>
          <p:cNvPr id="12292" name="Text Box 1028">
            <a:extLst>
              <a:ext uri="{FF2B5EF4-FFF2-40B4-BE49-F238E27FC236}">
                <a16:creationId xmlns:a16="http://schemas.microsoft.com/office/drawing/2014/main" id="{B719C2A5-A3D6-4AF0-B206-6A6FE21E47B4}"/>
              </a:ext>
            </a:extLst>
          </p:cNvPr>
          <p:cNvSpPr txBox="1">
            <a:spLocks noChangeArrowheads="1"/>
          </p:cNvSpPr>
          <p:nvPr/>
        </p:nvSpPr>
        <p:spPr bwMode="auto">
          <a:xfrm>
            <a:off x="975217" y="3216584"/>
            <a:ext cx="4964821"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lang="en-US" altLang="zh-CN" sz="2600" b="1"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sym typeface="Webdings" panose="05030102010509060703" pitchFamily="18" charset="2"/>
              </a:rPr>
              <a:t></a:t>
            </a:r>
            <a:r>
              <a:rPr lang="en-US" altLang="zh-CN" sz="2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有线通讯频率：</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300 - 5000 Hz </a:t>
            </a:r>
          </a:p>
        </p:txBody>
      </p:sp>
      <p:sp>
        <p:nvSpPr>
          <p:cNvPr id="12293" name="Text Box 1029">
            <a:extLst>
              <a:ext uri="{FF2B5EF4-FFF2-40B4-BE49-F238E27FC236}">
                <a16:creationId xmlns:a16="http://schemas.microsoft.com/office/drawing/2014/main" id="{95D91C19-4E9E-44FE-A0F0-40B2AD162937}"/>
              </a:ext>
            </a:extLst>
          </p:cNvPr>
          <p:cNvSpPr txBox="1">
            <a:spLocks noChangeArrowheads="1"/>
          </p:cNvSpPr>
          <p:nvPr/>
        </p:nvSpPr>
        <p:spPr bwMode="auto">
          <a:xfrm>
            <a:off x="975217" y="4257057"/>
            <a:ext cx="7936838"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lang="en-US" altLang="zh-CN" sz="2600" b="1">
                <a:solidFill>
                  <a:srgbClr val="FF3300"/>
                </a:solidFill>
                <a:latin typeface="Times New Roman" panose="02020603050405020304" pitchFamily="18" charset="0"/>
                <a:ea typeface="黑体" panose="02010609060101010101" pitchFamily="49" charset="-122"/>
                <a:cs typeface="Times New Roman" panose="02020603050405020304" pitchFamily="18" charset="0"/>
                <a:sym typeface="Webdings" panose="05030102010509060703" pitchFamily="18" charset="2"/>
              </a:rPr>
              <a:t></a:t>
            </a:r>
            <a:r>
              <a:rPr lang="en-US" altLang="zh-CN" sz="26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6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无线通讯频率：</a:t>
            </a:r>
            <a:r>
              <a:rPr lang="zh-CN" altLang="en-US" sz="2600" b="1">
                <a:latin typeface="Times New Roman" panose="02020603050405020304" pitchFamily="18" charset="0"/>
                <a:ea typeface="黑体" panose="02010609060101010101" pitchFamily="49" charset="-122"/>
                <a:cs typeface="Times New Roman" panose="02020603050405020304" pitchFamily="18" charset="0"/>
              </a:rPr>
              <a:t> </a:t>
            </a:r>
            <a:r>
              <a:rPr lang="en-US" altLang="zh-CN" sz="2600" b="1">
                <a:latin typeface="Times New Roman" panose="02020603050405020304" pitchFamily="18" charset="0"/>
                <a:ea typeface="黑体" panose="02010609060101010101" pitchFamily="49" charset="-122"/>
                <a:cs typeface="Times New Roman" panose="02020603050405020304" pitchFamily="18" charset="0"/>
              </a:rPr>
              <a:t>30 kHz - 3×10</a:t>
            </a:r>
            <a:r>
              <a:rPr lang="en-US" altLang="zh-CN" sz="2600" b="1" baseline="30000">
                <a:latin typeface="Times New Roman" panose="02020603050405020304" pitchFamily="18" charset="0"/>
                <a:ea typeface="黑体" panose="02010609060101010101" pitchFamily="49" charset="-122"/>
                <a:cs typeface="Times New Roman" panose="02020603050405020304" pitchFamily="18" charset="0"/>
              </a:rPr>
              <a:t>4 </a:t>
            </a:r>
            <a:r>
              <a:rPr lang="en-US" altLang="zh-CN" sz="2600" b="1">
                <a:latin typeface="Times New Roman" panose="02020603050405020304" pitchFamily="18" charset="0"/>
                <a:ea typeface="黑体" panose="02010609060101010101" pitchFamily="49" charset="-122"/>
                <a:cs typeface="Times New Roman" panose="02020603050405020304" pitchFamily="18" charset="0"/>
              </a:rPr>
              <a:t>MHz</a:t>
            </a:r>
          </a:p>
        </p:txBody>
      </p:sp>
      <p:sp>
        <p:nvSpPr>
          <p:cNvPr id="2" name="灯片编号占位符 1">
            <a:extLst>
              <a:ext uri="{FF2B5EF4-FFF2-40B4-BE49-F238E27FC236}">
                <a16:creationId xmlns:a16="http://schemas.microsoft.com/office/drawing/2014/main" id="{7B5D7E01-6170-4CA3-9B35-1A9CB1349330}"/>
              </a:ext>
            </a:extLst>
          </p:cNvPr>
          <p:cNvSpPr>
            <a:spLocks noGrp="1"/>
          </p:cNvSpPr>
          <p:nvPr>
            <p:ph type="sldNum" sz="quarter" idx="12"/>
          </p:nvPr>
        </p:nvSpPr>
        <p:spPr/>
        <p:txBody>
          <a:bodyPr/>
          <a:lstStyle/>
          <a:p>
            <a:fld id="{DD7B16FF-69CA-4A0B-BD3A-C4B4E2184A49}" type="slidenum">
              <a:rPr lang="zh-CN" altLang="en-US" smtClean="0"/>
              <a:pPr/>
              <a:t>9</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wipe(left)">
                                      <p:cBhvr>
                                        <p:cTn id="7" dur="500"/>
                                        <p:tgtEl>
                                          <p:spTgt spid="122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92"/>
                                        </p:tgtEl>
                                        <p:attrNameLst>
                                          <p:attrName>style.visibility</p:attrName>
                                        </p:attrNameLst>
                                      </p:cBhvr>
                                      <p:to>
                                        <p:strVal val="visible"/>
                                      </p:to>
                                    </p:set>
                                    <p:animEffect transition="in" filter="wipe(left)">
                                      <p:cBhvr>
                                        <p:cTn id="12" dur="500"/>
                                        <p:tgtEl>
                                          <p:spTgt spid="122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293"/>
                                        </p:tgtEl>
                                        <p:attrNameLst>
                                          <p:attrName>style.visibility</p:attrName>
                                        </p:attrNameLst>
                                      </p:cBhvr>
                                      <p:to>
                                        <p:strVal val="visible"/>
                                      </p:to>
                                    </p:set>
                                    <p:animEffect transition="in" filter="wipe(left)">
                                      <p:cBhvr>
                                        <p:cTn id="17" dur="500"/>
                                        <p:tgtEl>
                                          <p:spTgt spid="12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utoUpdateAnimBg="0"/>
      <p:bldP spid="12292" grpId="0" autoUpdateAnimBg="0"/>
      <p:bldP spid="12293"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50" name="AutoShape 1046">
            <a:extLst>
              <a:ext uri="{FF2B5EF4-FFF2-40B4-BE49-F238E27FC236}">
                <a16:creationId xmlns:a16="http://schemas.microsoft.com/office/drawing/2014/main" id="{C0A55224-4C7C-4244-97D7-4E295E2CA59F}"/>
              </a:ext>
            </a:extLst>
          </p:cNvPr>
          <p:cNvSpPr>
            <a:spLocks noChangeArrowheads="1"/>
          </p:cNvSpPr>
          <p:nvPr/>
        </p:nvSpPr>
        <p:spPr bwMode="auto">
          <a:xfrm>
            <a:off x="4790154" y="2085435"/>
            <a:ext cx="969963" cy="685488"/>
          </a:xfrm>
          <a:prstGeom prst="rightArrow">
            <a:avLst>
              <a:gd name="adj1" fmla="val 50000"/>
              <a:gd name="adj2" fmla="val 69118"/>
            </a:avLst>
          </a:prstGeom>
          <a:solidFill>
            <a:schemeClr val="accent2"/>
          </a:solidFill>
          <a:ln w="28575">
            <a:solidFill>
              <a:schemeClr val="accent6">
                <a:lumMod val="60000"/>
                <a:lumOff val="40000"/>
              </a:schemeClr>
            </a:solidFill>
            <a:miter lim="800000"/>
            <a:headEnd/>
            <a:tailEnd/>
          </a:ln>
          <a:effectLst/>
        </p:spPr>
        <p:txBody>
          <a:bodyPr wrap="none" bIns="0" anchor="ctr"/>
          <a:lstStyle/>
          <a:p>
            <a:endParaRPr lang="zh-CN" altLang="en-US" sz="1950" dirty="0"/>
          </a:p>
        </p:txBody>
      </p:sp>
      <p:sp>
        <p:nvSpPr>
          <p:cNvPr id="125022" name="Text Box 1118" descr="棚架">
            <a:extLst>
              <a:ext uri="{FF2B5EF4-FFF2-40B4-BE49-F238E27FC236}">
                <a16:creationId xmlns:a16="http://schemas.microsoft.com/office/drawing/2014/main" id="{4C3AEA95-8790-4B50-A9C3-DBB42AF55B30}"/>
              </a:ext>
            </a:extLst>
          </p:cNvPr>
          <p:cNvSpPr txBox="1">
            <a:spLocks noChangeArrowheads="1"/>
          </p:cNvSpPr>
          <p:nvPr/>
        </p:nvSpPr>
        <p:spPr bwMode="auto">
          <a:xfrm>
            <a:off x="876796" y="200697"/>
            <a:ext cx="1967442" cy="446276"/>
          </a:xfrm>
          <a:prstGeom prst="rect">
            <a:avLst/>
          </a:prstGeom>
          <a:noFill/>
          <a:ln>
            <a:noFill/>
          </a:ln>
          <a:effectLst/>
          <a:extLst>
            <a:ext uri="{909E8E84-426E-40DD-AFC4-6F175D3DCCD1}">
              <a14:hiddenFill xmlns:a14="http://schemas.microsoft.com/office/drawing/2010/main">
                <a:pattFill prst="trellis">
                  <a:fgClr>
                    <a:srgbClr val="FFCC00"/>
                  </a:fgClr>
                  <a:bgClr>
                    <a:srgbClr val="FFFFFF"/>
                  </a:bgClr>
                </a:patt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bIns="0">
            <a:spAutoFit/>
          </a:bodyPr>
          <a:lstStyle/>
          <a:p>
            <a:pPr algn="r">
              <a:spcBef>
                <a:spcPct val="0"/>
              </a:spcBef>
            </a:pPr>
            <a:r>
              <a:rPr lang="zh-CN" altLang="en-US" sz="2600" b="1" dirty="0">
                <a:solidFill>
                  <a:srgbClr val="9900CC"/>
                </a:solidFill>
                <a:latin typeface="黑体" panose="02010609060101010101" pitchFamily="49" charset="-122"/>
                <a:ea typeface="黑体" panose="02010609060101010101" pitchFamily="49" charset="-122"/>
              </a:rPr>
              <a:t>并联电路</a:t>
            </a:r>
          </a:p>
        </p:txBody>
      </p:sp>
      <p:grpSp>
        <p:nvGrpSpPr>
          <p:cNvPr id="4" name="组合 3">
            <a:extLst>
              <a:ext uri="{FF2B5EF4-FFF2-40B4-BE49-F238E27FC236}">
                <a16:creationId xmlns:a16="http://schemas.microsoft.com/office/drawing/2014/main" id="{9DB44DEB-2463-48B1-9569-48CE51F4DC58}"/>
              </a:ext>
            </a:extLst>
          </p:cNvPr>
          <p:cNvGrpSpPr/>
          <p:nvPr/>
        </p:nvGrpSpPr>
        <p:grpSpPr>
          <a:xfrm>
            <a:off x="1494995" y="896533"/>
            <a:ext cx="2970037" cy="2480742"/>
            <a:chOff x="2776577" y="578698"/>
            <a:chExt cx="2741573" cy="2289916"/>
          </a:xfrm>
        </p:grpSpPr>
        <p:grpSp>
          <p:nvGrpSpPr>
            <p:cNvPr id="124991" name="Group 1087">
              <a:extLst>
                <a:ext uri="{FF2B5EF4-FFF2-40B4-BE49-F238E27FC236}">
                  <a16:creationId xmlns:a16="http://schemas.microsoft.com/office/drawing/2014/main" id="{CBD05DA3-7063-4531-A7C0-933A80AC7E1C}"/>
                </a:ext>
              </a:extLst>
            </p:cNvPr>
            <p:cNvGrpSpPr>
              <a:grpSpLocks/>
            </p:cNvGrpSpPr>
            <p:nvPr/>
          </p:nvGrpSpPr>
          <p:grpSpPr bwMode="auto">
            <a:xfrm>
              <a:off x="3079180" y="946151"/>
              <a:ext cx="2057400" cy="1922463"/>
              <a:chOff x="3744" y="1093"/>
              <a:chExt cx="1296" cy="1211"/>
            </a:xfrm>
          </p:grpSpPr>
          <p:sp>
            <p:nvSpPr>
              <p:cNvPr id="124992" name="Line 1088">
                <a:extLst>
                  <a:ext uri="{FF2B5EF4-FFF2-40B4-BE49-F238E27FC236}">
                    <a16:creationId xmlns:a16="http://schemas.microsoft.com/office/drawing/2014/main" id="{1CC1FECB-1ECE-43A7-841E-D405D07FA881}"/>
                  </a:ext>
                </a:extLst>
              </p:cNvPr>
              <p:cNvSpPr>
                <a:spLocks noChangeShapeType="1"/>
              </p:cNvSpPr>
              <p:nvPr/>
            </p:nvSpPr>
            <p:spPr bwMode="auto">
              <a:xfrm>
                <a:off x="3744" y="1116"/>
                <a:ext cx="708"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a:p>
            </p:txBody>
          </p:sp>
          <p:sp>
            <p:nvSpPr>
              <p:cNvPr id="124993" name="Line 1089">
                <a:extLst>
                  <a:ext uri="{FF2B5EF4-FFF2-40B4-BE49-F238E27FC236}">
                    <a16:creationId xmlns:a16="http://schemas.microsoft.com/office/drawing/2014/main" id="{4671439B-4025-4A9C-A26C-A64BE2FBB831}"/>
                  </a:ext>
                </a:extLst>
              </p:cNvPr>
              <p:cNvSpPr>
                <a:spLocks noChangeShapeType="1"/>
              </p:cNvSpPr>
              <p:nvPr/>
            </p:nvSpPr>
            <p:spPr bwMode="auto">
              <a:xfrm>
                <a:off x="4452" y="1104"/>
                <a:ext cx="0" cy="120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a:p>
            </p:txBody>
          </p:sp>
          <p:sp>
            <p:nvSpPr>
              <p:cNvPr id="124994" name="Rectangle 1090">
                <a:extLst>
                  <a:ext uri="{FF2B5EF4-FFF2-40B4-BE49-F238E27FC236}">
                    <a16:creationId xmlns:a16="http://schemas.microsoft.com/office/drawing/2014/main" id="{C77AC2EB-2DAB-4A4F-A86D-886575FC6DD5}"/>
                  </a:ext>
                </a:extLst>
              </p:cNvPr>
              <p:cNvSpPr>
                <a:spLocks noChangeArrowheads="1"/>
              </p:cNvSpPr>
              <p:nvPr/>
            </p:nvSpPr>
            <p:spPr bwMode="auto">
              <a:xfrm>
                <a:off x="4404" y="1596"/>
                <a:ext cx="107" cy="27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a:p>
            </p:txBody>
          </p:sp>
          <p:sp>
            <p:nvSpPr>
              <p:cNvPr id="124995" name="Line 1091">
                <a:extLst>
                  <a:ext uri="{FF2B5EF4-FFF2-40B4-BE49-F238E27FC236}">
                    <a16:creationId xmlns:a16="http://schemas.microsoft.com/office/drawing/2014/main" id="{049B70B8-0B74-47F4-9013-C2F5B9B63AA2}"/>
                  </a:ext>
                </a:extLst>
              </p:cNvPr>
              <p:cNvSpPr>
                <a:spLocks noChangeShapeType="1"/>
              </p:cNvSpPr>
              <p:nvPr/>
            </p:nvSpPr>
            <p:spPr bwMode="auto">
              <a:xfrm>
                <a:off x="3780" y="2292"/>
                <a:ext cx="1188"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a:p>
            </p:txBody>
          </p:sp>
          <p:sp>
            <p:nvSpPr>
              <p:cNvPr id="124996" name="Line 1092">
                <a:extLst>
                  <a:ext uri="{FF2B5EF4-FFF2-40B4-BE49-F238E27FC236}">
                    <a16:creationId xmlns:a16="http://schemas.microsoft.com/office/drawing/2014/main" id="{EE7A6EB5-E8C7-4EAA-BD57-8411E0647826}"/>
                  </a:ext>
                </a:extLst>
              </p:cNvPr>
              <p:cNvSpPr>
                <a:spLocks noChangeShapeType="1"/>
              </p:cNvSpPr>
              <p:nvPr/>
            </p:nvSpPr>
            <p:spPr bwMode="auto">
              <a:xfrm>
                <a:off x="3827" y="1452"/>
                <a:ext cx="0" cy="636"/>
              </a:xfrm>
              <a:prstGeom prst="line">
                <a:avLst/>
              </a:prstGeom>
              <a:noFill/>
              <a:ln w="38100">
                <a:solidFill>
                  <a:srgbClr val="00000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a:p>
            </p:txBody>
          </p:sp>
          <p:sp>
            <p:nvSpPr>
              <p:cNvPr id="124997" name="Line 1093">
                <a:extLst>
                  <a:ext uri="{FF2B5EF4-FFF2-40B4-BE49-F238E27FC236}">
                    <a16:creationId xmlns:a16="http://schemas.microsoft.com/office/drawing/2014/main" id="{FCA5ED85-17C5-44F1-B0A7-DF958982700B}"/>
                  </a:ext>
                </a:extLst>
              </p:cNvPr>
              <p:cNvSpPr>
                <a:spLocks noChangeShapeType="1"/>
              </p:cNvSpPr>
              <p:nvPr/>
            </p:nvSpPr>
            <p:spPr bwMode="auto">
              <a:xfrm>
                <a:off x="3840" y="1200"/>
                <a:ext cx="252" cy="0"/>
              </a:xfrm>
              <a:prstGeom prst="line">
                <a:avLst/>
              </a:prstGeom>
              <a:noFill/>
              <a:ln w="38100">
                <a:solidFill>
                  <a:srgbClr val="FF000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dirty="0"/>
              </a:p>
            </p:txBody>
          </p:sp>
          <p:sp>
            <p:nvSpPr>
              <p:cNvPr id="124998" name="Text Box 1094">
                <a:extLst>
                  <a:ext uri="{FF2B5EF4-FFF2-40B4-BE49-F238E27FC236}">
                    <a16:creationId xmlns:a16="http://schemas.microsoft.com/office/drawing/2014/main" id="{7CC33F43-8C0E-4A5A-B4A7-D61E3BE53FF6}"/>
                  </a:ext>
                </a:extLst>
              </p:cNvPr>
              <p:cNvSpPr txBox="1">
                <a:spLocks noChangeArrowheads="1"/>
              </p:cNvSpPr>
              <p:nvPr/>
            </p:nvSpPr>
            <p:spPr bwMode="auto">
              <a:xfrm>
                <a:off x="4148" y="1628"/>
                <a:ext cx="290"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spAutoFit/>
              </a:bodyPr>
              <a:lstStyle/>
              <a:p>
                <a:pPr algn="r">
                  <a:spcBef>
                    <a:spcPct val="0"/>
                  </a:spcBef>
                </a:pPr>
                <a:r>
                  <a:rPr lang="en-US" altLang="zh-CN" sz="2600" b="1" i="1">
                    <a:latin typeface="Times New Roman" panose="02020603050405020304" pitchFamily="18" charset="0"/>
                    <a:ea typeface="宋体" panose="02010600030101010101" pitchFamily="2" charset="-122"/>
                  </a:rPr>
                  <a:t>Z</a:t>
                </a:r>
                <a:r>
                  <a:rPr lang="en-US" altLang="zh-CN" sz="2600" b="1" baseline="-25000">
                    <a:latin typeface="Times New Roman" panose="02020603050405020304" pitchFamily="18" charset="0"/>
                    <a:ea typeface="宋体" panose="02010600030101010101" pitchFamily="2" charset="-122"/>
                  </a:rPr>
                  <a:t>1</a:t>
                </a:r>
                <a:endParaRPr lang="en-US" altLang="zh-CN" sz="2600" b="1">
                  <a:latin typeface="Times New Roman" panose="02020603050405020304" pitchFamily="18" charset="0"/>
                  <a:ea typeface="宋体" panose="02010600030101010101" pitchFamily="2" charset="-122"/>
                </a:endParaRPr>
              </a:p>
            </p:txBody>
          </p:sp>
          <p:sp>
            <p:nvSpPr>
              <p:cNvPr id="124999" name="Text Box 1095">
                <a:extLst>
                  <a:ext uri="{FF2B5EF4-FFF2-40B4-BE49-F238E27FC236}">
                    <a16:creationId xmlns:a16="http://schemas.microsoft.com/office/drawing/2014/main" id="{EE64E5CC-C492-4852-8F4C-4B700850AE94}"/>
                  </a:ext>
                </a:extLst>
              </p:cNvPr>
              <p:cNvSpPr txBox="1">
                <a:spLocks noChangeArrowheads="1"/>
              </p:cNvSpPr>
              <p:nvPr/>
            </p:nvSpPr>
            <p:spPr bwMode="auto">
              <a:xfrm>
                <a:off x="4652" y="1628"/>
                <a:ext cx="290"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spAutoFit/>
              </a:bodyPr>
              <a:lstStyle/>
              <a:p>
                <a:pPr algn="r">
                  <a:spcBef>
                    <a:spcPct val="0"/>
                  </a:spcBef>
                </a:pPr>
                <a:r>
                  <a:rPr lang="en-US" altLang="zh-CN" sz="2600" b="1" i="1" dirty="0">
                    <a:latin typeface="Times New Roman" panose="02020603050405020304" pitchFamily="18" charset="0"/>
                    <a:ea typeface="宋体" panose="02010600030101010101" pitchFamily="2" charset="-122"/>
                  </a:rPr>
                  <a:t>Z</a:t>
                </a:r>
                <a:r>
                  <a:rPr lang="en-US" altLang="zh-CN" sz="2600" b="1" baseline="-25000" dirty="0">
                    <a:latin typeface="Times New Roman" panose="02020603050405020304" pitchFamily="18" charset="0"/>
                    <a:ea typeface="宋体" panose="02010600030101010101" pitchFamily="2" charset="-122"/>
                  </a:rPr>
                  <a:t>2</a:t>
                </a:r>
                <a:endParaRPr lang="en-US" altLang="zh-CN" sz="2600" b="1" dirty="0">
                  <a:latin typeface="Times New Roman" panose="02020603050405020304" pitchFamily="18" charset="0"/>
                  <a:ea typeface="宋体" panose="02010600030101010101" pitchFamily="2" charset="-122"/>
                </a:endParaRPr>
              </a:p>
            </p:txBody>
          </p:sp>
          <p:sp>
            <p:nvSpPr>
              <p:cNvPr id="125000" name="Line 1096">
                <a:extLst>
                  <a:ext uri="{FF2B5EF4-FFF2-40B4-BE49-F238E27FC236}">
                    <a16:creationId xmlns:a16="http://schemas.microsoft.com/office/drawing/2014/main" id="{1B377FB7-414F-4DF1-801A-168314B5D216}"/>
                  </a:ext>
                </a:extLst>
              </p:cNvPr>
              <p:cNvSpPr>
                <a:spLocks noChangeShapeType="1"/>
              </p:cNvSpPr>
              <p:nvPr/>
            </p:nvSpPr>
            <p:spPr bwMode="auto">
              <a:xfrm>
                <a:off x="5040" y="1176"/>
                <a:ext cx="0" cy="27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a:p>
            </p:txBody>
          </p:sp>
          <p:sp>
            <p:nvSpPr>
              <p:cNvPr id="125001" name="Line 1097">
                <a:extLst>
                  <a:ext uri="{FF2B5EF4-FFF2-40B4-BE49-F238E27FC236}">
                    <a16:creationId xmlns:a16="http://schemas.microsoft.com/office/drawing/2014/main" id="{D826973C-8824-44E9-BAE2-F35CCF7C1DAE}"/>
                  </a:ext>
                </a:extLst>
              </p:cNvPr>
              <p:cNvSpPr>
                <a:spLocks noChangeShapeType="1"/>
              </p:cNvSpPr>
              <p:nvPr/>
            </p:nvSpPr>
            <p:spPr bwMode="auto">
              <a:xfrm>
                <a:off x="4404" y="1116"/>
                <a:ext cx="564"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a:p>
            </p:txBody>
          </p:sp>
          <p:sp>
            <p:nvSpPr>
              <p:cNvPr id="125002" name="Line 1098">
                <a:extLst>
                  <a:ext uri="{FF2B5EF4-FFF2-40B4-BE49-F238E27FC236}">
                    <a16:creationId xmlns:a16="http://schemas.microsoft.com/office/drawing/2014/main" id="{50D6C290-67A2-401A-BFA6-4DD990154CC5}"/>
                  </a:ext>
                </a:extLst>
              </p:cNvPr>
              <p:cNvSpPr>
                <a:spLocks noChangeShapeType="1"/>
              </p:cNvSpPr>
              <p:nvPr/>
            </p:nvSpPr>
            <p:spPr bwMode="auto">
              <a:xfrm>
                <a:off x="4956" y="1104"/>
                <a:ext cx="0" cy="118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a:p>
            </p:txBody>
          </p:sp>
          <p:sp>
            <p:nvSpPr>
              <p:cNvPr id="125003" name="Rectangle 1099">
                <a:extLst>
                  <a:ext uri="{FF2B5EF4-FFF2-40B4-BE49-F238E27FC236}">
                    <a16:creationId xmlns:a16="http://schemas.microsoft.com/office/drawing/2014/main" id="{AC2FAF4E-B7F1-4169-B354-274084DB919A}"/>
                  </a:ext>
                </a:extLst>
              </p:cNvPr>
              <p:cNvSpPr>
                <a:spLocks noChangeArrowheads="1"/>
              </p:cNvSpPr>
              <p:nvPr/>
            </p:nvSpPr>
            <p:spPr bwMode="auto">
              <a:xfrm>
                <a:off x="4896" y="1584"/>
                <a:ext cx="107" cy="27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a:p>
            </p:txBody>
          </p:sp>
          <p:sp>
            <p:nvSpPr>
              <p:cNvPr id="125004" name="Oval 1100">
                <a:extLst>
                  <a:ext uri="{FF2B5EF4-FFF2-40B4-BE49-F238E27FC236}">
                    <a16:creationId xmlns:a16="http://schemas.microsoft.com/office/drawing/2014/main" id="{F1709D2E-3B72-4AA2-A933-96F6527F93FC}"/>
                  </a:ext>
                </a:extLst>
              </p:cNvPr>
              <p:cNvSpPr>
                <a:spLocks noChangeArrowheads="1"/>
              </p:cNvSpPr>
              <p:nvPr/>
            </p:nvSpPr>
            <p:spPr bwMode="auto">
              <a:xfrm>
                <a:off x="4428" y="2257"/>
                <a:ext cx="47" cy="47"/>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a:p>
            </p:txBody>
          </p:sp>
          <p:sp>
            <p:nvSpPr>
              <p:cNvPr id="125005" name="Oval 1101">
                <a:extLst>
                  <a:ext uri="{FF2B5EF4-FFF2-40B4-BE49-F238E27FC236}">
                    <a16:creationId xmlns:a16="http://schemas.microsoft.com/office/drawing/2014/main" id="{25C8F0B5-E52B-4639-97CD-5FA3D1BF032D}"/>
                  </a:ext>
                </a:extLst>
              </p:cNvPr>
              <p:cNvSpPr>
                <a:spLocks noChangeArrowheads="1"/>
              </p:cNvSpPr>
              <p:nvPr/>
            </p:nvSpPr>
            <p:spPr bwMode="auto">
              <a:xfrm>
                <a:off x="4428" y="1093"/>
                <a:ext cx="47" cy="47"/>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a:p>
            </p:txBody>
          </p:sp>
          <p:sp>
            <p:nvSpPr>
              <p:cNvPr id="125007" name="Line 1103">
                <a:extLst>
                  <a:ext uri="{FF2B5EF4-FFF2-40B4-BE49-F238E27FC236}">
                    <a16:creationId xmlns:a16="http://schemas.microsoft.com/office/drawing/2014/main" id="{EF435FDF-C6FB-47CB-90B9-3EE9F6675943}"/>
                  </a:ext>
                </a:extLst>
              </p:cNvPr>
              <p:cNvSpPr>
                <a:spLocks noChangeShapeType="1"/>
              </p:cNvSpPr>
              <p:nvPr/>
            </p:nvSpPr>
            <p:spPr bwMode="auto">
              <a:xfrm>
                <a:off x="4356" y="1176"/>
                <a:ext cx="0" cy="27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a:p>
            </p:txBody>
          </p:sp>
        </p:grpSp>
        <p:graphicFrame>
          <p:nvGraphicFramePr>
            <p:cNvPr id="3" name="对象 2">
              <a:extLst>
                <a:ext uri="{FF2B5EF4-FFF2-40B4-BE49-F238E27FC236}">
                  <a16:creationId xmlns:a16="http://schemas.microsoft.com/office/drawing/2014/main" id="{01A53737-F0BD-4056-8BEC-3600125D30B9}"/>
                </a:ext>
              </a:extLst>
            </p:cNvPr>
            <p:cNvGraphicFramePr>
              <a:graphicFrameLocks noChangeAspect="1"/>
            </p:cNvGraphicFramePr>
            <p:nvPr>
              <p:extLst>
                <p:ext uri="{D42A27DB-BD31-4B8C-83A1-F6EECF244321}">
                  <p14:modId xmlns:p14="http://schemas.microsoft.com/office/powerpoint/2010/main" val="1332971900"/>
                </p:ext>
              </p:extLst>
            </p:nvPr>
          </p:nvGraphicFramePr>
          <p:xfrm>
            <a:off x="2776577" y="1847850"/>
            <a:ext cx="351440" cy="445156"/>
          </p:xfrm>
          <a:graphic>
            <a:graphicData uri="http://schemas.openxmlformats.org/presentationml/2006/ole">
              <mc:AlternateContent xmlns:mc="http://schemas.openxmlformats.org/markup-compatibility/2006">
                <mc:Choice xmlns:v="urn:schemas-microsoft-com:vml" Requires="v">
                  <p:oleObj spid="_x0000_s366226" name="公式" r:id="rId3" imgW="190440" imgH="241200" progId="Equation.3">
                    <p:embed/>
                  </p:oleObj>
                </mc:Choice>
                <mc:Fallback>
                  <p:oleObj name="公式" r:id="rId3" imgW="190440" imgH="241200" progId="Equation.3">
                    <p:embed/>
                    <p:pic>
                      <p:nvPicPr>
                        <p:cNvPr id="0" name=""/>
                        <p:cNvPicPr/>
                        <p:nvPr/>
                      </p:nvPicPr>
                      <p:blipFill>
                        <a:blip r:embed="rId4"/>
                        <a:stretch>
                          <a:fillRect/>
                        </a:stretch>
                      </p:blipFill>
                      <p:spPr>
                        <a:xfrm>
                          <a:off x="2776577" y="1847850"/>
                          <a:ext cx="351440" cy="445156"/>
                        </a:xfrm>
                        <a:prstGeom prst="rect">
                          <a:avLst/>
                        </a:prstGeom>
                      </p:spPr>
                    </p:pic>
                  </p:oleObj>
                </mc:Fallback>
              </mc:AlternateContent>
            </a:graphicData>
          </a:graphic>
        </p:graphicFrame>
        <p:graphicFrame>
          <p:nvGraphicFramePr>
            <p:cNvPr id="108" name="对象 107">
              <a:extLst>
                <a:ext uri="{FF2B5EF4-FFF2-40B4-BE49-F238E27FC236}">
                  <a16:creationId xmlns:a16="http://schemas.microsoft.com/office/drawing/2014/main" id="{D68F38E9-22F8-48F4-A071-0190CA79166C}"/>
                </a:ext>
              </a:extLst>
            </p:cNvPr>
            <p:cNvGraphicFramePr>
              <a:graphicFrameLocks noChangeAspect="1"/>
            </p:cNvGraphicFramePr>
            <p:nvPr>
              <p:extLst>
                <p:ext uri="{D42A27DB-BD31-4B8C-83A1-F6EECF244321}">
                  <p14:modId xmlns:p14="http://schemas.microsoft.com/office/powerpoint/2010/main" val="3261671362"/>
                </p:ext>
              </p:extLst>
            </p:nvPr>
          </p:nvGraphicFramePr>
          <p:xfrm>
            <a:off x="3314130" y="578698"/>
            <a:ext cx="234950" cy="350837"/>
          </p:xfrm>
          <a:graphic>
            <a:graphicData uri="http://schemas.openxmlformats.org/presentationml/2006/ole">
              <mc:AlternateContent xmlns:mc="http://schemas.openxmlformats.org/markup-compatibility/2006">
                <mc:Choice xmlns:v="urn:schemas-microsoft-com:vml" Requires="v">
                  <p:oleObj spid="_x0000_s366227" name="公式" r:id="rId5" imgW="126720" imgH="190440" progId="Equation.3">
                    <p:embed/>
                  </p:oleObj>
                </mc:Choice>
                <mc:Fallback>
                  <p:oleObj name="公式" r:id="rId5" imgW="126720" imgH="190440" progId="Equation.3">
                    <p:embed/>
                    <p:pic>
                      <p:nvPicPr>
                        <p:cNvPr id="3" name="对象 2">
                          <a:extLst>
                            <a:ext uri="{FF2B5EF4-FFF2-40B4-BE49-F238E27FC236}">
                              <a16:creationId xmlns:a16="http://schemas.microsoft.com/office/drawing/2014/main" id="{01A53737-F0BD-4056-8BEC-3600125D30B9}"/>
                            </a:ext>
                          </a:extLst>
                        </p:cNvPr>
                        <p:cNvPicPr/>
                        <p:nvPr/>
                      </p:nvPicPr>
                      <p:blipFill>
                        <a:blip r:embed="rId6"/>
                        <a:stretch>
                          <a:fillRect/>
                        </a:stretch>
                      </p:blipFill>
                      <p:spPr>
                        <a:xfrm>
                          <a:off x="3314130" y="578698"/>
                          <a:ext cx="234950" cy="350837"/>
                        </a:xfrm>
                        <a:prstGeom prst="rect">
                          <a:avLst/>
                        </a:prstGeom>
                      </p:spPr>
                    </p:pic>
                  </p:oleObj>
                </mc:Fallback>
              </mc:AlternateContent>
            </a:graphicData>
          </a:graphic>
        </p:graphicFrame>
        <p:graphicFrame>
          <p:nvGraphicFramePr>
            <p:cNvPr id="109" name="对象 108">
              <a:extLst>
                <a:ext uri="{FF2B5EF4-FFF2-40B4-BE49-F238E27FC236}">
                  <a16:creationId xmlns:a16="http://schemas.microsoft.com/office/drawing/2014/main" id="{227038C5-5234-4F33-8DBF-314D8BE0A0ED}"/>
                </a:ext>
              </a:extLst>
            </p:cNvPr>
            <p:cNvGraphicFramePr>
              <a:graphicFrameLocks noChangeAspect="1"/>
            </p:cNvGraphicFramePr>
            <p:nvPr>
              <p:extLst>
                <p:ext uri="{D42A27DB-BD31-4B8C-83A1-F6EECF244321}">
                  <p14:modId xmlns:p14="http://schemas.microsoft.com/office/powerpoint/2010/main" val="1275467309"/>
                </p:ext>
              </p:extLst>
            </p:nvPr>
          </p:nvGraphicFramePr>
          <p:xfrm>
            <a:off x="4267200" y="1119188"/>
            <a:ext cx="304800" cy="422275"/>
          </p:xfrm>
          <a:graphic>
            <a:graphicData uri="http://schemas.openxmlformats.org/presentationml/2006/ole">
              <mc:AlternateContent xmlns:mc="http://schemas.openxmlformats.org/markup-compatibility/2006">
                <mc:Choice xmlns:v="urn:schemas-microsoft-com:vml" Requires="v">
                  <p:oleObj spid="_x0000_s366228" name="公式" r:id="rId7" imgW="164880" imgH="228600" progId="Equation.3">
                    <p:embed/>
                  </p:oleObj>
                </mc:Choice>
                <mc:Fallback>
                  <p:oleObj name="公式" r:id="rId7" imgW="164880" imgH="228600" progId="Equation.3">
                    <p:embed/>
                    <p:pic>
                      <p:nvPicPr>
                        <p:cNvPr id="3" name="对象 2">
                          <a:extLst>
                            <a:ext uri="{FF2B5EF4-FFF2-40B4-BE49-F238E27FC236}">
                              <a16:creationId xmlns:a16="http://schemas.microsoft.com/office/drawing/2014/main" id="{01A53737-F0BD-4056-8BEC-3600125D30B9}"/>
                            </a:ext>
                          </a:extLst>
                        </p:cNvPr>
                        <p:cNvPicPr/>
                        <p:nvPr/>
                      </p:nvPicPr>
                      <p:blipFill>
                        <a:blip r:embed="rId8"/>
                        <a:stretch>
                          <a:fillRect/>
                        </a:stretch>
                      </p:blipFill>
                      <p:spPr>
                        <a:xfrm>
                          <a:off x="4267200" y="1119188"/>
                          <a:ext cx="304800" cy="422275"/>
                        </a:xfrm>
                        <a:prstGeom prst="rect">
                          <a:avLst/>
                        </a:prstGeom>
                      </p:spPr>
                    </p:pic>
                  </p:oleObj>
                </mc:Fallback>
              </mc:AlternateContent>
            </a:graphicData>
          </a:graphic>
        </p:graphicFrame>
        <p:graphicFrame>
          <p:nvGraphicFramePr>
            <p:cNvPr id="110" name="对象 109">
              <a:extLst>
                <a:ext uri="{FF2B5EF4-FFF2-40B4-BE49-F238E27FC236}">
                  <a16:creationId xmlns:a16="http://schemas.microsoft.com/office/drawing/2014/main" id="{A9695E15-6089-46D0-8FD3-ABE3887FD92F}"/>
                </a:ext>
              </a:extLst>
            </p:cNvPr>
            <p:cNvGraphicFramePr>
              <a:graphicFrameLocks noChangeAspect="1"/>
            </p:cNvGraphicFramePr>
            <p:nvPr>
              <p:extLst>
                <p:ext uri="{D42A27DB-BD31-4B8C-83A1-F6EECF244321}">
                  <p14:modId xmlns:p14="http://schemas.microsoft.com/office/powerpoint/2010/main" val="412512807"/>
                </p:ext>
              </p:extLst>
            </p:nvPr>
          </p:nvGraphicFramePr>
          <p:xfrm>
            <a:off x="5189538" y="1077913"/>
            <a:ext cx="328612" cy="422275"/>
          </p:xfrm>
          <a:graphic>
            <a:graphicData uri="http://schemas.openxmlformats.org/presentationml/2006/ole">
              <mc:AlternateContent xmlns:mc="http://schemas.openxmlformats.org/markup-compatibility/2006">
                <mc:Choice xmlns:v="urn:schemas-microsoft-com:vml" Requires="v">
                  <p:oleObj spid="_x0000_s366229" name="公式" r:id="rId9" imgW="177480" imgH="228600" progId="Equation.3">
                    <p:embed/>
                  </p:oleObj>
                </mc:Choice>
                <mc:Fallback>
                  <p:oleObj name="公式" r:id="rId9" imgW="177480" imgH="228600" progId="Equation.3">
                    <p:embed/>
                    <p:pic>
                      <p:nvPicPr>
                        <p:cNvPr id="109" name="对象 108">
                          <a:extLst>
                            <a:ext uri="{FF2B5EF4-FFF2-40B4-BE49-F238E27FC236}">
                              <a16:creationId xmlns:a16="http://schemas.microsoft.com/office/drawing/2014/main" id="{227038C5-5234-4F33-8DBF-314D8BE0A0ED}"/>
                            </a:ext>
                          </a:extLst>
                        </p:cNvPr>
                        <p:cNvPicPr/>
                        <p:nvPr/>
                      </p:nvPicPr>
                      <p:blipFill>
                        <a:blip r:embed="rId10"/>
                        <a:stretch>
                          <a:fillRect/>
                        </a:stretch>
                      </p:blipFill>
                      <p:spPr>
                        <a:xfrm>
                          <a:off x="5189538" y="1077913"/>
                          <a:ext cx="328612" cy="422275"/>
                        </a:xfrm>
                        <a:prstGeom prst="rect">
                          <a:avLst/>
                        </a:prstGeom>
                      </p:spPr>
                    </p:pic>
                  </p:oleObj>
                </mc:Fallback>
              </mc:AlternateContent>
            </a:graphicData>
          </a:graphic>
        </p:graphicFrame>
      </p:grpSp>
      <p:grpSp>
        <p:nvGrpSpPr>
          <p:cNvPr id="5" name="组合 4">
            <a:extLst>
              <a:ext uri="{FF2B5EF4-FFF2-40B4-BE49-F238E27FC236}">
                <a16:creationId xmlns:a16="http://schemas.microsoft.com/office/drawing/2014/main" id="{75B5F13C-857A-4960-BFB3-36D9DE63DBB0}"/>
              </a:ext>
            </a:extLst>
          </p:cNvPr>
          <p:cNvGrpSpPr/>
          <p:nvPr/>
        </p:nvGrpSpPr>
        <p:grpSpPr>
          <a:xfrm>
            <a:off x="6137615" y="1314896"/>
            <a:ext cx="1702981" cy="2068910"/>
            <a:chOff x="6562863" y="782888"/>
            <a:chExt cx="1571982" cy="1909763"/>
          </a:xfrm>
        </p:grpSpPr>
        <p:grpSp>
          <p:nvGrpSpPr>
            <p:cNvPr id="125062" name="Group 1158">
              <a:extLst>
                <a:ext uri="{FF2B5EF4-FFF2-40B4-BE49-F238E27FC236}">
                  <a16:creationId xmlns:a16="http://schemas.microsoft.com/office/drawing/2014/main" id="{7599EFE1-DA5F-4628-A8D7-7B4D1E78E900}"/>
                </a:ext>
              </a:extLst>
            </p:cNvPr>
            <p:cNvGrpSpPr>
              <a:grpSpLocks/>
            </p:cNvGrpSpPr>
            <p:nvPr/>
          </p:nvGrpSpPr>
          <p:grpSpPr bwMode="auto">
            <a:xfrm>
              <a:off x="6917232" y="782888"/>
              <a:ext cx="1217613" cy="1909763"/>
              <a:chOff x="3468" y="996"/>
              <a:chExt cx="767" cy="1203"/>
            </a:xfrm>
          </p:grpSpPr>
          <p:sp>
            <p:nvSpPr>
              <p:cNvPr id="125032" name="Line 1128">
                <a:extLst>
                  <a:ext uri="{FF2B5EF4-FFF2-40B4-BE49-F238E27FC236}">
                    <a16:creationId xmlns:a16="http://schemas.microsoft.com/office/drawing/2014/main" id="{5A87AF62-02BA-47C7-B144-F0AB796EF6F5}"/>
                  </a:ext>
                </a:extLst>
              </p:cNvPr>
              <p:cNvSpPr>
                <a:spLocks noChangeShapeType="1"/>
              </p:cNvSpPr>
              <p:nvPr/>
            </p:nvSpPr>
            <p:spPr bwMode="auto">
              <a:xfrm>
                <a:off x="3468" y="1008"/>
                <a:ext cx="708"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a:p>
            </p:txBody>
          </p:sp>
          <p:sp>
            <p:nvSpPr>
              <p:cNvPr id="125033" name="Line 1129">
                <a:extLst>
                  <a:ext uri="{FF2B5EF4-FFF2-40B4-BE49-F238E27FC236}">
                    <a16:creationId xmlns:a16="http://schemas.microsoft.com/office/drawing/2014/main" id="{F337B63E-F9D8-48A4-89FD-B9728A5E60E8}"/>
                  </a:ext>
                </a:extLst>
              </p:cNvPr>
              <p:cNvSpPr>
                <a:spLocks noChangeShapeType="1"/>
              </p:cNvSpPr>
              <p:nvPr/>
            </p:nvSpPr>
            <p:spPr bwMode="auto">
              <a:xfrm>
                <a:off x="4176" y="996"/>
                <a:ext cx="0" cy="120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a:p>
            </p:txBody>
          </p:sp>
          <p:sp>
            <p:nvSpPr>
              <p:cNvPr id="125034" name="Rectangle 1130">
                <a:extLst>
                  <a:ext uri="{FF2B5EF4-FFF2-40B4-BE49-F238E27FC236}">
                    <a16:creationId xmlns:a16="http://schemas.microsoft.com/office/drawing/2014/main" id="{BE96F79F-ECEF-44B4-8D07-F506FB58454A}"/>
                  </a:ext>
                </a:extLst>
              </p:cNvPr>
              <p:cNvSpPr>
                <a:spLocks noChangeArrowheads="1"/>
              </p:cNvSpPr>
              <p:nvPr/>
            </p:nvSpPr>
            <p:spPr bwMode="auto">
              <a:xfrm>
                <a:off x="4128" y="1488"/>
                <a:ext cx="107" cy="27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a:p>
            </p:txBody>
          </p:sp>
          <p:sp>
            <p:nvSpPr>
              <p:cNvPr id="125035" name="Line 1131">
                <a:extLst>
                  <a:ext uri="{FF2B5EF4-FFF2-40B4-BE49-F238E27FC236}">
                    <a16:creationId xmlns:a16="http://schemas.microsoft.com/office/drawing/2014/main" id="{3E6CEE9D-DCB3-4F54-8B9F-014ED47CC544}"/>
                  </a:ext>
                </a:extLst>
              </p:cNvPr>
              <p:cNvSpPr>
                <a:spLocks noChangeShapeType="1"/>
              </p:cNvSpPr>
              <p:nvPr/>
            </p:nvSpPr>
            <p:spPr bwMode="auto">
              <a:xfrm flipV="1">
                <a:off x="3504" y="2187"/>
                <a:ext cx="660" cy="1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a:p>
            </p:txBody>
          </p:sp>
          <p:sp>
            <p:nvSpPr>
              <p:cNvPr id="125036" name="Line 1132">
                <a:extLst>
                  <a:ext uri="{FF2B5EF4-FFF2-40B4-BE49-F238E27FC236}">
                    <a16:creationId xmlns:a16="http://schemas.microsoft.com/office/drawing/2014/main" id="{D10B3B9A-96FB-4E9E-BB04-4AC359D678F4}"/>
                  </a:ext>
                </a:extLst>
              </p:cNvPr>
              <p:cNvSpPr>
                <a:spLocks noChangeShapeType="1"/>
              </p:cNvSpPr>
              <p:nvPr/>
            </p:nvSpPr>
            <p:spPr bwMode="auto">
              <a:xfrm>
                <a:off x="3561" y="1332"/>
                <a:ext cx="0" cy="636"/>
              </a:xfrm>
              <a:prstGeom prst="line">
                <a:avLst/>
              </a:prstGeom>
              <a:noFill/>
              <a:ln w="38100">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a:p>
            </p:txBody>
          </p:sp>
          <p:sp>
            <p:nvSpPr>
              <p:cNvPr id="125037" name="Line 1133">
                <a:extLst>
                  <a:ext uri="{FF2B5EF4-FFF2-40B4-BE49-F238E27FC236}">
                    <a16:creationId xmlns:a16="http://schemas.microsoft.com/office/drawing/2014/main" id="{2A77047B-ABD7-4FEB-9D35-7BD972A13898}"/>
                  </a:ext>
                </a:extLst>
              </p:cNvPr>
              <p:cNvSpPr>
                <a:spLocks noChangeShapeType="1"/>
              </p:cNvSpPr>
              <p:nvPr/>
            </p:nvSpPr>
            <p:spPr bwMode="auto">
              <a:xfrm>
                <a:off x="3564" y="1092"/>
                <a:ext cx="252" cy="0"/>
              </a:xfrm>
              <a:prstGeom prst="line">
                <a:avLst/>
              </a:prstGeom>
              <a:noFill/>
              <a:ln w="38100">
                <a:solidFill>
                  <a:srgbClr val="FF000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dirty="0"/>
              </a:p>
            </p:txBody>
          </p:sp>
          <p:sp>
            <p:nvSpPr>
              <p:cNvPr id="125038" name="Text Box 1134">
                <a:extLst>
                  <a:ext uri="{FF2B5EF4-FFF2-40B4-BE49-F238E27FC236}">
                    <a16:creationId xmlns:a16="http://schemas.microsoft.com/office/drawing/2014/main" id="{356113BF-594E-4F7E-9BAF-1CA4DB55BD93}"/>
                  </a:ext>
                </a:extLst>
              </p:cNvPr>
              <p:cNvSpPr txBox="1">
                <a:spLocks noChangeArrowheads="1"/>
              </p:cNvSpPr>
              <p:nvPr/>
            </p:nvSpPr>
            <p:spPr bwMode="auto">
              <a:xfrm>
                <a:off x="3924" y="1436"/>
                <a:ext cx="226"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spAutoFit/>
              </a:bodyPr>
              <a:lstStyle/>
              <a:p>
                <a:pPr algn="r">
                  <a:spcBef>
                    <a:spcPct val="0"/>
                  </a:spcBef>
                </a:pPr>
                <a:r>
                  <a:rPr lang="en-US" altLang="zh-CN" sz="2600" b="1" i="1" dirty="0">
                    <a:latin typeface="Times New Roman" panose="02020603050405020304" pitchFamily="18" charset="0"/>
                    <a:ea typeface="宋体" panose="02010600030101010101" pitchFamily="2" charset="-122"/>
                  </a:rPr>
                  <a:t>Z</a:t>
                </a:r>
                <a:endParaRPr lang="en-US" altLang="zh-CN" sz="2600" b="1" dirty="0">
                  <a:latin typeface="Times New Roman" panose="02020603050405020304" pitchFamily="18" charset="0"/>
                  <a:ea typeface="宋体" panose="02010600030101010101" pitchFamily="2" charset="-122"/>
                </a:endParaRPr>
              </a:p>
            </p:txBody>
          </p:sp>
        </p:grpSp>
        <p:graphicFrame>
          <p:nvGraphicFramePr>
            <p:cNvPr id="112" name="对象 111">
              <a:extLst>
                <a:ext uri="{FF2B5EF4-FFF2-40B4-BE49-F238E27FC236}">
                  <a16:creationId xmlns:a16="http://schemas.microsoft.com/office/drawing/2014/main" id="{59A2B5C7-3D01-4E0D-AA26-201808157809}"/>
                </a:ext>
              </a:extLst>
            </p:cNvPr>
            <p:cNvGraphicFramePr>
              <a:graphicFrameLocks noChangeAspect="1"/>
            </p:cNvGraphicFramePr>
            <p:nvPr>
              <p:extLst>
                <p:ext uri="{D42A27DB-BD31-4B8C-83A1-F6EECF244321}">
                  <p14:modId xmlns:p14="http://schemas.microsoft.com/office/powerpoint/2010/main" val="1260746323"/>
                </p:ext>
              </p:extLst>
            </p:nvPr>
          </p:nvGraphicFramePr>
          <p:xfrm>
            <a:off x="6562863" y="1614360"/>
            <a:ext cx="393264" cy="498133"/>
          </p:xfrm>
          <a:graphic>
            <a:graphicData uri="http://schemas.openxmlformats.org/presentationml/2006/ole">
              <mc:AlternateContent xmlns:mc="http://schemas.openxmlformats.org/markup-compatibility/2006">
                <mc:Choice xmlns:v="urn:schemas-microsoft-com:vml" Requires="v">
                  <p:oleObj spid="_x0000_s366230" name="公式" r:id="rId11" imgW="190440" imgH="241200" progId="Equation.3">
                    <p:embed/>
                  </p:oleObj>
                </mc:Choice>
                <mc:Fallback>
                  <p:oleObj name="公式" r:id="rId11" imgW="190440" imgH="241200" progId="Equation.3">
                    <p:embed/>
                    <p:pic>
                      <p:nvPicPr>
                        <p:cNvPr id="3" name="对象 2">
                          <a:extLst>
                            <a:ext uri="{FF2B5EF4-FFF2-40B4-BE49-F238E27FC236}">
                              <a16:creationId xmlns:a16="http://schemas.microsoft.com/office/drawing/2014/main" id="{01A53737-F0BD-4056-8BEC-3600125D30B9}"/>
                            </a:ext>
                          </a:extLst>
                        </p:cNvPr>
                        <p:cNvPicPr/>
                        <p:nvPr/>
                      </p:nvPicPr>
                      <p:blipFill>
                        <a:blip r:embed="rId4"/>
                        <a:stretch>
                          <a:fillRect/>
                        </a:stretch>
                      </p:blipFill>
                      <p:spPr>
                        <a:xfrm>
                          <a:off x="6562863" y="1614360"/>
                          <a:ext cx="393264" cy="498133"/>
                        </a:xfrm>
                        <a:prstGeom prst="rect">
                          <a:avLst/>
                        </a:prstGeom>
                      </p:spPr>
                    </p:pic>
                  </p:oleObj>
                </mc:Fallback>
              </mc:AlternateContent>
            </a:graphicData>
          </a:graphic>
        </p:graphicFrame>
        <p:graphicFrame>
          <p:nvGraphicFramePr>
            <p:cNvPr id="113" name="对象 112">
              <a:extLst>
                <a:ext uri="{FF2B5EF4-FFF2-40B4-BE49-F238E27FC236}">
                  <a16:creationId xmlns:a16="http://schemas.microsoft.com/office/drawing/2014/main" id="{908C115F-91BC-456F-A16E-49B60F5FB938}"/>
                </a:ext>
              </a:extLst>
            </p:cNvPr>
            <p:cNvGraphicFramePr>
              <a:graphicFrameLocks noChangeAspect="1"/>
            </p:cNvGraphicFramePr>
            <p:nvPr>
              <p:extLst>
                <p:ext uri="{D42A27DB-BD31-4B8C-83A1-F6EECF244321}">
                  <p14:modId xmlns:p14="http://schemas.microsoft.com/office/powerpoint/2010/main" val="4210049419"/>
                </p:ext>
              </p:extLst>
            </p:nvPr>
          </p:nvGraphicFramePr>
          <p:xfrm>
            <a:off x="7518102" y="838452"/>
            <a:ext cx="234950" cy="350837"/>
          </p:xfrm>
          <a:graphic>
            <a:graphicData uri="http://schemas.openxmlformats.org/presentationml/2006/ole">
              <mc:AlternateContent xmlns:mc="http://schemas.openxmlformats.org/markup-compatibility/2006">
                <mc:Choice xmlns:v="urn:schemas-microsoft-com:vml" Requires="v">
                  <p:oleObj spid="_x0000_s366231" name="公式" r:id="rId12" imgW="126720" imgH="190440" progId="Equation.3">
                    <p:embed/>
                  </p:oleObj>
                </mc:Choice>
                <mc:Fallback>
                  <p:oleObj name="公式" r:id="rId12" imgW="126720" imgH="190440" progId="Equation.3">
                    <p:embed/>
                    <p:pic>
                      <p:nvPicPr>
                        <p:cNvPr id="108" name="对象 107">
                          <a:extLst>
                            <a:ext uri="{FF2B5EF4-FFF2-40B4-BE49-F238E27FC236}">
                              <a16:creationId xmlns:a16="http://schemas.microsoft.com/office/drawing/2014/main" id="{D68F38E9-22F8-48F4-A071-0190CA79166C}"/>
                            </a:ext>
                          </a:extLst>
                        </p:cNvPr>
                        <p:cNvPicPr/>
                        <p:nvPr/>
                      </p:nvPicPr>
                      <p:blipFill>
                        <a:blip r:embed="rId13"/>
                        <a:stretch>
                          <a:fillRect/>
                        </a:stretch>
                      </p:blipFill>
                      <p:spPr>
                        <a:xfrm>
                          <a:off x="7518102" y="838452"/>
                          <a:ext cx="234950" cy="350837"/>
                        </a:xfrm>
                        <a:prstGeom prst="rect">
                          <a:avLst/>
                        </a:prstGeom>
                      </p:spPr>
                    </p:pic>
                  </p:oleObj>
                </mc:Fallback>
              </mc:AlternateContent>
            </a:graphicData>
          </a:graphic>
        </p:graphicFrame>
      </p:grpSp>
      <p:graphicFrame>
        <p:nvGraphicFramePr>
          <p:cNvPr id="115" name="对象 114">
            <a:extLst>
              <a:ext uri="{FF2B5EF4-FFF2-40B4-BE49-F238E27FC236}">
                <a16:creationId xmlns:a16="http://schemas.microsoft.com/office/drawing/2014/main" id="{2F6265AD-2B5A-4980-B328-C526934B80FA}"/>
              </a:ext>
            </a:extLst>
          </p:cNvPr>
          <p:cNvGraphicFramePr>
            <a:graphicFrameLocks noChangeAspect="1"/>
          </p:cNvGraphicFramePr>
          <p:nvPr>
            <p:extLst>
              <p:ext uri="{D42A27DB-BD31-4B8C-83A1-F6EECF244321}">
                <p14:modId xmlns:p14="http://schemas.microsoft.com/office/powerpoint/2010/main" val="1655508508"/>
              </p:ext>
            </p:extLst>
          </p:nvPr>
        </p:nvGraphicFramePr>
        <p:xfrm>
          <a:off x="1210030" y="3795780"/>
          <a:ext cx="7160248" cy="1181486"/>
        </p:xfrm>
        <a:graphic>
          <a:graphicData uri="http://schemas.openxmlformats.org/presentationml/2006/ole">
            <mc:AlternateContent xmlns:mc="http://schemas.openxmlformats.org/markup-compatibility/2006">
              <mc:Choice xmlns:v="urn:schemas-microsoft-com:vml" Requires="v">
                <p:oleObj spid="_x0000_s366232" name="公式" r:id="rId14" imgW="2755800" imgH="457200" progId="Equation.3">
                  <p:embed/>
                </p:oleObj>
              </mc:Choice>
              <mc:Fallback>
                <p:oleObj name="公式" r:id="rId14" imgW="2755800" imgH="457200" progId="Equation.3">
                  <p:embed/>
                  <p:pic>
                    <p:nvPicPr>
                      <p:cNvPr id="108" name="对象 107">
                        <a:extLst>
                          <a:ext uri="{FF2B5EF4-FFF2-40B4-BE49-F238E27FC236}">
                            <a16:creationId xmlns:a16="http://schemas.microsoft.com/office/drawing/2014/main" id="{D68F38E9-22F8-48F4-A071-0190CA79166C}"/>
                          </a:ext>
                        </a:extLst>
                      </p:cNvPr>
                      <p:cNvPicPr/>
                      <p:nvPr/>
                    </p:nvPicPr>
                    <p:blipFill>
                      <a:blip r:embed="rId15"/>
                      <a:stretch>
                        <a:fillRect/>
                      </a:stretch>
                    </p:blipFill>
                    <p:spPr>
                      <a:xfrm>
                        <a:off x="1210030" y="3795780"/>
                        <a:ext cx="7160248" cy="1181486"/>
                      </a:xfrm>
                      <a:prstGeom prst="rect">
                        <a:avLst/>
                      </a:prstGeom>
                    </p:spPr>
                  </p:pic>
                </p:oleObj>
              </mc:Fallback>
            </mc:AlternateContent>
          </a:graphicData>
        </a:graphic>
      </p:graphicFrame>
      <p:graphicFrame>
        <p:nvGraphicFramePr>
          <p:cNvPr id="116" name="对象 115">
            <a:extLst>
              <a:ext uri="{FF2B5EF4-FFF2-40B4-BE49-F238E27FC236}">
                <a16:creationId xmlns:a16="http://schemas.microsoft.com/office/drawing/2014/main" id="{DE91FB6B-D731-41A1-ABCC-EC769876125B}"/>
              </a:ext>
            </a:extLst>
          </p:cNvPr>
          <p:cNvGraphicFramePr>
            <a:graphicFrameLocks noChangeAspect="1"/>
          </p:cNvGraphicFramePr>
          <p:nvPr>
            <p:extLst>
              <p:ext uri="{D42A27DB-BD31-4B8C-83A1-F6EECF244321}">
                <p14:modId xmlns:p14="http://schemas.microsoft.com/office/powerpoint/2010/main" val="1114002812"/>
              </p:ext>
            </p:extLst>
          </p:nvPr>
        </p:nvGraphicFramePr>
        <p:xfrm>
          <a:off x="1901344" y="5361282"/>
          <a:ext cx="2540132" cy="1148821"/>
        </p:xfrm>
        <a:graphic>
          <a:graphicData uri="http://schemas.openxmlformats.org/presentationml/2006/ole">
            <mc:AlternateContent xmlns:mc="http://schemas.openxmlformats.org/markup-compatibility/2006">
              <mc:Choice xmlns:v="urn:schemas-microsoft-com:vml" Requires="v">
                <p:oleObj spid="_x0000_s366233" name="公式" r:id="rId16" imgW="977760" imgH="444240" progId="Equation.3">
                  <p:embed/>
                </p:oleObj>
              </mc:Choice>
              <mc:Fallback>
                <p:oleObj name="公式" r:id="rId16" imgW="977760" imgH="444240" progId="Equation.3">
                  <p:embed/>
                  <p:pic>
                    <p:nvPicPr>
                      <p:cNvPr id="115" name="对象 114">
                        <a:extLst>
                          <a:ext uri="{FF2B5EF4-FFF2-40B4-BE49-F238E27FC236}">
                            <a16:creationId xmlns:a16="http://schemas.microsoft.com/office/drawing/2014/main" id="{2F6265AD-2B5A-4980-B328-C526934B80FA}"/>
                          </a:ext>
                        </a:extLst>
                      </p:cNvPr>
                      <p:cNvPicPr/>
                      <p:nvPr/>
                    </p:nvPicPr>
                    <p:blipFill>
                      <a:blip r:embed="rId17"/>
                      <a:stretch>
                        <a:fillRect/>
                      </a:stretch>
                    </p:blipFill>
                    <p:spPr>
                      <a:xfrm>
                        <a:off x="1901344" y="5361282"/>
                        <a:ext cx="2540132" cy="1148821"/>
                      </a:xfrm>
                      <a:prstGeom prst="rect">
                        <a:avLst/>
                      </a:prstGeom>
                      <a:ln>
                        <a:solidFill>
                          <a:srgbClr val="C00000"/>
                        </a:solidFill>
                      </a:ln>
                    </p:spPr>
                  </p:pic>
                </p:oleObj>
              </mc:Fallback>
            </mc:AlternateContent>
          </a:graphicData>
        </a:graphic>
      </p:graphicFrame>
      <p:graphicFrame>
        <p:nvGraphicFramePr>
          <p:cNvPr id="117" name="对象 116">
            <a:extLst>
              <a:ext uri="{FF2B5EF4-FFF2-40B4-BE49-F238E27FC236}">
                <a16:creationId xmlns:a16="http://schemas.microsoft.com/office/drawing/2014/main" id="{C8F5E6DB-18CA-4C3F-9D4C-F74780026072}"/>
              </a:ext>
            </a:extLst>
          </p:cNvPr>
          <p:cNvGraphicFramePr>
            <a:graphicFrameLocks noChangeAspect="1"/>
          </p:cNvGraphicFramePr>
          <p:nvPr>
            <p:extLst>
              <p:ext uri="{D42A27DB-BD31-4B8C-83A1-F6EECF244321}">
                <p14:modId xmlns:p14="http://schemas.microsoft.com/office/powerpoint/2010/main" val="690015091"/>
              </p:ext>
            </p:extLst>
          </p:nvPr>
        </p:nvGraphicFramePr>
        <p:xfrm>
          <a:off x="5292531" y="5255869"/>
          <a:ext cx="2242608" cy="1148821"/>
        </p:xfrm>
        <a:graphic>
          <a:graphicData uri="http://schemas.openxmlformats.org/presentationml/2006/ole">
            <mc:AlternateContent xmlns:mc="http://schemas.openxmlformats.org/markup-compatibility/2006">
              <mc:Choice xmlns:v="urn:schemas-microsoft-com:vml" Requires="v">
                <p:oleObj spid="_x0000_s366234" name="公式" r:id="rId18" imgW="863280" imgH="444240" progId="Equation.3">
                  <p:embed/>
                </p:oleObj>
              </mc:Choice>
              <mc:Fallback>
                <p:oleObj name="公式" r:id="rId18" imgW="863280" imgH="444240" progId="Equation.3">
                  <p:embed/>
                  <p:pic>
                    <p:nvPicPr>
                      <p:cNvPr id="116" name="对象 115">
                        <a:extLst>
                          <a:ext uri="{FF2B5EF4-FFF2-40B4-BE49-F238E27FC236}">
                            <a16:creationId xmlns:a16="http://schemas.microsoft.com/office/drawing/2014/main" id="{DE91FB6B-D731-41A1-ABCC-EC769876125B}"/>
                          </a:ext>
                        </a:extLst>
                      </p:cNvPr>
                      <p:cNvPicPr/>
                      <p:nvPr/>
                    </p:nvPicPr>
                    <p:blipFill>
                      <a:blip r:embed="rId19"/>
                      <a:stretch>
                        <a:fillRect/>
                      </a:stretch>
                    </p:blipFill>
                    <p:spPr>
                      <a:xfrm>
                        <a:off x="5292531" y="5255869"/>
                        <a:ext cx="2242608" cy="1148821"/>
                      </a:xfrm>
                      <a:prstGeom prst="rect">
                        <a:avLst/>
                      </a:prstGeom>
                      <a:ln>
                        <a:solidFill>
                          <a:srgbClr val="C00000"/>
                        </a:solidFill>
                        <a:prstDash val="dash"/>
                      </a:ln>
                    </p:spPr>
                  </p:pic>
                </p:oleObj>
              </mc:Fallback>
            </mc:AlternateContent>
          </a:graphicData>
        </a:graphic>
      </p:graphicFrame>
      <p:sp>
        <p:nvSpPr>
          <p:cNvPr id="2" name="灯片编号占位符 1">
            <a:extLst>
              <a:ext uri="{FF2B5EF4-FFF2-40B4-BE49-F238E27FC236}">
                <a16:creationId xmlns:a16="http://schemas.microsoft.com/office/drawing/2014/main" id="{E4B9D593-3584-40DE-B7FC-AE00687F5CA5}"/>
              </a:ext>
            </a:extLst>
          </p:cNvPr>
          <p:cNvSpPr>
            <a:spLocks noGrp="1"/>
          </p:cNvSpPr>
          <p:nvPr>
            <p:ph type="sldNum" sz="quarter" idx="12"/>
          </p:nvPr>
        </p:nvSpPr>
        <p:spPr/>
        <p:txBody>
          <a:bodyPr/>
          <a:lstStyle/>
          <a:p>
            <a:fld id="{DD7B16FF-69CA-4A0B-BD3A-C4B4E2184A49}" type="slidenum">
              <a:rPr lang="zh-CN" altLang="en-US" smtClean="0"/>
              <a:pPr/>
              <a:t>90</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4950"/>
                                        </p:tgtEl>
                                        <p:attrNameLst>
                                          <p:attrName>style.visibility</p:attrName>
                                        </p:attrNameLst>
                                      </p:cBhvr>
                                      <p:to>
                                        <p:strVal val="visible"/>
                                      </p:to>
                                    </p:set>
                                    <p:animEffect transition="in" filter="wipe(left)">
                                      <p:cBhvr>
                                        <p:cTn id="7" dur="500"/>
                                        <p:tgtEl>
                                          <p:spTgt spid="1249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5"/>
                                        </p:tgtEl>
                                        <p:attrNameLst>
                                          <p:attrName>style.visibility</p:attrName>
                                        </p:attrNameLst>
                                      </p:cBhvr>
                                      <p:to>
                                        <p:strVal val="visible"/>
                                      </p:to>
                                    </p:set>
                                    <p:animEffect transition="in" filter="wipe(left)">
                                      <p:cBhvr>
                                        <p:cTn id="17" dur="500"/>
                                        <p:tgtEl>
                                          <p:spTgt spid="11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6"/>
                                        </p:tgtEl>
                                        <p:attrNameLst>
                                          <p:attrName>style.visibility</p:attrName>
                                        </p:attrNameLst>
                                      </p:cBhvr>
                                      <p:to>
                                        <p:strVal val="visible"/>
                                      </p:to>
                                    </p:set>
                                    <p:animEffect transition="in" filter="randombar(horizontal)">
                                      <p:cBhvr>
                                        <p:cTn id="22" dur="500"/>
                                        <p:tgtEl>
                                          <p:spTgt spid="116"/>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17"/>
                                        </p:tgtEl>
                                        <p:attrNameLst>
                                          <p:attrName>style.visibility</p:attrName>
                                        </p:attrNameLst>
                                      </p:cBhvr>
                                      <p:to>
                                        <p:strVal val="visible"/>
                                      </p:to>
                                    </p:set>
                                    <p:animEffect transition="in" filter="randombar(horizontal)">
                                      <p:cBhvr>
                                        <p:cTn id="27"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C99BD604-AAD0-42B3-A34D-100825B2ADCC}"/>
              </a:ext>
            </a:extLst>
          </p:cNvPr>
          <p:cNvSpPr>
            <a:spLocks noChangeArrowheads="1"/>
          </p:cNvSpPr>
          <p:nvPr/>
        </p:nvSpPr>
        <p:spPr bwMode="auto">
          <a:xfrm>
            <a:off x="531416" y="1088364"/>
            <a:ext cx="8273917" cy="1011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120000"/>
              </a:lnSpc>
              <a:buFont typeface="Symbol" panose="05050102010706020507" pitchFamily="18" charset="2"/>
              <a:buNone/>
            </a:pPr>
            <a:r>
              <a:rPr lang="en-US" altLang="zh-CN" sz="2600" b="1" dirty="0">
                <a:ea typeface="黑体" panose="02010609060101010101" pitchFamily="49" charset="-122"/>
                <a:cs typeface="Times New Roman" panose="02020603050405020304" pitchFamily="18" charset="0"/>
              </a:rPr>
              <a:t>1)</a:t>
            </a:r>
            <a:r>
              <a:rPr lang="en-US" altLang="zh-CN" sz="2600" b="1" dirty="0">
                <a:solidFill>
                  <a:srgbClr val="FF0000"/>
                </a:solidFill>
                <a:ea typeface="黑体" panose="02010609060101010101" pitchFamily="49" charset="-122"/>
                <a:cs typeface="Times New Roman" panose="02020603050405020304" pitchFamily="18" charset="0"/>
              </a:rPr>
              <a:t>  </a:t>
            </a:r>
            <a:r>
              <a:rPr lang="en-US" altLang="zh-CN" sz="2600" b="1" i="1" dirty="0">
                <a:solidFill>
                  <a:srgbClr val="FF0000"/>
                </a:solidFill>
                <a:ea typeface="黑体" panose="02010609060101010101" pitchFamily="49" charset="-122"/>
                <a:cs typeface="Times New Roman" panose="02020603050405020304" pitchFamily="18" charset="0"/>
              </a:rPr>
              <a:t>Z</a:t>
            </a:r>
            <a:r>
              <a:rPr lang="en-US" altLang="zh-CN" sz="2600" b="1" dirty="0">
                <a:ea typeface="黑体" panose="02010609060101010101" pitchFamily="49" charset="-122"/>
                <a:cs typeface="Times New Roman" panose="02020603050405020304" pitchFamily="18" charset="0"/>
              </a:rPr>
              <a:t> </a:t>
            </a:r>
            <a:r>
              <a:rPr lang="zh-CN" altLang="en-US" sz="2600" b="1" dirty="0">
                <a:ea typeface="黑体" panose="02010609060101010101" pitchFamily="49" charset="-122"/>
                <a:cs typeface="Times New Roman" panose="02020603050405020304" pitchFamily="18" charset="0"/>
              </a:rPr>
              <a:t>是一个复数，不是正弦交流量，上面</a:t>
            </a:r>
            <a:r>
              <a:rPr lang="zh-CN" altLang="en-US" sz="2600" b="1" dirty="0">
                <a:solidFill>
                  <a:srgbClr val="FF0000"/>
                </a:solidFill>
                <a:ea typeface="黑体" panose="02010609060101010101" pitchFamily="49" charset="-122"/>
                <a:cs typeface="Times New Roman" panose="02020603050405020304" pitchFamily="18" charset="0"/>
              </a:rPr>
              <a:t>不能加点</a:t>
            </a:r>
            <a:r>
              <a:rPr lang="zh-CN" altLang="en-US" sz="2600" b="1" dirty="0">
                <a:ea typeface="黑体" panose="02010609060101010101" pitchFamily="49" charset="-122"/>
                <a:cs typeface="Times New Roman" panose="02020603050405020304" pitchFamily="18" charset="0"/>
              </a:rPr>
              <a:t>。</a:t>
            </a:r>
            <a:br>
              <a:rPr lang="en-US" altLang="zh-CN" sz="2600" b="1" dirty="0">
                <a:ea typeface="黑体" panose="02010609060101010101" pitchFamily="49" charset="-122"/>
                <a:cs typeface="Times New Roman" panose="02020603050405020304" pitchFamily="18" charset="0"/>
              </a:rPr>
            </a:br>
            <a:r>
              <a:rPr lang="en-US" altLang="zh-CN" sz="2600" b="1" dirty="0">
                <a:ea typeface="黑体" panose="02010609060101010101" pitchFamily="49" charset="-122"/>
                <a:cs typeface="Times New Roman" panose="02020603050405020304" pitchFamily="18" charset="0"/>
              </a:rPr>
              <a:t>     </a:t>
            </a:r>
            <a:r>
              <a:rPr lang="en-US" altLang="zh-CN" sz="2600" b="1" i="1" dirty="0">
                <a:solidFill>
                  <a:srgbClr val="FF3300"/>
                </a:solidFill>
                <a:ea typeface="黑体" panose="02010609060101010101" pitchFamily="49" charset="-122"/>
                <a:cs typeface="Times New Roman" panose="02020603050405020304" pitchFamily="18" charset="0"/>
              </a:rPr>
              <a:t>Z </a:t>
            </a:r>
            <a:r>
              <a:rPr lang="zh-CN" altLang="en-US" sz="2600" b="1" dirty="0">
                <a:ea typeface="黑体" panose="02010609060101010101" pitchFamily="49" charset="-122"/>
                <a:cs typeface="Times New Roman" panose="02020603050405020304" pitchFamily="18" charset="0"/>
              </a:rPr>
              <a:t>在方程式中只是一个运算工具。</a:t>
            </a:r>
          </a:p>
        </p:txBody>
      </p:sp>
      <p:sp>
        <p:nvSpPr>
          <p:cNvPr id="108552" name="Text Box 8">
            <a:extLst>
              <a:ext uri="{FF2B5EF4-FFF2-40B4-BE49-F238E27FC236}">
                <a16:creationId xmlns:a16="http://schemas.microsoft.com/office/drawing/2014/main" id="{88847339-2795-49E5-815B-D721BAD060BC}"/>
              </a:ext>
            </a:extLst>
          </p:cNvPr>
          <p:cNvSpPr txBox="1">
            <a:spLocks noChangeArrowheads="1"/>
          </p:cNvSpPr>
          <p:nvPr/>
        </p:nvSpPr>
        <p:spPr bwMode="auto">
          <a:xfrm>
            <a:off x="746390" y="297503"/>
            <a:ext cx="185737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注意 ！</a:t>
            </a:r>
          </a:p>
        </p:txBody>
      </p:sp>
      <p:sp>
        <p:nvSpPr>
          <p:cNvPr id="108554" name="Text Box 10">
            <a:extLst>
              <a:ext uri="{FF2B5EF4-FFF2-40B4-BE49-F238E27FC236}">
                <a16:creationId xmlns:a16="http://schemas.microsoft.com/office/drawing/2014/main" id="{AA2F7F52-2DA2-4FBF-A2E1-980C5989CBB4}"/>
              </a:ext>
            </a:extLst>
          </p:cNvPr>
          <p:cNvSpPr txBox="1">
            <a:spLocks noChangeArrowheads="1"/>
          </p:cNvSpPr>
          <p:nvPr/>
        </p:nvSpPr>
        <p:spPr bwMode="auto">
          <a:xfrm>
            <a:off x="550333" y="2727325"/>
            <a:ext cx="8635075" cy="8925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a:spcBef>
                <a:spcPct val="0"/>
              </a:spcBef>
              <a:defRPr kumimoji="1" sz="2400">
                <a:solidFill>
                  <a:schemeClr val="tx1"/>
                </a:solidFill>
                <a:latin typeface="Times New Roman" panose="02020603050405020304" pitchFamily="18" charset="0"/>
                <a:ea typeface="宋体" panose="02010600030101010101" pitchFamily="2" charset="-122"/>
              </a:defRPr>
            </a:lvl1pPr>
            <a:lvl2pPr marL="914400" indent="-457200">
              <a:spcBef>
                <a:spcPct val="0"/>
              </a:spcBef>
              <a:defRPr kumimoji="1" sz="2400">
                <a:solidFill>
                  <a:schemeClr val="tx1"/>
                </a:solidFill>
                <a:latin typeface="Times New Roman" panose="02020603050405020304" pitchFamily="18" charset="0"/>
                <a:ea typeface="宋体" panose="02010600030101010101" pitchFamily="2" charset="-122"/>
              </a:defRPr>
            </a:lvl2pPr>
            <a:lvl3pPr marL="1371600" indent="-457200">
              <a:spcBef>
                <a:spcPct val="0"/>
              </a:spcBef>
              <a:defRPr kumimoji="1" sz="2400">
                <a:solidFill>
                  <a:schemeClr val="tx1"/>
                </a:solidFill>
                <a:latin typeface="Times New Roman" panose="02020603050405020304" pitchFamily="18" charset="0"/>
                <a:ea typeface="宋体" panose="02010600030101010101" pitchFamily="2" charset="-122"/>
              </a:defRPr>
            </a:lvl3pPr>
            <a:lvl4pPr marL="1828800" indent="-4572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indent="-4572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600" b="1" dirty="0">
                <a:ea typeface="黑体" panose="02010609060101010101" pitchFamily="49" charset="-122"/>
                <a:cs typeface="Times New Roman" panose="02020603050405020304" pitchFamily="18" charset="0"/>
              </a:rPr>
              <a:t>2) </a:t>
            </a:r>
            <a:r>
              <a:rPr lang="zh-CN" altLang="en-US" sz="2600" b="1" dirty="0">
                <a:ea typeface="黑体" panose="02010609060101010101" pitchFamily="49" charset="-122"/>
                <a:cs typeface="Times New Roman" panose="02020603050405020304" pitchFamily="18" charset="0"/>
              </a:rPr>
              <a:t>在正弦交流电路中应用串、并联公 式计算阻抗时，</a:t>
            </a:r>
            <a:br>
              <a:rPr lang="en-US" altLang="zh-CN" sz="2600" b="1" dirty="0">
                <a:ea typeface="黑体" panose="02010609060101010101" pitchFamily="49" charset="-122"/>
                <a:cs typeface="Times New Roman" panose="02020603050405020304" pitchFamily="18" charset="0"/>
              </a:rPr>
            </a:br>
            <a:r>
              <a:rPr lang="zh-CN" altLang="en-US" sz="2600" b="1" dirty="0">
                <a:ea typeface="黑体" panose="02010609060101010101" pitchFamily="49" charset="-122"/>
                <a:cs typeface="Times New Roman" panose="02020603050405020304" pitchFamily="18" charset="0"/>
              </a:rPr>
              <a:t>所有的参数均为</a:t>
            </a:r>
            <a:r>
              <a:rPr lang="zh-CN" altLang="en-US" sz="2600" b="1" dirty="0">
                <a:solidFill>
                  <a:srgbClr val="FF0000"/>
                </a:solidFill>
                <a:ea typeface="黑体" panose="02010609060101010101" pitchFamily="49" charset="-122"/>
                <a:cs typeface="Times New Roman" panose="02020603050405020304" pitchFamily="18" charset="0"/>
              </a:rPr>
              <a:t>复阻抗</a:t>
            </a:r>
            <a:r>
              <a:rPr lang="zh-CN" altLang="en-US" sz="2600" b="1" dirty="0">
                <a:ea typeface="黑体" panose="02010609060101010101" pitchFamily="49" charset="-122"/>
                <a:cs typeface="Times New Roman" panose="02020603050405020304" pitchFamily="18" charset="0"/>
              </a:rPr>
              <a:t>！ </a:t>
            </a:r>
          </a:p>
        </p:txBody>
      </p:sp>
      <p:sp>
        <p:nvSpPr>
          <p:cNvPr id="108555" name="Rectangle 11">
            <a:extLst>
              <a:ext uri="{FF2B5EF4-FFF2-40B4-BE49-F238E27FC236}">
                <a16:creationId xmlns:a16="http://schemas.microsoft.com/office/drawing/2014/main" id="{28429F00-6A85-4669-B339-AF0E6616032D}"/>
              </a:ext>
            </a:extLst>
          </p:cNvPr>
          <p:cNvSpPr>
            <a:spLocks noChangeArrowheads="1"/>
          </p:cNvSpPr>
          <p:nvPr/>
        </p:nvSpPr>
        <p:spPr bwMode="auto">
          <a:xfrm>
            <a:off x="612246" y="4204627"/>
            <a:ext cx="6077744" cy="531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120000"/>
              </a:lnSpc>
              <a:buFont typeface="Symbol" panose="05050102010706020507" pitchFamily="18" charset="2"/>
              <a:buNone/>
            </a:pPr>
            <a:r>
              <a:rPr lang="en-US" altLang="zh-CN" sz="2600" b="1">
                <a:ea typeface="黑体" panose="02010609060101010101" pitchFamily="49" charset="-122"/>
                <a:cs typeface="Times New Roman" panose="02020603050405020304" pitchFamily="18" charset="0"/>
              </a:rPr>
              <a:t>3)</a:t>
            </a:r>
            <a:r>
              <a:rPr lang="en-US" altLang="zh-CN" sz="2600" b="1">
                <a:solidFill>
                  <a:srgbClr val="FF0000"/>
                </a:solidFill>
                <a:ea typeface="黑体" panose="02010609060101010101" pitchFamily="49" charset="-122"/>
                <a:cs typeface="Times New Roman" panose="02020603050405020304" pitchFamily="18" charset="0"/>
              </a:rPr>
              <a:t>  </a:t>
            </a:r>
            <a:r>
              <a:rPr lang="zh-CN" altLang="en-US" sz="2600" b="1">
                <a:ea typeface="黑体" panose="02010609060101010101" pitchFamily="49" charset="-122"/>
                <a:cs typeface="Times New Roman" panose="02020603050405020304" pitchFamily="18" charset="0"/>
              </a:rPr>
              <a:t>电路中</a:t>
            </a:r>
            <a:r>
              <a:rPr lang="en-US" altLang="zh-CN" sz="2600" b="1" i="1">
                <a:ea typeface="黑体" panose="02010609060101010101" pitchFamily="49" charset="-122"/>
                <a:cs typeface="Times New Roman" panose="02020603050405020304" pitchFamily="18" charset="0"/>
              </a:rPr>
              <a:t>R ,L ,C</a:t>
            </a:r>
            <a:r>
              <a:rPr lang="zh-CN" altLang="en-US" sz="2600" b="1">
                <a:ea typeface="黑体" panose="02010609060101010101" pitchFamily="49" charset="-122"/>
                <a:cs typeface="Times New Roman" panose="02020603050405020304" pitchFamily="18" charset="0"/>
              </a:rPr>
              <a:t>参数的复阻抗为</a:t>
            </a:r>
            <a:r>
              <a:rPr lang="en-US" altLang="zh-CN" sz="2600" b="1">
                <a:ea typeface="黑体" panose="02010609060101010101" pitchFamily="49" charset="-122"/>
                <a:cs typeface="Times New Roman" panose="02020603050405020304" pitchFamily="18" charset="0"/>
              </a:rPr>
              <a:t>:</a:t>
            </a:r>
          </a:p>
        </p:txBody>
      </p:sp>
      <p:sp>
        <p:nvSpPr>
          <p:cNvPr id="108594" name="Text Box 50">
            <a:extLst>
              <a:ext uri="{FF2B5EF4-FFF2-40B4-BE49-F238E27FC236}">
                <a16:creationId xmlns:a16="http://schemas.microsoft.com/office/drawing/2014/main" id="{03134F44-EB1F-49A7-AF11-E5B0A2A54932}"/>
              </a:ext>
            </a:extLst>
          </p:cNvPr>
          <p:cNvSpPr txBox="1">
            <a:spLocks noChangeArrowheads="1"/>
          </p:cNvSpPr>
          <p:nvPr/>
        </p:nvSpPr>
        <p:spPr bwMode="auto">
          <a:xfrm>
            <a:off x="736948" y="5705465"/>
            <a:ext cx="665387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2600" b="1" dirty="0">
                <a:latin typeface="Times New Roman" panose="02020603050405020304" pitchFamily="18" charset="0"/>
                <a:ea typeface="楷体_GB2312" pitchFamily="49" charset="-122"/>
              </a:rPr>
              <a:t>4)  </a:t>
            </a:r>
            <a:r>
              <a:rPr lang="en-US" altLang="zh-CN" sz="2600" b="1" i="1" dirty="0">
                <a:latin typeface="Times New Roman" panose="02020603050405020304" pitchFamily="18" charset="0"/>
                <a:ea typeface="楷体_GB2312" pitchFamily="49" charset="-122"/>
              </a:rPr>
              <a:t>|Z| </a:t>
            </a:r>
            <a:r>
              <a:rPr lang="en-US" altLang="zh-CN" sz="2600" b="1" i="1" dirty="0">
                <a:latin typeface="Times New Roman" panose="02020603050405020304" pitchFamily="18" charset="0"/>
                <a:ea typeface="楷体_GB2312" pitchFamily="49" charset="-122"/>
                <a:sym typeface="Symbol" panose="05050102010706020507" pitchFamily="18" charset="2"/>
              </a:rPr>
              <a:t>|Z</a:t>
            </a:r>
            <a:r>
              <a:rPr lang="en-US" altLang="zh-CN" sz="2600" b="1" baseline="-25000" dirty="0">
                <a:latin typeface="Times New Roman" panose="02020603050405020304" pitchFamily="18" charset="0"/>
                <a:ea typeface="楷体_GB2312" pitchFamily="49" charset="-122"/>
                <a:sym typeface="Symbol" panose="05050102010706020507" pitchFamily="18" charset="2"/>
              </a:rPr>
              <a:t>1</a:t>
            </a:r>
            <a:r>
              <a:rPr lang="en-US" altLang="zh-CN" sz="2600" b="1" i="1" dirty="0">
                <a:latin typeface="Times New Roman" panose="02020603050405020304" pitchFamily="18" charset="0"/>
                <a:ea typeface="楷体_GB2312" pitchFamily="49" charset="-122"/>
                <a:sym typeface="Symbol" panose="05050102010706020507" pitchFamily="18" charset="2"/>
              </a:rPr>
              <a:t>|+|Z</a:t>
            </a:r>
            <a:r>
              <a:rPr lang="en-US" altLang="zh-CN" sz="2600" b="1" baseline="-25000" dirty="0">
                <a:latin typeface="Times New Roman" panose="02020603050405020304" pitchFamily="18" charset="0"/>
                <a:ea typeface="楷体_GB2312" pitchFamily="49" charset="-122"/>
                <a:sym typeface="Symbol" panose="05050102010706020507" pitchFamily="18" charset="2"/>
              </a:rPr>
              <a:t>2</a:t>
            </a:r>
            <a:r>
              <a:rPr lang="en-US" altLang="zh-CN" sz="2600" b="1" i="1" dirty="0">
                <a:latin typeface="Times New Roman" panose="02020603050405020304" pitchFamily="18" charset="0"/>
                <a:ea typeface="楷体_GB2312" pitchFamily="49" charset="-122"/>
                <a:sym typeface="Symbol" panose="05050102010706020507" pitchFamily="18" charset="2"/>
              </a:rPr>
              <a:t>|,  </a:t>
            </a:r>
            <a:r>
              <a:rPr lang="en-US" altLang="zh-CN" sz="2600" b="1" i="1" dirty="0">
                <a:latin typeface="Times New Roman" panose="02020603050405020304" pitchFamily="18" charset="0"/>
                <a:ea typeface="楷体_GB2312" pitchFamily="49" charset="-122"/>
              </a:rPr>
              <a:t>U</a:t>
            </a:r>
            <a:r>
              <a:rPr lang="en-US" altLang="zh-CN" sz="2600" b="1" i="1" dirty="0">
                <a:latin typeface="Times New Roman" panose="02020603050405020304" pitchFamily="18" charset="0"/>
                <a:ea typeface="楷体_GB2312" pitchFamily="49" charset="-122"/>
                <a:sym typeface="Symbol" panose="05050102010706020507" pitchFamily="18" charset="2"/>
              </a:rPr>
              <a:t>U</a:t>
            </a:r>
            <a:r>
              <a:rPr lang="en-US" altLang="zh-CN" sz="2600" b="1" baseline="-25000" dirty="0">
                <a:latin typeface="Times New Roman" panose="02020603050405020304" pitchFamily="18" charset="0"/>
                <a:ea typeface="楷体_GB2312" pitchFamily="49" charset="-122"/>
                <a:sym typeface="Symbol" panose="05050102010706020507" pitchFamily="18" charset="2"/>
              </a:rPr>
              <a:t>1</a:t>
            </a:r>
            <a:r>
              <a:rPr lang="en-US" altLang="zh-CN" sz="2600" b="1" i="1" dirty="0">
                <a:latin typeface="Times New Roman" panose="02020603050405020304" pitchFamily="18" charset="0"/>
                <a:ea typeface="楷体_GB2312" pitchFamily="49" charset="-122"/>
                <a:sym typeface="Symbol" panose="05050102010706020507" pitchFamily="18" charset="2"/>
              </a:rPr>
              <a:t>+U</a:t>
            </a:r>
            <a:r>
              <a:rPr lang="en-US" altLang="zh-CN" sz="2600" b="1" baseline="-25000" dirty="0">
                <a:latin typeface="Times New Roman" panose="02020603050405020304" pitchFamily="18" charset="0"/>
                <a:ea typeface="楷体_GB2312" pitchFamily="49" charset="-122"/>
                <a:sym typeface="Symbol" panose="05050102010706020507" pitchFamily="18" charset="2"/>
              </a:rPr>
              <a:t>2</a:t>
            </a:r>
            <a:r>
              <a:rPr lang="en-US" altLang="zh-CN" sz="2600" b="1" i="1" dirty="0">
                <a:latin typeface="Times New Roman" panose="02020603050405020304" pitchFamily="18" charset="0"/>
                <a:ea typeface="楷体_GB2312" pitchFamily="49" charset="-122"/>
              </a:rPr>
              <a:t> ,  I</a:t>
            </a:r>
            <a:r>
              <a:rPr lang="en-US" altLang="zh-CN" sz="2600" b="1" i="1" dirty="0">
                <a:latin typeface="Times New Roman" panose="02020603050405020304" pitchFamily="18" charset="0"/>
                <a:ea typeface="楷体_GB2312" pitchFamily="49" charset="-122"/>
                <a:sym typeface="Symbol" panose="05050102010706020507" pitchFamily="18" charset="2"/>
              </a:rPr>
              <a:t>I</a:t>
            </a:r>
            <a:r>
              <a:rPr lang="en-US" altLang="zh-CN" sz="2600" b="1" baseline="-25000" dirty="0">
                <a:latin typeface="Times New Roman" panose="02020603050405020304" pitchFamily="18" charset="0"/>
                <a:ea typeface="楷体_GB2312" pitchFamily="49" charset="-122"/>
                <a:sym typeface="Symbol" panose="05050102010706020507" pitchFamily="18" charset="2"/>
              </a:rPr>
              <a:t>1</a:t>
            </a:r>
            <a:r>
              <a:rPr lang="en-US" altLang="zh-CN" sz="2600" b="1" i="1" dirty="0">
                <a:latin typeface="Times New Roman" panose="02020603050405020304" pitchFamily="18" charset="0"/>
                <a:ea typeface="楷体_GB2312" pitchFamily="49" charset="-122"/>
                <a:sym typeface="Symbol" panose="05050102010706020507" pitchFamily="18" charset="2"/>
              </a:rPr>
              <a:t>+I</a:t>
            </a:r>
            <a:r>
              <a:rPr lang="en-US" altLang="zh-CN" sz="2600" b="1" baseline="-25000" dirty="0">
                <a:latin typeface="Times New Roman" panose="02020603050405020304" pitchFamily="18" charset="0"/>
                <a:ea typeface="楷体_GB2312" pitchFamily="49" charset="-122"/>
                <a:sym typeface="Symbol" panose="05050102010706020507" pitchFamily="18" charset="2"/>
              </a:rPr>
              <a:t>2</a:t>
            </a:r>
          </a:p>
        </p:txBody>
      </p:sp>
      <p:grpSp>
        <p:nvGrpSpPr>
          <p:cNvPr id="4" name="组合 3">
            <a:extLst>
              <a:ext uri="{FF2B5EF4-FFF2-40B4-BE49-F238E27FC236}">
                <a16:creationId xmlns:a16="http://schemas.microsoft.com/office/drawing/2014/main" id="{EB393FD2-A3FF-43E4-82D0-2CA993432D26}"/>
              </a:ext>
            </a:extLst>
          </p:cNvPr>
          <p:cNvGrpSpPr/>
          <p:nvPr/>
        </p:nvGrpSpPr>
        <p:grpSpPr>
          <a:xfrm>
            <a:off x="1673357" y="4908106"/>
            <a:ext cx="4672676" cy="514810"/>
            <a:chOff x="1185863" y="4911776"/>
            <a:chExt cx="4313239" cy="475209"/>
          </a:xfrm>
        </p:grpSpPr>
        <p:grpSp>
          <p:nvGrpSpPr>
            <p:cNvPr id="108593" name="Group 49">
              <a:extLst>
                <a:ext uri="{FF2B5EF4-FFF2-40B4-BE49-F238E27FC236}">
                  <a16:creationId xmlns:a16="http://schemas.microsoft.com/office/drawing/2014/main" id="{47FDECD7-187D-4639-92BE-0335D536B387}"/>
                </a:ext>
              </a:extLst>
            </p:cNvPr>
            <p:cNvGrpSpPr>
              <a:grpSpLocks/>
            </p:cNvGrpSpPr>
            <p:nvPr/>
          </p:nvGrpSpPr>
          <p:grpSpPr bwMode="auto">
            <a:xfrm>
              <a:off x="1185863" y="4911776"/>
              <a:ext cx="3179763" cy="441329"/>
              <a:chOff x="1279" y="3226"/>
              <a:chExt cx="2003" cy="278"/>
            </a:xfrm>
          </p:grpSpPr>
          <p:sp>
            <p:nvSpPr>
              <p:cNvPr id="108565" name="Rectangle 21">
                <a:extLst>
                  <a:ext uri="{FF2B5EF4-FFF2-40B4-BE49-F238E27FC236}">
                    <a16:creationId xmlns:a16="http://schemas.microsoft.com/office/drawing/2014/main" id="{27C3CD35-A431-4A8E-8A25-35C3BD195EC9}"/>
                  </a:ext>
                </a:extLst>
              </p:cNvPr>
              <p:cNvSpPr>
                <a:spLocks noChangeArrowheads="1"/>
              </p:cNvSpPr>
              <p:nvPr/>
            </p:nvSpPr>
            <p:spPr bwMode="auto">
              <a:xfrm>
                <a:off x="3152" y="3271"/>
                <a:ext cx="13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n-US" altLang="zh-CN" sz="2600" b="1" i="1">
                    <a:solidFill>
                      <a:srgbClr val="000000"/>
                    </a:solidFill>
                    <a:latin typeface="Times New Roman" panose="02020603050405020304" pitchFamily="18" charset="0"/>
                    <a:ea typeface="宋体" panose="02010600030101010101" pitchFamily="2" charset="-122"/>
                  </a:rPr>
                  <a:t>C</a:t>
                </a:r>
                <a:endParaRPr lang="en-US" altLang="zh-CN" sz="2600" b="1">
                  <a:latin typeface="Times New Roman" panose="02020603050405020304" pitchFamily="18" charset="0"/>
                  <a:ea typeface="宋体" panose="02010600030101010101" pitchFamily="2" charset="-122"/>
                </a:endParaRPr>
              </a:p>
            </p:txBody>
          </p:sp>
          <p:sp>
            <p:nvSpPr>
              <p:cNvPr id="108567" name="Rectangle 23">
                <a:extLst>
                  <a:ext uri="{FF2B5EF4-FFF2-40B4-BE49-F238E27FC236}">
                    <a16:creationId xmlns:a16="http://schemas.microsoft.com/office/drawing/2014/main" id="{1FF55807-DE93-4805-932E-C5401BED1CF9}"/>
                  </a:ext>
                </a:extLst>
              </p:cNvPr>
              <p:cNvSpPr>
                <a:spLocks noChangeArrowheads="1"/>
              </p:cNvSpPr>
              <p:nvPr/>
            </p:nvSpPr>
            <p:spPr bwMode="auto">
              <a:xfrm>
                <a:off x="2113" y="3271"/>
                <a:ext cx="11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n-US" altLang="zh-CN" sz="2600" b="1" i="1">
                    <a:solidFill>
                      <a:srgbClr val="000000"/>
                    </a:solidFill>
                    <a:latin typeface="Times New Roman" panose="02020603050405020304" pitchFamily="18" charset="0"/>
                    <a:ea typeface="宋体" panose="02010600030101010101" pitchFamily="2" charset="-122"/>
                  </a:rPr>
                  <a:t>L</a:t>
                </a:r>
                <a:endParaRPr lang="en-US" altLang="zh-CN" sz="2600" b="1">
                  <a:latin typeface="Times New Roman" panose="02020603050405020304" pitchFamily="18" charset="0"/>
                  <a:ea typeface="宋体" panose="02010600030101010101" pitchFamily="2" charset="-122"/>
                </a:endParaRPr>
              </a:p>
            </p:txBody>
          </p:sp>
          <p:sp>
            <p:nvSpPr>
              <p:cNvPr id="108568" name="Rectangle 24">
                <a:extLst>
                  <a:ext uri="{FF2B5EF4-FFF2-40B4-BE49-F238E27FC236}">
                    <a16:creationId xmlns:a16="http://schemas.microsoft.com/office/drawing/2014/main" id="{A9A478C5-D96A-4E81-9B78-C569AC2B42A3}"/>
                  </a:ext>
                </a:extLst>
              </p:cNvPr>
              <p:cNvSpPr>
                <a:spLocks noChangeArrowheads="1"/>
              </p:cNvSpPr>
              <p:nvPr/>
            </p:nvSpPr>
            <p:spPr bwMode="auto">
              <a:xfrm>
                <a:off x="1714" y="3271"/>
                <a:ext cx="13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n-US" altLang="zh-CN" sz="2600" b="1" i="1" dirty="0">
                    <a:latin typeface="Times New Roman" panose="02020603050405020304" pitchFamily="18" charset="0"/>
                    <a:ea typeface="宋体" panose="02010600030101010101" pitchFamily="2" charset="-122"/>
                  </a:rPr>
                  <a:t>R</a:t>
                </a:r>
                <a:endParaRPr lang="en-US" altLang="zh-CN" sz="2600" b="1" dirty="0">
                  <a:latin typeface="Times New Roman" panose="02020603050405020304" pitchFamily="18" charset="0"/>
                  <a:ea typeface="宋体" panose="02010600030101010101" pitchFamily="2" charset="-122"/>
                </a:endParaRPr>
              </a:p>
            </p:txBody>
          </p:sp>
          <p:sp>
            <p:nvSpPr>
              <p:cNvPr id="108569" name="Rectangle 25">
                <a:extLst>
                  <a:ext uri="{FF2B5EF4-FFF2-40B4-BE49-F238E27FC236}">
                    <a16:creationId xmlns:a16="http://schemas.microsoft.com/office/drawing/2014/main" id="{6E969D4F-7C04-4BEC-A12A-8F5F45871951}"/>
                  </a:ext>
                </a:extLst>
              </p:cNvPr>
              <p:cNvSpPr>
                <a:spLocks noChangeArrowheads="1"/>
              </p:cNvSpPr>
              <p:nvPr/>
            </p:nvSpPr>
            <p:spPr bwMode="auto">
              <a:xfrm>
                <a:off x="1279" y="3271"/>
                <a:ext cx="13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n-US" altLang="zh-CN" sz="2600" b="1" i="1" dirty="0">
                    <a:solidFill>
                      <a:srgbClr val="000000"/>
                    </a:solidFill>
                    <a:latin typeface="Times New Roman" panose="02020603050405020304" pitchFamily="18" charset="0"/>
                    <a:ea typeface="宋体" panose="02010600030101010101" pitchFamily="2" charset="-122"/>
                  </a:rPr>
                  <a:t>R</a:t>
                </a:r>
                <a:endParaRPr lang="en-US" altLang="zh-CN" sz="2600" b="1" dirty="0">
                  <a:latin typeface="Times New Roman" panose="02020603050405020304" pitchFamily="18" charset="0"/>
                  <a:ea typeface="宋体" panose="02010600030101010101" pitchFamily="2" charset="-122"/>
                </a:endParaRPr>
              </a:p>
            </p:txBody>
          </p:sp>
          <p:sp>
            <p:nvSpPr>
              <p:cNvPr id="108581" name="Rectangle 37">
                <a:extLst>
                  <a:ext uri="{FF2B5EF4-FFF2-40B4-BE49-F238E27FC236}">
                    <a16:creationId xmlns:a16="http://schemas.microsoft.com/office/drawing/2014/main" id="{B9849633-A1C0-4F4D-8E36-924AE0000C56}"/>
                  </a:ext>
                </a:extLst>
              </p:cNvPr>
              <p:cNvSpPr>
                <a:spLocks noChangeArrowheads="1"/>
              </p:cNvSpPr>
              <p:nvPr/>
            </p:nvSpPr>
            <p:spPr bwMode="auto">
              <a:xfrm>
                <a:off x="2952" y="3226"/>
                <a:ext cx="19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n-US" altLang="zh-CN" sz="2600">
                    <a:solidFill>
                      <a:srgbClr val="000000"/>
                    </a:solidFill>
                    <a:latin typeface="Times New Roman" panose="02020603050405020304" pitchFamily="18" charset="0"/>
                    <a:ea typeface="宋体" panose="02010600030101010101" pitchFamily="2" charset="-122"/>
                  </a:rPr>
                  <a:t>    </a:t>
                </a:r>
                <a:endParaRPr lang="en-US" altLang="zh-CN" sz="2600">
                  <a:latin typeface="Times New Roman" panose="02020603050405020304" pitchFamily="18" charset="0"/>
                  <a:ea typeface="宋体" panose="02010600030101010101" pitchFamily="2" charset="-122"/>
                </a:endParaRPr>
              </a:p>
            </p:txBody>
          </p:sp>
          <p:sp>
            <p:nvSpPr>
              <p:cNvPr id="108582" name="Rectangle 38">
                <a:extLst>
                  <a:ext uri="{FF2B5EF4-FFF2-40B4-BE49-F238E27FC236}">
                    <a16:creationId xmlns:a16="http://schemas.microsoft.com/office/drawing/2014/main" id="{DD661865-C5FA-42C3-8B88-F7938F57BEF9}"/>
                  </a:ext>
                </a:extLst>
              </p:cNvPr>
              <p:cNvSpPr>
                <a:spLocks noChangeArrowheads="1"/>
              </p:cNvSpPr>
              <p:nvPr/>
            </p:nvSpPr>
            <p:spPr bwMode="auto">
              <a:xfrm>
                <a:off x="2054" y="3226"/>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n-US" altLang="zh-CN" sz="2600">
                    <a:solidFill>
                      <a:srgbClr val="000000"/>
                    </a:solidFill>
                    <a:latin typeface="Times New Roman" panose="02020603050405020304" pitchFamily="18" charset="0"/>
                    <a:ea typeface="宋体" panose="02010600030101010101" pitchFamily="2" charset="-122"/>
                  </a:rPr>
                  <a:t> </a:t>
                </a:r>
                <a:endParaRPr lang="en-US" altLang="zh-CN" sz="2600">
                  <a:latin typeface="Times New Roman" panose="02020603050405020304" pitchFamily="18" charset="0"/>
                  <a:ea typeface="宋体" panose="02010600030101010101" pitchFamily="2" charset="-122"/>
                </a:endParaRPr>
              </a:p>
            </p:txBody>
          </p:sp>
          <p:sp>
            <p:nvSpPr>
              <p:cNvPr id="108583" name="Rectangle 39">
                <a:extLst>
                  <a:ext uri="{FF2B5EF4-FFF2-40B4-BE49-F238E27FC236}">
                    <a16:creationId xmlns:a16="http://schemas.microsoft.com/office/drawing/2014/main" id="{F82A724F-530A-4089-867C-DA3593FFA925}"/>
                  </a:ext>
                </a:extLst>
              </p:cNvPr>
              <p:cNvSpPr>
                <a:spLocks noChangeArrowheads="1"/>
              </p:cNvSpPr>
              <p:nvPr/>
            </p:nvSpPr>
            <p:spPr bwMode="auto">
              <a:xfrm>
                <a:off x="1836" y="3226"/>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n-US" altLang="zh-CN" sz="2600">
                    <a:solidFill>
                      <a:srgbClr val="000000"/>
                    </a:solidFill>
                    <a:latin typeface="Times New Roman" panose="02020603050405020304" pitchFamily="18" charset="0"/>
                    <a:ea typeface="宋体" panose="02010600030101010101" pitchFamily="2" charset="-122"/>
                  </a:rPr>
                  <a:t> </a:t>
                </a:r>
                <a:endParaRPr lang="en-US" altLang="zh-CN" sz="2600">
                  <a:latin typeface="Times New Roman" panose="02020603050405020304" pitchFamily="18" charset="0"/>
                  <a:ea typeface="宋体" panose="02010600030101010101" pitchFamily="2" charset="-122"/>
                </a:endParaRPr>
              </a:p>
            </p:txBody>
          </p:sp>
          <p:sp>
            <p:nvSpPr>
              <p:cNvPr id="108586" name="Rectangle 42">
                <a:extLst>
                  <a:ext uri="{FF2B5EF4-FFF2-40B4-BE49-F238E27FC236}">
                    <a16:creationId xmlns:a16="http://schemas.microsoft.com/office/drawing/2014/main" id="{004D71F2-9141-436C-9E32-B22B72EFB75E}"/>
                  </a:ext>
                </a:extLst>
              </p:cNvPr>
              <p:cNvSpPr>
                <a:spLocks noChangeArrowheads="1"/>
              </p:cNvSpPr>
              <p:nvPr/>
            </p:nvSpPr>
            <p:spPr bwMode="auto">
              <a:xfrm>
                <a:off x="2962" y="3234"/>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n-US" altLang="zh-CN" sz="2600">
                    <a:solidFill>
                      <a:srgbClr val="000000"/>
                    </a:solidFill>
                    <a:latin typeface="Times New Roman" panose="02020603050405020304" pitchFamily="18" charset="0"/>
                    <a:ea typeface="宋体" panose="02010600030101010101" pitchFamily="2" charset="-122"/>
                  </a:rPr>
                  <a:t>,</a:t>
                </a:r>
                <a:endParaRPr lang="en-US" altLang="zh-CN" sz="2600">
                  <a:latin typeface="Times New Roman" panose="02020603050405020304" pitchFamily="18" charset="0"/>
                  <a:ea typeface="宋体" panose="02010600030101010101" pitchFamily="2" charset="-122"/>
                </a:endParaRPr>
              </a:p>
            </p:txBody>
          </p:sp>
          <p:sp>
            <p:nvSpPr>
              <p:cNvPr id="108587" name="Rectangle 43">
                <a:extLst>
                  <a:ext uri="{FF2B5EF4-FFF2-40B4-BE49-F238E27FC236}">
                    <a16:creationId xmlns:a16="http://schemas.microsoft.com/office/drawing/2014/main" id="{C5972CF1-397D-4483-BAB6-84E341A53D20}"/>
                  </a:ext>
                </a:extLst>
              </p:cNvPr>
              <p:cNvSpPr>
                <a:spLocks noChangeArrowheads="1"/>
              </p:cNvSpPr>
              <p:nvPr/>
            </p:nvSpPr>
            <p:spPr bwMode="auto">
              <a:xfrm>
                <a:off x="1954" y="3234"/>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n-US" altLang="zh-CN" sz="2600">
                    <a:solidFill>
                      <a:srgbClr val="000000"/>
                    </a:solidFill>
                    <a:latin typeface="Times New Roman" panose="02020603050405020304" pitchFamily="18" charset="0"/>
                    <a:ea typeface="宋体" panose="02010600030101010101" pitchFamily="2" charset="-122"/>
                  </a:rPr>
                  <a:t>,</a:t>
                </a:r>
                <a:endParaRPr lang="en-US" altLang="zh-CN" sz="2600">
                  <a:latin typeface="Times New Roman" panose="02020603050405020304" pitchFamily="18" charset="0"/>
                  <a:ea typeface="宋体" panose="02010600030101010101" pitchFamily="2" charset="-122"/>
                </a:endParaRPr>
              </a:p>
            </p:txBody>
          </p:sp>
        </p:grpSp>
        <p:sp>
          <p:nvSpPr>
            <p:cNvPr id="2" name="箭头: 右 1">
              <a:extLst>
                <a:ext uri="{FF2B5EF4-FFF2-40B4-BE49-F238E27FC236}">
                  <a16:creationId xmlns:a16="http://schemas.microsoft.com/office/drawing/2014/main" id="{DC0FFCD9-ECAC-471F-8187-E06080143C16}"/>
                </a:ext>
              </a:extLst>
            </p:cNvPr>
            <p:cNvSpPr/>
            <p:nvPr/>
          </p:nvSpPr>
          <p:spPr>
            <a:xfrm>
              <a:off x="1484851" y="5056188"/>
              <a:ext cx="353474" cy="258762"/>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00"/>
            </a:p>
          </p:txBody>
        </p:sp>
        <p:sp>
          <p:nvSpPr>
            <p:cNvPr id="28" name="箭头: 右 27">
              <a:extLst>
                <a:ext uri="{FF2B5EF4-FFF2-40B4-BE49-F238E27FC236}">
                  <a16:creationId xmlns:a16="http://schemas.microsoft.com/office/drawing/2014/main" id="{B2BAFDBA-CCA4-46BD-BB05-6552E307FD71}"/>
                </a:ext>
              </a:extLst>
            </p:cNvPr>
            <p:cNvSpPr/>
            <p:nvPr/>
          </p:nvSpPr>
          <p:spPr>
            <a:xfrm>
              <a:off x="2771250" y="5056188"/>
              <a:ext cx="353474" cy="258762"/>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00"/>
            </a:p>
          </p:txBody>
        </p:sp>
        <p:sp>
          <p:nvSpPr>
            <p:cNvPr id="29" name="箭头: 右 28">
              <a:extLst>
                <a:ext uri="{FF2B5EF4-FFF2-40B4-BE49-F238E27FC236}">
                  <a16:creationId xmlns:a16="http://schemas.microsoft.com/office/drawing/2014/main" id="{10E6C61F-8F67-4C0E-9B61-FDADE012F0D2}"/>
                </a:ext>
              </a:extLst>
            </p:cNvPr>
            <p:cNvSpPr/>
            <p:nvPr/>
          </p:nvSpPr>
          <p:spPr>
            <a:xfrm>
              <a:off x="4501626" y="5040890"/>
              <a:ext cx="353474" cy="258762"/>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50"/>
            </a:p>
          </p:txBody>
        </p:sp>
        <p:graphicFrame>
          <p:nvGraphicFramePr>
            <p:cNvPr id="3" name="对象 2">
              <a:extLst>
                <a:ext uri="{FF2B5EF4-FFF2-40B4-BE49-F238E27FC236}">
                  <a16:creationId xmlns:a16="http://schemas.microsoft.com/office/drawing/2014/main" id="{1C8EB406-09C5-4096-8098-E0D5689BDC8F}"/>
                </a:ext>
              </a:extLst>
            </p:cNvPr>
            <p:cNvGraphicFramePr>
              <a:graphicFrameLocks noChangeAspect="1"/>
            </p:cNvGraphicFramePr>
            <p:nvPr>
              <p:extLst>
                <p:ext uri="{D42A27DB-BD31-4B8C-83A1-F6EECF244321}">
                  <p14:modId xmlns:p14="http://schemas.microsoft.com/office/powerpoint/2010/main" val="3609771880"/>
                </p:ext>
              </p:extLst>
            </p:nvPr>
          </p:nvGraphicFramePr>
          <p:xfrm>
            <a:off x="3135245" y="4947012"/>
            <a:ext cx="547757" cy="428680"/>
          </p:xfrm>
          <a:graphic>
            <a:graphicData uri="http://schemas.openxmlformats.org/presentationml/2006/ole">
              <mc:AlternateContent xmlns:mc="http://schemas.openxmlformats.org/markup-compatibility/2006">
                <mc:Choice xmlns:v="urn:schemas-microsoft-com:vml" Requires="v">
                  <p:oleObj spid="_x0000_s366738" name="公式" r:id="rId3" imgW="291960" imgH="228600" progId="Equation.3">
                    <p:embed/>
                  </p:oleObj>
                </mc:Choice>
                <mc:Fallback>
                  <p:oleObj name="公式" r:id="rId3" imgW="291960" imgH="228600" progId="Equation.3">
                    <p:embed/>
                    <p:pic>
                      <p:nvPicPr>
                        <p:cNvPr id="0" name=""/>
                        <p:cNvPicPr/>
                        <p:nvPr/>
                      </p:nvPicPr>
                      <p:blipFill>
                        <a:blip r:embed="rId4"/>
                        <a:stretch>
                          <a:fillRect/>
                        </a:stretch>
                      </p:blipFill>
                      <p:spPr>
                        <a:xfrm>
                          <a:off x="3135245" y="4947012"/>
                          <a:ext cx="547757" cy="428680"/>
                        </a:xfrm>
                        <a:prstGeom prst="rect">
                          <a:avLst/>
                        </a:prstGeom>
                      </p:spPr>
                    </p:pic>
                  </p:oleObj>
                </mc:Fallback>
              </mc:AlternateContent>
            </a:graphicData>
          </a:graphic>
        </p:graphicFrame>
        <p:graphicFrame>
          <p:nvGraphicFramePr>
            <p:cNvPr id="31" name="对象 30">
              <a:extLst>
                <a:ext uri="{FF2B5EF4-FFF2-40B4-BE49-F238E27FC236}">
                  <a16:creationId xmlns:a16="http://schemas.microsoft.com/office/drawing/2014/main" id="{86341386-714C-4EAD-A63E-A4FA02D560EB}"/>
                </a:ext>
              </a:extLst>
            </p:cNvPr>
            <p:cNvGraphicFramePr>
              <a:graphicFrameLocks noChangeAspect="1"/>
            </p:cNvGraphicFramePr>
            <p:nvPr>
              <p:extLst>
                <p:ext uri="{D42A27DB-BD31-4B8C-83A1-F6EECF244321}">
                  <p14:modId xmlns:p14="http://schemas.microsoft.com/office/powerpoint/2010/main" val="1598419311"/>
                </p:ext>
              </p:extLst>
            </p:nvPr>
          </p:nvGraphicFramePr>
          <p:xfrm>
            <a:off x="4867729" y="4935718"/>
            <a:ext cx="631373" cy="451267"/>
          </p:xfrm>
          <a:graphic>
            <a:graphicData uri="http://schemas.openxmlformats.org/presentationml/2006/ole">
              <mc:AlternateContent xmlns:mc="http://schemas.openxmlformats.org/markup-compatibility/2006">
                <mc:Choice xmlns:v="urn:schemas-microsoft-com:vml" Requires="v">
                  <p:oleObj spid="_x0000_s366739" name="公式" r:id="rId5" imgW="406080" imgH="241200" progId="Equation.3">
                    <p:embed/>
                  </p:oleObj>
                </mc:Choice>
                <mc:Fallback>
                  <p:oleObj name="公式" r:id="rId5" imgW="406080" imgH="241200" progId="Equation.3">
                    <p:embed/>
                    <p:pic>
                      <p:nvPicPr>
                        <p:cNvPr id="3" name="对象 2">
                          <a:extLst>
                            <a:ext uri="{FF2B5EF4-FFF2-40B4-BE49-F238E27FC236}">
                              <a16:creationId xmlns:a16="http://schemas.microsoft.com/office/drawing/2014/main" id="{1C8EB406-09C5-4096-8098-E0D5689BDC8F}"/>
                            </a:ext>
                          </a:extLst>
                        </p:cNvPr>
                        <p:cNvPicPr/>
                        <p:nvPr/>
                      </p:nvPicPr>
                      <p:blipFill>
                        <a:blip r:embed="rId6"/>
                        <a:stretch>
                          <a:fillRect/>
                        </a:stretch>
                      </p:blipFill>
                      <p:spPr>
                        <a:xfrm>
                          <a:off x="4867729" y="4935718"/>
                          <a:ext cx="631373" cy="451267"/>
                        </a:xfrm>
                        <a:prstGeom prst="rect">
                          <a:avLst/>
                        </a:prstGeom>
                      </p:spPr>
                    </p:pic>
                  </p:oleObj>
                </mc:Fallback>
              </mc:AlternateContent>
            </a:graphicData>
          </a:graphic>
        </p:graphicFrame>
      </p:grpSp>
      <p:sp>
        <p:nvSpPr>
          <p:cNvPr id="5" name="灯片编号占位符 4">
            <a:extLst>
              <a:ext uri="{FF2B5EF4-FFF2-40B4-BE49-F238E27FC236}">
                <a16:creationId xmlns:a16="http://schemas.microsoft.com/office/drawing/2014/main" id="{BC05B972-2D4B-47FE-9374-191B3E41BA4C}"/>
              </a:ext>
            </a:extLst>
          </p:cNvPr>
          <p:cNvSpPr>
            <a:spLocks noGrp="1"/>
          </p:cNvSpPr>
          <p:nvPr>
            <p:ph type="sldNum" sz="quarter" idx="12"/>
          </p:nvPr>
        </p:nvSpPr>
        <p:spPr/>
        <p:txBody>
          <a:bodyPr/>
          <a:lstStyle/>
          <a:p>
            <a:fld id="{DD7B16FF-69CA-4A0B-BD3A-C4B4E2184A49}" type="slidenum">
              <a:rPr lang="zh-CN" altLang="en-US" smtClean="0"/>
              <a:pPr/>
              <a:t>91</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08546"/>
                                        </p:tgtEl>
                                        <p:attrNameLst>
                                          <p:attrName>style.visibility</p:attrName>
                                        </p:attrNameLst>
                                      </p:cBhvr>
                                      <p:to>
                                        <p:strVal val="visible"/>
                                      </p:to>
                                    </p:set>
                                    <p:animEffect transition="in" filter="wipe(left)">
                                      <p:cBhvr>
                                        <p:cTn id="7" dur="75"/>
                                        <p:tgtEl>
                                          <p:spTgt spid="1085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08554"/>
                                        </p:tgtEl>
                                        <p:attrNameLst>
                                          <p:attrName>style.visibility</p:attrName>
                                        </p:attrNameLst>
                                      </p:cBhvr>
                                      <p:to>
                                        <p:strVal val="visible"/>
                                      </p:to>
                                    </p:set>
                                    <p:animEffect transition="in" filter="wipe(left)">
                                      <p:cBhvr>
                                        <p:cTn id="12" dur="75"/>
                                        <p:tgtEl>
                                          <p:spTgt spid="1085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08555"/>
                                        </p:tgtEl>
                                        <p:attrNameLst>
                                          <p:attrName>style.visibility</p:attrName>
                                        </p:attrNameLst>
                                      </p:cBhvr>
                                      <p:to>
                                        <p:strVal val="visible"/>
                                      </p:to>
                                    </p:set>
                                    <p:animEffect transition="in" filter="wipe(left)">
                                      <p:cBhvr>
                                        <p:cTn id="17" dur="75"/>
                                        <p:tgtEl>
                                          <p:spTgt spid="1085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08594">
                                            <p:txEl>
                                              <p:pRg st="0" end="0"/>
                                            </p:txEl>
                                          </p:spTgt>
                                        </p:tgtEl>
                                        <p:attrNameLst>
                                          <p:attrName>style.visibility</p:attrName>
                                        </p:attrNameLst>
                                      </p:cBhvr>
                                      <p:to>
                                        <p:strVal val="visible"/>
                                      </p:to>
                                    </p:set>
                                    <p:animEffect transition="in" filter="box(out)">
                                      <p:cBhvr>
                                        <p:cTn id="27" dur="500"/>
                                        <p:tgtEl>
                                          <p:spTgt spid="1085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autoUpdateAnimBg="0"/>
      <p:bldP spid="108554" grpId="0" autoUpdateAnimBg="0"/>
      <p:bldP spid="108555" grpId="0" autoUpdateAnimBg="0"/>
      <p:bldP spid="108594" grpId="0" build="p"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Text Box 2">
            <a:extLst>
              <a:ext uri="{FF2B5EF4-FFF2-40B4-BE49-F238E27FC236}">
                <a16:creationId xmlns:a16="http://schemas.microsoft.com/office/drawing/2014/main" id="{79A9B152-989A-48AD-AE21-91C90CF29087}"/>
              </a:ext>
            </a:extLst>
          </p:cNvPr>
          <p:cNvSpPr txBox="1">
            <a:spLocks noChangeArrowheads="1"/>
          </p:cNvSpPr>
          <p:nvPr/>
        </p:nvSpPr>
        <p:spPr bwMode="auto">
          <a:xfrm>
            <a:off x="673625" y="325753"/>
            <a:ext cx="312142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dirty="0">
                <a:solidFill>
                  <a:srgbClr val="0070C0"/>
                </a:solidFill>
                <a:latin typeface="黑体" panose="02010609060101010101" pitchFamily="49" charset="-122"/>
                <a:ea typeface="黑体" panose="02010609060101010101" pitchFamily="49" charset="-122"/>
              </a:rPr>
              <a:t>串联等值电路</a:t>
            </a:r>
          </a:p>
        </p:txBody>
      </p:sp>
      <p:sp>
        <p:nvSpPr>
          <p:cNvPr id="250883" name="Text Box 3">
            <a:extLst>
              <a:ext uri="{FF2B5EF4-FFF2-40B4-BE49-F238E27FC236}">
                <a16:creationId xmlns:a16="http://schemas.microsoft.com/office/drawing/2014/main" id="{56063185-913C-4F9F-BD5E-C94E1A4C0C23}"/>
              </a:ext>
            </a:extLst>
          </p:cNvPr>
          <p:cNvSpPr txBox="1">
            <a:spLocks noChangeArrowheads="1"/>
          </p:cNvSpPr>
          <p:nvPr/>
        </p:nvSpPr>
        <p:spPr bwMode="auto">
          <a:xfrm>
            <a:off x="509058" y="1136518"/>
            <a:ext cx="8882725"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dirty="0">
                <a:latin typeface="黑体" panose="02010609060101010101" pitchFamily="49" charset="-122"/>
                <a:ea typeface="黑体" panose="02010609060101010101" pitchFamily="49" charset="-122"/>
              </a:rPr>
              <a:t>若等效阻抗的虚部为正</a:t>
            </a:r>
            <a:r>
              <a:rPr lang="en-US" altLang="zh-CN" sz="2600" b="1" dirty="0">
                <a:latin typeface="黑体" panose="02010609060101010101" pitchFamily="49" charset="-122"/>
                <a:ea typeface="黑体" panose="02010609060101010101" pitchFamily="49" charset="-122"/>
              </a:rPr>
              <a:t>,</a:t>
            </a:r>
            <a:r>
              <a:rPr lang="zh-CN" altLang="en-US" sz="2600" b="1" dirty="0">
                <a:latin typeface="黑体" panose="02010609060101010101" pitchFamily="49" charset="-122"/>
                <a:ea typeface="黑体" panose="02010609060101010101" pitchFamily="49" charset="-122"/>
              </a:rPr>
              <a:t>视为电阻元件与电感元件的串联</a:t>
            </a:r>
            <a:r>
              <a:rPr lang="en-US" altLang="zh-CN" sz="2600" b="1" dirty="0">
                <a:latin typeface="黑体" panose="02010609060101010101" pitchFamily="49" charset="-122"/>
                <a:ea typeface="黑体" panose="02010609060101010101" pitchFamily="49" charset="-122"/>
              </a:rPr>
              <a:t>;</a:t>
            </a:r>
          </a:p>
          <a:p>
            <a:br>
              <a:rPr lang="en-US" altLang="zh-CN" sz="2600" b="1" dirty="0">
                <a:latin typeface="黑体" panose="02010609060101010101" pitchFamily="49" charset="-122"/>
                <a:ea typeface="黑体" panose="02010609060101010101" pitchFamily="49" charset="-122"/>
              </a:rPr>
            </a:br>
            <a:r>
              <a:rPr lang="zh-CN" altLang="en-US" sz="2600" b="1" dirty="0">
                <a:latin typeface="黑体" panose="02010609060101010101" pitchFamily="49" charset="-122"/>
                <a:ea typeface="黑体" panose="02010609060101010101" pitchFamily="49" charset="-122"/>
              </a:rPr>
              <a:t>若等效阻抗的虚部为负</a:t>
            </a:r>
            <a:r>
              <a:rPr lang="en-US" altLang="zh-CN" sz="2600" b="1" dirty="0">
                <a:latin typeface="黑体" panose="02010609060101010101" pitchFamily="49" charset="-122"/>
                <a:ea typeface="黑体" panose="02010609060101010101" pitchFamily="49" charset="-122"/>
              </a:rPr>
              <a:t>,</a:t>
            </a:r>
            <a:r>
              <a:rPr lang="zh-CN" altLang="en-US" sz="2600" b="1" dirty="0">
                <a:latin typeface="黑体" panose="02010609060101010101" pitchFamily="49" charset="-122"/>
                <a:ea typeface="黑体" panose="02010609060101010101" pitchFamily="49" charset="-122"/>
              </a:rPr>
              <a:t>视为电阻元件与电容元件的串联</a:t>
            </a:r>
            <a:r>
              <a:rPr lang="en-US" altLang="zh-CN" sz="2600" b="1" dirty="0">
                <a:latin typeface="黑体" panose="02010609060101010101" pitchFamily="49" charset="-122"/>
                <a:ea typeface="黑体" panose="02010609060101010101" pitchFamily="49" charset="-122"/>
              </a:rPr>
              <a:t>;</a:t>
            </a:r>
          </a:p>
          <a:p>
            <a:br>
              <a:rPr lang="en-US" altLang="zh-CN" sz="2600" b="1" dirty="0">
                <a:latin typeface="黑体" panose="02010609060101010101" pitchFamily="49" charset="-122"/>
                <a:ea typeface="黑体" panose="02010609060101010101" pitchFamily="49" charset="-122"/>
              </a:rPr>
            </a:br>
            <a:r>
              <a:rPr lang="zh-CN" altLang="en-US" sz="2600" b="1" dirty="0">
                <a:latin typeface="黑体" panose="02010609060101010101" pitchFamily="49" charset="-122"/>
                <a:ea typeface="黑体" panose="02010609060101010101" pitchFamily="49" charset="-122"/>
              </a:rPr>
              <a:t>若等效阻抗的虚部为零</a:t>
            </a:r>
            <a:r>
              <a:rPr lang="en-US" altLang="zh-CN" sz="2600" b="1" dirty="0">
                <a:latin typeface="黑体" panose="02010609060101010101" pitchFamily="49" charset="-122"/>
                <a:ea typeface="黑体" panose="02010609060101010101" pitchFamily="49" charset="-122"/>
              </a:rPr>
              <a:t>,</a:t>
            </a:r>
            <a:r>
              <a:rPr lang="zh-CN" altLang="en-US" sz="2600" b="1" dirty="0">
                <a:latin typeface="黑体" panose="02010609060101010101" pitchFamily="49" charset="-122"/>
                <a:ea typeface="黑体" panose="02010609060101010101" pitchFamily="49" charset="-122"/>
              </a:rPr>
              <a:t>视为纯电阻元件</a:t>
            </a:r>
            <a:r>
              <a:rPr lang="en-US" altLang="zh-CN" sz="2600" b="1" dirty="0">
                <a:latin typeface="黑体" panose="02010609060101010101" pitchFamily="49" charset="-122"/>
                <a:ea typeface="黑体" panose="02010609060101010101" pitchFamily="49" charset="-122"/>
              </a:rPr>
              <a:t>;</a:t>
            </a:r>
          </a:p>
        </p:txBody>
      </p:sp>
      <p:sp>
        <p:nvSpPr>
          <p:cNvPr id="250884" name="Text Box 4">
            <a:extLst>
              <a:ext uri="{FF2B5EF4-FFF2-40B4-BE49-F238E27FC236}">
                <a16:creationId xmlns:a16="http://schemas.microsoft.com/office/drawing/2014/main" id="{2428F310-50A9-4395-887E-0D764D7A011E}"/>
              </a:ext>
            </a:extLst>
          </p:cNvPr>
          <p:cNvSpPr txBox="1">
            <a:spLocks noChangeArrowheads="1"/>
          </p:cNvSpPr>
          <p:nvPr/>
        </p:nvSpPr>
        <p:spPr bwMode="auto">
          <a:xfrm>
            <a:off x="2979865" y="3638787"/>
            <a:ext cx="313518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如</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 Z = 3 + j 4  Ω</a:t>
            </a:r>
          </a:p>
        </p:txBody>
      </p:sp>
      <p:sp>
        <p:nvSpPr>
          <p:cNvPr id="250898" name="Text Box 18">
            <a:extLst>
              <a:ext uri="{FF2B5EF4-FFF2-40B4-BE49-F238E27FC236}">
                <a16:creationId xmlns:a16="http://schemas.microsoft.com/office/drawing/2014/main" id="{2AB9BDC9-BBCB-432A-8AD3-27C96A7C4392}"/>
              </a:ext>
            </a:extLst>
          </p:cNvPr>
          <p:cNvSpPr txBox="1">
            <a:spLocks noChangeArrowheads="1"/>
          </p:cNvSpPr>
          <p:nvPr/>
        </p:nvSpPr>
        <p:spPr bwMode="auto">
          <a:xfrm>
            <a:off x="3059947" y="5588120"/>
            <a:ext cx="357920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en-US" altLang="zh-CN" sz="2600" b="1" dirty="0">
                <a:solidFill>
                  <a:schemeClr val="accent2"/>
                </a:solidFill>
                <a:latin typeface="Times New Roman" panose="02020603050405020304" pitchFamily="18" charset="0"/>
              </a:rPr>
              <a:t>R= 3 </a:t>
            </a:r>
            <a:r>
              <a:rPr lang="en-US" altLang="zh-CN" sz="2600" b="1" dirty="0">
                <a:solidFill>
                  <a:schemeClr val="accent2"/>
                </a:solidFill>
                <a:latin typeface="Times New Roman" panose="02020603050405020304" pitchFamily="18" charset="0"/>
                <a:sym typeface="Symbol" panose="05050102010706020507" pitchFamily="18" charset="2"/>
              </a:rPr>
              <a:t></a:t>
            </a:r>
            <a:r>
              <a:rPr lang="en-US" altLang="zh-CN" sz="2600" b="1" dirty="0">
                <a:solidFill>
                  <a:schemeClr val="accent2"/>
                </a:solidFill>
                <a:latin typeface="Times New Roman" panose="02020603050405020304" pitchFamily="18" charset="0"/>
              </a:rPr>
              <a:t>       X</a:t>
            </a:r>
            <a:r>
              <a:rPr lang="en-US" altLang="zh-CN" sz="2600" b="1" baseline="-25000" dirty="0">
                <a:solidFill>
                  <a:schemeClr val="accent2"/>
                </a:solidFill>
                <a:latin typeface="Times New Roman" panose="02020603050405020304" pitchFamily="18" charset="0"/>
              </a:rPr>
              <a:t>L</a:t>
            </a:r>
            <a:r>
              <a:rPr lang="en-US" altLang="zh-CN" sz="2600" b="1" dirty="0">
                <a:solidFill>
                  <a:schemeClr val="accent2"/>
                </a:solidFill>
                <a:latin typeface="Times New Roman" panose="02020603050405020304" pitchFamily="18" charset="0"/>
              </a:rPr>
              <a:t>= 4 </a:t>
            </a:r>
            <a:r>
              <a:rPr lang="en-US" altLang="zh-CN" sz="2600" b="1" dirty="0">
                <a:solidFill>
                  <a:schemeClr val="accent2"/>
                </a:solidFill>
                <a:latin typeface="Times New Roman" panose="02020603050405020304" pitchFamily="18" charset="0"/>
                <a:sym typeface="Symbol" panose="05050102010706020507" pitchFamily="18" charset="2"/>
              </a:rPr>
              <a:t></a:t>
            </a:r>
          </a:p>
        </p:txBody>
      </p:sp>
      <p:grpSp>
        <p:nvGrpSpPr>
          <p:cNvPr id="3" name="组合 2">
            <a:extLst>
              <a:ext uri="{FF2B5EF4-FFF2-40B4-BE49-F238E27FC236}">
                <a16:creationId xmlns:a16="http://schemas.microsoft.com/office/drawing/2014/main" id="{44FA1111-9D2C-46AA-A084-5AD90B4D8DD5}"/>
              </a:ext>
            </a:extLst>
          </p:cNvPr>
          <p:cNvGrpSpPr/>
          <p:nvPr/>
        </p:nvGrpSpPr>
        <p:grpSpPr>
          <a:xfrm>
            <a:off x="2979866" y="4367343"/>
            <a:ext cx="3088747" cy="936073"/>
            <a:chOff x="3497265" y="4210050"/>
            <a:chExt cx="2851151" cy="756233"/>
          </a:xfrm>
        </p:grpSpPr>
        <p:grpSp>
          <p:nvGrpSpPr>
            <p:cNvPr id="250885" name="Group 5">
              <a:extLst>
                <a:ext uri="{FF2B5EF4-FFF2-40B4-BE49-F238E27FC236}">
                  <a16:creationId xmlns:a16="http://schemas.microsoft.com/office/drawing/2014/main" id="{F286FFE3-1AC6-4F05-8441-47B582D93D77}"/>
                </a:ext>
              </a:extLst>
            </p:cNvPr>
            <p:cNvGrpSpPr>
              <a:grpSpLocks/>
            </p:cNvGrpSpPr>
            <p:nvPr/>
          </p:nvGrpSpPr>
          <p:grpSpPr bwMode="auto">
            <a:xfrm>
              <a:off x="3497265" y="4210050"/>
              <a:ext cx="2851151" cy="609600"/>
              <a:chOff x="2496" y="1824"/>
              <a:chExt cx="1796" cy="384"/>
            </a:xfrm>
          </p:grpSpPr>
          <p:grpSp>
            <p:nvGrpSpPr>
              <p:cNvPr id="250886" name="Group 6">
                <a:extLst>
                  <a:ext uri="{FF2B5EF4-FFF2-40B4-BE49-F238E27FC236}">
                    <a16:creationId xmlns:a16="http://schemas.microsoft.com/office/drawing/2014/main" id="{64AF7690-0AE1-45F3-A402-A0F30FCE4E93}"/>
                  </a:ext>
                </a:extLst>
              </p:cNvPr>
              <p:cNvGrpSpPr>
                <a:grpSpLocks/>
              </p:cNvGrpSpPr>
              <p:nvPr/>
            </p:nvGrpSpPr>
            <p:grpSpPr bwMode="auto">
              <a:xfrm>
                <a:off x="2496" y="2109"/>
                <a:ext cx="1796" cy="99"/>
                <a:chOff x="2592" y="2061"/>
                <a:chExt cx="1796" cy="99"/>
              </a:xfrm>
            </p:grpSpPr>
            <p:sp>
              <p:nvSpPr>
                <p:cNvPr id="250887" name="Line 7">
                  <a:extLst>
                    <a:ext uri="{FF2B5EF4-FFF2-40B4-BE49-F238E27FC236}">
                      <a16:creationId xmlns:a16="http://schemas.microsoft.com/office/drawing/2014/main" id="{7EE05144-907A-4BC0-9267-4084C76D634F}"/>
                    </a:ext>
                  </a:extLst>
                </p:cNvPr>
                <p:cNvSpPr>
                  <a:spLocks noChangeShapeType="1"/>
                </p:cNvSpPr>
                <p:nvPr/>
              </p:nvSpPr>
              <p:spPr bwMode="auto">
                <a:xfrm>
                  <a:off x="2640" y="2112"/>
                  <a:ext cx="852"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600" b="1">
                    <a:latin typeface="Times New Roman" panose="02020603050405020304" pitchFamily="18" charset="0"/>
                    <a:cs typeface="Times New Roman" panose="02020603050405020304" pitchFamily="18" charset="0"/>
                  </a:endParaRPr>
                </a:p>
              </p:txBody>
            </p:sp>
            <p:sp>
              <p:nvSpPr>
                <p:cNvPr id="250888" name="Rectangle 8">
                  <a:extLst>
                    <a:ext uri="{FF2B5EF4-FFF2-40B4-BE49-F238E27FC236}">
                      <a16:creationId xmlns:a16="http://schemas.microsoft.com/office/drawing/2014/main" id="{65F7C6D7-9B8D-4508-9174-F40F753F9B7C}"/>
                    </a:ext>
                  </a:extLst>
                </p:cNvPr>
                <p:cNvSpPr>
                  <a:spLocks noChangeArrowheads="1"/>
                </p:cNvSpPr>
                <p:nvPr/>
              </p:nvSpPr>
              <p:spPr bwMode="auto">
                <a:xfrm>
                  <a:off x="2928" y="2064"/>
                  <a:ext cx="288" cy="96"/>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b="1">
                    <a:latin typeface="Times New Roman" panose="02020603050405020304" pitchFamily="18" charset="0"/>
                    <a:cs typeface="Times New Roman" panose="02020603050405020304" pitchFamily="18" charset="0"/>
                  </a:endParaRPr>
                </a:p>
              </p:txBody>
            </p:sp>
            <p:grpSp>
              <p:nvGrpSpPr>
                <p:cNvPr id="250889" name="Group 9">
                  <a:extLst>
                    <a:ext uri="{FF2B5EF4-FFF2-40B4-BE49-F238E27FC236}">
                      <a16:creationId xmlns:a16="http://schemas.microsoft.com/office/drawing/2014/main" id="{B7CDDF90-A281-49B8-9802-58A2A3ACDFFC}"/>
                    </a:ext>
                  </a:extLst>
                </p:cNvPr>
                <p:cNvGrpSpPr>
                  <a:grpSpLocks noChangeAspect="1"/>
                </p:cNvGrpSpPr>
                <p:nvPr/>
              </p:nvGrpSpPr>
              <p:grpSpPr bwMode="auto">
                <a:xfrm rot="-5400000">
                  <a:off x="3584" y="1956"/>
                  <a:ext cx="61" cy="272"/>
                  <a:chOff x="433" y="3084"/>
                  <a:chExt cx="95" cy="612"/>
                </a:xfrm>
              </p:grpSpPr>
              <p:sp>
                <p:nvSpPr>
                  <p:cNvPr id="250890" name="AutoShape 10">
                    <a:extLst>
                      <a:ext uri="{FF2B5EF4-FFF2-40B4-BE49-F238E27FC236}">
                        <a16:creationId xmlns:a16="http://schemas.microsoft.com/office/drawing/2014/main" id="{E2F5280A-5001-4F5D-89E6-9F6F24EBEAD4}"/>
                      </a:ext>
                    </a:extLst>
                  </p:cNvPr>
                  <p:cNvSpPr>
                    <a:spLocks noChangeAspect="1" noChangeArrowheads="1"/>
                  </p:cNvSpPr>
                  <p:nvPr/>
                </p:nvSpPr>
                <p:spPr bwMode="auto">
                  <a:xfrm flipH="1">
                    <a:off x="433" y="3276"/>
                    <a:ext cx="83" cy="204"/>
                  </a:xfrm>
                  <a:prstGeom prst="moon">
                    <a:avLst>
                      <a:gd name="adj" fmla="val 0"/>
                    </a:avLst>
                  </a:prstGeom>
                  <a:solidFill>
                    <a:srgbClr val="FFFFFF"/>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b="1">
                      <a:latin typeface="Times New Roman" panose="02020603050405020304" pitchFamily="18" charset="0"/>
                      <a:cs typeface="Times New Roman" panose="02020603050405020304" pitchFamily="18" charset="0"/>
                    </a:endParaRPr>
                  </a:p>
                </p:txBody>
              </p:sp>
              <p:sp>
                <p:nvSpPr>
                  <p:cNvPr id="250891" name="AutoShape 11">
                    <a:extLst>
                      <a:ext uri="{FF2B5EF4-FFF2-40B4-BE49-F238E27FC236}">
                        <a16:creationId xmlns:a16="http://schemas.microsoft.com/office/drawing/2014/main" id="{ADD35908-6D63-4BDD-893E-44EC8E130512}"/>
                      </a:ext>
                    </a:extLst>
                  </p:cNvPr>
                  <p:cNvSpPr>
                    <a:spLocks noChangeAspect="1" noChangeArrowheads="1"/>
                  </p:cNvSpPr>
                  <p:nvPr/>
                </p:nvSpPr>
                <p:spPr bwMode="auto">
                  <a:xfrm flipH="1">
                    <a:off x="445" y="3084"/>
                    <a:ext cx="83" cy="204"/>
                  </a:xfrm>
                  <a:prstGeom prst="moon">
                    <a:avLst>
                      <a:gd name="adj" fmla="val 0"/>
                    </a:avLst>
                  </a:prstGeom>
                  <a:solidFill>
                    <a:srgbClr val="FFFFFF"/>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b="1">
                      <a:latin typeface="Times New Roman" panose="02020603050405020304" pitchFamily="18" charset="0"/>
                      <a:cs typeface="Times New Roman" panose="02020603050405020304" pitchFamily="18" charset="0"/>
                    </a:endParaRPr>
                  </a:p>
                </p:txBody>
              </p:sp>
              <p:sp>
                <p:nvSpPr>
                  <p:cNvPr id="250892" name="AutoShape 12">
                    <a:extLst>
                      <a:ext uri="{FF2B5EF4-FFF2-40B4-BE49-F238E27FC236}">
                        <a16:creationId xmlns:a16="http://schemas.microsoft.com/office/drawing/2014/main" id="{A89DC48A-5C9D-4DB2-A158-5900058462FB}"/>
                      </a:ext>
                    </a:extLst>
                  </p:cNvPr>
                  <p:cNvSpPr>
                    <a:spLocks noChangeAspect="1" noChangeArrowheads="1"/>
                  </p:cNvSpPr>
                  <p:nvPr/>
                </p:nvSpPr>
                <p:spPr bwMode="auto">
                  <a:xfrm flipH="1">
                    <a:off x="433" y="3492"/>
                    <a:ext cx="83" cy="204"/>
                  </a:xfrm>
                  <a:prstGeom prst="moon">
                    <a:avLst>
                      <a:gd name="adj" fmla="val 0"/>
                    </a:avLst>
                  </a:prstGeom>
                  <a:solidFill>
                    <a:srgbClr val="FFFFFF"/>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b="1">
                      <a:latin typeface="Times New Roman" panose="02020603050405020304" pitchFamily="18" charset="0"/>
                      <a:cs typeface="Times New Roman" panose="02020603050405020304" pitchFamily="18" charset="0"/>
                    </a:endParaRPr>
                  </a:p>
                </p:txBody>
              </p:sp>
            </p:grpSp>
            <p:sp>
              <p:nvSpPr>
                <p:cNvPr id="250893" name="Line 13">
                  <a:extLst>
                    <a:ext uri="{FF2B5EF4-FFF2-40B4-BE49-F238E27FC236}">
                      <a16:creationId xmlns:a16="http://schemas.microsoft.com/office/drawing/2014/main" id="{6FFE9199-5ABF-4000-9BDC-DD462550707C}"/>
                    </a:ext>
                  </a:extLst>
                </p:cNvPr>
                <p:cNvSpPr>
                  <a:spLocks noChangeShapeType="1"/>
                </p:cNvSpPr>
                <p:nvPr/>
              </p:nvSpPr>
              <p:spPr bwMode="auto">
                <a:xfrm>
                  <a:off x="3852" y="2112"/>
                  <a:ext cx="48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600" b="1">
                    <a:latin typeface="Times New Roman" panose="02020603050405020304" pitchFamily="18" charset="0"/>
                    <a:cs typeface="Times New Roman" panose="02020603050405020304" pitchFamily="18" charset="0"/>
                  </a:endParaRPr>
                </a:p>
              </p:txBody>
            </p:sp>
            <p:sp>
              <p:nvSpPr>
                <p:cNvPr id="250894" name="AutoShape 14">
                  <a:extLst>
                    <a:ext uri="{FF2B5EF4-FFF2-40B4-BE49-F238E27FC236}">
                      <a16:creationId xmlns:a16="http://schemas.microsoft.com/office/drawing/2014/main" id="{92A95654-5D77-432D-BBC1-70566BE63C7F}"/>
                    </a:ext>
                  </a:extLst>
                </p:cNvPr>
                <p:cNvSpPr>
                  <a:spLocks noChangeArrowheads="1"/>
                </p:cNvSpPr>
                <p:nvPr/>
              </p:nvSpPr>
              <p:spPr bwMode="auto">
                <a:xfrm>
                  <a:off x="2592" y="2088"/>
                  <a:ext cx="48" cy="48"/>
                </a:xfrm>
                <a:prstGeom prst="flowChartConnector">
                  <a:avLst/>
                </a:prstGeom>
                <a:solidFill>
                  <a:schemeClr val="accent1"/>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b="1">
                    <a:latin typeface="Times New Roman" panose="02020603050405020304" pitchFamily="18" charset="0"/>
                    <a:cs typeface="Times New Roman" panose="02020603050405020304" pitchFamily="18" charset="0"/>
                  </a:endParaRPr>
                </a:p>
              </p:txBody>
            </p:sp>
            <p:sp>
              <p:nvSpPr>
                <p:cNvPr id="250895" name="AutoShape 15">
                  <a:extLst>
                    <a:ext uri="{FF2B5EF4-FFF2-40B4-BE49-F238E27FC236}">
                      <a16:creationId xmlns:a16="http://schemas.microsoft.com/office/drawing/2014/main" id="{ECFFADDA-1607-4F1A-BDD3-9DD043ABC965}"/>
                    </a:ext>
                  </a:extLst>
                </p:cNvPr>
                <p:cNvSpPr>
                  <a:spLocks noChangeArrowheads="1"/>
                </p:cNvSpPr>
                <p:nvPr/>
              </p:nvSpPr>
              <p:spPr bwMode="auto">
                <a:xfrm>
                  <a:off x="4340" y="2088"/>
                  <a:ext cx="48" cy="48"/>
                </a:xfrm>
                <a:prstGeom prst="flowChartConnector">
                  <a:avLst/>
                </a:prstGeom>
                <a:solidFill>
                  <a:schemeClr val="accent1"/>
                </a:solidFill>
                <a:ln w="38100">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b="1">
                    <a:latin typeface="Times New Roman" panose="02020603050405020304" pitchFamily="18" charset="0"/>
                    <a:cs typeface="Times New Roman" panose="02020603050405020304" pitchFamily="18" charset="0"/>
                  </a:endParaRPr>
                </a:p>
              </p:txBody>
            </p:sp>
          </p:grpSp>
          <p:sp>
            <p:nvSpPr>
              <p:cNvPr id="250896" name="Text Box 16">
                <a:extLst>
                  <a:ext uri="{FF2B5EF4-FFF2-40B4-BE49-F238E27FC236}">
                    <a16:creationId xmlns:a16="http://schemas.microsoft.com/office/drawing/2014/main" id="{976E3AA4-F8E1-4E02-841A-D30D30F0ADE5}"/>
                  </a:ext>
                </a:extLst>
              </p:cNvPr>
              <p:cNvSpPr txBox="1">
                <a:spLocks noChangeArrowheads="1"/>
              </p:cNvSpPr>
              <p:nvPr/>
            </p:nvSpPr>
            <p:spPr bwMode="auto">
              <a:xfrm>
                <a:off x="2820" y="1824"/>
                <a:ext cx="336"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2600" b="1">
                    <a:solidFill>
                      <a:schemeClr val="accent2"/>
                    </a:solidFill>
                    <a:latin typeface="Times New Roman" panose="02020603050405020304" pitchFamily="18" charset="0"/>
                    <a:cs typeface="Times New Roman" panose="02020603050405020304" pitchFamily="18" charset="0"/>
                  </a:rPr>
                  <a:t>R</a:t>
                </a:r>
              </a:p>
            </p:txBody>
          </p:sp>
          <p:sp>
            <p:nvSpPr>
              <p:cNvPr id="250897" name="Text Box 17">
                <a:extLst>
                  <a:ext uri="{FF2B5EF4-FFF2-40B4-BE49-F238E27FC236}">
                    <a16:creationId xmlns:a16="http://schemas.microsoft.com/office/drawing/2014/main" id="{9584A244-D709-404B-A923-6C010416F9AE}"/>
                  </a:ext>
                </a:extLst>
              </p:cNvPr>
              <p:cNvSpPr txBox="1">
                <a:spLocks noChangeArrowheads="1"/>
              </p:cNvSpPr>
              <p:nvPr/>
            </p:nvSpPr>
            <p:spPr bwMode="auto">
              <a:xfrm>
                <a:off x="3479" y="1841"/>
                <a:ext cx="336"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2600" b="1" dirty="0">
                    <a:solidFill>
                      <a:schemeClr val="accent2"/>
                    </a:solidFill>
                    <a:latin typeface="Times New Roman" panose="02020603050405020304" pitchFamily="18" charset="0"/>
                    <a:cs typeface="Times New Roman" panose="02020603050405020304" pitchFamily="18" charset="0"/>
                  </a:rPr>
                  <a:t>L</a:t>
                </a:r>
              </a:p>
            </p:txBody>
          </p:sp>
        </p:grpSp>
        <p:sp>
          <p:nvSpPr>
            <p:cNvPr id="19" name="AutoShape 12">
              <a:extLst>
                <a:ext uri="{FF2B5EF4-FFF2-40B4-BE49-F238E27FC236}">
                  <a16:creationId xmlns:a16="http://schemas.microsoft.com/office/drawing/2014/main" id="{6251AB44-43AD-4E11-A88E-315AEC223C37}"/>
                </a:ext>
              </a:extLst>
            </p:cNvPr>
            <p:cNvSpPr>
              <a:spLocks noChangeAspect="1" noChangeArrowheads="1"/>
            </p:cNvSpPr>
            <p:nvPr/>
          </p:nvSpPr>
          <p:spPr bwMode="auto">
            <a:xfrm rot="16200000" flipH="1">
              <a:off x="5374514" y="4638859"/>
              <a:ext cx="84606" cy="143933"/>
            </a:xfrm>
            <a:prstGeom prst="moon">
              <a:avLst>
                <a:gd name="adj" fmla="val 0"/>
              </a:avLst>
            </a:prstGeom>
            <a:solidFill>
              <a:srgbClr val="FFFFFF"/>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b="1">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33A97ECD-5594-44BC-AF60-AC6ED4038FBE}"/>
                </a:ext>
              </a:extLst>
            </p:cNvPr>
            <p:cNvSpPr/>
            <p:nvPr/>
          </p:nvSpPr>
          <p:spPr>
            <a:xfrm>
              <a:off x="4823670" y="4773162"/>
              <a:ext cx="830510" cy="1931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50"/>
            </a:p>
          </p:txBody>
        </p:sp>
      </p:grpSp>
      <p:sp>
        <p:nvSpPr>
          <p:cNvPr id="4" name="灯片编号占位符 3">
            <a:extLst>
              <a:ext uri="{FF2B5EF4-FFF2-40B4-BE49-F238E27FC236}">
                <a16:creationId xmlns:a16="http://schemas.microsoft.com/office/drawing/2014/main" id="{CC641C44-2CC1-432E-9EC4-F17C4639B53D}"/>
              </a:ext>
            </a:extLst>
          </p:cNvPr>
          <p:cNvSpPr>
            <a:spLocks noGrp="1"/>
          </p:cNvSpPr>
          <p:nvPr>
            <p:ph type="sldNum" sz="quarter" idx="12"/>
          </p:nvPr>
        </p:nvSpPr>
        <p:spPr/>
        <p:txBody>
          <a:bodyPr/>
          <a:lstStyle/>
          <a:p>
            <a:fld id="{DD7B16FF-69CA-4A0B-BD3A-C4B4E2184A49}" type="slidenum">
              <a:rPr lang="zh-CN" altLang="en-US" smtClean="0"/>
              <a:pPr/>
              <a:t>92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0883">
                                            <p:txEl>
                                              <p:pRg st="0" end="0"/>
                                            </p:txEl>
                                          </p:spTgt>
                                        </p:tgtEl>
                                        <p:attrNameLst>
                                          <p:attrName>style.visibility</p:attrName>
                                        </p:attrNameLst>
                                      </p:cBhvr>
                                      <p:to>
                                        <p:strVal val="visible"/>
                                      </p:to>
                                    </p:set>
                                    <p:animEffect transition="in" filter="wipe(left)">
                                      <p:cBhvr>
                                        <p:cTn id="7" dur="500"/>
                                        <p:tgtEl>
                                          <p:spTgt spid="2508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0883">
                                            <p:txEl>
                                              <p:pRg st="1" end="1"/>
                                            </p:txEl>
                                          </p:spTgt>
                                        </p:tgtEl>
                                        <p:attrNameLst>
                                          <p:attrName>style.visibility</p:attrName>
                                        </p:attrNameLst>
                                      </p:cBhvr>
                                      <p:to>
                                        <p:strVal val="visible"/>
                                      </p:to>
                                    </p:set>
                                    <p:animEffect transition="in" filter="wipe(left)">
                                      <p:cBhvr>
                                        <p:cTn id="12" dur="500"/>
                                        <p:tgtEl>
                                          <p:spTgt spid="2508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0883">
                                            <p:txEl>
                                              <p:pRg st="2" end="2"/>
                                            </p:txEl>
                                          </p:spTgt>
                                        </p:tgtEl>
                                        <p:attrNameLst>
                                          <p:attrName>style.visibility</p:attrName>
                                        </p:attrNameLst>
                                      </p:cBhvr>
                                      <p:to>
                                        <p:strVal val="visible"/>
                                      </p:to>
                                    </p:set>
                                    <p:animEffect transition="in" filter="wipe(left)">
                                      <p:cBhvr>
                                        <p:cTn id="17" dur="500"/>
                                        <p:tgtEl>
                                          <p:spTgt spid="2508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250884"/>
                                        </p:tgtEl>
                                        <p:attrNameLst>
                                          <p:attrName>style.visibility</p:attrName>
                                        </p:attrNameLst>
                                      </p:cBhvr>
                                      <p:to>
                                        <p:strVal val="visible"/>
                                      </p:to>
                                    </p:set>
                                    <p:anim calcmode="lin" valueType="num">
                                      <p:cBhvr additive="base">
                                        <p:cTn id="22" dur="500" fill="hold"/>
                                        <p:tgtEl>
                                          <p:spTgt spid="250884"/>
                                        </p:tgtEl>
                                        <p:attrNameLst>
                                          <p:attrName>ppt_x</p:attrName>
                                        </p:attrNameLst>
                                      </p:cBhvr>
                                      <p:tavLst>
                                        <p:tav tm="0">
                                          <p:val>
                                            <p:strVal val="0-#ppt_w/2"/>
                                          </p:val>
                                        </p:tav>
                                        <p:tav tm="100000">
                                          <p:val>
                                            <p:strVal val="#ppt_x"/>
                                          </p:val>
                                        </p:tav>
                                      </p:tavLst>
                                    </p:anim>
                                    <p:anim calcmode="lin" valueType="num">
                                      <p:cBhvr additive="base">
                                        <p:cTn id="23" dur="500" fill="hold"/>
                                        <p:tgtEl>
                                          <p:spTgt spid="250884"/>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left)">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2" fill="hold" grpId="0" nodeType="clickEffect">
                                  <p:stCondLst>
                                    <p:cond delay="0"/>
                                  </p:stCondLst>
                                  <p:childTnLst>
                                    <p:set>
                                      <p:cBhvr>
                                        <p:cTn id="32" dur="1" fill="hold">
                                          <p:stCondLst>
                                            <p:cond delay="0"/>
                                          </p:stCondLst>
                                        </p:cTn>
                                        <p:tgtEl>
                                          <p:spTgt spid="250898"/>
                                        </p:tgtEl>
                                        <p:attrNameLst>
                                          <p:attrName>style.visibility</p:attrName>
                                        </p:attrNameLst>
                                      </p:cBhvr>
                                      <p:to>
                                        <p:strVal val="visible"/>
                                      </p:to>
                                    </p:set>
                                    <p:animEffect transition="in" filter="slide(fromRight)">
                                      <p:cBhvr>
                                        <p:cTn id="33" dur="500"/>
                                        <p:tgtEl>
                                          <p:spTgt spid="250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build="p" autoUpdateAnimBg="0"/>
      <p:bldP spid="250884" grpId="0" autoUpdateAnimBg="0"/>
      <p:bldP spid="250898"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2930" name="Group 2">
            <a:extLst>
              <a:ext uri="{FF2B5EF4-FFF2-40B4-BE49-F238E27FC236}">
                <a16:creationId xmlns:a16="http://schemas.microsoft.com/office/drawing/2014/main" id="{695EB9A5-8D42-48E7-A70E-4DAF16E6472A}"/>
              </a:ext>
            </a:extLst>
          </p:cNvPr>
          <p:cNvGrpSpPr>
            <a:grpSpLocks/>
          </p:cNvGrpSpPr>
          <p:nvPr/>
        </p:nvGrpSpPr>
        <p:grpSpPr bwMode="auto">
          <a:xfrm>
            <a:off x="427487" y="756350"/>
            <a:ext cx="8146653" cy="1037035"/>
            <a:chOff x="158" y="264"/>
            <a:chExt cx="4737" cy="603"/>
          </a:xfrm>
        </p:grpSpPr>
        <p:sp>
          <p:nvSpPr>
            <p:cNvPr id="252931" name="Text Box 3">
              <a:extLst>
                <a:ext uri="{FF2B5EF4-FFF2-40B4-BE49-F238E27FC236}">
                  <a16:creationId xmlns:a16="http://schemas.microsoft.com/office/drawing/2014/main" id="{1CDDFD4E-A8B9-45EA-A408-808F51217E8B}"/>
                </a:ext>
              </a:extLst>
            </p:cNvPr>
            <p:cNvSpPr txBox="1">
              <a:spLocks noChangeArrowheads="1"/>
            </p:cNvSpPr>
            <p:nvPr/>
          </p:nvSpPr>
          <p:spPr bwMode="auto">
            <a:xfrm>
              <a:off x="158" y="264"/>
              <a:ext cx="480"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2600" b="1" dirty="0">
                  <a:latin typeface="Times New Roman" panose="02020603050405020304" pitchFamily="18" charset="0"/>
                  <a:cs typeface="Times New Roman" panose="02020603050405020304" pitchFamily="18" charset="0"/>
                </a:rPr>
                <a:t>1</a:t>
              </a:r>
              <a:r>
                <a:rPr lang="zh-CN" altLang="en-US" sz="2600" b="1" dirty="0">
                  <a:latin typeface="Times New Roman" panose="02020603050405020304" pitchFamily="18" charset="0"/>
                  <a:cs typeface="Times New Roman" panose="02020603050405020304" pitchFamily="18" charset="0"/>
                </a:rPr>
                <a:t>、</a:t>
              </a:r>
            </a:p>
          </p:txBody>
        </p:sp>
        <p:graphicFrame>
          <p:nvGraphicFramePr>
            <p:cNvPr id="252932" name="Object 4">
              <a:extLst>
                <a:ext uri="{FF2B5EF4-FFF2-40B4-BE49-F238E27FC236}">
                  <a16:creationId xmlns:a16="http://schemas.microsoft.com/office/drawing/2014/main" id="{D7D139F4-EC57-4A1B-A95A-4913DEB16BA8}"/>
                </a:ext>
              </a:extLst>
            </p:cNvPr>
            <p:cNvGraphicFramePr>
              <a:graphicFrameLocks noChangeAspect="1"/>
            </p:cNvGraphicFramePr>
            <p:nvPr>
              <p:extLst>
                <p:ext uri="{D42A27DB-BD31-4B8C-83A1-F6EECF244321}">
                  <p14:modId xmlns:p14="http://schemas.microsoft.com/office/powerpoint/2010/main" val="3052281399"/>
                </p:ext>
              </p:extLst>
            </p:nvPr>
          </p:nvGraphicFramePr>
          <p:xfrm>
            <a:off x="528" y="283"/>
            <a:ext cx="1072" cy="245"/>
          </p:xfrm>
          <a:graphic>
            <a:graphicData uri="http://schemas.openxmlformats.org/presentationml/2006/ole">
              <mc:AlternateContent xmlns:mc="http://schemas.openxmlformats.org/markup-compatibility/2006">
                <mc:Choice xmlns:v="urn:schemas-microsoft-com:vml" Requires="v">
                  <p:oleObj spid="_x0000_s324412" name="Equation" r:id="rId3" imgW="888840" imgH="203040" progId="Equation.3">
                    <p:embed/>
                  </p:oleObj>
                </mc:Choice>
                <mc:Fallback>
                  <p:oleObj name="Equation" r:id="rId3" imgW="888840" imgH="2030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 y="283"/>
                          <a:ext cx="1072" cy="245"/>
                        </a:xfrm>
                        <a:prstGeom prst="rect">
                          <a:avLst/>
                        </a:prstGeom>
                        <a:noFill/>
                        <a:ln>
                          <a:noFill/>
                        </a:ln>
                        <a:effectLst/>
                      </p:spPr>
                    </p:pic>
                  </p:oleObj>
                </mc:Fallback>
              </mc:AlternateContent>
            </a:graphicData>
          </a:graphic>
        </p:graphicFrame>
        <p:graphicFrame>
          <p:nvGraphicFramePr>
            <p:cNvPr id="252933" name="Object 5">
              <a:extLst>
                <a:ext uri="{FF2B5EF4-FFF2-40B4-BE49-F238E27FC236}">
                  <a16:creationId xmlns:a16="http://schemas.microsoft.com/office/drawing/2014/main" id="{DE2550C8-B165-4AD9-93E8-D1C0489B9B3C}"/>
                </a:ext>
              </a:extLst>
            </p:cNvPr>
            <p:cNvGraphicFramePr>
              <a:graphicFrameLocks noChangeAspect="1"/>
            </p:cNvGraphicFramePr>
            <p:nvPr>
              <p:extLst>
                <p:ext uri="{D42A27DB-BD31-4B8C-83A1-F6EECF244321}">
                  <p14:modId xmlns:p14="http://schemas.microsoft.com/office/powerpoint/2010/main" val="84088483"/>
                </p:ext>
              </p:extLst>
            </p:nvPr>
          </p:nvGraphicFramePr>
          <p:xfrm>
            <a:off x="2270" y="264"/>
            <a:ext cx="990" cy="251"/>
          </p:xfrm>
          <a:graphic>
            <a:graphicData uri="http://schemas.openxmlformats.org/presentationml/2006/ole">
              <mc:AlternateContent xmlns:mc="http://schemas.openxmlformats.org/markup-compatibility/2006">
                <mc:Choice xmlns:v="urn:schemas-microsoft-com:vml" Requires="v">
                  <p:oleObj spid="_x0000_s324413" name="Equation" r:id="rId5" imgW="799920" imgH="203040" progId="Equation.3">
                    <p:embed/>
                  </p:oleObj>
                </mc:Choice>
                <mc:Fallback>
                  <p:oleObj name="Equation" r:id="rId5" imgW="799920" imgH="2030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0" y="264"/>
                          <a:ext cx="990" cy="251"/>
                        </a:xfrm>
                        <a:prstGeom prst="rect">
                          <a:avLst/>
                        </a:prstGeom>
                        <a:noFill/>
                        <a:ln>
                          <a:noFill/>
                        </a:ln>
                        <a:effectLst/>
                      </p:spPr>
                    </p:pic>
                  </p:oleObj>
                </mc:Fallback>
              </mc:AlternateContent>
            </a:graphicData>
          </a:graphic>
        </p:graphicFrame>
        <p:sp>
          <p:nvSpPr>
            <p:cNvPr id="252934" name="Rectangle 6">
              <a:extLst>
                <a:ext uri="{FF2B5EF4-FFF2-40B4-BE49-F238E27FC236}">
                  <a16:creationId xmlns:a16="http://schemas.microsoft.com/office/drawing/2014/main" id="{3C8B9352-5246-4096-8561-3F2A579CA6CE}"/>
                </a:ext>
              </a:extLst>
            </p:cNvPr>
            <p:cNvSpPr>
              <a:spLocks noChangeArrowheads="1"/>
            </p:cNvSpPr>
            <p:nvPr/>
          </p:nvSpPr>
          <p:spPr bwMode="auto">
            <a:xfrm>
              <a:off x="502" y="581"/>
              <a:ext cx="4393"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600" b="1" dirty="0">
                  <a:latin typeface="黑体" panose="02010609060101010101" pitchFamily="49" charset="-122"/>
                  <a:ea typeface="黑体" panose="02010609060101010101" pitchFamily="49" charset="-122"/>
                </a:rPr>
                <a:t>判断电路性质，画等效串联电路，计算电路参数。</a:t>
              </a:r>
            </a:p>
          </p:txBody>
        </p:sp>
      </p:grpSp>
      <p:grpSp>
        <p:nvGrpSpPr>
          <p:cNvPr id="252935" name="Group 7">
            <a:extLst>
              <a:ext uri="{FF2B5EF4-FFF2-40B4-BE49-F238E27FC236}">
                <a16:creationId xmlns:a16="http://schemas.microsoft.com/office/drawing/2014/main" id="{2CF324CC-8D8D-4A86-85A5-3A0F19CB0F9E}"/>
              </a:ext>
            </a:extLst>
          </p:cNvPr>
          <p:cNvGrpSpPr>
            <a:grpSpLocks/>
          </p:cNvGrpSpPr>
          <p:nvPr/>
        </p:nvGrpSpPr>
        <p:grpSpPr bwMode="auto">
          <a:xfrm>
            <a:off x="917628" y="1939567"/>
            <a:ext cx="7063185" cy="1448064"/>
            <a:chOff x="336" y="992"/>
            <a:chExt cx="4107" cy="842"/>
          </a:xfrm>
        </p:grpSpPr>
        <p:grpSp>
          <p:nvGrpSpPr>
            <p:cNvPr id="252936" name="Group 8">
              <a:extLst>
                <a:ext uri="{FF2B5EF4-FFF2-40B4-BE49-F238E27FC236}">
                  <a16:creationId xmlns:a16="http://schemas.microsoft.com/office/drawing/2014/main" id="{E64A290F-AE84-4BBC-B797-EB3B50EE222D}"/>
                </a:ext>
              </a:extLst>
            </p:cNvPr>
            <p:cNvGrpSpPr>
              <a:grpSpLocks/>
            </p:cNvGrpSpPr>
            <p:nvPr/>
          </p:nvGrpSpPr>
          <p:grpSpPr bwMode="auto">
            <a:xfrm>
              <a:off x="336" y="992"/>
              <a:ext cx="2681" cy="472"/>
              <a:chOff x="192" y="1107"/>
              <a:chExt cx="2681" cy="472"/>
            </a:xfrm>
          </p:grpSpPr>
          <p:graphicFrame>
            <p:nvGraphicFramePr>
              <p:cNvPr id="252937" name="Object 9">
                <a:extLst>
                  <a:ext uri="{FF2B5EF4-FFF2-40B4-BE49-F238E27FC236}">
                    <a16:creationId xmlns:a16="http://schemas.microsoft.com/office/drawing/2014/main" id="{8EEDDA5B-7DB5-498B-B85E-41F51CFD127E}"/>
                  </a:ext>
                </a:extLst>
              </p:cNvPr>
              <p:cNvGraphicFramePr>
                <a:graphicFrameLocks noChangeAspect="1"/>
              </p:cNvGraphicFramePr>
              <p:nvPr>
                <p:extLst>
                  <p:ext uri="{D42A27DB-BD31-4B8C-83A1-F6EECF244321}">
                    <p14:modId xmlns:p14="http://schemas.microsoft.com/office/powerpoint/2010/main" val="1294202479"/>
                  </p:ext>
                </p:extLst>
              </p:nvPr>
            </p:nvGraphicFramePr>
            <p:xfrm>
              <a:off x="616" y="1107"/>
              <a:ext cx="2257" cy="472"/>
            </p:xfrm>
            <a:graphic>
              <a:graphicData uri="http://schemas.openxmlformats.org/presentationml/2006/ole">
                <mc:AlternateContent xmlns:mc="http://schemas.openxmlformats.org/markup-compatibility/2006">
                  <mc:Choice xmlns:v="urn:schemas-microsoft-com:vml" Requires="v">
                    <p:oleObj spid="_x0000_s324414" name="Equation" r:id="rId7" imgW="2006280" imgH="419040" progId="Equation.3">
                      <p:embed/>
                    </p:oleObj>
                  </mc:Choice>
                  <mc:Fallback>
                    <p:oleObj name="Equation" r:id="rId7" imgW="2006280" imgH="41904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6" y="1107"/>
                            <a:ext cx="2257" cy="472"/>
                          </a:xfrm>
                          <a:prstGeom prst="rect">
                            <a:avLst/>
                          </a:prstGeom>
                          <a:noFill/>
                          <a:ln>
                            <a:noFill/>
                          </a:ln>
                          <a:effectLst/>
                        </p:spPr>
                      </p:pic>
                    </p:oleObj>
                  </mc:Fallback>
                </mc:AlternateContent>
              </a:graphicData>
            </a:graphic>
          </p:graphicFrame>
          <p:sp>
            <p:nvSpPr>
              <p:cNvPr id="252938" name="Text Box 10">
                <a:extLst>
                  <a:ext uri="{FF2B5EF4-FFF2-40B4-BE49-F238E27FC236}">
                    <a16:creationId xmlns:a16="http://schemas.microsoft.com/office/drawing/2014/main" id="{D3C7F8B6-04A8-404A-B6E7-87740CF9C44F}"/>
                  </a:ext>
                </a:extLst>
              </p:cNvPr>
              <p:cNvSpPr txBox="1">
                <a:spLocks noChangeArrowheads="1"/>
              </p:cNvSpPr>
              <p:nvPr/>
            </p:nvSpPr>
            <p:spPr bwMode="auto">
              <a:xfrm>
                <a:off x="192" y="1209"/>
                <a:ext cx="816"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600" b="1" dirty="0">
                    <a:latin typeface="黑体" panose="02010609060101010101" pitchFamily="49" charset="-122"/>
                    <a:ea typeface="黑体" panose="02010609060101010101" pitchFamily="49" charset="-122"/>
                  </a:rPr>
                  <a:t>解：</a:t>
                </a:r>
              </a:p>
            </p:txBody>
          </p:sp>
        </p:grpSp>
        <p:sp>
          <p:nvSpPr>
            <p:cNvPr id="252939" name="Text Box 11">
              <a:extLst>
                <a:ext uri="{FF2B5EF4-FFF2-40B4-BE49-F238E27FC236}">
                  <a16:creationId xmlns:a16="http://schemas.microsoft.com/office/drawing/2014/main" id="{9208EC2B-06DA-42A3-AED2-2BCA348C6C84}"/>
                </a:ext>
              </a:extLst>
            </p:cNvPr>
            <p:cNvSpPr txBox="1">
              <a:spLocks noChangeArrowheads="1"/>
            </p:cNvSpPr>
            <p:nvPr/>
          </p:nvSpPr>
          <p:spPr bwMode="auto">
            <a:xfrm>
              <a:off x="720" y="1526"/>
              <a:ext cx="1056"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600" b="1" dirty="0">
                  <a:solidFill>
                    <a:schemeClr val="accent2"/>
                  </a:solidFill>
                  <a:latin typeface="黑体" panose="02010609060101010101" pitchFamily="49" charset="-122"/>
                  <a:ea typeface="黑体" panose="02010609060101010101" pitchFamily="49" charset="-122"/>
                </a:rPr>
                <a:t>容性</a:t>
              </a:r>
            </a:p>
          </p:txBody>
        </p:sp>
        <p:grpSp>
          <p:nvGrpSpPr>
            <p:cNvPr id="252940" name="Group 12">
              <a:extLst>
                <a:ext uri="{FF2B5EF4-FFF2-40B4-BE49-F238E27FC236}">
                  <a16:creationId xmlns:a16="http://schemas.microsoft.com/office/drawing/2014/main" id="{17BFAD52-C222-4150-8ADA-8808F899A2EE}"/>
                </a:ext>
              </a:extLst>
            </p:cNvPr>
            <p:cNvGrpSpPr>
              <a:grpSpLocks/>
            </p:cNvGrpSpPr>
            <p:nvPr/>
          </p:nvGrpSpPr>
          <p:grpSpPr bwMode="auto">
            <a:xfrm>
              <a:off x="1683" y="1594"/>
              <a:ext cx="1056" cy="240"/>
              <a:chOff x="1299" y="2410"/>
              <a:chExt cx="1056" cy="240"/>
            </a:xfrm>
          </p:grpSpPr>
          <p:sp>
            <p:nvSpPr>
              <p:cNvPr id="252941" name="Line 13">
                <a:extLst>
                  <a:ext uri="{FF2B5EF4-FFF2-40B4-BE49-F238E27FC236}">
                    <a16:creationId xmlns:a16="http://schemas.microsoft.com/office/drawing/2014/main" id="{B10F93DF-C5ED-4B0F-9B24-1B46E285CB21}"/>
                  </a:ext>
                </a:extLst>
              </p:cNvPr>
              <p:cNvSpPr>
                <a:spLocks noChangeShapeType="1"/>
              </p:cNvSpPr>
              <p:nvPr/>
            </p:nvSpPr>
            <p:spPr bwMode="auto">
              <a:xfrm>
                <a:off x="1299" y="2530"/>
                <a:ext cx="48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950"/>
              </a:p>
            </p:txBody>
          </p:sp>
          <p:grpSp>
            <p:nvGrpSpPr>
              <p:cNvPr id="252942" name="Group 14">
                <a:extLst>
                  <a:ext uri="{FF2B5EF4-FFF2-40B4-BE49-F238E27FC236}">
                    <a16:creationId xmlns:a16="http://schemas.microsoft.com/office/drawing/2014/main" id="{0617764F-E302-481C-9CA6-1D5E351833FA}"/>
                  </a:ext>
                </a:extLst>
              </p:cNvPr>
              <p:cNvGrpSpPr>
                <a:grpSpLocks/>
              </p:cNvGrpSpPr>
              <p:nvPr/>
            </p:nvGrpSpPr>
            <p:grpSpPr bwMode="auto">
              <a:xfrm>
                <a:off x="1779" y="2410"/>
                <a:ext cx="96" cy="240"/>
                <a:chOff x="1923" y="3298"/>
                <a:chExt cx="96" cy="240"/>
              </a:xfrm>
            </p:grpSpPr>
            <p:sp>
              <p:nvSpPr>
                <p:cNvPr id="252943" name="Line 15">
                  <a:extLst>
                    <a:ext uri="{FF2B5EF4-FFF2-40B4-BE49-F238E27FC236}">
                      <a16:creationId xmlns:a16="http://schemas.microsoft.com/office/drawing/2014/main" id="{533F6920-5AB2-4802-9D0A-77DBE3305B90}"/>
                    </a:ext>
                  </a:extLst>
                </p:cNvPr>
                <p:cNvSpPr>
                  <a:spLocks noChangeShapeType="1"/>
                </p:cNvSpPr>
                <p:nvPr/>
              </p:nvSpPr>
              <p:spPr bwMode="auto">
                <a:xfrm>
                  <a:off x="1923" y="3298"/>
                  <a:ext cx="0" cy="24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950"/>
                </a:p>
              </p:txBody>
            </p:sp>
            <p:sp>
              <p:nvSpPr>
                <p:cNvPr id="252944" name="Line 16">
                  <a:extLst>
                    <a:ext uri="{FF2B5EF4-FFF2-40B4-BE49-F238E27FC236}">
                      <a16:creationId xmlns:a16="http://schemas.microsoft.com/office/drawing/2014/main" id="{618E5F53-4549-4685-8199-6C806B2108D5}"/>
                    </a:ext>
                  </a:extLst>
                </p:cNvPr>
                <p:cNvSpPr>
                  <a:spLocks noChangeShapeType="1"/>
                </p:cNvSpPr>
                <p:nvPr/>
              </p:nvSpPr>
              <p:spPr bwMode="auto">
                <a:xfrm>
                  <a:off x="2019" y="3298"/>
                  <a:ext cx="0" cy="24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950"/>
                </a:p>
              </p:txBody>
            </p:sp>
          </p:grpSp>
          <p:sp>
            <p:nvSpPr>
              <p:cNvPr id="252945" name="Line 17">
                <a:extLst>
                  <a:ext uri="{FF2B5EF4-FFF2-40B4-BE49-F238E27FC236}">
                    <a16:creationId xmlns:a16="http://schemas.microsoft.com/office/drawing/2014/main" id="{F855B4AF-5318-4B5E-9B0C-6E4CB49E8E01}"/>
                  </a:ext>
                </a:extLst>
              </p:cNvPr>
              <p:cNvSpPr>
                <a:spLocks noChangeShapeType="1"/>
              </p:cNvSpPr>
              <p:nvPr/>
            </p:nvSpPr>
            <p:spPr bwMode="auto">
              <a:xfrm>
                <a:off x="1875" y="2530"/>
                <a:ext cx="48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950"/>
              </a:p>
            </p:txBody>
          </p:sp>
        </p:grpSp>
        <p:sp>
          <p:nvSpPr>
            <p:cNvPr id="252946" name="Text Box 18">
              <a:extLst>
                <a:ext uri="{FF2B5EF4-FFF2-40B4-BE49-F238E27FC236}">
                  <a16:creationId xmlns:a16="http://schemas.microsoft.com/office/drawing/2014/main" id="{AD018ABD-E811-4A15-BB91-6958633C95B7}"/>
                </a:ext>
              </a:extLst>
            </p:cNvPr>
            <p:cNvSpPr txBox="1">
              <a:spLocks noChangeArrowheads="1"/>
            </p:cNvSpPr>
            <p:nvPr/>
          </p:nvSpPr>
          <p:spPr bwMode="auto">
            <a:xfrm>
              <a:off x="3147" y="1526"/>
              <a:ext cx="1296"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2600" b="1" dirty="0">
                  <a:solidFill>
                    <a:schemeClr val="accent2"/>
                  </a:solidFill>
                  <a:latin typeface="Times New Roman" panose="02020603050405020304" pitchFamily="18" charset="0"/>
                </a:rPr>
                <a:t>X</a:t>
              </a:r>
              <a:r>
                <a:rPr lang="en-US" altLang="zh-CN" sz="2600" b="1" baseline="-25000" dirty="0">
                  <a:solidFill>
                    <a:schemeClr val="accent2"/>
                  </a:solidFill>
                  <a:latin typeface="Times New Roman" panose="02020603050405020304" pitchFamily="18" charset="0"/>
                </a:rPr>
                <a:t>C</a:t>
              </a:r>
              <a:r>
                <a:rPr lang="en-US" altLang="zh-CN" sz="2600" b="1" dirty="0">
                  <a:solidFill>
                    <a:schemeClr val="accent2"/>
                  </a:solidFill>
                  <a:latin typeface="Times New Roman" panose="02020603050405020304" pitchFamily="18" charset="0"/>
                </a:rPr>
                <a:t>=2</a:t>
              </a:r>
              <a:r>
                <a:rPr lang="en-US" altLang="zh-CN" sz="2600" b="1" dirty="0">
                  <a:solidFill>
                    <a:schemeClr val="accent2"/>
                  </a:solidFill>
                  <a:latin typeface="Times New Roman" panose="02020603050405020304" pitchFamily="18" charset="0"/>
                  <a:sym typeface="Symbol" panose="05050102010706020507" pitchFamily="18" charset="2"/>
                </a:rPr>
                <a:t></a:t>
              </a:r>
              <a:endParaRPr lang="en-US" altLang="zh-CN" sz="2600" b="1" dirty="0">
                <a:solidFill>
                  <a:schemeClr val="accent2"/>
                </a:solidFill>
                <a:latin typeface="Times New Roman" panose="02020603050405020304" pitchFamily="18" charset="0"/>
              </a:endParaRPr>
            </a:p>
          </p:txBody>
        </p:sp>
      </p:grpSp>
      <p:grpSp>
        <p:nvGrpSpPr>
          <p:cNvPr id="252947" name="Group 19">
            <a:extLst>
              <a:ext uri="{FF2B5EF4-FFF2-40B4-BE49-F238E27FC236}">
                <a16:creationId xmlns:a16="http://schemas.microsoft.com/office/drawing/2014/main" id="{00629ACC-5F10-421D-9E64-DBF83C280403}"/>
              </a:ext>
            </a:extLst>
          </p:cNvPr>
          <p:cNvGrpSpPr>
            <a:grpSpLocks/>
          </p:cNvGrpSpPr>
          <p:nvPr/>
        </p:nvGrpSpPr>
        <p:grpSpPr bwMode="auto">
          <a:xfrm>
            <a:off x="427488" y="3664237"/>
            <a:ext cx="9245600" cy="2949443"/>
            <a:chOff x="96" y="2169"/>
            <a:chExt cx="5376" cy="1715"/>
          </a:xfrm>
        </p:grpSpPr>
        <p:sp>
          <p:nvSpPr>
            <p:cNvPr id="252948" name="Text Box 20">
              <a:extLst>
                <a:ext uri="{FF2B5EF4-FFF2-40B4-BE49-F238E27FC236}">
                  <a16:creationId xmlns:a16="http://schemas.microsoft.com/office/drawing/2014/main" id="{769279F8-CDAF-49F7-9B34-115281FBEBAB}"/>
                </a:ext>
              </a:extLst>
            </p:cNvPr>
            <p:cNvSpPr txBox="1">
              <a:spLocks noChangeArrowheads="1"/>
            </p:cNvSpPr>
            <p:nvPr/>
          </p:nvSpPr>
          <p:spPr bwMode="auto">
            <a:xfrm>
              <a:off x="96" y="2169"/>
              <a:ext cx="5376"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、两个理想元件串联，下式什么时候成立？</a:t>
              </a:r>
            </a:p>
          </p:txBody>
        </p:sp>
        <p:graphicFrame>
          <p:nvGraphicFramePr>
            <p:cNvPr id="252949" name="Object 21">
              <a:extLst>
                <a:ext uri="{FF2B5EF4-FFF2-40B4-BE49-F238E27FC236}">
                  <a16:creationId xmlns:a16="http://schemas.microsoft.com/office/drawing/2014/main" id="{A923E2D4-25B0-4367-915D-2CCF15349787}"/>
                </a:ext>
              </a:extLst>
            </p:cNvPr>
            <p:cNvGraphicFramePr>
              <a:graphicFrameLocks noChangeAspect="1"/>
            </p:cNvGraphicFramePr>
            <p:nvPr>
              <p:extLst>
                <p:ext uri="{D42A27DB-BD31-4B8C-83A1-F6EECF244321}">
                  <p14:modId xmlns:p14="http://schemas.microsoft.com/office/powerpoint/2010/main" val="51598426"/>
                </p:ext>
              </p:extLst>
            </p:nvPr>
          </p:nvGraphicFramePr>
          <p:xfrm>
            <a:off x="480" y="2597"/>
            <a:ext cx="1159" cy="313"/>
          </p:xfrm>
          <a:graphic>
            <a:graphicData uri="http://schemas.openxmlformats.org/presentationml/2006/ole">
              <mc:AlternateContent xmlns:mc="http://schemas.openxmlformats.org/markup-compatibility/2006">
                <mc:Choice xmlns:v="urn:schemas-microsoft-com:vml" Requires="v">
                  <p:oleObj spid="_x0000_s324415" name="Equation" r:id="rId9" imgW="799920" imgH="215640" progId="Equation.3">
                    <p:embed/>
                  </p:oleObj>
                </mc:Choice>
                <mc:Fallback>
                  <p:oleObj name="Equation" r:id="rId9" imgW="799920" imgH="215640" progId="Equation.3">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0" y="2597"/>
                          <a:ext cx="1159" cy="313"/>
                        </a:xfrm>
                        <a:prstGeom prst="rect">
                          <a:avLst/>
                        </a:prstGeom>
                        <a:noFill/>
                        <a:ln>
                          <a:noFill/>
                        </a:ln>
                        <a:effectLst/>
                      </p:spPr>
                    </p:pic>
                  </p:oleObj>
                </mc:Fallback>
              </mc:AlternateContent>
            </a:graphicData>
          </a:graphic>
        </p:graphicFrame>
        <p:graphicFrame>
          <p:nvGraphicFramePr>
            <p:cNvPr id="252950" name="Object 22">
              <a:extLst>
                <a:ext uri="{FF2B5EF4-FFF2-40B4-BE49-F238E27FC236}">
                  <a16:creationId xmlns:a16="http://schemas.microsoft.com/office/drawing/2014/main" id="{9BEC9C0F-F67B-47D4-82E2-7EAA39F5EF78}"/>
                </a:ext>
              </a:extLst>
            </p:cNvPr>
            <p:cNvGraphicFramePr>
              <a:graphicFrameLocks noChangeAspect="1"/>
            </p:cNvGraphicFramePr>
            <p:nvPr>
              <p:extLst>
                <p:ext uri="{D42A27DB-BD31-4B8C-83A1-F6EECF244321}">
                  <p14:modId xmlns:p14="http://schemas.microsoft.com/office/powerpoint/2010/main" val="2435775482"/>
                </p:ext>
              </p:extLst>
            </p:nvPr>
          </p:nvGraphicFramePr>
          <p:xfrm>
            <a:off x="480" y="2998"/>
            <a:ext cx="1410" cy="419"/>
          </p:xfrm>
          <a:graphic>
            <a:graphicData uri="http://schemas.openxmlformats.org/presentationml/2006/ole">
              <mc:AlternateContent xmlns:mc="http://schemas.openxmlformats.org/markup-compatibility/2006">
                <mc:Choice xmlns:v="urn:schemas-microsoft-com:vml" Requires="v">
                  <p:oleObj spid="_x0000_s324416" name="Equation" r:id="rId11" imgW="939600" imgH="279360" progId="Equation.3">
                    <p:embed/>
                  </p:oleObj>
                </mc:Choice>
                <mc:Fallback>
                  <p:oleObj name="Equation" r:id="rId11" imgW="939600" imgH="279360" progId="Equation.3">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0" y="2998"/>
                          <a:ext cx="1410" cy="419"/>
                        </a:xfrm>
                        <a:prstGeom prst="rect">
                          <a:avLst/>
                        </a:prstGeom>
                        <a:noFill/>
                        <a:ln>
                          <a:noFill/>
                        </a:ln>
                        <a:effectLst/>
                      </p:spPr>
                    </p:pic>
                  </p:oleObj>
                </mc:Fallback>
              </mc:AlternateContent>
            </a:graphicData>
          </a:graphic>
        </p:graphicFrame>
        <p:graphicFrame>
          <p:nvGraphicFramePr>
            <p:cNvPr id="252951" name="Object 23">
              <a:extLst>
                <a:ext uri="{FF2B5EF4-FFF2-40B4-BE49-F238E27FC236}">
                  <a16:creationId xmlns:a16="http://schemas.microsoft.com/office/drawing/2014/main" id="{A153717F-D883-4741-AF3F-6ED140C5567D}"/>
                </a:ext>
              </a:extLst>
            </p:cNvPr>
            <p:cNvGraphicFramePr>
              <a:graphicFrameLocks noChangeAspect="1"/>
            </p:cNvGraphicFramePr>
            <p:nvPr>
              <p:extLst>
                <p:ext uri="{D42A27DB-BD31-4B8C-83A1-F6EECF244321}">
                  <p14:modId xmlns:p14="http://schemas.microsoft.com/office/powerpoint/2010/main" val="1640377264"/>
                </p:ext>
              </p:extLst>
            </p:nvPr>
          </p:nvGraphicFramePr>
          <p:xfrm>
            <a:off x="480" y="3576"/>
            <a:ext cx="1124" cy="308"/>
          </p:xfrm>
          <a:graphic>
            <a:graphicData uri="http://schemas.openxmlformats.org/presentationml/2006/ole">
              <mc:AlternateContent xmlns:mc="http://schemas.openxmlformats.org/markup-compatibility/2006">
                <mc:Choice xmlns:v="urn:schemas-microsoft-com:vml" Requires="v">
                  <p:oleObj spid="_x0000_s324417" name="Equation" r:id="rId13" imgW="787320" imgH="215640" progId="Equation.3">
                    <p:embed/>
                  </p:oleObj>
                </mc:Choice>
                <mc:Fallback>
                  <p:oleObj name="Equation" r:id="rId13" imgW="787320" imgH="215640" progId="Equation.3">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0" y="3576"/>
                          <a:ext cx="1124" cy="308"/>
                        </a:xfrm>
                        <a:prstGeom prst="rect">
                          <a:avLst/>
                        </a:prstGeom>
                        <a:noFill/>
                        <a:ln>
                          <a:noFill/>
                        </a:ln>
                        <a:effectLst/>
                      </p:spPr>
                    </p:pic>
                  </p:oleObj>
                </mc:Fallback>
              </mc:AlternateContent>
            </a:graphicData>
          </a:graphic>
        </p:graphicFrame>
      </p:grpSp>
      <p:sp>
        <p:nvSpPr>
          <p:cNvPr id="252952" name="Text Box 24">
            <a:extLst>
              <a:ext uri="{FF2B5EF4-FFF2-40B4-BE49-F238E27FC236}">
                <a16:creationId xmlns:a16="http://schemas.microsoft.com/office/drawing/2014/main" id="{F4569CC8-3E4A-4D66-87EF-1304C35DC3A1}"/>
              </a:ext>
            </a:extLst>
          </p:cNvPr>
          <p:cNvSpPr txBox="1">
            <a:spLocks noChangeArrowheads="1"/>
          </p:cNvSpPr>
          <p:nvPr/>
        </p:nvSpPr>
        <p:spPr bwMode="auto">
          <a:xfrm>
            <a:off x="3792757" y="4346886"/>
            <a:ext cx="370615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600" b="1" dirty="0">
                <a:solidFill>
                  <a:schemeClr val="accent2"/>
                </a:solidFill>
                <a:latin typeface="黑体" panose="02010609060101010101" pitchFamily="49" charset="-122"/>
                <a:ea typeface="黑体" panose="02010609060101010101" pitchFamily="49" charset="-122"/>
              </a:rPr>
              <a:t>两个元件的性质相同</a:t>
            </a:r>
          </a:p>
        </p:txBody>
      </p:sp>
      <p:sp>
        <p:nvSpPr>
          <p:cNvPr id="252953" name="Text Box 25">
            <a:extLst>
              <a:ext uri="{FF2B5EF4-FFF2-40B4-BE49-F238E27FC236}">
                <a16:creationId xmlns:a16="http://schemas.microsoft.com/office/drawing/2014/main" id="{1BB1F7A0-19EA-4913-9DA3-5E4B645342CB}"/>
              </a:ext>
            </a:extLst>
          </p:cNvPr>
          <p:cNvSpPr txBox="1">
            <a:spLocks noChangeArrowheads="1"/>
          </p:cNvSpPr>
          <p:nvPr/>
        </p:nvSpPr>
        <p:spPr bwMode="auto">
          <a:xfrm>
            <a:off x="3792756" y="5138099"/>
            <a:ext cx="457464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600" b="1" dirty="0">
                <a:solidFill>
                  <a:schemeClr val="accent2"/>
                </a:solidFill>
                <a:latin typeface="黑体" panose="02010609060101010101" pitchFamily="49" charset="-122"/>
                <a:ea typeface="黑体" panose="02010609060101010101" pitchFamily="49" charset="-122"/>
              </a:rPr>
              <a:t>电阻、电容或电阻、电感</a:t>
            </a:r>
          </a:p>
        </p:txBody>
      </p:sp>
      <p:sp>
        <p:nvSpPr>
          <p:cNvPr id="252954" name="Text Box 26">
            <a:extLst>
              <a:ext uri="{FF2B5EF4-FFF2-40B4-BE49-F238E27FC236}">
                <a16:creationId xmlns:a16="http://schemas.microsoft.com/office/drawing/2014/main" id="{394B5B8C-679E-4697-93DE-319FADAE8D3A}"/>
              </a:ext>
            </a:extLst>
          </p:cNvPr>
          <p:cNvSpPr txBox="1">
            <a:spLocks noChangeArrowheads="1"/>
          </p:cNvSpPr>
          <p:nvPr/>
        </p:nvSpPr>
        <p:spPr bwMode="auto">
          <a:xfrm>
            <a:off x="3792756" y="5929311"/>
            <a:ext cx="23200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600" b="1" dirty="0">
                <a:solidFill>
                  <a:schemeClr val="accent2"/>
                </a:solidFill>
                <a:latin typeface="黑体" panose="02010609060101010101" pitchFamily="49" charset="-122"/>
                <a:ea typeface="黑体" panose="02010609060101010101" pitchFamily="49" charset="-122"/>
              </a:rPr>
              <a:t>电容、电感</a:t>
            </a:r>
          </a:p>
        </p:txBody>
      </p:sp>
      <p:sp>
        <p:nvSpPr>
          <p:cNvPr id="252955" name="Text Box 27">
            <a:extLst>
              <a:ext uri="{FF2B5EF4-FFF2-40B4-BE49-F238E27FC236}">
                <a16:creationId xmlns:a16="http://schemas.microsoft.com/office/drawing/2014/main" id="{4FF3429F-7395-4597-A661-F0F0CFECA491}"/>
              </a:ext>
            </a:extLst>
          </p:cNvPr>
          <p:cNvSpPr txBox="1">
            <a:spLocks noChangeArrowheads="1"/>
          </p:cNvSpPr>
          <p:nvPr/>
        </p:nvSpPr>
        <p:spPr bwMode="auto">
          <a:xfrm>
            <a:off x="283024" y="47400"/>
            <a:ext cx="1336279" cy="492443"/>
          </a:xfrm>
          <a:prstGeom prst="rect">
            <a:avLst/>
          </a:prstGeom>
          <a:solidFill>
            <a:srgbClr val="FFD9EC"/>
          </a:solidFill>
          <a:ln w="38100">
            <a:solidFill>
              <a:srgbClr val="FF33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ctr"/>
            <a:r>
              <a:rPr lang="zh-CN" altLang="en-US" sz="2600" b="1">
                <a:latin typeface="黑体" panose="02010609060101010101" pitchFamily="49" charset="-122"/>
                <a:ea typeface="黑体" panose="02010609060101010101" pitchFamily="49" charset="-122"/>
              </a:rPr>
              <a:t>练习</a:t>
            </a:r>
          </a:p>
        </p:txBody>
      </p:sp>
      <p:sp>
        <p:nvSpPr>
          <p:cNvPr id="2" name="灯片编号占位符 1">
            <a:extLst>
              <a:ext uri="{FF2B5EF4-FFF2-40B4-BE49-F238E27FC236}">
                <a16:creationId xmlns:a16="http://schemas.microsoft.com/office/drawing/2014/main" id="{A6B14363-42E7-44D0-AB8C-5335772060F0}"/>
              </a:ext>
            </a:extLst>
          </p:cNvPr>
          <p:cNvSpPr>
            <a:spLocks noGrp="1"/>
          </p:cNvSpPr>
          <p:nvPr>
            <p:ph type="sldNum" sz="quarter" idx="12"/>
          </p:nvPr>
        </p:nvSpPr>
        <p:spPr/>
        <p:txBody>
          <a:bodyPr/>
          <a:lstStyle/>
          <a:p>
            <a:fld id="{DD7B16FF-69CA-4A0B-BD3A-C4B4E2184A49}" type="slidenum">
              <a:rPr lang="zh-CN" altLang="en-US" smtClean="0"/>
              <a:pPr/>
              <a:t>93</a:t>
            </a:fld>
            <a:endParaRPr lang="zh-CN" altLang="en-US" dirty="0"/>
          </a:p>
        </p:txBody>
      </p:sp>
      <mc:AlternateContent xmlns:mc="http://schemas.openxmlformats.org/markup-compatibility/2006">
        <mc:Choice xmlns:p14="http://schemas.microsoft.com/office/powerpoint/2010/main" Requires="p14">
          <p:contentPart p14:bwMode="auto" r:id="rId15">
            <p14:nvContentPartPr>
              <p14:cNvPr id="3" name="墨迹 2">
                <a:extLst>
                  <a:ext uri="{FF2B5EF4-FFF2-40B4-BE49-F238E27FC236}">
                    <a16:creationId xmlns:a16="http://schemas.microsoft.com/office/drawing/2014/main" id="{E5E66D46-83B7-4B2C-B33F-609579DEA8B7}"/>
                  </a:ext>
                </a:extLst>
              </p14:cNvPr>
              <p14:cNvContentPartPr/>
              <p14:nvPr/>
            </p14:nvContentPartPr>
            <p14:xfrm>
              <a:off x="1829100" y="47700"/>
              <a:ext cx="5948670" cy="655590"/>
            </p14:xfrm>
          </p:contentPart>
        </mc:Choice>
        <mc:Fallback>
          <p:pic>
            <p:nvPicPr>
              <p:cNvPr id="3" name="墨迹 2">
                <a:extLst>
                  <a:ext uri="{FF2B5EF4-FFF2-40B4-BE49-F238E27FC236}">
                    <a16:creationId xmlns:a16="http://schemas.microsoft.com/office/drawing/2014/main" id="{E5E66D46-83B7-4B2C-B33F-609579DEA8B7}"/>
                  </a:ext>
                </a:extLst>
              </p:cNvPr>
              <p:cNvPicPr/>
              <p:nvPr/>
            </p:nvPicPr>
            <p:blipFill>
              <a:blip r:embed="rId16"/>
              <a:stretch>
                <a:fillRect/>
              </a:stretch>
            </p:blipFill>
            <p:spPr>
              <a:xfrm>
                <a:off x="1819740" y="38340"/>
                <a:ext cx="5967390" cy="674311"/>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252930"/>
                                        </p:tgtEl>
                                        <p:attrNameLst>
                                          <p:attrName>style.visibility</p:attrName>
                                        </p:attrNameLst>
                                      </p:cBhvr>
                                      <p:to>
                                        <p:strVal val="visible"/>
                                      </p:to>
                                    </p:set>
                                    <p:animEffect transition="in" filter="strips(downLeft)">
                                      <p:cBhvr>
                                        <p:cTn id="7" dur="500"/>
                                        <p:tgtEl>
                                          <p:spTgt spid="2529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nodeType="clickEffect">
                                  <p:stCondLst>
                                    <p:cond delay="0"/>
                                  </p:stCondLst>
                                  <p:childTnLst>
                                    <p:set>
                                      <p:cBhvr>
                                        <p:cTn id="11" dur="1" fill="hold">
                                          <p:stCondLst>
                                            <p:cond delay="0"/>
                                          </p:stCondLst>
                                        </p:cTn>
                                        <p:tgtEl>
                                          <p:spTgt spid="252935"/>
                                        </p:tgtEl>
                                        <p:attrNameLst>
                                          <p:attrName>style.visibility</p:attrName>
                                        </p:attrNameLst>
                                      </p:cBhvr>
                                      <p:to>
                                        <p:strVal val="visible"/>
                                      </p:to>
                                    </p:set>
                                    <p:animEffect transition="in" filter="barn(inHorizontal)">
                                      <p:cBhvr>
                                        <p:cTn id="12" dur="500"/>
                                        <p:tgtEl>
                                          <p:spTgt spid="2529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nodeType="clickEffect">
                                  <p:stCondLst>
                                    <p:cond delay="0"/>
                                  </p:stCondLst>
                                  <p:childTnLst>
                                    <p:set>
                                      <p:cBhvr>
                                        <p:cTn id="16" dur="1" fill="hold">
                                          <p:stCondLst>
                                            <p:cond delay="0"/>
                                          </p:stCondLst>
                                        </p:cTn>
                                        <p:tgtEl>
                                          <p:spTgt spid="252947"/>
                                        </p:tgtEl>
                                        <p:attrNameLst>
                                          <p:attrName>style.visibility</p:attrName>
                                        </p:attrNameLst>
                                      </p:cBhvr>
                                      <p:to>
                                        <p:strVal val="visible"/>
                                      </p:to>
                                    </p:set>
                                    <p:animEffect transition="in" filter="barn(outHorizontal)">
                                      <p:cBhvr>
                                        <p:cTn id="17" dur="500"/>
                                        <p:tgtEl>
                                          <p:spTgt spid="2529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10" fill="hold" grpId="0" nodeType="clickEffect">
                                  <p:stCondLst>
                                    <p:cond delay="0"/>
                                  </p:stCondLst>
                                  <p:childTnLst>
                                    <p:set>
                                      <p:cBhvr>
                                        <p:cTn id="21" dur="1" fill="hold">
                                          <p:stCondLst>
                                            <p:cond delay="0"/>
                                          </p:stCondLst>
                                        </p:cTn>
                                        <p:tgtEl>
                                          <p:spTgt spid="252952"/>
                                        </p:tgtEl>
                                        <p:attrNameLst>
                                          <p:attrName>style.visibility</p:attrName>
                                        </p:attrNameLst>
                                      </p:cBhvr>
                                      <p:to>
                                        <p:strVal val="visible"/>
                                      </p:to>
                                    </p:set>
                                    <p:anim calcmode="lin" valueType="num">
                                      <p:cBhvr>
                                        <p:cTn id="22" dur="500" fill="hold"/>
                                        <p:tgtEl>
                                          <p:spTgt spid="252952"/>
                                        </p:tgtEl>
                                        <p:attrNameLst>
                                          <p:attrName>ppt_w</p:attrName>
                                        </p:attrNameLst>
                                      </p:cBhvr>
                                      <p:tavLst>
                                        <p:tav tm="0">
                                          <p:val>
                                            <p:fltVal val="0"/>
                                          </p:val>
                                        </p:tav>
                                        <p:tav tm="100000">
                                          <p:val>
                                            <p:strVal val="#ppt_w"/>
                                          </p:val>
                                        </p:tav>
                                      </p:tavLst>
                                    </p:anim>
                                    <p:anim calcmode="lin" valueType="num">
                                      <p:cBhvr>
                                        <p:cTn id="23" dur="500" fill="hold"/>
                                        <p:tgtEl>
                                          <p:spTgt spid="252952"/>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10" fill="hold" grpId="0" nodeType="clickEffect">
                                  <p:stCondLst>
                                    <p:cond delay="0"/>
                                  </p:stCondLst>
                                  <p:childTnLst>
                                    <p:set>
                                      <p:cBhvr>
                                        <p:cTn id="27" dur="1" fill="hold">
                                          <p:stCondLst>
                                            <p:cond delay="0"/>
                                          </p:stCondLst>
                                        </p:cTn>
                                        <p:tgtEl>
                                          <p:spTgt spid="252953"/>
                                        </p:tgtEl>
                                        <p:attrNameLst>
                                          <p:attrName>style.visibility</p:attrName>
                                        </p:attrNameLst>
                                      </p:cBhvr>
                                      <p:to>
                                        <p:strVal val="visible"/>
                                      </p:to>
                                    </p:set>
                                    <p:anim calcmode="lin" valueType="num">
                                      <p:cBhvr>
                                        <p:cTn id="28" dur="500" fill="hold"/>
                                        <p:tgtEl>
                                          <p:spTgt spid="252953"/>
                                        </p:tgtEl>
                                        <p:attrNameLst>
                                          <p:attrName>ppt_w</p:attrName>
                                        </p:attrNameLst>
                                      </p:cBhvr>
                                      <p:tavLst>
                                        <p:tav tm="0">
                                          <p:val>
                                            <p:fltVal val="0"/>
                                          </p:val>
                                        </p:tav>
                                        <p:tav tm="100000">
                                          <p:val>
                                            <p:strVal val="#ppt_w"/>
                                          </p:val>
                                        </p:tav>
                                      </p:tavLst>
                                    </p:anim>
                                    <p:anim calcmode="lin" valueType="num">
                                      <p:cBhvr>
                                        <p:cTn id="29" dur="500" fill="hold"/>
                                        <p:tgtEl>
                                          <p:spTgt spid="252953"/>
                                        </p:tgtEl>
                                        <p:attrNameLst>
                                          <p:attrName>ppt_h</p:attrName>
                                        </p:attrNameLst>
                                      </p:cBhvr>
                                      <p:tavLst>
                                        <p:tav tm="0">
                                          <p:val>
                                            <p:strVal val="#ppt_h"/>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7" presetClass="entr" presetSubtype="10" fill="hold" grpId="0" nodeType="clickEffect">
                                  <p:stCondLst>
                                    <p:cond delay="0"/>
                                  </p:stCondLst>
                                  <p:childTnLst>
                                    <p:set>
                                      <p:cBhvr>
                                        <p:cTn id="33" dur="1" fill="hold">
                                          <p:stCondLst>
                                            <p:cond delay="0"/>
                                          </p:stCondLst>
                                        </p:cTn>
                                        <p:tgtEl>
                                          <p:spTgt spid="252954"/>
                                        </p:tgtEl>
                                        <p:attrNameLst>
                                          <p:attrName>style.visibility</p:attrName>
                                        </p:attrNameLst>
                                      </p:cBhvr>
                                      <p:to>
                                        <p:strVal val="visible"/>
                                      </p:to>
                                    </p:set>
                                    <p:anim calcmode="lin" valueType="num">
                                      <p:cBhvr>
                                        <p:cTn id="34" dur="500" fill="hold"/>
                                        <p:tgtEl>
                                          <p:spTgt spid="252954"/>
                                        </p:tgtEl>
                                        <p:attrNameLst>
                                          <p:attrName>ppt_w</p:attrName>
                                        </p:attrNameLst>
                                      </p:cBhvr>
                                      <p:tavLst>
                                        <p:tav tm="0">
                                          <p:val>
                                            <p:fltVal val="0"/>
                                          </p:val>
                                        </p:tav>
                                        <p:tav tm="100000">
                                          <p:val>
                                            <p:strVal val="#ppt_w"/>
                                          </p:val>
                                        </p:tav>
                                      </p:tavLst>
                                    </p:anim>
                                    <p:anim calcmode="lin" valueType="num">
                                      <p:cBhvr>
                                        <p:cTn id="35" dur="500" fill="hold"/>
                                        <p:tgtEl>
                                          <p:spTgt spid="25295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52" grpId="0" autoUpdateAnimBg="0"/>
      <p:bldP spid="252953" grpId="0" autoUpdateAnimBg="0"/>
      <p:bldP spid="252954" grpId="0"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5" name="Text Box 1027">
            <a:extLst>
              <a:ext uri="{FF2B5EF4-FFF2-40B4-BE49-F238E27FC236}">
                <a16:creationId xmlns:a16="http://schemas.microsoft.com/office/drawing/2014/main" id="{B2510FA8-31B3-4A60-818E-91D43ACDA97D}"/>
              </a:ext>
            </a:extLst>
          </p:cNvPr>
          <p:cNvSpPr txBox="1">
            <a:spLocks noChangeArrowheads="1"/>
          </p:cNvSpPr>
          <p:nvPr/>
        </p:nvSpPr>
        <p:spPr bwMode="auto">
          <a:xfrm>
            <a:off x="454025" y="136083"/>
            <a:ext cx="843557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、判断下面的式子何时成立？（从阻抗角的角度）</a:t>
            </a:r>
          </a:p>
        </p:txBody>
      </p:sp>
      <p:grpSp>
        <p:nvGrpSpPr>
          <p:cNvPr id="253956" name="Group 1028">
            <a:extLst>
              <a:ext uri="{FF2B5EF4-FFF2-40B4-BE49-F238E27FC236}">
                <a16:creationId xmlns:a16="http://schemas.microsoft.com/office/drawing/2014/main" id="{F4C7E340-DBE6-4D76-AE61-7605E6065800}"/>
              </a:ext>
            </a:extLst>
          </p:cNvPr>
          <p:cNvGrpSpPr>
            <a:grpSpLocks/>
          </p:cNvGrpSpPr>
          <p:nvPr/>
        </p:nvGrpSpPr>
        <p:grpSpPr bwMode="auto">
          <a:xfrm>
            <a:off x="1263676" y="756445"/>
            <a:ext cx="1841896" cy="1986360"/>
            <a:chOff x="912" y="2976"/>
            <a:chExt cx="1071" cy="1155"/>
          </a:xfrm>
        </p:grpSpPr>
        <p:sp>
          <p:nvSpPr>
            <p:cNvPr id="253957" name="Rectangle 1029">
              <a:extLst>
                <a:ext uri="{FF2B5EF4-FFF2-40B4-BE49-F238E27FC236}">
                  <a16:creationId xmlns:a16="http://schemas.microsoft.com/office/drawing/2014/main" id="{118EF93E-640F-4330-838F-07B53EC85F60}"/>
                </a:ext>
              </a:extLst>
            </p:cNvPr>
            <p:cNvSpPr>
              <a:spLocks noChangeArrowheads="1"/>
            </p:cNvSpPr>
            <p:nvPr/>
          </p:nvSpPr>
          <p:spPr bwMode="auto">
            <a:xfrm>
              <a:off x="912" y="2976"/>
              <a:ext cx="877"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2600" b="1">
                  <a:latin typeface="Times New Roman" panose="02020603050405020304" pitchFamily="18" charset="0"/>
                  <a:ea typeface="黑体" panose="02010609060101010101" pitchFamily="49" charset="-122"/>
                  <a:cs typeface="Times New Roman" panose="02020603050405020304" pitchFamily="18" charset="0"/>
                </a:rPr>
                <a:t>U</a:t>
              </a:r>
              <a:r>
                <a:rPr lang="en-US" altLang="zh-CN" sz="2600" b="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=U</a:t>
              </a:r>
              <a:r>
                <a:rPr lang="en-US" altLang="zh-CN" sz="2600" b="1" baseline="-2500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1</a:t>
              </a:r>
              <a:r>
                <a:rPr lang="en-US" altLang="zh-CN" sz="2600" b="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+U</a:t>
              </a:r>
              <a:r>
                <a:rPr lang="en-US" altLang="zh-CN" sz="2600" b="1" baseline="-2500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2</a:t>
              </a:r>
            </a:p>
          </p:txBody>
        </p:sp>
        <p:graphicFrame>
          <p:nvGraphicFramePr>
            <p:cNvPr id="253958" name="Object 1030">
              <a:extLst>
                <a:ext uri="{FF2B5EF4-FFF2-40B4-BE49-F238E27FC236}">
                  <a16:creationId xmlns:a16="http://schemas.microsoft.com/office/drawing/2014/main" id="{00AE44E4-F1FB-4A68-AC94-56E84514FE5F}"/>
                </a:ext>
              </a:extLst>
            </p:cNvPr>
            <p:cNvGraphicFramePr>
              <a:graphicFrameLocks noChangeAspect="1"/>
            </p:cNvGraphicFramePr>
            <p:nvPr>
              <p:extLst>
                <p:ext uri="{D42A27DB-BD31-4B8C-83A1-F6EECF244321}">
                  <p14:modId xmlns:p14="http://schemas.microsoft.com/office/powerpoint/2010/main" val="816244287"/>
                </p:ext>
              </p:extLst>
            </p:nvPr>
          </p:nvGraphicFramePr>
          <p:xfrm>
            <a:off x="925" y="3383"/>
            <a:ext cx="1058" cy="326"/>
          </p:xfrm>
          <a:graphic>
            <a:graphicData uri="http://schemas.openxmlformats.org/presentationml/2006/ole">
              <mc:AlternateContent xmlns:mc="http://schemas.openxmlformats.org/markup-compatibility/2006">
                <mc:Choice xmlns:v="urn:schemas-microsoft-com:vml" Requires="v">
                  <p:oleObj spid="_x0000_s325022" name="公式" r:id="rId3" imgW="939600" imgH="279360" progId="Equation.3">
                    <p:embed/>
                  </p:oleObj>
                </mc:Choice>
                <mc:Fallback>
                  <p:oleObj name="公式" r:id="rId3" imgW="939600" imgH="279360" progId="Equation.3">
                    <p:embed/>
                    <p:pic>
                      <p:nvPicPr>
                        <p:cNvPr id="0" name="Object 10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 y="3383"/>
                          <a:ext cx="1058" cy="326"/>
                        </a:xfrm>
                        <a:prstGeom prst="rect">
                          <a:avLst/>
                        </a:prstGeom>
                        <a:noFill/>
                        <a:ln>
                          <a:noFill/>
                        </a:ln>
                        <a:effectLst/>
                      </p:spPr>
                    </p:pic>
                  </p:oleObj>
                </mc:Fallback>
              </mc:AlternateContent>
            </a:graphicData>
          </a:graphic>
        </p:graphicFrame>
        <p:sp>
          <p:nvSpPr>
            <p:cNvPr id="253959" name="Rectangle 1031">
              <a:extLst>
                <a:ext uri="{FF2B5EF4-FFF2-40B4-BE49-F238E27FC236}">
                  <a16:creationId xmlns:a16="http://schemas.microsoft.com/office/drawing/2014/main" id="{2FF249F5-F9F4-49EC-A796-BE5E7E5206B4}"/>
                </a:ext>
              </a:extLst>
            </p:cNvPr>
            <p:cNvSpPr>
              <a:spLocks noChangeArrowheads="1"/>
            </p:cNvSpPr>
            <p:nvPr/>
          </p:nvSpPr>
          <p:spPr bwMode="auto">
            <a:xfrm>
              <a:off x="912" y="3845"/>
              <a:ext cx="831"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2600" b="1">
                  <a:latin typeface="Times New Roman" panose="02020603050405020304" pitchFamily="18" charset="0"/>
                  <a:ea typeface="黑体" panose="02010609060101010101" pitchFamily="49" charset="-122"/>
                  <a:cs typeface="Times New Roman" panose="02020603050405020304" pitchFamily="18" charset="0"/>
                </a:rPr>
                <a:t>U</a:t>
              </a:r>
              <a:r>
                <a:rPr lang="en-US" altLang="zh-CN" sz="2600" b="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=U</a:t>
              </a:r>
              <a:r>
                <a:rPr lang="en-US" altLang="zh-CN" sz="2600" b="1" baseline="-2500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1</a:t>
              </a:r>
              <a:r>
                <a:rPr lang="en-US" altLang="zh-CN" sz="2600" b="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-U</a:t>
              </a:r>
              <a:r>
                <a:rPr lang="en-US" altLang="zh-CN" sz="2600" b="1" baseline="-2500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2</a:t>
              </a:r>
            </a:p>
          </p:txBody>
        </p:sp>
      </p:grpSp>
      <p:sp>
        <p:nvSpPr>
          <p:cNvPr id="253960" name="Text Box 1032">
            <a:extLst>
              <a:ext uri="{FF2B5EF4-FFF2-40B4-BE49-F238E27FC236}">
                <a16:creationId xmlns:a16="http://schemas.microsoft.com/office/drawing/2014/main" id="{F6655577-473E-4871-BBAE-9D8440429478}"/>
              </a:ext>
            </a:extLst>
          </p:cNvPr>
          <p:cNvSpPr txBox="1">
            <a:spLocks noChangeArrowheads="1"/>
          </p:cNvSpPr>
          <p:nvPr/>
        </p:nvSpPr>
        <p:spPr bwMode="auto">
          <a:xfrm>
            <a:off x="4010634" y="746126"/>
            <a:ext cx="421005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600" b="1">
                <a:solidFill>
                  <a:srgbClr val="CC0066"/>
                </a:solidFill>
                <a:latin typeface="Times New Roman" panose="02020603050405020304" pitchFamily="18" charset="0"/>
                <a:ea typeface="黑体" panose="02010609060101010101" pitchFamily="49" charset="-122"/>
                <a:cs typeface="Times New Roman" panose="02020603050405020304" pitchFamily="18" charset="0"/>
              </a:rPr>
              <a:t>串联阻抗的阻抗角相同</a:t>
            </a:r>
          </a:p>
        </p:txBody>
      </p:sp>
      <p:sp>
        <p:nvSpPr>
          <p:cNvPr id="253961" name="Text Box 1033">
            <a:extLst>
              <a:ext uri="{FF2B5EF4-FFF2-40B4-BE49-F238E27FC236}">
                <a16:creationId xmlns:a16="http://schemas.microsoft.com/office/drawing/2014/main" id="{1A9EEC7B-6B6F-4B46-8E14-F14E06353F90}"/>
              </a:ext>
            </a:extLst>
          </p:cNvPr>
          <p:cNvSpPr txBox="1">
            <a:spLocks noChangeArrowheads="1"/>
          </p:cNvSpPr>
          <p:nvPr/>
        </p:nvSpPr>
        <p:spPr bwMode="auto">
          <a:xfrm>
            <a:off x="3996876" y="1428883"/>
            <a:ext cx="47879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600" b="1">
                <a:solidFill>
                  <a:srgbClr val="CC0066"/>
                </a:solidFill>
                <a:latin typeface="Times New Roman" panose="02020603050405020304" pitchFamily="18" charset="0"/>
                <a:ea typeface="黑体" panose="02010609060101010101" pitchFamily="49" charset="-122"/>
                <a:cs typeface="Times New Roman" panose="02020603050405020304" pitchFamily="18" charset="0"/>
              </a:rPr>
              <a:t>串联阻抗的阻抗角相差</a:t>
            </a:r>
            <a:r>
              <a:rPr lang="en-US" altLang="zh-CN" sz="2600" b="1">
                <a:solidFill>
                  <a:srgbClr val="CC0066"/>
                </a:solidFill>
                <a:latin typeface="Times New Roman" panose="02020603050405020304" pitchFamily="18" charset="0"/>
                <a:ea typeface="黑体" panose="02010609060101010101" pitchFamily="49" charset="-122"/>
                <a:cs typeface="Times New Roman" panose="02020603050405020304" pitchFamily="18" charset="0"/>
              </a:rPr>
              <a:t>90</a:t>
            </a:r>
            <a:r>
              <a:rPr lang="en-US" altLang="zh-CN" sz="2600" b="1">
                <a:solidFill>
                  <a:srgbClr val="CC0066"/>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endParaRPr lang="en-US" altLang="zh-CN" sz="2600" b="1">
              <a:solidFill>
                <a:srgbClr val="CC00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53962" name="Text Box 1034">
            <a:extLst>
              <a:ext uri="{FF2B5EF4-FFF2-40B4-BE49-F238E27FC236}">
                <a16:creationId xmlns:a16="http://schemas.microsoft.com/office/drawing/2014/main" id="{B39EF75C-6DE2-470B-8211-0C80B73E51B7}"/>
              </a:ext>
            </a:extLst>
          </p:cNvPr>
          <p:cNvSpPr txBox="1">
            <a:spLocks noChangeArrowheads="1"/>
          </p:cNvSpPr>
          <p:nvPr/>
        </p:nvSpPr>
        <p:spPr bwMode="auto">
          <a:xfrm>
            <a:off x="3996876" y="2209669"/>
            <a:ext cx="503555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600" b="1">
                <a:solidFill>
                  <a:srgbClr val="CC0066"/>
                </a:solidFill>
                <a:latin typeface="Times New Roman" panose="02020603050405020304" pitchFamily="18" charset="0"/>
                <a:ea typeface="黑体" panose="02010609060101010101" pitchFamily="49" charset="-122"/>
                <a:cs typeface="Times New Roman" panose="02020603050405020304" pitchFamily="18" charset="0"/>
              </a:rPr>
              <a:t>串联阻抗的阻抗角相差</a:t>
            </a:r>
            <a:r>
              <a:rPr lang="en-US" altLang="zh-CN" sz="2600" b="1">
                <a:solidFill>
                  <a:srgbClr val="CC0066"/>
                </a:solidFill>
                <a:latin typeface="Times New Roman" panose="02020603050405020304" pitchFamily="18" charset="0"/>
                <a:ea typeface="黑体" panose="02010609060101010101" pitchFamily="49" charset="-122"/>
                <a:cs typeface="Times New Roman" panose="02020603050405020304" pitchFamily="18" charset="0"/>
              </a:rPr>
              <a:t>180</a:t>
            </a:r>
            <a:r>
              <a:rPr lang="en-US" altLang="zh-CN" sz="2600" b="1">
                <a:solidFill>
                  <a:srgbClr val="CC0066"/>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endParaRPr lang="en-US" altLang="zh-CN" sz="2600" b="1">
              <a:solidFill>
                <a:srgbClr val="CC0066"/>
              </a:solidFill>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253968" name="Group 1040">
            <a:extLst>
              <a:ext uri="{FF2B5EF4-FFF2-40B4-BE49-F238E27FC236}">
                <a16:creationId xmlns:a16="http://schemas.microsoft.com/office/drawing/2014/main" id="{A5072159-FAA5-4D07-A993-BAC28A9ACACE}"/>
              </a:ext>
            </a:extLst>
          </p:cNvPr>
          <p:cNvGrpSpPr>
            <a:grpSpLocks/>
          </p:cNvGrpSpPr>
          <p:nvPr/>
        </p:nvGrpSpPr>
        <p:grpSpPr bwMode="auto">
          <a:xfrm>
            <a:off x="454025" y="2751403"/>
            <a:ext cx="9149292" cy="1824700"/>
            <a:chOff x="48" y="1750"/>
            <a:chExt cx="5119" cy="1061"/>
          </a:xfrm>
        </p:grpSpPr>
        <p:sp>
          <p:nvSpPr>
            <p:cNvPr id="253964" name="Text Box 1036">
              <a:extLst>
                <a:ext uri="{FF2B5EF4-FFF2-40B4-BE49-F238E27FC236}">
                  <a16:creationId xmlns:a16="http://schemas.microsoft.com/office/drawing/2014/main" id="{7AF63363-772C-4B28-BC04-9A18AC4A13B0}"/>
                </a:ext>
              </a:extLst>
            </p:cNvPr>
            <p:cNvSpPr txBox="1">
              <a:spLocks noChangeArrowheads="1"/>
            </p:cNvSpPr>
            <p:nvPr/>
          </p:nvSpPr>
          <p:spPr bwMode="auto">
            <a:xfrm>
              <a:off x="48" y="1750"/>
              <a:ext cx="481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2600" b="1">
                  <a:latin typeface="Times New Roman" panose="02020603050405020304" pitchFamily="18" charset="0"/>
                  <a:ea typeface="黑体" panose="02010609060101010101" pitchFamily="49" charset="-122"/>
                  <a:cs typeface="Times New Roman" panose="02020603050405020304" pitchFamily="18" charset="0"/>
                </a:rPr>
                <a:t>4</a:t>
              </a:r>
              <a:r>
                <a:rPr lang="zh-CN" altLang="en-US" sz="2600" b="1">
                  <a:latin typeface="Times New Roman" panose="02020603050405020304" pitchFamily="18" charset="0"/>
                  <a:ea typeface="黑体" panose="02010609060101010101" pitchFamily="49" charset="-122"/>
                  <a:cs typeface="Times New Roman" panose="02020603050405020304" pitchFamily="18" charset="0"/>
                </a:rPr>
                <a:t>、串联电路中，已知</a:t>
              </a:r>
              <a:r>
                <a:rPr lang="en-US" altLang="zh-CN" sz="2600" b="1">
                  <a:latin typeface="Times New Roman" panose="02020603050405020304" pitchFamily="18" charset="0"/>
                  <a:ea typeface="黑体" panose="02010609060101010101" pitchFamily="49" charset="-122"/>
                  <a:cs typeface="Times New Roman" panose="02020603050405020304" pitchFamily="18" charset="0"/>
                </a:rPr>
                <a:t>Z</a:t>
              </a:r>
              <a:r>
                <a:rPr lang="en-US" altLang="zh-CN" sz="2600" b="1" baseline="-2500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1</a:t>
              </a:r>
              <a:r>
                <a:rPr lang="en-US" altLang="zh-CN" sz="2600" b="1">
                  <a:latin typeface="Times New Roman" panose="02020603050405020304" pitchFamily="18" charset="0"/>
                  <a:ea typeface="黑体" panose="02010609060101010101" pitchFamily="49" charset="-122"/>
                  <a:cs typeface="Times New Roman" panose="02020603050405020304" pitchFamily="18" charset="0"/>
                </a:rPr>
                <a:t>=2+j2</a:t>
              </a:r>
              <a:r>
                <a:rPr lang="en-US" altLang="zh-CN" sz="2600" b="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zh-CN" altLang="en-US" sz="2600" b="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en-US" altLang="zh-CN" sz="2600" b="1">
                  <a:latin typeface="Times New Roman" panose="02020603050405020304" pitchFamily="18" charset="0"/>
                  <a:ea typeface="黑体" panose="02010609060101010101" pitchFamily="49" charset="-122"/>
                  <a:cs typeface="Times New Roman" panose="02020603050405020304" pitchFamily="18" charset="0"/>
                </a:rPr>
                <a:t>Z</a:t>
              </a:r>
              <a:r>
                <a:rPr lang="en-US" altLang="zh-CN" sz="2600" b="1" baseline="-2500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2</a:t>
              </a:r>
              <a:r>
                <a:rPr lang="en-US" altLang="zh-CN" sz="2600" b="1">
                  <a:latin typeface="Times New Roman" panose="02020603050405020304" pitchFamily="18" charset="0"/>
                  <a:ea typeface="黑体" panose="02010609060101010101" pitchFamily="49" charset="-122"/>
                  <a:cs typeface="Times New Roman" panose="02020603050405020304" pitchFamily="18" charset="0"/>
                </a:rPr>
                <a:t>=2-j2</a:t>
              </a:r>
              <a:r>
                <a:rPr lang="en-US" altLang="zh-CN" sz="2600" b="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p>
          </p:txBody>
        </p:sp>
        <p:graphicFrame>
          <p:nvGraphicFramePr>
            <p:cNvPr id="253965" name="Object 1037">
              <a:extLst>
                <a:ext uri="{FF2B5EF4-FFF2-40B4-BE49-F238E27FC236}">
                  <a16:creationId xmlns:a16="http://schemas.microsoft.com/office/drawing/2014/main" id="{E36FCF7D-8A47-471C-B768-BFB49D4EB2B4}"/>
                </a:ext>
              </a:extLst>
            </p:cNvPr>
            <p:cNvGraphicFramePr>
              <a:graphicFrameLocks noChangeAspect="1"/>
            </p:cNvGraphicFramePr>
            <p:nvPr>
              <p:extLst>
                <p:ext uri="{D42A27DB-BD31-4B8C-83A1-F6EECF244321}">
                  <p14:modId xmlns:p14="http://schemas.microsoft.com/office/powerpoint/2010/main" val="4246337909"/>
                </p:ext>
              </p:extLst>
            </p:nvPr>
          </p:nvGraphicFramePr>
          <p:xfrm>
            <a:off x="594" y="2143"/>
            <a:ext cx="1544" cy="329"/>
          </p:xfrm>
          <a:graphic>
            <a:graphicData uri="http://schemas.openxmlformats.org/presentationml/2006/ole">
              <mc:AlternateContent xmlns:mc="http://schemas.openxmlformats.org/markup-compatibility/2006">
                <mc:Choice xmlns:v="urn:schemas-microsoft-com:vml" Requires="v">
                  <p:oleObj spid="_x0000_s325023" name="Equation" r:id="rId5" imgW="1130040" imgH="241200" progId="Equation.3">
                    <p:embed/>
                  </p:oleObj>
                </mc:Choice>
                <mc:Fallback>
                  <p:oleObj name="Equation" r:id="rId5" imgW="1130040" imgH="241200" progId="Equation.3">
                    <p:embed/>
                    <p:pic>
                      <p:nvPicPr>
                        <p:cNvPr id="0" name="Object 10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 y="2143"/>
                          <a:ext cx="1544" cy="329"/>
                        </a:xfrm>
                        <a:prstGeom prst="rect">
                          <a:avLst/>
                        </a:prstGeom>
                        <a:noFill/>
                        <a:ln>
                          <a:noFill/>
                        </a:ln>
                        <a:effectLst/>
                      </p:spPr>
                    </p:pic>
                  </p:oleObj>
                </mc:Fallback>
              </mc:AlternateContent>
            </a:graphicData>
          </a:graphic>
        </p:graphicFrame>
        <p:sp>
          <p:nvSpPr>
            <p:cNvPr id="253966" name="Text Box 1038">
              <a:extLst>
                <a:ext uri="{FF2B5EF4-FFF2-40B4-BE49-F238E27FC236}">
                  <a16:creationId xmlns:a16="http://schemas.microsoft.com/office/drawing/2014/main" id="{2D23D709-777D-472F-8713-D7EF78187125}"/>
                </a:ext>
              </a:extLst>
            </p:cNvPr>
            <p:cNvSpPr txBox="1">
              <a:spLocks noChangeArrowheads="1"/>
            </p:cNvSpPr>
            <p:nvPr/>
          </p:nvSpPr>
          <p:spPr bwMode="auto">
            <a:xfrm>
              <a:off x="363" y="2518"/>
              <a:ext cx="1584"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600" b="1">
                  <a:latin typeface="Times New Roman" panose="02020603050405020304" pitchFamily="18" charset="0"/>
                  <a:ea typeface="黑体" panose="02010609060101010101" pitchFamily="49" charset="-122"/>
                  <a:cs typeface="Times New Roman" panose="02020603050405020304" pitchFamily="18" charset="0"/>
                </a:rPr>
                <a:t>求：（</a:t>
              </a:r>
              <a:r>
                <a:rPr lang="en-US" altLang="zh-CN" sz="2600" b="1">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pitchFamily="2" charset="2"/>
                </a:rPr>
                <a:t>1</a:t>
              </a:r>
              <a:r>
                <a:rPr lang="zh-CN" altLang="en-US" sz="2600" b="1">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pitchFamily="2" charset="2"/>
                </a:rPr>
                <a:t>）</a:t>
              </a:r>
              <a:r>
                <a:rPr lang="en-US" altLang="zh-CN" sz="2600" b="1" i="1">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pitchFamily="2" charset="2"/>
                </a:rPr>
                <a:t>u</a:t>
              </a:r>
              <a:r>
                <a:rPr lang="zh-CN" altLang="en-US" sz="2600" b="1">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pitchFamily="2" charset="2"/>
                </a:rPr>
                <a:t>；</a:t>
              </a:r>
              <a:endParaRPr lang="zh-CN" altLang="en-US" sz="2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53967" name="Text Box 1039">
              <a:extLst>
                <a:ext uri="{FF2B5EF4-FFF2-40B4-BE49-F238E27FC236}">
                  <a16:creationId xmlns:a16="http://schemas.microsoft.com/office/drawing/2014/main" id="{C4DF7BB3-47DF-4EA5-9336-6E31219FE831}"/>
                </a:ext>
              </a:extLst>
            </p:cNvPr>
            <p:cNvSpPr txBox="1">
              <a:spLocks noChangeArrowheads="1"/>
            </p:cNvSpPr>
            <p:nvPr/>
          </p:nvSpPr>
          <p:spPr bwMode="auto">
            <a:xfrm>
              <a:off x="1663" y="2525"/>
              <a:ext cx="3504"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600" b="1">
                  <a:latin typeface="Times New Roman" panose="02020603050405020304" pitchFamily="18" charset="0"/>
                  <a:ea typeface="黑体" panose="02010609060101010101" pitchFamily="49" charset="-122"/>
                  <a:cs typeface="Times New Roman" panose="02020603050405020304" pitchFamily="18" charset="0"/>
                </a:rPr>
                <a:t>（</a:t>
              </a:r>
              <a:r>
                <a:rPr lang="en-US" altLang="zh-CN" sz="2600" b="1">
                  <a:latin typeface="Times New Roman" panose="02020603050405020304" pitchFamily="18" charset="0"/>
                  <a:ea typeface="黑体" panose="02010609060101010101" pitchFamily="49" charset="-122"/>
                  <a:cs typeface="Times New Roman" panose="02020603050405020304" pitchFamily="18" charset="0"/>
                </a:rPr>
                <a:t>2</a:t>
              </a:r>
              <a:r>
                <a:rPr lang="zh-CN" altLang="en-US" sz="2600" b="1">
                  <a:latin typeface="Times New Roman" panose="02020603050405020304" pitchFamily="18" charset="0"/>
                  <a:ea typeface="黑体" panose="02010609060101010101" pitchFamily="49" charset="-122"/>
                  <a:cs typeface="Times New Roman" panose="02020603050405020304" pitchFamily="18" charset="0"/>
                </a:rPr>
                <a:t>）说明电路性质，作等效电路。</a:t>
              </a:r>
            </a:p>
          </p:txBody>
        </p:sp>
      </p:grpSp>
      <p:sp>
        <p:nvSpPr>
          <p:cNvPr id="253969" name="Text Box 1041">
            <a:extLst>
              <a:ext uri="{FF2B5EF4-FFF2-40B4-BE49-F238E27FC236}">
                <a16:creationId xmlns:a16="http://schemas.microsoft.com/office/drawing/2014/main" id="{3E1721A8-234D-4A59-B4DC-1449053AB04F}"/>
              </a:ext>
            </a:extLst>
          </p:cNvPr>
          <p:cNvSpPr txBox="1">
            <a:spLocks noChangeArrowheads="1"/>
          </p:cNvSpPr>
          <p:nvPr/>
        </p:nvSpPr>
        <p:spPr bwMode="auto">
          <a:xfrm>
            <a:off x="619125" y="4742921"/>
            <a:ext cx="41275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600" b="1">
                <a:latin typeface="Times New Roman" panose="02020603050405020304" pitchFamily="18" charset="0"/>
                <a:ea typeface="黑体" panose="02010609060101010101" pitchFamily="49" charset="-122"/>
                <a:cs typeface="Times New Roman" panose="02020603050405020304" pitchFamily="18" charset="0"/>
              </a:rPr>
              <a:t>解</a:t>
            </a:r>
            <a:r>
              <a:rPr lang="zh-CN" altLang="en-US" sz="2600" b="1">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pitchFamily="2" charset="2"/>
              </a:rPr>
              <a:t>：  </a:t>
            </a:r>
            <a:r>
              <a:rPr lang="en-US" altLang="zh-CN" sz="2600" b="1">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pitchFamily="2" charset="2"/>
              </a:rPr>
              <a:t>(1)  </a:t>
            </a:r>
            <a:r>
              <a:rPr lang="en-US" altLang="zh-CN" sz="2600" b="1">
                <a:latin typeface="Times New Roman" panose="02020603050405020304" pitchFamily="18" charset="0"/>
                <a:ea typeface="黑体" panose="02010609060101010101" pitchFamily="49" charset="-122"/>
                <a:cs typeface="Times New Roman" panose="02020603050405020304" pitchFamily="18" charset="0"/>
              </a:rPr>
              <a:t>Z=Z</a:t>
            </a:r>
            <a:r>
              <a:rPr lang="en-US" altLang="zh-CN" sz="2600" b="1" baseline="-2500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1</a:t>
            </a:r>
            <a:r>
              <a:rPr lang="en-US" altLang="zh-CN" sz="2600" b="1">
                <a:latin typeface="Times New Roman" panose="02020603050405020304" pitchFamily="18" charset="0"/>
                <a:ea typeface="黑体" panose="02010609060101010101" pitchFamily="49" charset="-122"/>
                <a:cs typeface="Times New Roman" panose="02020603050405020304" pitchFamily="18" charset="0"/>
              </a:rPr>
              <a:t>+Z</a:t>
            </a:r>
            <a:r>
              <a:rPr lang="en-US" altLang="zh-CN" sz="2600" b="1" baseline="-2500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2</a:t>
            </a:r>
            <a:r>
              <a:rPr lang="en-US" altLang="zh-CN" sz="2600" b="1">
                <a:latin typeface="Times New Roman" panose="02020603050405020304" pitchFamily="18" charset="0"/>
                <a:ea typeface="黑体" panose="02010609060101010101" pitchFamily="49" charset="-122"/>
                <a:cs typeface="Times New Roman" panose="02020603050405020304" pitchFamily="18" charset="0"/>
              </a:rPr>
              <a:t>=4 </a:t>
            </a:r>
            <a:r>
              <a:rPr lang="en-US" altLang="zh-CN" sz="2600" b="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p>
        </p:txBody>
      </p:sp>
      <p:graphicFrame>
        <p:nvGraphicFramePr>
          <p:cNvPr id="253970" name="Object 1042">
            <a:extLst>
              <a:ext uri="{FF2B5EF4-FFF2-40B4-BE49-F238E27FC236}">
                <a16:creationId xmlns:a16="http://schemas.microsoft.com/office/drawing/2014/main" id="{95282ED2-79F3-4655-A61E-F7B52CDB3D78}"/>
              </a:ext>
            </a:extLst>
          </p:cNvPr>
          <p:cNvGraphicFramePr>
            <a:graphicFrameLocks noChangeAspect="1"/>
          </p:cNvGraphicFramePr>
          <p:nvPr>
            <p:extLst>
              <p:ext uri="{D42A27DB-BD31-4B8C-83A1-F6EECF244321}">
                <p14:modId xmlns:p14="http://schemas.microsoft.com/office/powerpoint/2010/main" val="155766862"/>
              </p:ext>
            </p:extLst>
          </p:nvPr>
        </p:nvGraphicFramePr>
        <p:xfrm>
          <a:off x="2196663" y="5303248"/>
          <a:ext cx="6473359" cy="580218"/>
        </p:xfrm>
        <a:graphic>
          <a:graphicData uri="http://schemas.openxmlformats.org/presentationml/2006/ole">
            <mc:AlternateContent xmlns:mc="http://schemas.openxmlformats.org/markup-compatibility/2006">
              <mc:Choice xmlns:v="urn:schemas-microsoft-com:vml" Requires="v">
                <p:oleObj spid="_x0000_s325024" name="Equation" r:id="rId7" imgW="2692080" imgH="241200" progId="Equation.3">
                  <p:embed/>
                </p:oleObj>
              </mc:Choice>
              <mc:Fallback>
                <p:oleObj name="Equation" r:id="rId7" imgW="2692080" imgH="241200" progId="Equation.3">
                  <p:embed/>
                  <p:pic>
                    <p:nvPicPr>
                      <p:cNvPr id="0" name="Object 10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6663" y="5303248"/>
                        <a:ext cx="6473359" cy="580218"/>
                      </a:xfrm>
                      <a:prstGeom prst="rect">
                        <a:avLst/>
                      </a:prstGeom>
                      <a:noFill/>
                      <a:ln>
                        <a:noFill/>
                      </a:ln>
                      <a:effectLst/>
                    </p:spPr>
                  </p:pic>
                </p:oleObj>
              </mc:Fallback>
            </mc:AlternateContent>
          </a:graphicData>
        </a:graphic>
      </p:graphicFrame>
      <p:sp>
        <p:nvSpPr>
          <p:cNvPr id="253971" name="Text Box 1043">
            <a:extLst>
              <a:ext uri="{FF2B5EF4-FFF2-40B4-BE49-F238E27FC236}">
                <a16:creationId xmlns:a16="http://schemas.microsoft.com/office/drawing/2014/main" id="{46781259-3D05-4D16-8A34-B03102934B70}"/>
              </a:ext>
            </a:extLst>
          </p:cNvPr>
          <p:cNvSpPr txBox="1">
            <a:spLocks noChangeArrowheads="1"/>
          </p:cNvSpPr>
          <p:nvPr/>
        </p:nvSpPr>
        <p:spPr bwMode="auto">
          <a:xfrm>
            <a:off x="1565010" y="6103277"/>
            <a:ext cx="23114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(2)  </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电阻性</a:t>
            </a:r>
          </a:p>
        </p:txBody>
      </p:sp>
      <p:grpSp>
        <p:nvGrpSpPr>
          <p:cNvPr id="253972" name="Group 1044">
            <a:extLst>
              <a:ext uri="{FF2B5EF4-FFF2-40B4-BE49-F238E27FC236}">
                <a16:creationId xmlns:a16="http://schemas.microsoft.com/office/drawing/2014/main" id="{DFD46FD9-D5EB-44E8-AB07-CB85BB25C038}"/>
              </a:ext>
            </a:extLst>
          </p:cNvPr>
          <p:cNvGrpSpPr>
            <a:grpSpLocks/>
          </p:cNvGrpSpPr>
          <p:nvPr/>
        </p:nvGrpSpPr>
        <p:grpSpPr bwMode="auto">
          <a:xfrm>
            <a:off x="4401467" y="5943656"/>
            <a:ext cx="2063750" cy="577850"/>
            <a:chOff x="1392" y="2448"/>
            <a:chExt cx="1200" cy="336"/>
          </a:xfrm>
        </p:grpSpPr>
        <p:sp>
          <p:nvSpPr>
            <p:cNvPr id="253973" name="Line 1045">
              <a:extLst>
                <a:ext uri="{FF2B5EF4-FFF2-40B4-BE49-F238E27FC236}">
                  <a16:creationId xmlns:a16="http://schemas.microsoft.com/office/drawing/2014/main" id="{521F2477-8F51-4722-9D2D-7B8DCDB83F2C}"/>
                </a:ext>
              </a:extLst>
            </p:cNvPr>
            <p:cNvSpPr>
              <a:spLocks noChangeShapeType="1"/>
            </p:cNvSpPr>
            <p:nvPr/>
          </p:nvSpPr>
          <p:spPr bwMode="auto">
            <a:xfrm>
              <a:off x="1392" y="2736"/>
              <a:ext cx="12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53974" name="Rectangle 1046">
              <a:extLst>
                <a:ext uri="{FF2B5EF4-FFF2-40B4-BE49-F238E27FC236}">
                  <a16:creationId xmlns:a16="http://schemas.microsoft.com/office/drawing/2014/main" id="{0D5110CB-4DC7-4947-8528-5F25E81EA8B4}"/>
                </a:ext>
              </a:extLst>
            </p:cNvPr>
            <p:cNvSpPr>
              <a:spLocks noChangeArrowheads="1"/>
            </p:cNvSpPr>
            <p:nvPr/>
          </p:nvSpPr>
          <p:spPr bwMode="auto">
            <a:xfrm>
              <a:off x="1824" y="2688"/>
              <a:ext cx="288" cy="96"/>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53975" name="Text Box 1047">
              <a:extLst>
                <a:ext uri="{FF2B5EF4-FFF2-40B4-BE49-F238E27FC236}">
                  <a16:creationId xmlns:a16="http://schemas.microsoft.com/office/drawing/2014/main" id="{604106FA-AEBC-44C3-97DC-8E9BE258863E}"/>
                </a:ext>
              </a:extLst>
            </p:cNvPr>
            <p:cNvSpPr txBox="1">
              <a:spLocks noChangeArrowheads="1"/>
            </p:cNvSpPr>
            <p:nvPr/>
          </p:nvSpPr>
          <p:spPr bwMode="auto">
            <a:xfrm>
              <a:off x="1776" y="2448"/>
              <a:ext cx="43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4</a:t>
              </a:r>
              <a:r>
                <a:rPr lang="en-US" altLang="zh-CN" sz="2600" b="1">
                  <a:solidFill>
                    <a:schemeClr val="accent2"/>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p>
          </p:txBody>
        </p:sp>
      </p:grpSp>
      <p:sp>
        <p:nvSpPr>
          <p:cNvPr id="2" name="灯片编号占位符 1">
            <a:extLst>
              <a:ext uri="{FF2B5EF4-FFF2-40B4-BE49-F238E27FC236}">
                <a16:creationId xmlns:a16="http://schemas.microsoft.com/office/drawing/2014/main" id="{38484BD6-A61E-4FA8-9B14-6E046F005EBB}"/>
              </a:ext>
            </a:extLst>
          </p:cNvPr>
          <p:cNvSpPr>
            <a:spLocks noGrp="1"/>
          </p:cNvSpPr>
          <p:nvPr>
            <p:ph type="sldNum" sz="quarter" idx="12"/>
          </p:nvPr>
        </p:nvSpPr>
        <p:spPr/>
        <p:txBody>
          <a:bodyPr/>
          <a:lstStyle/>
          <a:p>
            <a:fld id="{DD7B16FF-69CA-4A0B-BD3A-C4B4E2184A49}" type="slidenum">
              <a:rPr lang="zh-CN" altLang="en-US" smtClean="0"/>
              <a:pPr/>
              <a:t>94</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53955"/>
                                        </p:tgtEl>
                                        <p:attrNameLst>
                                          <p:attrName>style.visibility</p:attrName>
                                        </p:attrNameLst>
                                      </p:cBhvr>
                                      <p:to>
                                        <p:strVal val="visible"/>
                                      </p:to>
                                    </p:set>
                                    <p:animEffect transition="in" filter="box(in)">
                                      <p:cBhvr>
                                        <p:cTn id="7" dur="500"/>
                                        <p:tgtEl>
                                          <p:spTgt spid="2539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nodeType="clickEffect">
                                  <p:stCondLst>
                                    <p:cond delay="0"/>
                                  </p:stCondLst>
                                  <p:childTnLst>
                                    <p:set>
                                      <p:cBhvr>
                                        <p:cTn id="11" dur="1" fill="hold">
                                          <p:stCondLst>
                                            <p:cond delay="0"/>
                                          </p:stCondLst>
                                        </p:cTn>
                                        <p:tgtEl>
                                          <p:spTgt spid="253956"/>
                                        </p:tgtEl>
                                        <p:attrNameLst>
                                          <p:attrName>style.visibility</p:attrName>
                                        </p:attrNameLst>
                                      </p:cBhvr>
                                      <p:to>
                                        <p:strVal val="visible"/>
                                      </p:to>
                                    </p:set>
                                    <p:animEffect transition="in" filter="barn(inHorizontal)">
                                      <p:cBhvr>
                                        <p:cTn id="12" dur="500"/>
                                        <p:tgtEl>
                                          <p:spTgt spid="2539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3960"/>
                                        </p:tgtEl>
                                        <p:attrNameLst>
                                          <p:attrName>style.visibility</p:attrName>
                                        </p:attrNameLst>
                                      </p:cBhvr>
                                      <p:to>
                                        <p:strVal val="visible"/>
                                      </p:to>
                                    </p:set>
                                    <p:animEffect transition="in" filter="wipe(left)">
                                      <p:cBhvr>
                                        <p:cTn id="17" dur="500"/>
                                        <p:tgtEl>
                                          <p:spTgt spid="2539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3961"/>
                                        </p:tgtEl>
                                        <p:attrNameLst>
                                          <p:attrName>style.visibility</p:attrName>
                                        </p:attrNameLst>
                                      </p:cBhvr>
                                      <p:to>
                                        <p:strVal val="visible"/>
                                      </p:to>
                                    </p:set>
                                    <p:animEffect transition="in" filter="wipe(left)">
                                      <p:cBhvr>
                                        <p:cTn id="22" dur="500"/>
                                        <p:tgtEl>
                                          <p:spTgt spid="25396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3962"/>
                                        </p:tgtEl>
                                        <p:attrNameLst>
                                          <p:attrName>style.visibility</p:attrName>
                                        </p:attrNameLst>
                                      </p:cBhvr>
                                      <p:to>
                                        <p:strVal val="visible"/>
                                      </p:to>
                                    </p:set>
                                    <p:animEffect transition="in" filter="wipe(left)">
                                      <p:cBhvr>
                                        <p:cTn id="27" dur="500"/>
                                        <p:tgtEl>
                                          <p:spTgt spid="25396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12" fill="hold" nodeType="clickEffect">
                                  <p:stCondLst>
                                    <p:cond delay="0"/>
                                  </p:stCondLst>
                                  <p:childTnLst>
                                    <p:set>
                                      <p:cBhvr>
                                        <p:cTn id="31" dur="1" fill="hold">
                                          <p:stCondLst>
                                            <p:cond delay="0"/>
                                          </p:stCondLst>
                                        </p:cTn>
                                        <p:tgtEl>
                                          <p:spTgt spid="253968"/>
                                        </p:tgtEl>
                                        <p:attrNameLst>
                                          <p:attrName>style.visibility</p:attrName>
                                        </p:attrNameLst>
                                      </p:cBhvr>
                                      <p:to>
                                        <p:strVal val="visible"/>
                                      </p:to>
                                    </p:set>
                                    <p:animEffect transition="in" filter="strips(downLeft)">
                                      <p:cBhvr>
                                        <p:cTn id="32" dur="500"/>
                                        <p:tgtEl>
                                          <p:spTgt spid="25396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53969"/>
                                        </p:tgtEl>
                                        <p:attrNameLst>
                                          <p:attrName>style.visibility</p:attrName>
                                        </p:attrNameLst>
                                      </p:cBhvr>
                                      <p:to>
                                        <p:strVal val="visible"/>
                                      </p:to>
                                    </p:set>
                                    <p:animEffect transition="in" filter="box(in)">
                                      <p:cBhvr>
                                        <p:cTn id="37" dur="500"/>
                                        <p:tgtEl>
                                          <p:spTgt spid="25396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253970"/>
                                        </p:tgtEl>
                                        <p:attrNameLst>
                                          <p:attrName>style.visibility</p:attrName>
                                        </p:attrNameLst>
                                      </p:cBhvr>
                                      <p:to>
                                        <p:strVal val="visible"/>
                                      </p:to>
                                    </p:set>
                                    <p:animEffect transition="in" filter="box(in)">
                                      <p:cBhvr>
                                        <p:cTn id="42" dur="500"/>
                                        <p:tgtEl>
                                          <p:spTgt spid="25397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10" fill="hold" grpId="0" nodeType="clickEffect">
                                  <p:stCondLst>
                                    <p:cond delay="0"/>
                                  </p:stCondLst>
                                  <p:childTnLst>
                                    <p:set>
                                      <p:cBhvr>
                                        <p:cTn id="46" dur="1" fill="hold">
                                          <p:stCondLst>
                                            <p:cond delay="0"/>
                                          </p:stCondLst>
                                        </p:cTn>
                                        <p:tgtEl>
                                          <p:spTgt spid="253971"/>
                                        </p:tgtEl>
                                        <p:attrNameLst>
                                          <p:attrName>style.visibility</p:attrName>
                                        </p:attrNameLst>
                                      </p:cBhvr>
                                      <p:to>
                                        <p:strVal val="visible"/>
                                      </p:to>
                                    </p:set>
                                    <p:anim calcmode="lin" valueType="num">
                                      <p:cBhvr>
                                        <p:cTn id="47" dur="500" fill="hold"/>
                                        <p:tgtEl>
                                          <p:spTgt spid="253971"/>
                                        </p:tgtEl>
                                        <p:attrNameLst>
                                          <p:attrName>ppt_w</p:attrName>
                                        </p:attrNameLst>
                                      </p:cBhvr>
                                      <p:tavLst>
                                        <p:tav tm="0">
                                          <p:val>
                                            <p:fltVal val="0"/>
                                          </p:val>
                                        </p:tav>
                                        <p:tav tm="100000">
                                          <p:val>
                                            <p:strVal val="#ppt_w"/>
                                          </p:val>
                                        </p:tav>
                                      </p:tavLst>
                                    </p:anim>
                                    <p:anim calcmode="lin" valueType="num">
                                      <p:cBhvr>
                                        <p:cTn id="48" dur="500" fill="hold"/>
                                        <p:tgtEl>
                                          <p:spTgt spid="253971"/>
                                        </p:tgtEl>
                                        <p:attrNameLst>
                                          <p:attrName>ppt_h</p:attrName>
                                        </p:attrNameLst>
                                      </p:cBhvr>
                                      <p:tavLst>
                                        <p:tav tm="0">
                                          <p:val>
                                            <p:strVal val="#ppt_h"/>
                                          </p:val>
                                        </p:tav>
                                        <p:tav tm="100000">
                                          <p:val>
                                            <p:strVal val="#ppt_h"/>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7" presetClass="entr" presetSubtype="10" fill="hold" nodeType="clickEffect">
                                  <p:stCondLst>
                                    <p:cond delay="0"/>
                                  </p:stCondLst>
                                  <p:childTnLst>
                                    <p:set>
                                      <p:cBhvr>
                                        <p:cTn id="52" dur="1" fill="hold">
                                          <p:stCondLst>
                                            <p:cond delay="0"/>
                                          </p:stCondLst>
                                        </p:cTn>
                                        <p:tgtEl>
                                          <p:spTgt spid="253972"/>
                                        </p:tgtEl>
                                        <p:attrNameLst>
                                          <p:attrName>style.visibility</p:attrName>
                                        </p:attrNameLst>
                                      </p:cBhvr>
                                      <p:to>
                                        <p:strVal val="visible"/>
                                      </p:to>
                                    </p:set>
                                    <p:anim calcmode="lin" valueType="num">
                                      <p:cBhvr>
                                        <p:cTn id="53" dur="500" fill="hold"/>
                                        <p:tgtEl>
                                          <p:spTgt spid="253972"/>
                                        </p:tgtEl>
                                        <p:attrNameLst>
                                          <p:attrName>ppt_w</p:attrName>
                                        </p:attrNameLst>
                                      </p:cBhvr>
                                      <p:tavLst>
                                        <p:tav tm="0">
                                          <p:val>
                                            <p:fltVal val="0"/>
                                          </p:val>
                                        </p:tav>
                                        <p:tav tm="100000">
                                          <p:val>
                                            <p:strVal val="#ppt_w"/>
                                          </p:val>
                                        </p:tav>
                                      </p:tavLst>
                                    </p:anim>
                                    <p:anim calcmode="lin" valueType="num">
                                      <p:cBhvr>
                                        <p:cTn id="54" dur="500" fill="hold"/>
                                        <p:tgtEl>
                                          <p:spTgt spid="25397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autoUpdateAnimBg="0"/>
      <p:bldP spid="253960" grpId="0" autoUpdateAnimBg="0"/>
      <p:bldP spid="253961" grpId="0" autoUpdateAnimBg="0"/>
      <p:bldP spid="253962" grpId="0" autoUpdateAnimBg="0"/>
      <p:bldP spid="253969" grpId="0" autoUpdateAnimBg="0"/>
      <p:bldP spid="253971"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009" name="Group 57">
            <a:extLst>
              <a:ext uri="{FF2B5EF4-FFF2-40B4-BE49-F238E27FC236}">
                <a16:creationId xmlns:a16="http://schemas.microsoft.com/office/drawing/2014/main" id="{2B5A8B3C-48A3-40FB-8E59-7B7425C4D153}"/>
              </a:ext>
            </a:extLst>
          </p:cNvPr>
          <p:cNvGrpSpPr>
            <a:grpSpLocks/>
          </p:cNvGrpSpPr>
          <p:nvPr/>
        </p:nvGrpSpPr>
        <p:grpSpPr bwMode="auto">
          <a:xfrm>
            <a:off x="965726" y="455385"/>
            <a:ext cx="1080029" cy="660400"/>
            <a:chOff x="240" y="384"/>
            <a:chExt cx="628" cy="384"/>
          </a:xfrm>
        </p:grpSpPr>
        <p:sp>
          <p:nvSpPr>
            <p:cNvPr id="126008" name="Oval 56">
              <a:extLst>
                <a:ext uri="{FF2B5EF4-FFF2-40B4-BE49-F238E27FC236}">
                  <a16:creationId xmlns:a16="http://schemas.microsoft.com/office/drawing/2014/main" id="{375C1B1D-AAB8-45D4-9EE1-185EA234D6F5}"/>
                </a:ext>
              </a:extLst>
            </p:cNvPr>
            <p:cNvSpPr>
              <a:spLocks noChangeArrowheads="1"/>
            </p:cNvSpPr>
            <p:nvPr/>
          </p:nvSpPr>
          <p:spPr bwMode="auto">
            <a:xfrm>
              <a:off x="240" y="384"/>
              <a:ext cx="576" cy="384"/>
            </a:xfrm>
            <a:prstGeom prst="ellipse">
              <a:avLst/>
            </a:prstGeom>
            <a:gradFill rotWithShape="0">
              <a:gsLst>
                <a:gs pos="0">
                  <a:srgbClr val="FF9900"/>
                </a:gs>
                <a:gs pos="50000">
                  <a:schemeClr val="bg1"/>
                </a:gs>
                <a:gs pos="100000">
                  <a:srgbClr val="FF9900"/>
                </a:gs>
              </a:gsLst>
              <a:lin ang="5400000" scaled="1"/>
            </a:gradFill>
            <a:ln w="9525">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6007" name="Text Box 55">
              <a:extLst>
                <a:ext uri="{FF2B5EF4-FFF2-40B4-BE49-F238E27FC236}">
                  <a16:creationId xmlns:a16="http://schemas.microsoft.com/office/drawing/2014/main" id="{CDDCF2EB-1597-4C60-A496-54888A24C240}"/>
                </a:ext>
              </a:extLst>
            </p:cNvPr>
            <p:cNvSpPr txBox="1">
              <a:spLocks noChangeArrowheads="1"/>
            </p:cNvSpPr>
            <p:nvPr/>
          </p:nvSpPr>
          <p:spPr bwMode="auto">
            <a:xfrm>
              <a:off x="316" y="428"/>
              <a:ext cx="55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例</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9</a:t>
              </a:r>
            </a:p>
          </p:txBody>
        </p:sp>
      </p:grpSp>
      <p:sp>
        <p:nvSpPr>
          <p:cNvPr id="61" name="Text Box 4">
            <a:extLst>
              <a:ext uri="{FF2B5EF4-FFF2-40B4-BE49-F238E27FC236}">
                <a16:creationId xmlns:a16="http://schemas.microsoft.com/office/drawing/2014/main" id="{782C0550-A2EB-4DD4-B2CD-04F5C15F9502}"/>
              </a:ext>
            </a:extLst>
          </p:cNvPr>
          <p:cNvSpPr txBox="1">
            <a:spLocks noChangeArrowheads="1"/>
          </p:cNvSpPr>
          <p:nvPr/>
        </p:nvSpPr>
        <p:spPr bwMode="auto">
          <a:xfrm>
            <a:off x="2578891" y="310955"/>
            <a:ext cx="6407435" cy="8925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求图示电路的等效阻抗。已知：</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R</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=1K</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C</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=1</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F</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zh-CN" altLang="en-US" sz="2600" b="1" i="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=1000rad/s</a:t>
            </a:r>
            <a:endParaRPr lang="en-US" altLang="zh-CN" sz="2600" b="1" dirty="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62" name="Group 5">
            <a:extLst>
              <a:ext uri="{FF2B5EF4-FFF2-40B4-BE49-F238E27FC236}">
                <a16:creationId xmlns:a16="http://schemas.microsoft.com/office/drawing/2014/main" id="{40E6403F-E45D-4F89-AC33-7F7051C61643}"/>
              </a:ext>
            </a:extLst>
          </p:cNvPr>
          <p:cNvGrpSpPr>
            <a:grpSpLocks/>
          </p:cNvGrpSpPr>
          <p:nvPr/>
        </p:nvGrpSpPr>
        <p:grpSpPr bwMode="auto">
          <a:xfrm>
            <a:off x="633286" y="1817460"/>
            <a:ext cx="2435225" cy="1816100"/>
            <a:chOff x="768" y="2160"/>
            <a:chExt cx="1416" cy="1056"/>
          </a:xfrm>
        </p:grpSpPr>
        <p:grpSp>
          <p:nvGrpSpPr>
            <p:cNvPr id="63" name="Group 6">
              <a:extLst>
                <a:ext uri="{FF2B5EF4-FFF2-40B4-BE49-F238E27FC236}">
                  <a16:creationId xmlns:a16="http://schemas.microsoft.com/office/drawing/2014/main" id="{D86A670C-ECC7-411E-B2E3-0D41E6B86E08}"/>
                </a:ext>
              </a:extLst>
            </p:cNvPr>
            <p:cNvGrpSpPr>
              <a:grpSpLocks/>
            </p:cNvGrpSpPr>
            <p:nvPr/>
          </p:nvGrpSpPr>
          <p:grpSpPr bwMode="auto">
            <a:xfrm>
              <a:off x="768" y="2160"/>
              <a:ext cx="1200" cy="1056"/>
              <a:chOff x="768" y="2160"/>
              <a:chExt cx="1200" cy="1056"/>
            </a:xfrm>
          </p:grpSpPr>
          <p:sp>
            <p:nvSpPr>
              <p:cNvPr id="66" name="Rectangle 7">
                <a:extLst>
                  <a:ext uri="{FF2B5EF4-FFF2-40B4-BE49-F238E27FC236}">
                    <a16:creationId xmlns:a16="http://schemas.microsoft.com/office/drawing/2014/main" id="{7D00EB69-05F6-4088-9DC7-9ABB65073196}"/>
                  </a:ext>
                </a:extLst>
              </p:cNvPr>
              <p:cNvSpPr>
                <a:spLocks noChangeArrowheads="1"/>
              </p:cNvSpPr>
              <p:nvPr/>
            </p:nvSpPr>
            <p:spPr bwMode="auto">
              <a:xfrm>
                <a:off x="1200" y="2544"/>
                <a:ext cx="96" cy="288"/>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7" name="Line 8">
                <a:extLst>
                  <a:ext uri="{FF2B5EF4-FFF2-40B4-BE49-F238E27FC236}">
                    <a16:creationId xmlns:a16="http://schemas.microsoft.com/office/drawing/2014/main" id="{29B4A387-426F-4DA4-96FF-BE5F71B7F211}"/>
                  </a:ext>
                </a:extLst>
              </p:cNvPr>
              <p:cNvSpPr>
                <a:spLocks noChangeShapeType="1"/>
              </p:cNvSpPr>
              <p:nvPr/>
            </p:nvSpPr>
            <p:spPr bwMode="auto">
              <a:xfrm>
                <a:off x="1728" y="2640"/>
                <a:ext cx="24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8" name="Line 9">
                <a:extLst>
                  <a:ext uri="{FF2B5EF4-FFF2-40B4-BE49-F238E27FC236}">
                    <a16:creationId xmlns:a16="http://schemas.microsoft.com/office/drawing/2014/main" id="{564AD793-0F75-47B8-A787-F96B0C32E88B}"/>
                  </a:ext>
                </a:extLst>
              </p:cNvPr>
              <p:cNvSpPr>
                <a:spLocks noChangeShapeType="1"/>
              </p:cNvSpPr>
              <p:nvPr/>
            </p:nvSpPr>
            <p:spPr bwMode="auto">
              <a:xfrm>
                <a:off x="1728" y="2736"/>
                <a:ext cx="24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9" name="Line 10">
                <a:extLst>
                  <a:ext uri="{FF2B5EF4-FFF2-40B4-BE49-F238E27FC236}">
                    <a16:creationId xmlns:a16="http://schemas.microsoft.com/office/drawing/2014/main" id="{D21D023A-A5B3-445C-B7E0-ADC13974D5E8}"/>
                  </a:ext>
                </a:extLst>
              </p:cNvPr>
              <p:cNvSpPr>
                <a:spLocks noChangeShapeType="1"/>
              </p:cNvSpPr>
              <p:nvPr/>
            </p:nvSpPr>
            <p:spPr bwMode="auto">
              <a:xfrm>
                <a:off x="1248" y="2208"/>
                <a:ext cx="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0" name="Line 11">
                <a:extLst>
                  <a:ext uri="{FF2B5EF4-FFF2-40B4-BE49-F238E27FC236}">
                    <a16:creationId xmlns:a16="http://schemas.microsoft.com/office/drawing/2014/main" id="{059B7F60-D9B9-4BD4-B69A-85FBA1E1A4F5}"/>
                  </a:ext>
                </a:extLst>
              </p:cNvPr>
              <p:cNvSpPr>
                <a:spLocks noChangeShapeType="1"/>
              </p:cNvSpPr>
              <p:nvPr/>
            </p:nvSpPr>
            <p:spPr bwMode="auto">
              <a:xfrm>
                <a:off x="1248" y="2832"/>
                <a:ext cx="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1" name="Line 12">
                <a:extLst>
                  <a:ext uri="{FF2B5EF4-FFF2-40B4-BE49-F238E27FC236}">
                    <a16:creationId xmlns:a16="http://schemas.microsoft.com/office/drawing/2014/main" id="{533779A8-3479-4304-84B1-FD952379EE24}"/>
                  </a:ext>
                </a:extLst>
              </p:cNvPr>
              <p:cNvSpPr>
                <a:spLocks noChangeShapeType="1"/>
              </p:cNvSpPr>
              <p:nvPr/>
            </p:nvSpPr>
            <p:spPr bwMode="auto">
              <a:xfrm>
                <a:off x="1824" y="2208"/>
                <a:ext cx="0" cy="4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2" name="Line 13">
                <a:extLst>
                  <a:ext uri="{FF2B5EF4-FFF2-40B4-BE49-F238E27FC236}">
                    <a16:creationId xmlns:a16="http://schemas.microsoft.com/office/drawing/2014/main" id="{0521B3E8-D47A-47DE-9410-2873E9D121C9}"/>
                  </a:ext>
                </a:extLst>
              </p:cNvPr>
              <p:cNvSpPr>
                <a:spLocks noChangeShapeType="1"/>
              </p:cNvSpPr>
              <p:nvPr/>
            </p:nvSpPr>
            <p:spPr bwMode="auto">
              <a:xfrm>
                <a:off x="1824" y="2736"/>
                <a:ext cx="0" cy="4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3" name="Line 14">
                <a:extLst>
                  <a:ext uri="{FF2B5EF4-FFF2-40B4-BE49-F238E27FC236}">
                    <a16:creationId xmlns:a16="http://schemas.microsoft.com/office/drawing/2014/main" id="{CD71F24C-AC22-4718-8DD6-941405BD0902}"/>
                  </a:ext>
                </a:extLst>
              </p:cNvPr>
              <p:cNvSpPr>
                <a:spLocks noChangeShapeType="1"/>
              </p:cNvSpPr>
              <p:nvPr/>
            </p:nvSpPr>
            <p:spPr bwMode="auto">
              <a:xfrm>
                <a:off x="864" y="2208"/>
                <a:ext cx="96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4" name="Line 15">
                <a:extLst>
                  <a:ext uri="{FF2B5EF4-FFF2-40B4-BE49-F238E27FC236}">
                    <a16:creationId xmlns:a16="http://schemas.microsoft.com/office/drawing/2014/main" id="{0A827C58-8EBD-4781-8012-81253291A5E6}"/>
                  </a:ext>
                </a:extLst>
              </p:cNvPr>
              <p:cNvSpPr>
                <a:spLocks noChangeShapeType="1"/>
              </p:cNvSpPr>
              <p:nvPr/>
            </p:nvSpPr>
            <p:spPr bwMode="auto">
              <a:xfrm>
                <a:off x="864" y="3168"/>
                <a:ext cx="96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5" name="Oval 16">
                <a:extLst>
                  <a:ext uri="{FF2B5EF4-FFF2-40B4-BE49-F238E27FC236}">
                    <a16:creationId xmlns:a16="http://schemas.microsoft.com/office/drawing/2014/main" id="{7E7E22C1-DF19-4278-9415-EA738177ABFD}"/>
                  </a:ext>
                </a:extLst>
              </p:cNvPr>
              <p:cNvSpPr>
                <a:spLocks noChangeArrowheads="1"/>
              </p:cNvSpPr>
              <p:nvPr/>
            </p:nvSpPr>
            <p:spPr bwMode="auto">
              <a:xfrm>
                <a:off x="768" y="2160"/>
                <a:ext cx="96" cy="96"/>
              </a:xfrm>
              <a:prstGeom prst="ellipse">
                <a:avLst/>
              </a:prstGeom>
              <a:solidFill>
                <a:srgbClr val="FF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6" name="Oval 17">
                <a:extLst>
                  <a:ext uri="{FF2B5EF4-FFF2-40B4-BE49-F238E27FC236}">
                    <a16:creationId xmlns:a16="http://schemas.microsoft.com/office/drawing/2014/main" id="{4080C020-D36F-496C-9BB5-22FBEB38EEC2}"/>
                  </a:ext>
                </a:extLst>
              </p:cNvPr>
              <p:cNvSpPr>
                <a:spLocks noChangeArrowheads="1"/>
              </p:cNvSpPr>
              <p:nvPr/>
            </p:nvSpPr>
            <p:spPr bwMode="auto">
              <a:xfrm>
                <a:off x="768" y="3120"/>
                <a:ext cx="96" cy="96"/>
              </a:xfrm>
              <a:prstGeom prst="ellipse">
                <a:avLst/>
              </a:prstGeom>
              <a:solidFill>
                <a:srgbClr val="FF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195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64" name="Text Box 18">
              <a:extLst>
                <a:ext uri="{FF2B5EF4-FFF2-40B4-BE49-F238E27FC236}">
                  <a16:creationId xmlns:a16="http://schemas.microsoft.com/office/drawing/2014/main" id="{0E782E05-7E3C-4A4B-8B07-3B25131729FB}"/>
                </a:ext>
              </a:extLst>
            </p:cNvPr>
            <p:cNvSpPr txBox="1">
              <a:spLocks noChangeArrowheads="1"/>
            </p:cNvSpPr>
            <p:nvPr/>
          </p:nvSpPr>
          <p:spPr bwMode="auto">
            <a:xfrm>
              <a:off x="1280" y="2515"/>
              <a:ext cx="226"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zh-CN" sz="2600" i="1" dirty="0">
                  <a:latin typeface="Times New Roman" panose="02020603050405020304" pitchFamily="18" charset="0"/>
                  <a:ea typeface="黑体" panose="02010609060101010101" pitchFamily="49" charset="-122"/>
                  <a:cs typeface="Times New Roman" panose="02020603050405020304" pitchFamily="18" charset="0"/>
                </a:rPr>
                <a:t>R</a:t>
              </a:r>
              <a:endParaRPr lang="en-US" altLang="zh-CN" sz="2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5" name="Text Box 19">
              <a:extLst>
                <a:ext uri="{FF2B5EF4-FFF2-40B4-BE49-F238E27FC236}">
                  <a16:creationId xmlns:a16="http://schemas.microsoft.com/office/drawing/2014/main" id="{76ABAD37-157E-4C49-94AB-084E8AFD789A}"/>
                </a:ext>
              </a:extLst>
            </p:cNvPr>
            <p:cNvSpPr txBox="1">
              <a:spLocks noChangeArrowheads="1"/>
            </p:cNvSpPr>
            <p:nvPr/>
          </p:nvSpPr>
          <p:spPr bwMode="auto">
            <a:xfrm>
              <a:off x="1947" y="2515"/>
              <a:ext cx="237"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zh-CN" sz="2600" i="1" dirty="0">
                  <a:latin typeface="Times New Roman" panose="02020603050405020304" pitchFamily="18" charset="0"/>
                  <a:ea typeface="黑体" panose="02010609060101010101" pitchFamily="49" charset="-122"/>
                  <a:cs typeface="Times New Roman" panose="02020603050405020304" pitchFamily="18" charset="0"/>
                </a:rPr>
                <a:t>C</a:t>
              </a:r>
              <a:endParaRPr lang="en-US" altLang="zh-CN" sz="26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77" name="Text Box 20">
            <a:extLst>
              <a:ext uri="{FF2B5EF4-FFF2-40B4-BE49-F238E27FC236}">
                <a16:creationId xmlns:a16="http://schemas.microsoft.com/office/drawing/2014/main" id="{A89B9257-5F6E-457D-9266-D52B3B13493A}"/>
              </a:ext>
            </a:extLst>
          </p:cNvPr>
          <p:cNvSpPr txBox="1">
            <a:spLocks noChangeArrowheads="1"/>
          </p:cNvSpPr>
          <p:nvPr/>
        </p:nvSpPr>
        <p:spPr bwMode="auto">
          <a:xfrm>
            <a:off x="3321840" y="2225374"/>
            <a:ext cx="1086908"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解：</a:t>
            </a:r>
          </a:p>
        </p:txBody>
      </p:sp>
      <p:graphicFrame>
        <p:nvGraphicFramePr>
          <p:cNvPr id="78" name="对象 77">
            <a:extLst>
              <a:ext uri="{FF2B5EF4-FFF2-40B4-BE49-F238E27FC236}">
                <a16:creationId xmlns:a16="http://schemas.microsoft.com/office/drawing/2014/main" id="{9C138FEB-56E9-41AF-90C8-2F763834A372}"/>
              </a:ext>
            </a:extLst>
          </p:cNvPr>
          <p:cNvGraphicFramePr>
            <a:graphicFrameLocks noChangeAspect="1"/>
          </p:cNvGraphicFramePr>
          <p:nvPr>
            <p:extLst>
              <p:ext uri="{D42A27DB-BD31-4B8C-83A1-F6EECF244321}">
                <p14:modId xmlns:p14="http://schemas.microsoft.com/office/powerpoint/2010/main" val="2129567352"/>
              </p:ext>
            </p:extLst>
          </p:nvPr>
        </p:nvGraphicFramePr>
        <p:xfrm>
          <a:off x="4407029" y="2032799"/>
          <a:ext cx="3208272" cy="885287"/>
        </p:xfrm>
        <a:graphic>
          <a:graphicData uri="http://schemas.openxmlformats.org/presentationml/2006/ole">
            <mc:AlternateContent xmlns:mc="http://schemas.openxmlformats.org/markup-compatibility/2006">
              <mc:Choice xmlns:v="urn:schemas-microsoft-com:vml" Requires="v">
                <p:oleObj spid="_x0000_s346484" name="公式" r:id="rId3" imgW="1396800" imgH="406080" progId="Equation.3">
                  <p:embed/>
                </p:oleObj>
              </mc:Choice>
              <mc:Fallback>
                <p:oleObj name="公式" r:id="rId3" imgW="1396800" imgH="406080" progId="Equation.3">
                  <p:embed/>
                  <p:pic>
                    <p:nvPicPr>
                      <p:cNvPr id="2" name="对象 1">
                        <a:extLst>
                          <a:ext uri="{FF2B5EF4-FFF2-40B4-BE49-F238E27FC236}">
                            <a16:creationId xmlns:a16="http://schemas.microsoft.com/office/drawing/2014/main" id="{0D6BDD42-A220-47BF-8253-1D8039DA20F6}"/>
                          </a:ext>
                        </a:extLst>
                      </p:cNvPr>
                      <p:cNvPicPr/>
                      <p:nvPr/>
                    </p:nvPicPr>
                    <p:blipFill>
                      <a:blip r:embed="rId4"/>
                      <a:stretch>
                        <a:fillRect/>
                      </a:stretch>
                    </p:blipFill>
                    <p:spPr>
                      <a:xfrm>
                        <a:off x="4407029" y="2032799"/>
                        <a:ext cx="3208272" cy="885287"/>
                      </a:xfrm>
                      <a:prstGeom prst="rect">
                        <a:avLst/>
                      </a:prstGeom>
                    </p:spPr>
                  </p:pic>
                </p:oleObj>
              </mc:Fallback>
            </mc:AlternateContent>
          </a:graphicData>
        </a:graphic>
      </p:graphicFrame>
      <p:graphicFrame>
        <p:nvGraphicFramePr>
          <p:cNvPr id="79" name="对象 78">
            <a:extLst>
              <a:ext uri="{FF2B5EF4-FFF2-40B4-BE49-F238E27FC236}">
                <a16:creationId xmlns:a16="http://schemas.microsoft.com/office/drawing/2014/main" id="{8687B42C-5BF9-413A-B652-41695A53C726}"/>
              </a:ext>
            </a:extLst>
          </p:cNvPr>
          <p:cNvGraphicFramePr>
            <a:graphicFrameLocks noChangeAspect="1"/>
          </p:cNvGraphicFramePr>
          <p:nvPr>
            <p:extLst>
              <p:ext uri="{D42A27DB-BD31-4B8C-83A1-F6EECF244321}">
                <p14:modId xmlns:p14="http://schemas.microsoft.com/office/powerpoint/2010/main" val="259045450"/>
              </p:ext>
            </p:extLst>
          </p:nvPr>
        </p:nvGraphicFramePr>
        <p:xfrm>
          <a:off x="3454270" y="3532933"/>
          <a:ext cx="5563255" cy="988395"/>
        </p:xfrm>
        <a:graphic>
          <a:graphicData uri="http://schemas.openxmlformats.org/presentationml/2006/ole">
            <mc:AlternateContent xmlns:mc="http://schemas.openxmlformats.org/markup-compatibility/2006">
              <mc:Choice xmlns:v="urn:schemas-microsoft-com:vml" Requires="v">
                <p:oleObj spid="_x0000_s346485" name="公式" r:id="rId5" imgW="2501640" imgH="444240" progId="Equation.3">
                  <p:embed/>
                </p:oleObj>
              </mc:Choice>
              <mc:Fallback>
                <p:oleObj name="公式" r:id="rId5" imgW="2501640" imgH="444240" progId="Equation.3">
                  <p:embed/>
                  <p:pic>
                    <p:nvPicPr>
                      <p:cNvPr id="113" name="对象 112">
                        <a:extLst>
                          <a:ext uri="{FF2B5EF4-FFF2-40B4-BE49-F238E27FC236}">
                            <a16:creationId xmlns:a16="http://schemas.microsoft.com/office/drawing/2014/main" id="{8EC915B6-E62C-461D-9101-5C1D7C9C088A}"/>
                          </a:ext>
                        </a:extLst>
                      </p:cNvPr>
                      <p:cNvPicPr/>
                      <p:nvPr/>
                    </p:nvPicPr>
                    <p:blipFill>
                      <a:blip r:embed="rId6"/>
                      <a:stretch>
                        <a:fillRect/>
                      </a:stretch>
                    </p:blipFill>
                    <p:spPr>
                      <a:xfrm>
                        <a:off x="3454270" y="3532933"/>
                        <a:ext cx="5563255" cy="988395"/>
                      </a:xfrm>
                      <a:prstGeom prst="rect">
                        <a:avLst/>
                      </a:prstGeom>
                    </p:spPr>
                  </p:pic>
                </p:oleObj>
              </mc:Fallback>
            </mc:AlternateContent>
          </a:graphicData>
        </a:graphic>
      </p:graphicFrame>
      <p:graphicFrame>
        <p:nvGraphicFramePr>
          <p:cNvPr id="80" name="对象 79">
            <a:extLst>
              <a:ext uri="{FF2B5EF4-FFF2-40B4-BE49-F238E27FC236}">
                <a16:creationId xmlns:a16="http://schemas.microsoft.com/office/drawing/2014/main" id="{AA5866BD-92DA-4601-A1DD-670DE5E59097}"/>
              </a:ext>
            </a:extLst>
          </p:cNvPr>
          <p:cNvGraphicFramePr>
            <a:graphicFrameLocks noChangeAspect="1"/>
          </p:cNvGraphicFramePr>
          <p:nvPr>
            <p:extLst>
              <p:ext uri="{D42A27DB-BD31-4B8C-83A1-F6EECF244321}">
                <p14:modId xmlns:p14="http://schemas.microsoft.com/office/powerpoint/2010/main" val="3618701414"/>
              </p:ext>
            </p:extLst>
          </p:nvPr>
        </p:nvGraphicFramePr>
        <p:xfrm>
          <a:off x="3855070" y="4929087"/>
          <a:ext cx="4917359" cy="1036645"/>
        </p:xfrm>
        <a:graphic>
          <a:graphicData uri="http://schemas.openxmlformats.org/presentationml/2006/ole">
            <mc:AlternateContent xmlns:mc="http://schemas.openxmlformats.org/markup-compatibility/2006">
              <mc:Choice xmlns:v="urn:schemas-microsoft-com:vml" Requires="v">
                <p:oleObj spid="_x0000_s346486" name="公式" r:id="rId7" imgW="2108160" imgH="444240" progId="Equation.3">
                  <p:embed/>
                </p:oleObj>
              </mc:Choice>
              <mc:Fallback>
                <p:oleObj name="公式" r:id="rId7" imgW="2108160" imgH="444240" progId="Equation.3">
                  <p:embed/>
                  <p:pic>
                    <p:nvPicPr>
                      <p:cNvPr id="114" name="对象 113">
                        <a:extLst>
                          <a:ext uri="{FF2B5EF4-FFF2-40B4-BE49-F238E27FC236}">
                            <a16:creationId xmlns:a16="http://schemas.microsoft.com/office/drawing/2014/main" id="{130BCB07-9AE4-4939-B4B6-7B25F86D5493}"/>
                          </a:ext>
                        </a:extLst>
                      </p:cNvPr>
                      <p:cNvPicPr/>
                      <p:nvPr/>
                    </p:nvPicPr>
                    <p:blipFill>
                      <a:blip r:embed="rId8"/>
                      <a:stretch>
                        <a:fillRect/>
                      </a:stretch>
                    </p:blipFill>
                    <p:spPr>
                      <a:xfrm>
                        <a:off x="3855070" y="4929087"/>
                        <a:ext cx="4917359" cy="1036645"/>
                      </a:xfrm>
                      <a:prstGeom prst="rect">
                        <a:avLst/>
                      </a:prstGeom>
                    </p:spPr>
                  </p:pic>
                </p:oleObj>
              </mc:Fallback>
            </mc:AlternateContent>
          </a:graphicData>
        </a:graphic>
      </p:graphicFrame>
      <p:sp>
        <p:nvSpPr>
          <p:cNvPr id="2" name="灯片编号占位符 1">
            <a:extLst>
              <a:ext uri="{FF2B5EF4-FFF2-40B4-BE49-F238E27FC236}">
                <a16:creationId xmlns:a16="http://schemas.microsoft.com/office/drawing/2014/main" id="{4FAB6F45-C113-4DD5-9B77-3DD286B1A1F0}"/>
              </a:ext>
            </a:extLst>
          </p:cNvPr>
          <p:cNvSpPr>
            <a:spLocks noGrp="1"/>
          </p:cNvSpPr>
          <p:nvPr>
            <p:ph type="sldNum" sz="quarter" idx="12"/>
          </p:nvPr>
        </p:nvSpPr>
        <p:spPr/>
        <p:txBody>
          <a:bodyPr/>
          <a:lstStyle/>
          <a:p>
            <a:fld id="{DD7B16FF-69CA-4A0B-BD3A-C4B4E2184A49}" type="slidenum">
              <a:rPr lang="zh-CN" altLang="en-US" smtClean="0"/>
              <a:pPr/>
              <a:t>95</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8"/>
                                        </p:tgtEl>
                                        <p:attrNameLst>
                                          <p:attrName>style.visibility</p:attrName>
                                        </p:attrNameLst>
                                      </p:cBhvr>
                                      <p:to>
                                        <p:strVal val="visible"/>
                                      </p:to>
                                    </p:set>
                                    <p:animEffect transition="in" filter="fade">
                                      <p:cBhvr>
                                        <p:cTn id="11" dur="500"/>
                                        <p:tgtEl>
                                          <p:spTgt spid="7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wipe(left)">
                                      <p:cBhvr>
                                        <p:cTn id="16" dur="500"/>
                                        <p:tgtEl>
                                          <p:spTgt spid="7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0"/>
                                        </p:tgtEl>
                                        <p:attrNameLst>
                                          <p:attrName>style.visibility</p:attrName>
                                        </p:attrNameLst>
                                      </p:cBhvr>
                                      <p:to>
                                        <p:strVal val="visible"/>
                                      </p:to>
                                    </p:set>
                                    <p:animEffect transition="in" filter="wipe(left)">
                                      <p:cBhvr>
                                        <p:cTn id="21"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 name="Object 50">
            <a:extLst>
              <a:ext uri="{FF2B5EF4-FFF2-40B4-BE49-F238E27FC236}">
                <a16:creationId xmlns:a16="http://schemas.microsoft.com/office/drawing/2014/main" id="{74CC90FC-626F-45D7-8EE3-C7F4BC966AF3}"/>
              </a:ext>
            </a:extLst>
          </p:cNvPr>
          <p:cNvGraphicFramePr>
            <a:graphicFrameLocks noChangeAspect="1"/>
          </p:cNvGraphicFramePr>
          <p:nvPr>
            <p:extLst>
              <p:ext uri="{D42A27DB-BD31-4B8C-83A1-F6EECF244321}">
                <p14:modId xmlns:p14="http://schemas.microsoft.com/office/powerpoint/2010/main" val="2314145763"/>
              </p:ext>
            </p:extLst>
          </p:nvPr>
        </p:nvGraphicFramePr>
        <p:xfrm>
          <a:off x="875373" y="2089281"/>
          <a:ext cx="4922045" cy="920813"/>
        </p:xfrm>
        <a:graphic>
          <a:graphicData uri="http://schemas.openxmlformats.org/presentationml/2006/ole">
            <mc:AlternateContent xmlns:mc="http://schemas.openxmlformats.org/markup-compatibility/2006">
              <mc:Choice xmlns:v="urn:schemas-microsoft-com:vml" Requires="v">
                <p:oleObj spid="_x0000_s378543" name="公式" r:id="rId3" imgW="2273040" imgH="444240" progId="Equation.3">
                  <p:embed/>
                </p:oleObj>
              </mc:Choice>
              <mc:Fallback>
                <p:oleObj name="公式" r:id="rId3" imgW="2273040" imgH="444240" progId="Equation.3">
                  <p:embed/>
                  <p:pic>
                    <p:nvPicPr>
                      <p:cNvPr id="102" name="Object 50">
                        <a:extLst>
                          <a:ext uri="{FF2B5EF4-FFF2-40B4-BE49-F238E27FC236}">
                            <a16:creationId xmlns:a16="http://schemas.microsoft.com/office/drawing/2014/main" id="{A3280993-73AB-4E6D-B4F0-F49A70D57ECE}"/>
                          </a:ext>
                        </a:extLst>
                      </p:cNvPr>
                      <p:cNvPicPr>
                        <a:picLocks noChangeAspect="1" noChangeArrowheads="1"/>
                      </p:cNvPicPr>
                      <p:nvPr/>
                    </p:nvPicPr>
                    <p:blipFill>
                      <a:blip r:embed="rId4"/>
                      <a:srcRect/>
                      <a:stretch>
                        <a:fillRect/>
                      </a:stretch>
                    </p:blipFill>
                    <p:spPr bwMode="auto">
                      <a:xfrm>
                        <a:off x="875373" y="2089281"/>
                        <a:ext cx="4922045" cy="920813"/>
                      </a:xfrm>
                      <a:prstGeom prst="rect">
                        <a:avLst/>
                      </a:prstGeom>
                      <a:noFill/>
                      <a:ln>
                        <a:noFill/>
                      </a:ln>
                      <a:effectLst/>
                    </p:spPr>
                  </p:pic>
                </p:oleObj>
              </mc:Fallback>
            </mc:AlternateContent>
          </a:graphicData>
        </a:graphic>
      </p:graphicFrame>
      <p:graphicFrame>
        <p:nvGraphicFramePr>
          <p:cNvPr id="57" name="Object 51">
            <a:extLst>
              <a:ext uri="{FF2B5EF4-FFF2-40B4-BE49-F238E27FC236}">
                <a16:creationId xmlns:a16="http://schemas.microsoft.com/office/drawing/2014/main" id="{6701F391-D199-4A6C-9CFB-A6F5C7B8F436}"/>
              </a:ext>
            </a:extLst>
          </p:cNvPr>
          <p:cNvGraphicFramePr>
            <a:graphicFrameLocks noChangeAspect="1"/>
          </p:cNvGraphicFramePr>
          <p:nvPr>
            <p:extLst>
              <p:ext uri="{D42A27DB-BD31-4B8C-83A1-F6EECF244321}">
                <p14:modId xmlns:p14="http://schemas.microsoft.com/office/powerpoint/2010/main" val="3262788697"/>
              </p:ext>
            </p:extLst>
          </p:nvPr>
        </p:nvGraphicFramePr>
        <p:xfrm>
          <a:off x="1481235" y="3091060"/>
          <a:ext cx="4346295" cy="988021"/>
        </p:xfrm>
        <a:graphic>
          <a:graphicData uri="http://schemas.openxmlformats.org/presentationml/2006/ole">
            <mc:AlternateContent xmlns:mc="http://schemas.openxmlformats.org/markup-compatibility/2006">
              <mc:Choice xmlns:v="urn:schemas-microsoft-com:vml" Requires="v">
                <p:oleObj spid="_x0000_s378544" name="公式" r:id="rId5" imgW="1904760" imgH="431640" progId="Equation.3">
                  <p:embed/>
                </p:oleObj>
              </mc:Choice>
              <mc:Fallback>
                <p:oleObj name="公式" r:id="rId5" imgW="1904760" imgH="431640" progId="Equation.3">
                  <p:embed/>
                  <p:pic>
                    <p:nvPicPr>
                      <p:cNvPr id="103" name="Object 51">
                        <a:extLst>
                          <a:ext uri="{FF2B5EF4-FFF2-40B4-BE49-F238E27FC236}">
                            <a16:creationId xmlns:a16="http://schemas.microsoft.com/office/drawing/2014/main" id="{AF69AF4F-5CE0-47B3-82E2-EC185B1BD84C}"/>
                          </a:ext>
                        </a:extLst>
                      </p:cNvPr>
                      <p:cNvPicPr>
                        <a:picLocks noChangeAspect="1" noChangeArrowheads="1"/>
                      </p:cNvPicPr>
                      <p:nvPr/>
                    </p:nvPicPr>
                    <p:blipFill>
                      <a:blip r:embed="rId6"/>
                      <a:srcRect/>
                      <a:stretch>
                        <a:fillRect/>
                      </a:stretch>
                    </p:blipFill>
                    <p:spPr bwMode="auto">
                      <a:xfrm>
                        <a:off x="1481235" y="3091060"/>
                        <a:ext cx="4346295" cy="988021"/>
                      </a:xfrm>
                      <a:prstGeom prst="rect">
                        <a:avLst/>
                      </a:prstGeom>
                      <a:noFill/>
                      <a:ln>
                        <a:noFill/>
                      </a:ln>
                      <a:effectLst/>
                    </p:spPr>
                  </p:pic>
                </p:oleObj>
              </mc:Fallback>
            </mc:AlternateContent>
          </a:graphicData>
        </a:graphic>
      </p:graphicFrame>
      <p:graphicFrame>
        <p:nvGraphicFramePr>
          <p:cNvPr id="58" name="Object 52">
            <a:extLst>
              <a:ext uri="{FF2B5EF4-FFF2-40B4-BE49-F238E27FC236}">
                <a16:creationId xmlns:a16="http://schemas.microsoft.com/office/drawing/2014/main" id="{06DFF925-2DB8-44A0-81AF-0497BDC179A2}"/>
              </a:ext>
            </a:extLst>
          </p:cNvPr>
          <p:cNvGraphicFramePr>
            <a:graphicFrameLocks noChangeAspect="1"/>
          </p:cNvGraphicFramePr>
          <p:nvPr>
            <p:extLst>
              <p:ext uri="{D42A27DB-BD31-4B8C-83A1-F6EECF244321}">
                <p14:modId xmlns:p14="http://schemas.microsoft.com/office/powerpoint/2010/main" val="118079884"/>
              </p:ext>
            </p:extLst>
          </p:nvPr>
        </p:nvGraphicFramePr>
        <p:xfrm>
          <a:off x="450883" y="4184003"/>
          <a:ext cx="5104646" cy="531404"/>
        </p:xfrm>
        <a:graphic>
          <a:graphicData uri="http://schemas.openxmlformats.org/presentationml/2006/ole">
            <mc:AlternateContent xmlns:mc="http://schemas.openxmlformats.org/markup-compatibility/2006">
              <mc:Choice xmlns:v="urn:schemas-microsoft-com:vml" Requires="v">
                <p:oleObj spid="_x0000_s378545" name="公式" r:id="rId7" imgW="2590560" imgH="253800" progId="Equation.3">
                  <p:embed/>
                </p:oleObj>
              </mc:Choice>
              <mc:Fallback>
                <p:oleObj name="公式" r:id="rId7" imgW="2590560" imgH="253800" progId="Equation.3">
                  <p:embed/>
                  <p:pic>
                    <p:nvPicPr>
                      <p:cNvPr id="104" name="Object 52">
                        <a:extLst>
                          <a:ext uri="{FF2B5EF4-FFF2-40B4-BE49-F238E27FC236}">
                            <a16:creationId xmlns:a16="http://schemas.microsoft.com/office/drawing/2014/main" id="{4D9E72FC-634C-4009-BC2E-D608E6497CF0}"/>
                          </a:ext>
                        </a:extLst>
                      </p:cNvPr>
                      <p:cNvPicPr>
                        <a:picLocks noChangeAspect="1" noChangeArrowheads="1"/>
                      </p:cNvPicPr>
                      <p:nvPr/>
                    </p:nvPicPr>
                    <p:blipFill>
                      <a:blip r:embed="rId8"/>
                      <a:srcRect/>
                      <a:stretch>
                        <a:fillRect/>
                      </a:stretch>
                    </p:blipFill>
                    <p:spPr bwMode="auto">
                      <a:xfrm>
                        <a:off x="450883" y="4184003"/>
                        <a:ext cx="5104646" cy="531404"/>
                      </a:xfrm>
                      <a:prstGeom prst="rect">
                        <a:avLst/>
                      </a:prstGeom>
                      <a:noFill/>
                      <a:ln>
                        <a:noFill/>
                      </a:ln>
                      <a:effectLst/>
                    </p:spPr>
                  </p:pic>
                </p:oleObj>
              </mc:Fallback>
            </mc:AlternateContent>
          </a:graphicData>
        </a:graphic>
      </p:graphicFrame>
      <p:graphicFrame>
        <p:nvGraphicFramePr>
          <p:cNvPr id="59" name="Object 53">
            <a:extLst>
              <a:ext uri="{FF2B5EF4-FFF2-40B4-BE49-F238E27FC236}">
                <a16:creationId xmlns:a16="http://schemas.microsoft.com/office/drawing/2014/main" id="{3D1BCA98-AC8F-4314-B3F5-E5323C10B9AD}"/>
              </a:ext>
            </a:extLst>
          </p:cNvPr>
          <p:cNvGraphicFramePr>
            <a:graphicFrameLocks noChangeAspect="1"/>
          </p:cNvGraphicFramePr>
          <p:nvPr>
            <p:extLst>
              <p:ext uri="{D42A27DB-BD31-4B8C-83A1-F6EECF244321}">
                <p14:modId xmlns:p14="http://schemas.microsoft.com/office/powerpoint/2010/main" val="2812646474"/>
              </p:ext>
            </p:extLst>
          </p:nvPr>
        </p:nvGraphicFramePr>
        <p:xfrm>
          <a:off x="744343" y="4817899"/>
          <a:ext cx="5157982" cy="551575"/>
        </p:xfrm>
        <a:graphic>
          <a:graphicData uri="http://schemas.openxmlformats.org/presentationml/2006/ole">
            <mc:AlternateContent xmlns:mc="http://schemas.openxmlformats.org/markup-compatibility/2006">
              <mc:Choice xmlns:v="urn:schemas-microsoft-com:vml" Requires="v">
                <p:oleObj spid="_x0000_s378546" name="公式" r:id="rId9" imgW="2260440" imgH="241200" progId="Equation.3">
                  <p:embed/>
                </p:oleObj>
              </mc:Choice>
              <mc:Fallback>
                <p:oleObj name="公式" r:id="rId9" imgW="2260440" imgH="241200" progId="Equation.3">
                  <p:embed/>
                  <p:pic>
                    <p:nvPicPr>
                      <p:cNvPr id="105" name="Object 53">
                        <a:extLst>
                          <a:ext uri="{FF2B5EF4-FFF2-40B4-BE49-F238E27FC236}">
                            <a16:creationId xmlns:a16="http://schemas.microsoft.com/office/drawing/2014/main" id="{FEEFC722-E3D1-448D-95E8-197EA501707D}"/>
                          </a:ext>
                        </a:extLst>
                      </p:cNvPr>
                      <p:cNvPicPr>
                        <a:picLocks noChangeAspect="1" noChangeArrowheads="1"/>
                      </p:cNvPicPr>
                      <p:nvPr/>
                    </p:nvPicPr>
                    <p:blipFill>
                      <a:blip r:embed="rId10"/>
                      <a:srcRect/>
                      <a:stretch>
                        <a:fillRect/>
                      </a:stretch>
                    </p:blipFill>
                    <p:spPr bwMode="auto">
                      <a:xfrm>
                        <a:off x="744343" y="4817899"/>
                        <a:ext cx="5157982" cy="551575"/>
                      </a:xfrm>
                      <a:prstGeom prst="rect">
                        <a:avLst/>
                      </a:prstGeom>
                      <a:noFill/>
                      <a:ln>
                        <a:noFill/>
                      </a:ln>
                      <a:effectLst/>
                    </p:spPr>
                  </p:pic>
                </p:oleObj>
              </mc:Fallback>
            </mc:AlternateContent>
          </a:graphicData>
        </a:graphic>
      </p:graphicFrame>
      <p:graphicFrame>
        <p:nvGraphicFramePr>
          <p:cNvPr id="60" name="Object 54">
            <a:extLst>
              <a:ext uri="{FF2B5EF4-FFF2-40B4-BE49-F238E27FC236}">
                <a16:creationId xmlns:a16="http://schemas.microsoft.com/office/drawing/2014/main" id="{222F756B-8A03-4317-BAF0-34B0B6BEAD6B}"/>
              </a:ext>
            </a:extLst>
          </p:cNvPr>
          <p:cNvGraphicFramePr>
            <a:graphicFrameLocks noChangeAspect="1"/>
          </p:cNvGraphicFramePr>
          <p:nvPr>
            <p:extLst>
              <p:ext uri="{D42A27DB-BD31-4B8C-83A1-F6EECF244321}">
                <p14:modId xmlns:p14="http://schemas.microsoft.com/office/powerpoint/2010/main" val="715381469"/>
              </p:ext>
            </p:extLst>
          </p:nvPr>
        </p:nvGraphicFramePr>
        <p:xfrm>
          <a:off x="342855" y="5623737"/>
          <a:ext cx="5386072" cy="926951"/>
        </p:xfrm>
        <a:graphic>
          <a:graphicData uri="http://schemas.openxmlformats.org/presentationml/2006/ole">
            <mc:AlternateContent xmlns:mc="http://schemas.openxmlformats.org/markup-compatibility/2006">
              <mc:Choice xmlns:v="urn:schemas-microsoft-com:vml" Requires="v">
                <p:oleObj spid="_x0000_s378547" name="公式" r:id="rId11" imgW="2501640" imgH="431640" progId="Equation.3">
                  <p:embed/>
                </p:oleObj>
              </mc:Choice>
              <mc:Fallback>
                <p:oleObj name="公式" r:id="rId11" imgW="2501640" imgH="431640" progId="Equation.3">
                  <p:embed/>
                  <p:pic>
                    <p:nvPicPr>
                      <p:cNvPr id="106" name="Object 54">
                        <a:extLst>
                          <a:ext uri="{FF2B5EF4-FFF2-40B4-BE49-F238E27FC236}">
                            <a16:creationId xmlns:a16="http://schemas.microsoft.com/office/drawing/2014/main" id="{E24ED1CC-858C-4FDF-9B64-47DDDC009303}"/>
                          </a:ext>
                        </a:extLst>
                      </p:cNvPr>
                      <p:cNvPicPr>
                        <a:picLocks noChangeAspect="1" noChangeArrowheads="1"/>
                      </p:cNvPicPr>
                      <p:nvPr/>
                    </p:nvPicPr>
                    <p:blipFill>
                      <a:blip r:embed="rId12"/>
                      <a:srcRect/>
                      <a:stretch>
                        <a:fillRect/>
                      </a:stretch>
                    </p:blipFill>
                    <p:spPr bwMode="auto">
                      <a:xfrm>
                        <a:off x="342855" y="5623737"/>
                        <a:ext cx="5386072" cy="926951"/>
                      </a:xfrm>
                      <a:prstGeom prst="rect">
                        <a:avLst/>
                      </a:prstGeom>
                      <a:noFill/>
                      <a:ln>
                        <a:noFill/>
                      </a:ln>
                      <a:effectLst/>
                    </p:spPr>
                  </p:pic>
                </p:oleObj>
              </mc:Fallback>
            </mc:AlternateContent>
          </a:graphicData>
        </a:graphic>
      </p:graphicFrame>
      <p:graphicFrame>
        <p:nvGraphicFramePr>
          <p:cNvPr id="61" name="Object 55">
            <a:extLst>
              <a:ext uri="{FF2B5EF4-FFF2-40B4-BE49-F238E27FC236}">
                <a16:creationId xmlns:a16="http://schemas.microsoft.com/office/drawing/2014/main" id="{2295081B-FDB7-4AB7-8C04-0CC66FB1E928}"/>
              </a:ext>
            </a:extLst>
          </p:cNvPr>
          <p:cNvGraphicFramePr>
            <a:graphicFrameLocks noChangeAspect="1"/>
          </p:cNvGraphicFramePr>
          <p:nvPr>
            <p:extLst>
              <p:ext uri="{D42A27DB-BD31-4B8C-83A1-F6EECF244321}">
                <p14:modId xmlns:p14="http://schemas.microsoft.com/office/powerpoint/2010/main" val="2884175502"/>
              </p:ext>
            </p:extLst>
          </p:nvPr>
        </p:nvGraphicFramePr>
        <p:xfrm>
          <a:off x="5977120" y="4408384"/>
          <a:ext cx="3698314" cy="940800"/>
        </p:xfrm>
        <a:graphic>
          <a:graphicData uri="http://schemas.openxmlformats.org/presentationml/2006/ole">
            <mc:AlternateContent xmlns:mc="http://schemas.openxmlformats.org/markup-compatibility/2006">
              <mc:Choice xmlns:v="urn:schemas-microsoft-com:vml" Requires="v">
                <p:oleObj spid="_x0000_s378548" name="公式" r:id="rId13" imgW="1790640" imgH="457200" progId="Equation.3">
                  <p:embed/>
                </p:oleObj>
              </mc:Choice>
              <mc:Fallback>
                <p:oleObj name="公式" r:id="rId13" imgW="1790640" imgH="457200" progId="Equation.3">
                  <p:embed/>
                  <p:pic>
                    <p:nvPicPr>
                      <p:cNvPr id="107" name="Object 55">
                        <a:extLst>
                          <a:ext uri="{FF2B5EF4-FFF2-40B4-BE49-F238E27FC236}">
                            <a16:creationId xmlns:a16="http://schemas.microsoft.com/office/drawing/2014/main" id="{57A7BBC5-38F7-4460-A556-288EE852276C}"/>
                          </a:ext>
                        </a:extLst>
                      </p:cNvPr>
                      <p:cNvPicPr>
                        <a:picLocks noChangeAspect="1" noChangeArrowheads="1"/>
                      </p:cNvPicPr>
                      <p:nvPr/>
                    </p:nvPicPr>
                    <p:blipFill>
                      <a:blip r:embed="rId14"/>
                      <a:srcRect/>
                      <a:stretch>
                        <a:fillRect/>
                      </a:stretch>
                    </p:blipFill>
                    <p:spPr bwMode="auto">
                      <a:xfrm>
                        <a:off x="5977120" y="4408384"/>
                        <a:ext cx="3698314" cy="940800"/>
                      </a:xfrm>
                      <a:prstGeom prst="rect">
                        <a:avLst/>
                      </a:prstGeom>
                      <a:noFill/>
                      <a:ln>
                        <a:noFill/>
                      </a:ln>
                      <a:effectLst/>
                    </p:spPr>
                  </p:pic>
                </p:oleObj>
              </mc:Fallback>
            </mc:AlternateContent>
          </a:graphicData>
        </a:graphic>
      </p:graphicFrame>
      <p:graphicFrame>
        <p:nvGraphicFramePr>
          <p:cNvPr id="62" name="Object 56">
            <a:extLst>
              <a:ext uri="{FF2B5EF4-FFF2-40B4-BE49-F238E27FC236}">
                <a16:creationId xmlns:a16="http://schemas.microsoft.com/office/drawing/2014/main" id="{FC45D589-A418-4991-A086-965A86F9F55E}"/>
              </a:ext>
            </a:extLst>
          </p:cNvPr>
          <p:cNvGraphicFramePr>
            <a:graphicFrameLocks noChangeAspect="1"/>
          </p:cNvGraphicFramePr>
          <p:nvPr>
            <p:extLst>
              <p:ext uri="{D42A27DB-BD31-4B8C-83A1-F6EECF244321}">
                <p14:modId xmlns:p14="http://schemas.microsoft.com/office/powerpoint/2010/main" val="2329712600"/>
              </p:ext>
            </p:extLst>
          </p:nvPr>
        </p:nvGraphicFramePr>
        <p:xfrm>
          <a:off x="5897771" y="5520266"/>
          <a:ext cx="3839261" cy="891950"/>
        </p:xfrm>
        <a:graphic>
          <a:graphicData uri="http://schemas.openxmlformats.org/presentationml/2006/ole">
            <mc:AlternateContent xmlns:mc="http://schemas.openxmlformats.org/markup-compatibility/2006">
              <mc:Choice xmlns:v="urn:schemas-microsoft-com:vml" Requires="v">
                <p:oleObj spid="_x0000_s378549" name="公式" r:id="rId15" imgW="1968480" imgH="457200" progId="Equation.3">
                  <p:embed/>
                </p:oleObj>
              </mc:Choice>
              <mc:Fallback>
                <p:oleObj name="公式" r:id="rId15" imgW="1968480" imgH="457200" progId="Equation.3">
                  <p:embed/>
                  <p:pic>
                    <p:nvPicPr>
                      <p:cNvPr id="108" name="Object 56">
                        <a:extLst>
                          <a:ext uri="{FF2B5EF4-FFF2-40B4-BE49-F238E27FC236}">
                            <a16:creationId xmlns:a16="http://schemas.microsoft.com/office/drawing/2014/main" id="{2A306EB6-E1A6-4393-8C20-8FDD376E428F}"/>
                          </a:ext>
                        </a:extLst>
                      </p:cNvPr>
                      <p:cNvPicPr>
                        <a:picLocks noChangeAspect="1" noChangeArrowheads="1"/>
                      </p:cNvPicPr>
                      <p:nvPr/>
                    </p:nvPicPr>
                    <p:blipFill>
                      <a:blip r:embed="rId16"/>
                      <a:srcRect/>
                      <a:stretch>
                        <a:fillRect/>
                      </a:stretch>
                    </p:blipFill>
                    <p:spPr bwMode="auto">
                      <a:xfrm>
                        <a:off x="5897771" y="5520266"/>
                        <a:ext cx="3839261" cy="891950"/>
                      </a:xfrm>
                      <a:prstGeom prst="rect">
                        <a:avLst/>
                      </a:prstGeom>
                      <a:noFill/>
                      <a:ln>
                        <a:noFill/>
                      </a:ln>
                      <a:effectLst/>
                    </p:spPr>
                  </p:pic>
                </p:oleObj>
              </mc:Fallback>
            </mc:AlternateContent>
          </a:graphicData>
        </a:graphic>
      </p:graphicFrame>
      <p:sp>
        <p:nvSpPr>
          <p:cNvPr id="63" name="Line 57">
            <a:extLst>
              <a:ext uri="{FF2B5EF4-FFF2-40B4-BE49-F238E27FC236}">
                <a16:creationId xmlns:a16="http://schemas.microsoft.com/office/drawing/2014/main" id="{0DA305F6-07A7-491D-B147-AE414786FF45}"/>
              </a:ext>
            </a:extLst>
          </p:cNvPr>
          <p:cNvSpPr>
            <a:spLocks noChangeShapeType="1"/>
          </p:cNvSpPr>
          <p:nvPr/>
        </p:nvSpPr>
        <p:spPr bwMode="auto">
          <a:xfrm>
            <a:off x="5902325" y="3883025"/>
            <a:ext cx="0" cy="2921927"/>
          </a:xfrm>
          <a:prstGeom prst="line">
            <a:avLst/>
          </a:prstGeom>
          <a:ln>
            <a:prstDash val="lgDashDot"/>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6"/>
          </a:lnRef>
          <a:fillRef idx="0">
            <a:schemeClr val="accent6"/>
          </a:fillRef>
          <a:effectRef idx="0">
            <a:schemeClr val="accent6"/>
          </a:effectRef>
          <a:fontRef idx="minor">
            <a:schemeClr val="tx1"/>
          </a:fontRef>
        </p:style>
        <p:txBody>
          <a:bodyPr/>
          <a:lstStyle/>
          <a:p>
            <a:endParaRPr lang="zh-CN" altLang="en-US" sz="1950" b="1"/>
          </a:p>
        </p:txBody>
      </p:sp>
      <p:grpSp>
        <p:nvGrpSpPr>
          <p:cNvPr id="64" name="Group 2">
            <a:extLst>
              <a:ext uri="{FF2B5EF4-FFF2-40B4-BE49-F238E27FC236}">
                <a16:creationId xmlns:a16="http://schemas.microsoft.com/office/drawing/2014/main" id="{17EF7266-3295-487A-A279-41D897BB72AE}"/>
              </a:ext>
            </a:extLst>
          </p:cNvPr>
          <p:cNvGrpSpPr>
            <a:grpSpLocks/>
          </p:cNvGrpSpPr>
          <p:nvPr/>
        </p:nvGrpSpPr>
        <p:grpSpPr bwMode="auto">
          <a:xfrm>
            <a:off x="410406" y="372115"/>
            <a:ext cx="963966" cy="600207"/>
            <a:chOff x="240" y="192"/>
            <a:chExt cx="528" cy="384"/>
          </a:xfrm>
        </p:grpSpPr>
        <p:sp>
          <p:nvSpPr>
            <p:cNvPr id="65" name="Oval 3">
              <a:extLst>
                <a:ext uri="{FF2B5EF4-FFF2-40B4-BE49-F238E27FC236}">
                  <a16:creationId xmlns:a16="http://schemas.microsoft.com/office/drawing/2014/main" id="{E42188E1-7A7C-48A0-B7EE-351697663932}"/>
                </a:ext>
              </a:extLst>
            </p:cNvPr>
            <p:cNvSpPr>
              <a:spLocks noChangeArrowheads="1"/>
            </p:cNvSpPr>
            <p:nvPr/>
          </p:nvSpPr>
          <p:spPr bwMode="auto">
            <a:xfrm>
              <a:off x="240" y="192"/>
              <a:ext cx="528" cy="384"/>
            </a:xfrm>
            <a:prstGeom prst="ellipse">
              <a:avLst/>
            </a:prstGeom>
            <a:gradFill rotWithShape="0">
              <a:gsLst>
                <a:gs pos="0">
                  <a:srgbClr val="FF9900"/>
                </a:gs>
                <a:gs pos="50000">
                  <a:schemeClr val="bg1"/>
                </a:gs>
                <a:gs pos="100000">
                  <a:srgbClr val="FF9900"/>
                </a:gs>
              </a:gsLst>
              <a:lin ang="5400000" scaled="1"/>
            </a:gradFill>
            <a:ln w="9525">
              <a:solidFill>
                <a:srgbClr val="CC66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sz="260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6" name="Rectangle 4">
              <a:extLst>
                <a:ext uri="{FF2B5EF4-FFF2-40B4-BE49-F238E27FC236}">
                  <a16:creationId xmlns:a16="http://schemas.microsoft.com/office/drawing/2014/main" id="{ABAE1F2A-BE4F-493A-B1B3-8A80B176E92F}"/>
                </a:ext>
              </a:extLst>
            </p:cNvPr>
            <p:cNvSpPr>
              <a:spLocks noChangeArrowheads="1"/>
            </p:cNvSpPr>
            <p:nvPr/>
          </p:nvSpPr>
          <p:spPr bwMode="auto">
            <a:xfrm>
              <a:off x="275" y="211"/>
              <a:ext cx="476" cy="320"/>
            </a:xfrm>
            <a:prstGeom prst="rect">
              <a:avLst/>
            </a:prstGeom>
            <a:noFill/>
            <a:ln>
              <a:noFill/>
            </a:ln>
            <a:effectLst/>
            <a:extLst>
              <a:ext uri="{909E8E84-426E-40DD-AFC4-6F175D3DCCD1}">
                <a14:hiddenFill xmlns:a14="http://schemas.microsoft.com/office/drawing/2010/main">
                  <a:gradFill rotWithShape="0">
                    <a:gsLst>
                      <a:gs pos="0">
                        <a:srgbClr val="FF9900"/>
                      </a:gs>
                      <a:gs pos="50000">
                        <a:schemeClr val="bg1"/>
                      </a:gs>
                      <a:gs pos="100000">
                        <a:srgbClr val="FF9900"/>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9748" tIns="49875" rIns="99748" bIns="49875">
              <a:spAutoFit/>
            </a:bodyPr>
            <a:lstStyle/>
            <a:p>
              <a:pPr eaLnBrk="0" hangingPunct="0">
                <a:defRPr/>
              </a:pPr>
              <a:r>
                <a:rPr kumimoji="1" lang="zh-CN" altLang="en-US" sz="26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例</a:t>
              </a:r>
              <a:r>
                <a:rPr kumimoji="1" lang="en-US" altLang="zh-CN" sz="26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a:t>
              </a:r>
              <a:endParaRPr kumimoji="1"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67" name="组合 66">
            <a:extLst>
              <a:ext uri="{FF2B5EF4-FFF2-40B4-BE49-F238E27FC236}">
                <a16:creationId xmlns:a16="http://schemas.microsoft.com/office/drawing/2014/main" id="{429B3CFF-4336-4E53-830F-BF5536FA6D23}"/>
              </a:ext>
            </a:extLst>
          </p:cNvPr>
          <p:cNvGrpSpPr/>
          <p:nvPr/>
        </p:nvGrpSpPr>
        <p:grpSpPr>
          <a:xfrm>
            <a:off x="1465263" y="147638"/>
            <a:ext cx="8334110" cy="1094819"/>
            <a:chOff x="1352550" y="400050"/>
            <a:chExt cx="7693025" cy="1010602"/>
          </a:xfrm>
        </p:grpSpPr>
        <p:sp>
          <p:nvSpPr>
            <p:cNvPr id="68" name="Text Box 5">
              <a:extLst>
                <a:ext uri="{FF2B5EF4-FFF2-40B4-BE49-F238E27FC236}">
                  <a16:creationId xmlns:a16="http://schemas.microsoft.com/office/drawing/2014/main" id="{766B2D05-B327-40E8-8251-8307D6445BC0}"/>
                </a:ext>
              </a:extLst>
            </p:cNvPr>
            <p:cNvSpPr txBox="1">
              <a:spLocks noChangeArrowheads="1"/>
            </p:cNvSpPr>
            <p:nvPr/>
          </p:nvSpPr>
          <p:spPr bwMode="auto">
            <a:xfrm>
              <a:off x="1352550" y="400050"/>
              <a:ext cx="7693025" cy="45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电路如图。已知</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Z</a:t>
              </a:r>
              <a:r>
                <a:rPr lang="en-US" altLang="zh-CN" sz="2600" b="1" baseline="-25000" dirty="0">
                  <a:latin typeface="Times New Roman" panose="02020603050405020304" pitchFamily="18" charset="0"/>
                  <a:ea typeface="黑体" panose="02010609060101010101" pitchFamily="49" charset="-122"/>
                  <a:cs typeface="Times New Roman" panose="02020603050405020304" pitchFamily="18" charset="0"/>
                </a:rPr>
                <a:t>1</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=4+j10</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Z</a:t>
              </a:r>
              <a:r>
                <a:rPr lang="en-US" altLang="zh-CN" sz="2600" b="1" baseline="-25000" dirty="0">
                  <a:latin typeface="Times New Roman" panose="02020603050405020304" pitchFamily="18" charset="0"/>
                  <a:ea typeface="黑体" panose="02010609060101010101" pitchFamily="49" charset="-122"/>
                  <a:cs typeface="Times New Roman" panose="02020603050405020304" pitchFamily="18" charset="0"/>
                </a:rPr>
                <a:t>2</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=8-j6</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Z</a:t>
              </a:r>
              <a:r>
                <a:rPr lang="en-US" altLang="zh-CN" sz="2600" b="1" baseline="-25000" dirty="0">
                  <a:latin typeface="Times New Roman" panose="02020603050405020304" pitchFamily="18" charset="0"/>
                  <a:ea typeface="黑体" panose="02010609060101010101" pitchFamily="49" charset="-122"/>
                  <a:cs typeface="Times New Roman" panose="02020603050405020304" pitchFamily="18" charset="0"/>
                </a:rPr>
                <a:t>3</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=j8.33</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p>
          </p:txBody>
        </p:sp>
        <p:sp>
          <p:nvSpPr>
            <p:cNvPr id="69" name="Text Box 6">
              <a:extLst>
                <a:ext uri="{FF2B5EF4-FFF2-40B4-BE49-F238E27FC236}">
                  <a16:creationId xmlns:a16="http://schemas.microsoft.com/office/drawing/2014/main" id="{37876F98-2BFC-4859-AA62-BE2D6CD7D730}"/>
                </a:ext>
              </a:extLst>
            </p:cNvPr>
            <p:cNvSpPr txBox="1">
              <a:spLocks noChangeArrowheads="1"/>
            </p:cNvSpPr>
            <p:nvPr/>
          </p:nvSpPr>
          <p:spPr bwMode="auto">
            <a:xfrm>
              <a:off x="1377949" y="932697"/>
              <a:ext cx="3816351" cy="45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600" b="1" i="1" dirty="0">
                  <a:latin typeface="Times New Roman" panose="02020603050405020304" pitchFamily="18" charset="0"/>
                  <a:ea typeface="黑体" panose="02010609060101010101" pitchFamily="49" charset="-122"/>
                  <a:cs typeface="Times New Roman" panose="02020603050405020304" pitchFamily="18" charset="0"/>
                </a:rPr>
                <a:t>U</a:t>
              </a: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=60V</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。求电流</a:t>
              </a:r>
              <a:r>
                <a:rPr lang="en-US" altLang="zh-CN" sz="2600" b="1" baseline="-250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600" b="1" baseline="-25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600" b="1" baseline="-25000" dirty="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6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endParaRPr>
            </a:p>
          </p:txBody>
        </p:sp>
        <p:graphicFrame>
          <p:nvGraphicFramePr>
            <p:cNvPr id="70" name="Object 5">
              <a:extLst>
                <a:ext uri="{FF2B5EF4-FFF2-40B4-BE49-F238E27FC236}">
                  <a16:creationId xmlns:a16="http://schemas.microsoft.com/office/drawing/2014/main" id="{0CD1A7F4-B41C-4264-9DAF-5B2AB4A13593}"/>
                </a:ext>
              </a:extLst>
            </p:cNvPr>
            <p:cNvGraphicFramePr>
              <a:graphicFrameLocks noChangeAspect="1"/>
            </p:cNvGraphicFramePr>
            <p:nvPr>
              <p:extLst>
                <p:ext uri="{D42A27DB-BD31-4B8C-83A1-F6EECF244321}">
                  <p14:modId xmlns:p14="http://schemas.microsoft.com/office/powerpoint/2010/main" val="3366368845"/>
                </p:ext>
              </p:extLst>
            </p:nvPr>
          </p:nvGraphicFramePr>
          <p:xfrm>
            <a:off x="3629025" y="992188"/>
            <a:ext cx="1190657" cy="418464"/>
          </p:xfrm>
          <a:graphic>
            <a:graphicData uri="http://schemas.openxmlformats.org/presentationml/2006/ole">
              <mc:AlternateContent xmlns:mc="http://schemas.openxmlformats.org/markup-compatibility/2006">
                <mc:Choice xmlns:v="urn:schemas-microsoft-com:vml" Requires="v">
                  <p:oleObj spid="_x0000_s378550" name="公式" r:id="rId17" imgW="685800" imgH="241200" progId="Equation.3">
                    <p:embed/>
                  </p:oleObj>
                </mc:Choice>
                <mc:Fallback>
                  <p:oleObj name="公式" r:id="rId17" imgW="685800" imgH="241200" progId="Equation.3">
                    <p:embed/>
                    <p:pic>
                      <p:nvPicPr>
                        <p:cNvPr id="113" name="Object 5">
                          <a:extLst>
                            <a:ext uri="{FF2B5EF4-FFF2-40B4-BE49-F238E27FC236}">
                              <a16:creationId xmlns:a16="http://schemas.microsoft.com/office/drawing/2014/main" id="{14D480B6-7A02-46DB-84A5-574A55CD82F5}"/>
                            </a:ext>
                          </a:extLst>
                        </p:cNvPr>
                        <p:cNvPicPr>
                          <a:picLocks noChangeAspect="1" noChangeArrowheads="1"/>
                        </p:cNvPicPr>
                        <p:nvPr/>
                      </p:nvPicPr>
                      <p:blipFill>
                        <a:blip r:embed="rId18"/>
                        <a:srcRect/>
                        <a:stretch>
                          <a:fillRect/>
                        </a:stretch>
                      </p:blipFill>
                      <p:spPr bwMode="auto">
                        <a:xfrm>
                          <a:off x="3629025" y="992188"/>
                          <a:ext cx="1190657" cy="418464"/>
                        </a:xfrm>
                        <a:prstGeom prst="rect">
                          <a:avLst/>
                        </a:prstGeom>
                        <a:noFill/>
                        <a:ln>
                          <a:noFill/>
                        </a:ln>
                        <a:effectLst/>
                      </p:spPr>
                    </p:pic>
                  </p:oleObj>
                </mc:Fallback>
              </mc:AlternateContent>
            </a:graphicData>
          </a:graphic>
        </p:graphicFrame>
      </p:grpSp>
      <p:grpSp>
        <p:nvGrpSpPr>
          <p:cNvPr id="71" name="组合 70">
            <a:extLst>
              <a:ext uri="{FF2B5EF4-FFF2-40B4-BE49-F238E27FC236}">
                <a16:creationId xmlns:a16="http://schemas.microsoft.com/office/drawing/2014/main" id="{71CD4285-BD8C-40D3-98F4-DED74F9A547B}"/>
              </a:ext>
            </a:extLst>
          </p:cNvPr>
          <p:cNvGrpSpPr/>
          <p:nvPr/>
        </p:nvGrpSpPr>
        <p:grpSpPr>
          <a:xfrm>
            <a:off x="474663" y="1427162"/>
            <a:ext cx="6026150" cy="513080"/>
            <a:chOff x="438150" y="1581150"/>
            <a:chExt cx="5562600" cy="473613"/>
          </a:xfrm>
        </p:grpSpPr>
        <p:sp>
          <p:nvSpPr>
            <p:cNvPr id="72" name="Text Box 11">
              <a:extLst>
                <a:ext uri="{FF2B5EF4-FFF2-40B4-BE49-F238E27FC236}">
                  <a16:creationId xmlns:a16="http://schemas.microsoft.com/office/drawing/2014/main" id="{05DD4170-962D-4F0A-B59D-3F4AED70B19C}"/>
                </a:ext>
              </a:extLst>
            </p:cNvPr>
            <p:cNvSpPr txBox="1">
              <a:spLocks noChangeArrowheads="1"/>
            </p:cNvSpPr>
            <p:nvPr/>
          </p:nvSpPr>
          <p:spPr bwMode="auto">
            <a:xfrm>
              <a:off x="438150" y="1581150"/>
              <a:ext cx="990600" cy="45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dirty="0">
                  <a:latin typeface="Times New Roman" panose="02020603050405020304" pitchFamily="18" charset="0"/>
                </a:rPr>
                <a:t>解：</a:t>
              </a:r>
            </a:p>
          </p:txBody>
        </p:sp>
        <p:grpSp>
          <p:nvGrpSpPr>
            <p:cNvPr id="73" name="组合 72">
              <a:extLst>
                <a:ext uri="{FF2B5EF4-FFF2-40B4-BE49-F238E27FC236}">
                  <a16:creationId xmlns:a16="http://schemas.microsoft.com/office/drawing/2014/main" id="{9FD773C2-B66A-47BB-AFAA-762227E540CD}"/>
                </a:ext>
              </a:extLst>
            </p:cNvPr>
            <p:cNvGrpSpPr/>
            <p:nvPr/>
          </p:nvGrpSpPr>
          <p:grpSpPr>
            <a:xfrm>
              <a:off x="1257300" y="1600200"/>
              <a:ext cx="4743450" cy="454563"/>
              <a:chOff x="1257300" y="1600200"/>
              <a:chExt cx="4743450" cy="454563"/>
            </a:xfrm>
          </p:grpSpPr>
          <p:sp>
            <p:nvSpPr>
              <p:cNvPr id="74" name="Text Box 46">
                <a:extLst>
                  <a:ext uri="{FF2B5EF4-FFF2-40B4-BE49-F238E27FC236}">
                    <a16:creationId xmlns:a16="http://schemas.microsoft.com/office/drawing/2014/main" id="{688545D7-E13C-4145-9687-6A196E795048}"/>
                  </a:ext>
                </a:extLst>
              </p:cNvPr>
              <p:cNvSpPr txBox="1">
                <a:spLocks noChangeArrowheads="1"/>
              </p:cNvSpPr>
              <p:nvPr/>
            </p:nvSpPr>
            <p:spPr bwMode="auto">
              <a:xfrm>
                <a:off x="1257300" y="1600200"/>
                <a:ext cx="4743450" cy="45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dirty="0">
                    <a:latin typeface="黑体" panose="02010609060101010101" pitchFamily="49" charset="-122"/>
                    <a:ea typeface="黑体" panose="02010609060101010101" pitchFamily="49" charset="-122"/>
                  </a:rPr>
                  <a:t>设电压为参考相量：</a:t>
                </a:r>
                <a:endParaRPr lang="en-US" altLang="zh-CN" sz="2600" b="1" dirty="0">
                  <a:latin typeface="黑体" panose="02010609060101010101" pitchFamily="49" charset="-122"/>
                  <a:ea typeface="黑体" panose="02010609060101010101" pitchFamily="49" charset="-122"/>
                </a:endParaRPr>
              </a:p>
            </p:txBody>
          </p:sp>
          <p:graphicFrame>
            <p:nvGraphicFramePr>
              <p:cNvPr id="75" name="Object 5">
                <a:extLst>
                  <a:ext uri="{FF2B5EF4-FFF2-40B4-BE49-F238E27FC236}">
                    <a16:creationId xmlns:a16="http://schemas.microsoft.com/office/drawing/2014/main" id="{27733832-73AC-49F4-86E4-2CDBF2490181}"/>
                  </a:ext>
                </a:extLst>
              </p:cNvPr>
              <p:cNvGraphicFramePr>
                <a:graphicFrameLocks noChangeAspect="1"/>
              </p:cNvGraphicFramePr>
              <p:nvPr>
                <p:extLst>
                  <p:ext uri="{D42A27DB-BD31-4B8C-83A1-F6EECF244321}">
                    <p14:modId xmlns:p14="http://schemas.microsoft.com/office/powerpoint/2010/main" val="2942659473"/>
                  </p:ext>
                </p:extLst>
              </p:nvPr>
            </p:nvGraphicFramePr>
            <p:xfrm>
              <a:off x="3981449" y="1603592"/>
              <a:ext cx="1625601" cy="407772"/>
            </p:xfrm>
            <a:graphic>
              <a:graphicData uri="http://schemas.openxmlformats.org/presentationml/2006/ole">
                <mc:AlternateContent xmlns:mc="http://schemas.openxmlformats.org/markup-compatibility/2006">
                  <mc:Choice xmlns:v="urn:schemas-microsoft-com:vml" Requires="v">
                    <p:oleObj spid="_x0000_s378551" name="公式" r:id="rId19" imgW="812520" imgH="203040" progId="Equation.3">
                      <p:embed/>
                    </p:oleObj>
                  </mc:Choice>
                  <mc:Fallback>
                    <p:oleObj name="公式" r:id="rId19" imgW="812520" imgH="203040" progId="Equation.3">
                      <p:embed/>
                      <p:pic>
                        <p:nvPicPr>
                          <p:cNvPr id="114" name="Object 5">
                            <a:extLst>
                              <a:ext uri="{FF2B5EF4-FFF2-40B4-BE49-F238E27FC236}">
                                <a16:creationId xmlns:a16="http://schemas.microsoft.com/office/drawing/2014/main" id="{881D25D8-E3FD-47DD-8BA1-B90F38AB7DE1}"/>
                              </a:ext>
                            </a:extLst>
                          </p:cNvPr>
                          <p:cNvPicPr>
                            <a:picLocks noChangeAspect="1" noChangeArrowheads="1"/>
                          </p:cNvPicPr>
                          <p:nvPr/>
                        </p:nvPicPr>
                        <p:blipFill>
                          <a:blip r:embed="rId20"/>
                          <a:srcRect/>
                          <a:stretch>
                            <a:fillRect/>
                          </a:stretch>
                        </p:blipFill>
                        <p:spPr bwMode="auto">
                          <a:xfrm>
                            <a:off x="3981449" y="1603592"/>
                            <a:ext cx="1625601" cy="407772"/>
                          </a:xfrm>
                          <a:prstGeom prst="rect">
                            <a:avLst/>
                          </a:prstGeom>
                          <a:noFill/>
                          <a:ln>
                            <a:noFill/>
                          </a:ln>
                          <a:effectLst/>
                        </p:spPr>
                      </p:pic>
                    </p:oleObj>
                  </mc:Fallback>
                </mc:AlternateContent>
              </a:graphicData>
            </a:graphic>
          </p:graphicFrame>
        </p:grpSp>
      </p:grpSp>
      <p:grpSp>
        <p:nvGrpSpPr>
          <p:cNvPr id="76" name="组合 75">
            <a:extLst>
              <a:ext uri="{FF2B5EF4-FFF2-40B4-BE49-F238E27FC236}">
                <a16:creationId xmlns:a16="http://schemas.microsoft.com/office/drawing/2014/main" id="{5F8F6C51-C17B-4797-A931-C732C057AAE6}"/>
              </a:ext>
            </a:extLst>
          </p:cNvPr>
          <p:cNvGrpSpPr/>
          <p:nvPr/>
        </p:nvGrpSpPr>
        <p:grpSpPr>
          <a:xfrm>
            <a:off x="6422166" y="871670"/>
            <a:ext cx="3129161" cy="2646759"/>
            <a:chOff x="5722144" y="992188"/>
            <a:chExt cx="2888456" cy="2443162"/>
          </a:xfrm>
        </p:grpSpPr>
        <p:grpSp>
          <p:nvGrpSpPr>
            <p:cNvPr id="77" name="Group 45">
              <a:extLst>
                <a:ext uri="{FF2B5EF4-FFF2-40B4-BE49-F238E27FC236}">
                  <a16:creationId xmlns:a16="http://schemas.microsoft.com/office/drawing/2014/main" id="{915528AA-0E29-4655-B592-46B2ACE30F10}"/>
                </a:ext>
              </a:extLst>
            </p:cNvPr>
            <p:cNvGrpSpPr>
              <a:grpSpLocks/>
            </p:cNvGrpSpPr>
            <p:nvPr/>
          </p:nvGrpSpPr>
          <p:grpSpPr bwMode="auto">
            <a:xfrm>
              <a:off x="5868990" y="1435100"/>
              <a:ext cx="2398713" cy="2000250"/>
              <a:chOff x="3552" y="900"/>
              <a:chExt cx="1511" cy="1260"/>
            </a:xfrm>
          </p:grpSpPr>
          <p:sp>
            <p:nvSpPr>
              <p:cNvPr id="82" name="Line 13">
                <a:extLst>
                  <a:ext uri="{FF2B5EF4-FFF2-40B4-BE49-F238E27FC236}">
                    <a16:creationId xmlns:a16="http://schemas.microsoft.com/office/drawing/2014/main" id="{A9E3AF64-8DE6-4E97-9CBF-80014707A7AE}"/>
                  </a:ext>
                </a:extLst>
              </p:cNvPr>
              <p:cNvSpPr>
                <a:spLocks noChangeShapeType="1"/>
              </p:cNvSpPr>
              <p:nvPr/>
            </p:nvSpPr>
            <p:spPr bwMode="auto">
              <a:xfrm>
                <a:off x="3564" y="960"/>
                <a:ext cx="948" cy="1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b="1"/>
              </a:p>
            </p:txBody>
          </p:sp>
          <p:sp>
            <p:nvSpPr>
              <p:cNvPr id="83" name="Line 14">
                <a:extLst>
                  <a:ext uri="{FF2B5EF4-FFF2-40B4-BE49-F238E27FC236}">
                    <a16:creationId xmlns:a16="http://schemas.microsoft.com/office/drawing/2014/main" id="{2EAC9322-5BB1-44B1-833A-A728556732BE}"/>
                  </a:ext>
                </a:extLst>
              </p:cNvPr>
              <p:cNvSpPr>
                <a:spLocks noChangeShapeType="1"/>
              </p:cNvSpPr>
              <p:nvPr/>
            </p:nvSpPr>
            <p:spPr bwMode="auto">
              <a:xfrm>
                <a:off x="4512" y="960"/>
                <a:ext cx="0" cy="120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b="1"/>
              </a:p>
            </p:txBody>
          </p:sp>
          <p:sp>
            <p:nvSpPr>
              <p:cNvPr id="84" name="Rectangle 15">
                <a:extLst>
                  <a:ext uri="{FF2B5EF4-FFF2-40B4-BE49-F238E27FC236}">
                    <a16:creationId xmlns:a16="http://schemas.microsoft.com/office/drawing/2014/main" id="{0340E45D-AD6C-4707-95B9-2922098747BE}"/>
                  </a:ext>
                </a:extLst>
              </p:cNvPr>
              <p:cNvSpPr>
                <a:spLocks noChangeArrowheads="1"/>
              </p:cNvSpPr>
              <p:nvPr/>
            </p:nvSpPr>
            <p:spPr bwMode="auto">
              <a:xfrm>
                <a:off x="4464" y="1452"/>
                <a:ext cx="107" cy="27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b="1"/>
              </a:p>
            </p:txBody>
          </p:sp>
          <p:sp>
            <p:nvSpPr>
              <p:cNvPr id="85" name="Line 16">
                <a:extLst>
                  <a:ext uri="{FF2B5EF4-FFF2-40B4-BE49-F238E27FC236}">
                    <a16:creationId xmlns:a16="http://schemas.microsoft.com/office/drawing/2014/main" id="{82AA9F1B-A22C-4DF3-B280-F3724FED0D9E}"/>
                  </a:ext>
                </a:extLst>
              </p:cNvPr>
              <p:cNvSpPr>
                <a:spLocks noChangeShapeType="1"/>
              </p:cNvSpPr>
              <p:nvPr/>
            </p:nvSpPr>
            <p:spPr bwMode="auto">
              <a:xfrm>
                <a:off x="3552" y="2148"/>
                <a:ext cx="147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b="1"/>
              </a:p>
            </p:txBody>
          </p:sp>
          <p:sp>
            <p:nvSpPr>
              <p:cNvPr id="86" name="Line 17">
                <a:extLst>
                  <a:ext uri="{FF2B5EF4-FFF2-40B4-BE49-F238E27FC236}">
                    <a16:creationId xmlns:a16="http://schemas.microsoft.com/office/drawing/2014/main" id="{6B78247C-FF96-4A79-9440-15C596F96654}"/>
                  </a:ext>
                </a:extLst>
              </p:cNvPr>
              <p:cNvSpPr>
                <a:spLocks noChangeShapeType="1"/>
              </p:cNvSpPr>
              <p:nvPr/>
            </p:nvSpPr>
            <p:spPr bwMode="auto">
              <a:xfrm>
                <a:off x="3744" y="1284"/>
                <a:ext cx="0" cy="636"/>
              </a:xfrm>
              <a:prstGeom prst="line">
                <a:avLst/>
              </a:prstGeom>
              <a:noFill/>
              <a:ln w="38100">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b="1"/>
              </a:p>
            </p:txBody>
          </p:sp>
          <p:sp>
            <p:nvSpPr>
              <p:cNvPr id="87" name="Line 18">
                <a:extLst>
                  <a:ext uri="{FF2B5EF4-FFF2-40B4-BE49-F238E27FC236}">
                    <a16:creationId xmlns:a16="http://schemas.microsoft.com/office/drawing/2014/main" id="{AB120482-BF02-408B-8E99-182CD2433E0F}"/>
                  </a:ext>
                </a:extLst>
              </p:cNvPr>
              <p:cNvSpPr>
                <a:spLocks noChangeShapeType="1"/>
              </p:cNvSpPr>
              <p:nvPr/>
            </p:nvSpPr>
            <p:spPr bwMode="auto">
              <a:xfrm>
                <a:off x="3624" y="966"/>
                <a:ext cx="252" cy="0"/>
              </a:xfrm>
              <a:prstGeom prst="line">
                <a:avLst/>
              </a:prstGeom>
              <a:noFill/>
              <a:ln w="381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b="1"/>
              </a:p>
            </p:txBody>
          </p:sp>
          <p:sp>
            <p:nvSpPr>
              <p:cNvPr id="88" name="Text Box 19">
                <a:extLst>
                  <a:ext uri="{FF2B5EF4-FFF2-40B4-BE49-F238E27FC236}">
                    <a16:creationId xmlns:a16="http://schemas.microsoft.com/office/drawing/2014/main" id="{127003E8-B24D-4183-ADBC-EBAD9D28848E}"/>
                  </a:ext>
                </a:extLst>
              </p:cNvPr>
              <p:cNvSpPr txBox="1">
                <a:spLocks noChangeArrowheads="1"/>
              </p:cNvSpPr>
              <p:nvPr/>
            </p:nvSpPr>
            <p:spPr bwMode="auto">
              <a:xfrm>
                <a:off x="4178" y="1439"/>
                <a:ext cx="290"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spAutoFit/>
              </a:bodyPr>
              <a:lstStyle/>
              <a:p>
                <a:pPr algn="r">
                  <a:spcBef>
                    <a:spcPct val="0"/>
                  </a:spcBef>
                </a:pPr>
                <a:r>
                  <a:rPr lang="en-US" altLang="zh-CN" sz="2600" b="1" i="1" dirty="0">
                    <a:latin typeface="Times New Roman" panose="02020603050405020304" pitchFamily="18" charset="0"/>
                    <a:ea typeface="宋体" panose="02010600030101010101" pitchFamily="2" charset="-122"/>
                  </a:rPr>
                  <a:t>Z</a:t>
                </a:r>
                <a:r>
                  <a:rPr lang="en-US" altLang="zh-CN" sz="2600" b="1" baseline="-25000" dirty="0">
                    <a:latin typeface="Times New Roman" panose="02020603050405020304" pitchFamily="18" charset="0"/>
                    <a:ea typeface="宋体" panose="02010600030101010101" pitchFamily="2" charset="-122"/>
                  </a:rPr>
                  <a:t>2</a:t>
                </a:r>
                <a:endParaRPr lang="en-US" altLang="zh-CN" sz="2600" b="1" dirty="0">
                  <a:latin typeface="Times New Roman" panose="02020603050405020304" pitchFamily="18" charset="0"/>
                  <a:ea typeface="宋体" panose="02010600030101010101" pitchFamily="2" charset="-122"/>
                </a:endParaRPr>
              </a:p>
            </p:txBody>
          </p:sp>
          <p:sp>
            <p:nvSpPr>
              <p:cNvPr id="89" name="Text Box 20">
                <a:extLst>
                  <a:ext uri="{FF2B5EF4-FFF2-40B4-BE49-F238E27FC236}">
                    <a16:creationId xmlns:a16="http://schemas.microsoft.com/office/drawing/2014/main" id="{BCA72077-226C-4BB0-A648-853BD6F413E5}"/>
                  </a:ext>
                </a:extLst>
              </p:cNvPr>
              <p:cNvSpPr txBox="1">
                <a:spLocks noChangeArrowheads="1"/>
              </p:cNvSpPr>
              <p:nvPr/>
            </p:nvSpPr>
            <p:spPr bwMode="auto">
              <a:xfrm>
                <a:off x="4685" y="1443"/>
                <a:ext cx="290"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spAutoFit/>
              </a:bodyPr>
              <a:lstStyle/>
              <a:p>
                <a:pPr algn="r">
                  <a:spcBef>
                    <a:spcPct val="0"/>
                  </a:spcBef>
                </a:pPr>
                <a:r>
                  <a:rPr lang="en-US" altLang="zh-CN" sz="2600" b="1" i="1">
                    <a:latin typeface="Times New Roman" panose="02020603050405020304" pitchFamily="18" charset="0"/>
                    <a:ea typeface="宋体" panose="02010600030101010101" pitchFamily="2" charset="-122"/>
                  </a:rPr>
                  <a:t>Z</a:t>
                </a:r>
                <a:r>
                  <a:rPr lang="en-US" altLang="zh-CN" sz="2600" b="1" baseline="-25000">
                    <a:latin typeface="Times New Roman" panose="02020603050405020304" pitchFamily="18" charset="0"/>
                    <a:ea typeface="宋体" panose="02010600030101010101" pitchFamily="2" charset="-122"/>
                  </a:rPr>
                  <a:t>3</a:t>
                </a:r>
                <a:endParaRPr lang="en-US" altLang="zh-CN" sz="2600" b="1">
                  <a:latin typeface="Times New Roman" panose="02020603050405020304" pitchFamily="18" charset="0"/>
                  <a:ea typeface="宋体" panose="02010600030101010101" pitchFamily="2" charset="-122"/>
                </a:endParaRPr>
              </a:p>
            </p:txBody>
          </p:sp>
          <p:sp>
            <p:nvSpPr>
              <p:cNvPr id="90" name="Line 22">
                <a:extLst>
                  <a:ext uri="{FF2B5EF4-FFF2-40B4-BE49-F238E27FC236}">
                    <a16:creationId xmlns:a16="http://schemas.microsoft.com/office/drawing/2014/main" id="{0E5BE2AB-65C0-4CA8-A6C3-2FEBDD51046D}"/>
                  </a:ext>
                </a:extLst>
              </p:cNvPr>
              <p:cNvSpPr>
                <a:spLocks noChangeShapeType="1"/>
              </p:cNvSpPr>
              <p:nvPr/>
            </p:nvSpPr>
            <p:spPr bwMode="auto">
              <a:xfrm>
                <a:off x="4464" y="972"/>
                <a:ext cx="564"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b="1"/>
              </a:p>
            </p:txBody>
          </p:sp>
          <p:sp>
            <p:nvSpPr>
              <p:cNvPr id="91" name="Line 23">
                <a:extLst>
                  <a:ext uri="{FF2B5EF4-FFF2-40B4-BE49-F238E27FC236}">
                    <a16:creationId xmlns:a16="http://schemas.microsoft.com/office/drawing/2014/main" id="{86C2DFC6-8C17-4A1B-8DAF-4EBE46251ECC}"/>
                  </a:ext>
                </a:extLst>
              </p:cNvPr>
              <p:cNvSpPr>
                <a:spLocks noChangeShapeType="1"/>
              </p:cNvSpPr>
              <p:nvPr/>
            </p:nvSpPr>
            <p:spPr bwMode="auto">
              <a:xfrm>
                <a:off x="5016" y="960"/>
                <a:ext cx="0" cy="118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b="1" dirty="0"/>
              </a:p>
            </p:txBody>
          </p:sp>
          <p:sp>
            <p:nvSpPr>
              <p:cNvPr id="92" name="Rectangle 24">
                <a:extLst>
                  <a:ext uri="{FF2B5EF4-FFF2-40B4-BE49-F238E27FC236}">
                    <a16:creationId xmlns:a16="http://schemas.microsoft.com/office/drawing/2014/main" id="{B16F6E31-1C4A-461A-8204-5232CED7F6A6}"/>
                  </a:ext>
                </a:extLst>
              </p:cNvPr>
              <p:cNvSpPr>
                <a:spLocks noChangeArrowheads="1"/>
              </p:cNvSpPr>
              <p:nvPr/>
            </p:nvSpPr>
            <p:spPr bwMode="auto">
              <a:xfrm>
                <a:off x="4956" y="1440"/>
                <a:ext cx="107" cy="27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b="1"/>
              </a:p>
            </p:txBody>
          </p:sp>
          <p:sp>
            <p:nvSpPr>
              <p:cNvPr id="93" name="Oval 25">
                <a:extLst>
                  <a:ext uri="{FF2B5EF4-FFF2-40B4-BE49-F238E27FC236}">
                    <a16:creationId xmlns:a16="http://schemas.microsoft.com/office/drawing/2014/main" id="{6755F9DA-0F10-4383-9374-A9D859521C2F}"/>
                  </a:ext>
                </a:extLst>
              </p:cNvPr>
              <p:cNvSpPr>
                <a:spLocks noChangeArrowheads="1"/>
              </p:cNvSpPr>
              <p:nvPr/>
            </p:nvSpPr>
            <p:spPr bwMode="auto">
              <a:xfrm>
                <a:off x="4488" y="2113"/>
                <a:ext cx="47" cy="47"/>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b="1"/>
              </a:p>
            </p:txBody>
          </p:sp>
          <p:sp>
            <p:nvSpPr>
              <p:cNvPr id="94" name="Oval 26">
                <a:extLst>
                  <a:ext uri="{FF2B5EF4-FFF2-40B4-BE49-F238E27FC236}">
                    <a16:creationId xmlns:a16="http://schemas.microsoft.com/office/drawing/2014/main" id="{764DB1AA-F2B0-43B7-B0A7-39D3D3336704}"/>
                  </a:ext>
                </a:extLst>
              </p:cNvPr>
              <p:cNvSpPr>
                <a:spLocks noChangeArrowheads="1"/>
              </p:cNvSpPr>
              <p:nvPr/>
            </p:nvSpPr>
            <p:spPr bwMode="auto">
              <a:xfrm>
                <a:off x="4488" y="949"/>
                <a:ext cx="47" cy="47"/>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b="1"/>
              </a:p>
            </p:txBody>
          </p:sp>
          <p:sp>
            <p:nvSpPr>
              <p:cNvPr id="95" name="Line 28">
                <a:extLst>
                  <a:ext uri="{FF2B5EF4-FFF2-40B4-BE49-F238E27FC236}">
                    <a16:creationId xmlns:a16="http://schemas.microsoft.com/office/drawing/2014/main" id="{D7E8C8B0-706A-4F37-B7A8-E0ED25AE8401}"/>
                  </a:ext>
                </a:extLst>
              </p:cNvPr>
              <p:cNvSpPr>
                <a:spLocks noChangeShapeType="1"/>
              </p:cNvSpPr>
              <p:nvPr/>
            </p:nvSpPr>
            <p:spPr bwMode="auto">
              <a:xfrm>
                <a:off x="4512" y="1068"/>
                <a:ext cx="0" cy="27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b="1"/>
              </a:p>
            </p:txBody>
          </p:sp>
          <p:sp>
            <p:nvSpPr>
              <p:cNvPr id="96" name="Rectangle 30">
                <a:extLst>
                  <a:ext uri="{FF2B5EF4-FFF2-40B4-BE49-F238E27FC236}">
                    <a16:creationId xmlns:a16="http://schemas.microsoft.com/office/drawing/2014/main" id="{EEE0FDED-B596-490D-875E-116C13014DF2}"/>
                  </a:ext>
                </a:extLst>
              </p:cNvPr>
              <p:cNvSpPr>
                <a:spLocks noChangeArrowheads="1"/>
              </p:cNvSpPr>
              <p:nvPr/>
            </p:nvSpPr>
            <p:spPr bwMode="auto">
              <a:xfrm>
                <a:off x="3647" y="1547"/>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endParaRPr lang="zh-CN" altLang="zh-CN" sz="2600" b="1">
                  <a:latin typeface="Times New Roman" panose="02020603050405020304" pitchFamily="18" charset="0"/>
                  <a:ea typeface="宋体" panose="02010600030101010101" pitchFamily="2" charset="-122"/>
                </a:endParaRPr>
              </a:p>
            </p:txBody>
          </p:sp>
          <p:sp>
            <p:nvSpPr>
              <p:cNvPr id="97" name="Rectangle 43">
                <a:extLst>
                  <a:ext uri="{FF2B5EF4-FFF2-40B4-BE49-F238E27FC236}">
                    <a16:creationId xmlns:a16="http://schemas.microsoft.com/office/drawing/2014/main" id="{C48F1BB6-3B00-478B-8F27-0BA62FF03C4F}"/>
                  </a:ext>
                </a:extLst>
              </p:cNvPr>
              <p:cNvSpPr>
                <a:spLocks noChangeArrowheads="1"/>
              </p:cNvSpPr>
              <p:nvPr/>
            </p:nvSpPr>
            <p:spPr bwMode="auto">
              <a:xfrm>
                <a:off x="4008" y="900"/>
                <a:ext cx="300" cy="144"/>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b="1"/>
              </a:p>
            </p:txBody>
          </p:sp>
          <p:sp>
            <p:nvSpPr>
              <p:cNvPr id="98" name="Text Box 44">
                <a:extLst>
                  <a:ext uri="{FF2B5EF4-FFF2-40B4-BE49-F238E27FC236}">
                    <a16:creationId xmlns:a16="http://schemas.microsoft.com/office/drawing/2014/main" id="{67CE2799-AF28-4393-A1B2-9F6F4B56A83E}"/>
                  </a:ext>
                </a:extLst>
              </p:cNvPr>
              <p:cNvSpPr txBox="1">
                <a:spLocks noChangeArrowheads="1"/>
              </p:cNvSpPr>
              <p:nvPr/>
            </p:nvSpPr>
            <p:spPr bwMode="auto">
              <a:xfrm>
                <a:off x="4040" y="1028"/>
                <a:ext cx="290"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spAutoFit/>
              </a:bodyPr>
              <a:lstStyle/>
              <a:p>
                <a:pPr algn="r">
                  <a:spcBef>
                    <a:spcPct val="0"/>
                  </a:spcBef>
                </a:pPr>
                <a:r>
                  <a:rPr lang="en-US" altLang="zh-CN" sz="2600" b="1" i="1" dirty="0">
                    <a:latin typeface="Times New Roman" panose="02020603050405020304" pitchFamily="18" charset="0"/>
                    <a:ea typeface="宋体" panose="02010600030101010101" pitchFamily="2" charset="-122"/>
                  </a:rPr>
                  <a:t>Z</a:t>
                </a:r>
                <a:r>
                  <a:rPr lang="en-US" altLang="zh-CN" sz="2600" b="1" baseline="-25000" dirty="0">
                    <a:latin typeface="Times New Roman" panose="02020603050405020304" pitchFamily="18" charset="0"/>
                    <a:ea typeface="宋体" panose="02010600030101010101" pitchFamily="2" charset="-122"/>
                  </a:rPr>
                  <a:t>1</a:t>
                </a:r>
                <a:endParaRPr lang="en-US" altLang="zh-CN" sz="2600" b="1" dirty="0">
                  <a:latin typeface="Times New Roman" panose="02020603050405020304" pitchFamily="18" charset="0"/>
                  <a:ea typeface="宋体" panose="02010600030101010101" pitchFamily="2" charset="-122"/>
                </a:endParaRPr>
              </a:p>
            </p:txBody>
          </p:sp>
          <p:sp>
            <p:nvSpPr>
              <p:cNvPr id="99" name="Line 21">
                <a:extLst>
                  <a:ext uri="{FF2B5EF4-FFF2-40B4-BE49-F238E27FC236}">
                    <a16:creationId xmlns:a16="http://schemas.microsoft.com/office/drawing/2014/main" id="{C471FA0B-A305-4209-BA26-FD8DDD27C4CA}"/>
                  </a:ext>
                </a:extLst>
              </p:cNvPr>
              <p:cNvSpPr>
                <a:spLocks noChangeShapeType="1"/>
              </p:cNvSpPr>
              <p:nvPr/>
            </p:nvSpPr>
            <p:spPr bwMode="auto">
              <a:xfrm>
                <a:off x="5017" y="1014"/>
                <a:ext cx="0" cy="27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nchor="ctr"/>
              <a:lstStyle/>
              <a:p>
                <a:endParaRPr lang="zh-CN" altLang="en-US" sz="1950" b="1"/>
              </a:p>
            </p:txBody>
          </p:sp>
        </p:grpSp>
        <p:graphicFrame>
          <p:nvGraphicFramePr>
            <p:cNvPr id="78" name="Object 5">
              <a:extLst>
                <a:ext uri="{FF2B5EF4-FFF2-40B4-BE49-F238E27FC236}">
                  <a16:creationId xmlns:a16="http://schemas.microsoft.com/office/drawing/2014/main" id="{7FD47FDF-47BA-4B01-A5A5-CF9B8769E599}"/>
                </a:ext>
              </a:extLst>
            </p:cNvPr>
            <p:cNvGraphicFramePr>
              <a:graphicFrameLocks noChangeAspect="1"/>
            </p:cNvGraphicFramePr>
            <p:nvPr>
              <p:extLst>
                <p:ext uri="{D42A27DB-BD31-4B8C-83A1-F6EECF244321}">
                  <p14:modId xmlns:p14="http://schemas.microsoft.com/office/powerpoint/2010/main" val="3702965138"/>
                </p:ext>
              </p:extLst>
            </p:nvPr>
          </p:nvGraphicFramePr>
          <p:xfrm>
            <a:off x="5722144" y="2316231"/>
            <a:ext cx="377682" cy="466656"/>
          </p:xfrm>
          <a:graphic>
            <a:graphicData uri="http://schemas.openxmlformats.org/presentationml/2006/ole">
              <mc:AlternateContent xmlns:mc="http://schemas.openxmlformats.org/markup-compatibility/2006">
                <mc:Choice xmlns:v="urn:schemas-microsoft-com:vml" Requires="v">
                  <p:oleObj spid="_x0000_s378552" name="公式" r:id="rId21" imgW="164880" imgH="203040" progId="Equation.3">
                    <p:embed/>
                  </p:oleObj>
                </mc:Choice>
                <mc:Fallback>
                  <p:oleObj name="公式" r:id="rId21" imgW="164880" imgH="203040" progId="Equation.3">
                    <p:embed/>
                    <p:pic>
                      <p:nvPicPr>
                        <p:cNvPr id="115" name="Object 5">
                          <a:extLst>
                            <a:ext uri="{FF2B5EF4-FFF2-40B4-BE49-F238E27FC236}">
                              <a16:creationId xmlns:a16="http://schemas.microsoft.com/office/drawing/2014/main" id="{CC9968FE-E478-45AA-A7BA-2CE113867169}"/>
                            </a:ext>
                          </a:extLst>
                        </p:cNvPr>
                        <p:cNvPicPr>
                          <a:picLocks noChangeAspect="1" noChangeArrowheads="1"/>
                        </p:cNvPicPr>
                        <p:nvPr/>
                      </p:nvPicPr>
                      <p:blipFill>
                        <a:blip r:embed="rId22"/>
                        <a:srcRect/>
                        <a:stretch>
                          <a:fillRect/>
                        </a:stretch>
                      </p:blipFill>
                      <p:spPr bwMode="auto">
                        <a:xfrm>
                          <a:off x="5722144" y="2316231"/>
                          <a:ext cx="377682" cy="466656"/>
                        </a:xfrm>
                        <a:prstGeom prst="rect">
                          <a:avLst/>
                        </a:prstGeom>
                        <a:noFill/>
                        <a:ln>
                          <a:noFill/>
                        </a:ln>
                        <a:effectLst/>
                      </p:spPr>
                    </p:pic>
                  </p:oleObj>
                </mc:Fallback>
              </mc:AlternateContent>
            </a:graphicData>
          </a:graphic>
        </p:graphicFrame>
        <p:graphicFrame>
          <p:nvGraphicFramePr>
            <p:cNvPr id="79" name="Object 5">
              <a:extLst>
                <a:ext uri="{FF2B5EF4-FFF2-40B4-BE49-F238E27FC236}">
                  <a16:creationId xmlns:a16="http://schemas.microsoft.com/office/drawing/2014/main" id="{708DEF6F-6B34-4A7B-B284-45257FA3652B}"/>
                </a:ext>
              </a:extLst>
            </p:cNvPr>
            <p:cNvGraphicFramePr>
              <a:graphicFrameLocks noChangeAspect="1"/>
            </p:cNvGraphicFramePr>
            <p:nvPr>
              <p:extLst>
                <p:ext uri="{D42A27DB-BD31-4B8C-83A1-F6EECF244321}">
                  <p14:modId xmlns:p14="http://schemas.microsoft.com/office/powerpoint/2010/main" val="3393087942"/>
                </p:ext>
              </p:extLst>
            </p:nvPr>
          </p:nvGraphicFramePr>
          <p:xfrm>
            <a:off x="5977732" y="992188"/>
            <a:ext cx="351971" cy="458788"/>
          </p:xfrm>
          <a:graphic>
            <a:graphicData uri="http://schemas.openxmlformats.org/presentationml/2006/ole">
              <mc:AlternateContent xmlns:mc="http://schemas.openxmlformats.org/markup-compatibility/2006">
                <mc:Choice xmlns:v="urn:schemas-microsoft-com:vml" Requires="v">
                  <p:oleObj spid="_x0000_s378553" name="公式" r:id="rId23" imgW="164880" imgH="228600" progId="Equation.3">
                    <p:embed/>
                  </p:oleObj>
                </mc:Choice>
                <mc:Fallback>
                  <p:oleObj name="公式" r:id="rId23" imgW="164880" imgH="228600" progId="Equation.3">
                    <p:embed/>
                    <p:pic>
                      <p:nvPicPr>
                        <p:cNvPr id="117" name="Object 5">
                          <a:extLst>
                            <a:ext uri="{FF2B5EF4-FFF2-40B4-BE49-F238E27FC236}">
                              <a16:creationId xmlns:a16="http://schemas.microsoft.com/office/drawing/2014/main" id="{264A5440-FD2F-401B-9E27-879A97758F61}"/>
                            </a:ext>
                          </a:extLst>
                        </p:cNvPr>
                        <p:cNvPicPr>
                          <a:picLocks noChangeAspect="1" noChangeArrowheads="1"/>
                        </p:cNvPicPr>
                        <p:nvPr/>
                      </p:nvPicPr>
                      <p:blipFill>
                        <a:blip r:embed="rId24"/>
                        <a:srcRect/>
                        <a:stretch>
                          <a:fillRect/>
                        </a:stretch>
                      </p:blipFill>
                      <p:spPr bwMode="auto">
                        <a:xfrm>
                          <a:off x="5977732" y="992188"/>
                          <a:ext cx="351971" cy="458788"/>
                        </a:xfrm>
                        <a:prstGeom prst="rect">
                          <a:avLst/>
                        </a:prstGeom>
                        <a:noFill/>
                        <a:ln>
                          <a:noFill/>
                        </a:ln>
                        <a:effectLst/>
                      </p:spPr>
                    </p:pic>
                  </p:oleObj>
                </mc:Fallback>
              </mc:AlternateContent>
            </a:graphicData>
          </a:graphic>
        </p:graphicFrame>
        <p:graphicFrame>
          <p:nvGraphicFramePr>
            <p:cNvPr id="80" name="Object 5">
              <a:extLst>
                <a:ext uri="{FF2B5EF4-FFF2-40B4-BE49-F238E27FC236}">
                  <a16:creationId xmlns:a16="http://schemas.microsoft.com/office/drawing/2014/main" id="{888229C8-83D2-43B7-9A0D-0EEC2D719192}"/>
                </a:ext>
              </a:extLst>
            </p:cNvPr>
            <p:cNvGraphicFramePr>
              <a:graphicFrameLocks noChangeAspect="1"/>
            </p:cNvGraphicFramePr>
            <p:nvPr>
              <p:extLst>
                <p:ext uri="{D42A27DB-BD31-4B8C-83A1-F6EECF244321}">
                  <p14:modId xmlns:p14="http://schemas.microsoft.com/office/powerpoint/2010/main" val="2737551851"/>
                </p:ext>
              </p:extLst>
            </p:nvPr>
          </p:nvGraphicFramePr>
          <p:xfrm>
            <a:off x="7427913" y="1682750"/>
            <a:ext cx="379412" cy="458788"/>
          </p:xfrm>
          <a:graphic>
            <a:graphicData uri="http://schemas.openxmlformats.org/presentationml/2006/ole">
              <mc:AlternateContent xmlns:mc="http://schemas.openxmlformats.org/markup-compatibility/2006">
                <mc:Choice xmlns:v="urn:schemas-microsoft-com:vml" Requires="v">
                  <p:oleObj spid="_x0000_s378554" name="公式" r:id="rId25" imgW="177480" imgH="228600" progId="Equation.3">
                    <p:embed/>
                  </p:oleObj>
                </mc:Choice>
                <mc:Fallback>
                  <p:oleObj name="公式" r:id="rId25" imgW="177480" imgH="228600" progId="Equation.3">
                    <p:embed/>
                    <p:pic>
                      <p:nvPicPr>
                        <p:cNvPr id="118" name="Object 5">
                          <a:extLst>
                            <a:ext uri="{FF2B5EF4-FFF2-40B4-BE49-F238E27FC236}">
                              <a16:creationId xmlns:a16="http://schemas.microsoft.com/office/drawing/2014/main" id="{171C4FDB-5A0E-4EFE-81B1-40FF4EE6D15B}"/>
                            </a:ext>
                          </a:extLst>
                        </p:cNvPr>
                        <p:cNvPicPr>
                          <a:picLocks noChangeAspect="1" noChangeArrowheads="1"/>
                        </p:cNvPicPr>
                        <p:nvPr/>
                      </p:nvPicPr>
                      <p:blipFill>
                        <a:blip r:embed="rId26"/>
                        <a:srcRect/>
                        <a:stretch>
                          <a:fillRect/>
                        </a:stretch>
                      </p:blipFill>
                      <p:spPr bwMode="auto">
                        <a:xfrm>
                          <a:off x="7427913" y="1682750"/>
                          <a:ext cx="379412" cy="458788"/>
                        </a:xfrm>
                        <a:prstGeom prst="rect">
                          <a:avLst/>
                        </a:prstGeom>
                        <a:noFill/>
                        <a:ln>
                          <a:noFill/>
                        </a:ln>
                        <a:effectLst/>
                      </p:spPr>
                    </p:pic>
                  </p:oleObj>
                </mc:Fallback>
              </mc:AlternateContent>
            </a:graphicData>
          </a:graphic>
        </p:graphicFrame>
        <p:graphicFrame>
          <p:nvGraphicFramePr>
            <p:cNvPr id="81" name="Object 5">
              <a:extLst>
                <a:ext uri="{FF2B5EF4-FFF2-40B4-BE49-F238E27FC236}">
                  <a16:creationId xmlns:a16="http://schemas.microsoft.com/office/drawing/2014/main" id="{4F962855-00C3-4CDA-8445-D55ABD89777F}"/>
                </a:ext>
              </a:extLst>
            </p:cNvPr>
            <p:cNvGraphicFramePr>
              <a:graphicFrameLocks noChangeAspect="1"/>
            </p:cNvGraphicFramePr>
            <p:nvPr>
              <p:extLst>
                <p:ext uri="{D42A27DB-BD31-4B8C-83A1-F6EECF244321}">
                  <p14:modId xmlns:p14="http://schemas.microsoft.com/office/powerpoint/2010/main" val="3278991455"/>
                </p:ext>
              </p:extLst>
            </p:nvPr>
          </p:nvGraphicFramePr>
          <p:xfrm>
            <a:off x="8231188" y="1636713"/>
            <a:ext cx="379412" cy="484187"/>
          </p:xfrm>
          <a:graphic>
            <a:graphicData uri="http://schemas.openxmlformats.org/presentationml/2006/ole">
              <mc:AlternateContent xmlns:mc="http://schemas.openxmlformats.org/markup-compatibility/2006">
                <mc:Choice xmlns:v="urn:schemas-microsoft-com:vml" Requires="v">
                  <p:oleObj spid="_x0000_s378555" name="公式" r:id="rId27" imgW="177480" imgH="241200" progId="Equation.3">
                    <p:embed/>
                  </p:oleObj>
                </mc:Choice>
                <mc:Fallback>
                  <p:oleObj name="公式" r:id="rId27" imgW="177480" imgH="241200" progId="Equation.3">
                    <p:embed/>
                    <p:pic>
                      <p:nvPicPr>
                        <p:cNvPr id="119" name="Object 5">
                          <a:extLst>
                            <a:ext uri="{FF2B5EF4-FFF2-40B4-BE49-F238E27FC236}">
                              <a16:creationId xmlns:a16="http://schemas.microsoft.com/office/drawing/2014/main" id="{1787099C-87B5-4CBB-A7B7-BC83B000C60E}"/>
                            </a:ext>
                          </a:extLst>
                        </p:cNvPr>
                        <p:cNvPicPr>
                          <a:picLocks noChangeAspect="1" noChangeArrowheads="1"/>
                        </p:cNvPicPr>
                        <p:nvPr/>
                      </p:nvPicPr>
                      <p:blipFill>
                        <a:blip r:embed="rId28"/>
                        <a:srcRect/>
                        <a:stretch>
                          <a:fillRect/>
                        </a:stretch>
                      </p:blipFill>
                      <p:spPr bwMode="auto">
                        <a:xfrm>
                          <a:off x="8231188" y="1636713"/>
                          <a:ext cx="379412" cy="484187"/>
                        </a:xfrm>
                        <a:prstGeom prst="rect">
                          <a:avLst/>
                        </a:prstGeom>
                        <a:noFill/>
                        <a:ln>
                          <a:noFill/>
                        </a:ln>
                        <a:effectLst/>
                      </p:spPr>
                    </p:pic>
                  </p:oleObj>
                </mc:Fallback>
              </mc:AlternateContent>
            </a:graphicData>
          </a:graphic>
        </p:graphicFrame>
      </p:grpSp>
      <p:sp>
        <p:nvSpPr>
          <p:cNvPr id="2" name="灯片编号占位符 1">
            <a:extLst>
              <a:ext uri="{FF2B5EF4-FFF2-40B4-BE49-F238E27FC236}">
                <a16:creationId xmlns:a16="http://schemas.microsoft.com/office/drawing/2014/main" id="{B6B7C9A9-8198-4E74-9ABE-C066EE19DBAF}"/>
              </a:ext>
            </a:extLst>
          </p:cNvPr>
          <p:cNvSpPr>
            <a:spLocks noGrp="1"/>
          </p:cNvSpPr>
          <p:nvPr>
            <p:ph type="sldNum" sz="quarter" idx="12"/>
          </p:nvPr>
        </p:nvSpPr>
        <p:spPr/>
        <p:txBody>
          <a:bodyPr/>
          <a:lstStyle/>
          <a:p>
            <a:fld id="{DD7B16FF-69CA-4A0B-BD3A-C4B4E2184A49}" type="slidenum">
              <a:rPr lang="zh-CN" altLang="en-US" smtClean="0"/>
              <a:pPr/>
              <a:t>96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wipe(left)">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left)">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wipe(left)">
                                      <p:cBhvr>
                                        <p:cTn id="22" dur="500"/>
                                        <p:tgtEl>
                                          <p:spTgt spid="5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wipe(left)">
                                      <p:cBhvr>
                                        <p:cTn id="27" dur="500"/>
                                        <p:tgtEl>
                                          <p:spTgt spid="6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63"/>
                                        </p:tgtEl>
                                        <p:attrNameLst>
                                          <p:attrName>style.visibility</p:attrName>
                                        </p:attrNameLst>
                                      </p:cBhvr>
                                      <p:to>
                                        <p:strVal val="visible"/>
                                      </p:to>
                                    </p:set>
                                    <p:animEffect transition="in" filter="wipe(up)">
                                      <p:cBhvr>
                                        <p:cTn id="32" dur="500"/>
                                        <p:tgtEl>
                                          <p:spTgt spid="6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wipe(left)">
                                      <p:cBhvr>
                                        <p:cTn id="37" dur="500"/>
                                        <p:tgtEl>
                                          <p:spTgt spid="6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wipe(left)">
                                      <p:cBhvr>
                                        <p:cTn id="4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1026">
            <a:extLst>
              <a:ext uri="{FF2B5EF4-FFF2-40B4-BE49-F238E27FC236}">
                <a16:creationId xmlns:a16="http://schemas.microsoft.com/office/drawing/2014/main" id="{10F8E813-3449-482F-8BE2-5358E33F50AC}"/>
              </a:ext>
            </a:extLst>
          </p:cNvPr>
          <p:cNvSpPr>
            <a:spLocks noChangeArrowheads="1"/>
          </p:cNvSpPr>
          <p:nvPr/>
        </p:nvSpPr>
        <p:spPr bwMode="auto">
          <a:xfrm>
            <a:off x="714348" y="836984"/>
            <a:ext cx="7386959"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、据原电路图画出相量模型图（电路结构不变）</a:t>
            </a:r>
          </a:p>
        </p:txBody>
      </p:sp>
      <p:sp>
        <p:nvSpPr>
          <p:cNvPr id="254979" name="Text Box 1027">
            <a:extLst>
              <a:ext uri="{FF2B5EF4-FFF2-40B4-BE49-F238E27FC236}">
                <a16:creationId xmlns:a16="http://schemas.microsoft.com/office/drawing/2014/main" id="{6EE93771-33F3-4100-9076-1FD2D27DB146}"/>
              </a:ext>
            </a:extLst>
          </p:cNvPr>
          <p:cNvSpPr txBox="1">
            <a:spLocks noChangeArrowheads="1"/>
          </p:cNvSpPr>
          <p:nvPr/>
        </p:nvSpPr>
        <p:spPr bwMode="auto">
          <a:xfrm>
            <a:off x="983051" y="4467736"/>
            <a:ext cx="8108439" cy="892552"/>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r>
              <a:rPr lang="zh-CN" altLang="en-US" sz="2600" b="1" dirty="0">
                <a:solidFill>
                  <a:schemeClr val="accent2"/>
                </a:solidFill>
                <a:latin typeface="黑体" panose="02010609060101010101" pitchFamily="49" charset="-122"/>
                <a:ea typeface="黑体" panose="02010609060101010101" pitchFamily="49" charset="-122"/>
              </a:rPr>
              <a:t>用复数符号法</a:t>
            </a:r>
            <a:r>
              <a:rPr lang="zh-CN" altLang="en-US" sz="2600" b="1" dirty="0">
                <a:latin typeface="黑体" panose="02010609060101010101" pitchFamily="49" charset="-122"/>
                <a:ea typeface="黑体" panose="02010609060101010101" pitchFamily="49" charset="-122"/>
              </a:rPr>
              <a:t>：根据相量模型及</a:t>
            </a:r>
            <a:r>
              <a:rPr lang="zh-CN" altLang="en-US" sz="2600" b="1" dirty="0">
                <a:solidFill>
                  <a:srgbClr val="CC0066"/>
                </a:solidFill>
                <a:latin typeface="黑体" panose="02010609060101010101" pitchFamily="49" charset="-122"/>
                <a:ea typeface="黑体" panose="02010609060101010101" pitchFamily="49" charset="-122"/>
              </a:rPr>
              <a:t>电源等效变换</a:t>
            </a:r>
            <a:r>
              <a:rPr lang="zh-CN" altLang="en-US" sz="2600" b="1" dirty="0">
                <a:latin typeface="黑体" panose="02010609060101010101" pitchFamily="49" charset="-122"/>
                <a:ea typeface="黑体" panose="02010609060101010101" pitchFamily="49" charset="-122"/>
              </a:rPr>
              <a:t>、</a:t>
            </a:r>
            <a:r>
              <a:rPr lang="zh-CN" altLang="en-US" sz="2600" b="1" dirty="0">
                <a:solidFill>
                  <a:srgbClr val="CC0066"/>
                </a:solidFill>
                <a:latin typeface="黑体" panose="02010609060101010101" pitchFamily="49" charset="-122"/>
                <a:ea typeface="黑体" panose="02010609060101010101" pitchFamily="49" charset="-122"/>
              </a:rPr>
              <a:t>支路电流法、叠加 原理、 戴维南定理</a:t>
            </a:r>
            <a:r>
              <a:rPr lang="zh-CN" altLang="en-US" sz="2600" b="1" dirty="0">
                <a:latin typeface="黑体" panose="02010609060101010101" pitchFamily="49" charset="-122"/>
                <a:ea typeface="黑体" panose="02010609060101010101" pitchFamily="49" charset="-122"/>
              </a:rPr>
              <a:t>列出相量方程式。</a:t>
            </a:r>
          </a:p>
        </p:txBody>
      </p:sp>
      <p:sp>
        <p:nvSpPr>
          <p:cNvPr id="254980" name="Text Box 1028">
            <a:extLst>
              <a:ext uri="{FF2B5EF4-FFF2-40B4-BE49-F238E27FC236}">
                <a16:creationId xmlns:a16="http://schemas.microsoft.com/office/drawing/2014/main" id="{B825FC00-33D4-4E92-8B4D-B6902B9FBB5A}"/>
              </a:ext>
            </a:extLst>
          </p:cNvPr>
          <p:cNvSpPr txBox="1">
            <a:spLocks noChangeArrowheads="1"/>
          </p:cNvSpPr>
          <p:nvPr/>
        </p:nvSpPr>
        <p:spPr bwMode="auto">
          <a:xfrm>
            <a:off x="545975" y="3507437"/>
            <a:ext cx="8431506" cy="892552"/>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dirty="0">
                <a:solidFill>
                  <a:schemeClr val="accent2"/>
                </a:solidFill>
                <a:ea typeface="黑体" panose="02010609060101010101" pitchFamily="49" charset="-122"/>
                <a:cs typeface="Times New Roman" panose="02020603050405020304" pitchFamily="18" charset="0"/>
              </a:rPr>
              <a:t>2</a:t>
            </a:r>
            <a:r>
              <a:rPr lang="zh-CN" altLang="en-US" sz="2600" b="1" dirty="0">
                <a:solidFill>
                  <a:schemeClr val="accent2"/>
                </a:solidFill>
                <a:ea typeface="黑体" panose="02010609060101010101" pitchFamily="49" charset="-122"/>
                <a:cs typeface="Times New Roman" panose="02020603050405020304" pitchFamily="18" charset="0"/>
              </a:rPr>
              <a:t>、用相量图法：</a:t>
            </a:r>
            <a:r>
              <a:rPr lang="zh-CN" altLang="en-US" sz="2600" b="1" dirty="0">
                <a:ea typeface="黑体" panose="02010609060101010101" pitchFamily="49" charset="-122"/>
                <a:cs typeface="Times New Roman" panose="02020603050405020304" pitchFamily="18" charset="0"/>
              </a:rPr>
              <a:t>选定参考相量，画出相量图，根据各相</a:t>
            </a:r>
            <a:br>
              <a:rPr lang="en-US" altLang="zh-CN" sz="2600" b="1" dirty="0">
                <a:ea typeface="黑体" panose="02010609060101010101" pitchFamily="49" charset="-122"/>
                <a:cs typeface="Times New Roman" panose="02020603050405020304" pitchFamily="18" charset="0"/>
              </a:rPr>
            </a:br>
            <a:r>
              <a:rPr lang="en-US" altLang="zh-CN" sz="2600" b="1" dirty="0">
                <a:ea typeface="黑体" panose="02010609060101010101" pitchFamily="49" charset="-122"/>
                <a:cs typeface="Times New Roman" panose="02020603050405020304" pitchFamily="18" charset="0"/>
              </a:rPr>
              <a:t>     </a:t>
            </a:r>
            <a:r>
              <a:rPr lang="zh-CN" altLang="en-US" sz="2600" b="1" dirty="0">
                <a:ea typeface="黑体" panose="02010609060101010101" pitchFamily="49" charset="-122"/>
                <a:cs typeface="Times New Roman" panose="02020603050405020304" pitchFamily="18" charset="0"/>
              </a:rPr>
              <a:t> 量的几何关系求解。</a:t>
            </a:r>
          </a:p>
        </p:txBody>
      </p:sp>
      <p:sp>
        <p:nvSpPr>
          <p:cNvPr id="254981" name="Text Box 1029">
            <a:extLst>
              <a:ext uri="{FF2B5EF4-FFF2-40B4-BE49-F238E27FC236}">
                <a16:creationId xmlns:a16="http://schemas.microsoft.com/office/drawing/2014/main" id="{3B41F502-C5FE-40C8-8B1B-23A01937E939}"/>
              </a:ext>
            </a:extLst>
          </p:cNvPr>
          <p:cNvSpPr txBox="1">
            <a:spLocks noChangeArrowheads="1"/>
          </p:cNvSpPr>
          <p:nvPr/>
        </p:nvSpPr>
        <p:spPr bwMode="auto">
          <a:xfrm>
            <a:off x="638428" y="5714437"/>
            <a:ext cx="4706738" cy="446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bIns="0">
            <a:spAutoFit/>
          </a:bodyPr>
          <a:lstStyle/>
          <a:p>
            <a:pPr>
              <a:spcBef>
                <a:spcPct val="0"/>
              </a:spcBef>
            </a:pPr>
            <a:r>
              <a:rPr lang="en-US" altLang="zh-CN" sz="2600" b="1"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600" b="1" dirty="0">
                <a:latin typeface="Times New Roman" panose="02020603050405020304" pitchFamily="18" charset="0"/>
                <a:ea typeface="黑体" panose="02010609060101010101" pitchFamily="49" charset="-122"/>
                <a:cs typeface="Times New Roman" panose="02020603050405020304" pitchFamily="18" charset="0"/>
              </a:rPr>
              <a:t>、将结果变换成要求的形式。</a:t>
            </a:r>
          </a:p>
        </p:txBody>
      </p:sp>
      <p:sp>
        <p:nvSpPr>
          <p:cNvPr id="255017" name="Rectangle 1065">
            <a:extLst>
              <a:ext uri="{FF2B5EF4-FFF2-40B4-BE49-F238E27FC236}">
                <a16:creationId xmlns:a16="http://schemas.microsoft.com/office/drawing/2014/main" id="{B15D1847-F787-4915-8719-20DA40CCDDF6}"/>
              </a:ext>
            </a:extLst>
          </p:cNvPr>
          <p:cNvSpPr>
            <a:spLocks noChangeArrowheads="1"/>
          </p:cNvSpPr>
          <p:nvPr/>
        </p:nvSpPr>
        <p:spPr bwMode="auto">
          <a:xfrm>
            <a:off x="1298444" y="145918"/>
            <a:ext cx="7247202" cy="446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bIns="0">
            <a:spAutoFit/>
          </a:bodyPr>
          <a:lstStyle/>
          <a:p>
            <a:pPr>
              <a:spcBef>
                <a:spcPct val="0"/>
              </a:spcBef>
            </a:pPr>
            <a:r>
              <a:rPr lang="zh-CN" altLang="en-US" sz="2600" b="1" dirty="0">
                <a:solidFill>
                  <a:srgbClr val="FF0000"/>
                </a:solidFill>
                <a:latin typeface="黑体" panose="02010609060101010101" pitchFamily="49" charset="-122"/>
                <a:ea typeface="黑体" panose="02010609060101010101" pitchFamily="49" charset="-122"/>
              </a:rPr>
              <a:t>简单正弦交流电路的分析与计算</a:t>
            </a:r>
          </a:p>
        </p:txBody>
      </p:sp>
      <p:grpSp>
        <p:nvGrpSpPr>
          <p:cNvPr id="5" name="组合 4">
            <a:extLst>
              <a:ext uri="{FF2B5EF4-FFF2-40B4-BE49-F238E27FC236}">
                <a16:creationId xmlns:a16="http://schemas.microsoft.com/office/drawing/2014/main" id="{6D26D3C8-BBBC-4C56-903C-28AAE41D878F}"/>
              </a:ext>
            </a:extLst>
          </p:cNvPr>
          <p:cNvGrpSpPr/>
          <p:nvPr/>
        </p:nvGrpSpPr>
        <p:grpSpPr>
          <a:xfrm>
            <a:off x="1572237" y="1586393"/>
            <a:ext cx="5507373" cy="1495258"/>
            <a:chOff x="1451295" y="1728132"/>
            <a:chExt cx="5083729" cy="1380238"/>
          </a:xfrm>
        </p:grpSpPr>
        <p:sp>
          <p:nvSpPr>
            <p:cNvPr id="4" name="矩形 3">
              <a:extLst>
                <a:ext uri="{FF2B5EF4-FFF2-40B4-BE49-F238E27FC236}">
                  <a16:creationId xmlns:a16="http://schemas.microsoft.com/office/drawing/2014/main" id="{D54E3972-6636-495A-819B-D6F002FBAA92}"/>
                </a:ext>
              </a:extLst>
            </p:cNvPr>
            <p:cNvSpPr/>
            <p:nvPr/>
          </p:nvSpPr>
          <p:spPr>
            <a:xfrm>
              <a:off x="1451295" y="1728132"/>
              <a:ext cx="5083729" cy="138023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50"/>
            </a:p>
          </p:txBody>
        </p:sp>
        <p:grpSp>
          <p:nvGrpSpPr>
            <p:cNvPr id="3" name="组合 2">
              <a:extLst>
                <a:ext uri="{FF2B5EF4-FFF2-40B4-BE49-F238E27FC236}">
                  <a16:creationId xmlns:a16="http://schemas.microsoft.com/office/drawing/2014/main" id="{404168A9-2BE6-45FB-93FD-68DE1EA1186E}"/>
                </a:ext>
              </a:extLst>
            </p:cNvPr>
            <p:cNvGrpSpPr/>
            <p:nvPr/>
          </p:nvGrpSpPr>
          <p:grpSpPr>
            <a:xfrm>
              <a:off x="1901824" y="1907582"/>
              <a:ext cx="4313239" cy="1027744"/>
              <a:chOff x="1901824" y="1907582"/>
              <a:chExt cx="4313239" cy="1027744"/>
            </a:xfrm>
          </p:grpSpPr>
          <p:grpSp>
            <p:nvGrpSpPr>
              <p:cNvPr id="43" name="组合 42">
                <a:extLst>
                  <a:ext uri="{FF2B5EF4-FFF2-40B4-BE49-F238E27FC236}">
                    <a16:creationId xmlns:a16="http://schemas.microsoft.com/office/drawing/2014/main" id="{53E6D95E-5235-418A-9FD5-B4153BB3651E}"/>
                  </a:ext>
                </a:extLst>
              </p:cNvPr>
              <p:cNvGrpSpPr/>
              <p:nvPr/>
            </p:nvGrpSpPr>
            <p:grpSpPr>
              <a:xfrm>
                <a:off x="1901824" y="1907582"/>
                <a:ext cx="4313239" cy="475209"/>
                <a:chOff x="1185863" y="4911776"/>
                <a:chExt cx="4313239" cy="475209"/>
              </a:xfrm>
            </p:grpSpPr>
            <p:grpSp>
              <p:nvGrpSpPr>
                <p:cNvPr id="44" name="Group 49">
                  <a:extLst>
                    <a:ext uri="{FF2B5EF4-FFF2-40B4-BE49-F238E27FC236}">
                      <a16:creationId xmlns:a16="http://schemas.microsoft.com/office/drawing/2014/main" id="{B32530F1-59FA-4E6F-9696-F6F851899035}"/>
                    </a:ext>
                  </a:extLst>
                </p:cNvPr>
                <p:cNvGrpSpPr>
                  <a:grpSpLocks/>
                </p:cNvGrpSpPr>
                <p:nvPr/>
              </p:nvGrpSpPr>
              <p:grpSpPr bwMode="auto">
                <a:xfrm>
                  <a:off x="1185863" y="4911776"/>
                  <a:ext cx="3179763" cy="441329"/>
                  <a:chOff x="1279" y="3226"/>
                  <a:chExt cx="2003" cy="278"/>
                </a:xfrm>
              </p:grpSpPr>
              <p:sp>
                <p:nvSpPr>
                  <p:cNvPr id="50" name="Rectangle 21">
                    <a:extLst>
                      <a:ext uri="{FF2B5EF4-FFF2-40B4-BE49-F238E27FC236}">
                        <a16:creationId xmlns:a16="http://schemas.microsoft.com/office/drawing/2014/main" id="{A695E194-DAD8-49D4-90E7-151132F5455E}"/>
                      </a:ext>
                    </a:extLst>
                  </p:cNvPr>
                  <p:cNvSpPr>
                    <a:spLocks noChangeArrowheads="1"/>
                  </p:cNvSpPr>
                  <p:nvPr/>
                </p:nvSpPr>
                <p:spPr bwMode="auto">
                  <a:xfrm>
                    <a:off x="3152" y="3271"/>
                    <a:ext cx="13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n-US" altLang="zh-CN" sz="2600" b="1" i="1">
                        <a:solidFill>
                          <a:srgbClr val="000000"/>
                        </a:solidFill>
                        <a:latin typeface="Times New Roman" panose="02020603050405020304" pitchFamily="18" charset="0"/>
                        <a:ea typeface="宋体" panose="02010600030101010101" pitchFamily="2" charset="-122"/>
                      </a:rPr>
                      <a:t>C</a:t>
                    </a:r>
                    <a:endParaRPr lang="en-US" altLang="zh-CN" sz="2600" b="1">
                      <a:latin typeface="Times New Roman" panose="02020603050405020304" pitchFamily="18" charset="0"/>
                      <a:ea typeface="宋体" panose="02010600030101010101" pitchFamily="2" charset="-122"/>
                    </a:endParaRPr>
                  </a:p>
                </p:txBody>
              </p:sp>
              <p:sp>
                <p:nvSpPr>
                  <p:cNvPr id="51" name="Rectangle 23">
                    <a:extLst>
                      <a:ext uri="{FF2B5EF4-FFF2-40B4-BE49-F238E27FC236}">
                        <a16:creationId xmlns:a16="http://schemas.microsoft.com/office/drawing/2014/main" id="{F4435430-ED1A-4F2A-B361-C34D65A29BEE}"/>
                      </a:ext>
                    </a:extLst>
                  </p:cNvPr>
                  <p:cNvSpPr>
                    <a:spLocks noChangeArrowheads="1"/>
                  </p:cNvSpPr>
                  <p:nvPr/>
                </p:nvSpPr>
                <p:spPr bwMode="auto">
                  <a:xfrm>
                    <a:off x="2113" y="3271"/>
                    <a:ext cx="11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n-US" altLang="zh-CN" sz="2600" b="1" i="1">
                        <a:solidFill>
                          <a:srgbClr val="000000"/>
                        </a:solidFill>
                        <a:latin typeface="Times New Roman" panose="02020603050405020304" pitchFamily="18" charset="0"/>
                        <a:ea typeface="宋体" panose="02010600030101010101" pitchFamily="2" charset="-122"/>
                      </a:rPr>
                      <a:t>L</a:t>
                    </a:r>
                    <a:endParaRPr lang="en-US" altLang="zh-CN" sz="2600" b="1">
                      <a:latin typeface="Times New Roman" panose="02020603050405020304" pitchFamily="18" charset="0"/>
                      <a:ea typeface="宋体" panose="02010600030101010101" pitchFamily="2" charset="-122"/>
                    </a:endParaRPr>
                  </a:p>
                </p:txBody>
              </p:sp>
              <p:sp>
                <p:nvSpPr>
                  <p:cNvPr id="52" name="Rectangle 24">
                    <a:extLst>
                      <a:ext uri="{FF2B5EF4-FFF2-40B4-BE49-F238E27FC236}">
                        <a16:creationId xmlns:a16="http://schemas.microsoft.com/office/drawing/2014/main" id="{39253972-6D3F-406E-B56D-DD9460B8E9FB}"/>
                      </a:ext>
                    </a:extLst>
                  </p:cNvPr>
                  <p:cNvSpPr>
                    <a:spLocks noChangeArrowheads="1"/>
                  </p:cNvSpPr>
                  <p:nvPr/>
                </p:nvSpPr>
                <p:spPr bwMode="auto">
                  <a:xfrm>
                    <a:off x="1714" y="3271"/>
                    <a:ext cx="13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n-US" altLang="zh-CN" sz="2600" b="1" i="1" dirty="0">
                        <a:latin typeface="Times New Roman" panose="02020603050405020304" pitchFamily="18" charset="0"/>
                        <a:ea typeface="宋体" panose="02010600030101010101" pitchFamily="2" charset="-122"/>
                      </a:rPr>
                      <a:t>R</a:t>
                    </a:r>
                    <a:endParaRPr lang="en-US" altLang="zh-CN" sz="2600" b="1" dirty="0">
                      <a:latin typeface="Times New Roman" panose="02020603050405020304" pitchFamily="18" charset="0"/>
                      <a:ea typeface="宋体" panose="02010600030101010101" pitchFamily="2" charset="-122"/>
                    </a:endParaRPr>
                  </a:p>
                </p:txBody>
              </p:sp>
              <p:sp>
                <p:nvSpPr>
                  <p:cNvPr id="53" name="Rectangle 25">
                    <a:extLst>
                      <a:ext uri="{FF2B5EF4-FFF2-40B4-BE49-F238E27FC236}">
                        <a16:creationId xmlns:a16="http://schemas.microsoft.com/office/drawing/2014/main" id="{55FF93F4-A1EB-4346-9DDF-F285075BD08C}"/>
                      </a:ext>
                    </a:extLst>
                  </p:cNvPr>
                  <p:cNvSpPr>
                    <a:spLocks noChangeArrowheads="1"/>
                  </p:cNvSpPr>
                  <p:nvPr/>
                </p:nvSpPr>
                <p:spPr bwMode="auto">
                  <a:xfrm>
                    <a:off x="1279" y="3271"/>
                    <a:ext cx="13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n-US" altLang="zh-CN" sz="2600" b="1" i="1" dirty="0">
                        <a:solidFill>
                          <a:srgbClr val="000000"/>
                        </a:solidFill>
                        <a:latin typeface="Times New Roman" panose="02020603050405020304" pitchFamily="18" charset="0"/>
                        <a:ea typeface="宋体" panose="02010600030101010101" pitchFamily="2" charset="-122"/>
                      </a:rPr>
                      <a:t>R</a:t>
                    </a:r>
                    <a:endParaRPr lang="en-US" altLang="zh-CN" sz="2600" b="1" dirty="0">
                      <a:latin typeface="Times New Roman" panose="02020603050405020304" pitchFamily="18" charset="0"/>
                      <a:ea typeface="宋体" panose="02010600030101010101" pitchFamily="2" charset="-122"/>
                    </a:endParaRPr>
                  </a:p>
                </p:txBody>
              </p:sp>
              <p:sp>
                <p:nvSpPr>
                  <p:cNvPr id="54" name="Rectangle 37">
                    <a:extLst>
                      <a:ext uri="{FF2B5EF4-FFF2-40B4-BE49-F238E27FC236}">
                        <a16:creationId xmlns:a16="http://schemas.microsoft.com/office/drawing/2014/main" id="{EB6A5C1B-4CF6-4AC8-8AC1-83367B827DAD}"/>
                      </a:ext>
                    </a:extLst>
                  </p:cNvPr>
                  <p:cNvSpPr>
                    <a:spLocks noChangeArrowheads="1"/>
                  </p:cNvSpPr>
                  <p:nvPr/>
                </p:nvSpPr>
                <p:spPr bwMode="auto">
                  <a:xfrm>
                    <a:off x="2952" y="3226"/>
                    <a:ext cx="19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n-US" altLang="zh-CN" sz="2600">
                        <a:solidFill>
                          <a:srgbClr val="000000"/>
                        </a:solidFill>
                        <a:latin typeface="Times New Roman" panose="02020603050405020304" pitchFamily="18" charset="0"/>
                        <a:ea typeface="宋体" panose="02010600030101010101" pitchFamily="2" charset="-122"/>
                      </a:rPr>
                      <a:t>    </a:t>
                    </a:r>
                    <a:endParaRPr lang="en-US" altLang="zh-CN" sz="2600">
                      <a:latin typeface="Times New Roman" panose="02020603050405020304" pitchFamily="18" charset="0"/>
                      <a:ea typeface="宋体" panose="02010600030101010101" pitchFamily="2" charset="-122"/>
                    </a:endParaRPr>
                  </a:p>
                </p:txBody>
              </p:sp>
              <p:sp>
                <p:nvSpPr>
                  <p:cNvPr id="55" name="Rectangle 38">
                    <a:extLst>
                      <a:ext uri="{FF2B5EF4-FFF2-40B4-BE49-F238E27FC236}">
                        <a16:creationId xmlns:a16="http://schemas.microsoft.com/office/drawing/2014/main" id="{590852C7-120C-45BE-BE86-288CC06520BD}"/>
                      </a:ext>
                    </a:extLst>
                  </p:cNvPr>
                  <p:cNvSpPr>
                    <a:spLocks noChangeArrowheads="1"/>
                  </p:cNvSpPr>
                  <p:nvPr/>
                </p:nvSpPr>
                <p:spPr bwMode="auto">
                  <a:xfrm>
                    <a:off x="2054" y="3226"/>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n-US" altLang="zh-CN" sz="2600">
                        <a:solidFill>
                          <a:srgbClr val="000000"/>
                        </a:solidFill>
                        <a:latin typeface="Times New Roman" panose="02020603050405020304" pitchFamily="18" charset="0"/>
                        <a:ea typeface="宋体" panose="02010600030101010101" pitchFamily="2" charset="-122"/>
                      </a:rPr>
                      <a:t> </a:t>
                    </a:r>
                    <a:endParaRPr lang="en-US" altLang="zh-CN" sz="2600">
                      <a:latin typeface="Times New Roman" panose="02020603050405020304" pitchFamily="18" charset="0"/>
                      <a:ea typeface="宋体" panose="02010600030101010101" pitchFamily="2" charset="-122"/>
                    </a:endParaRPr>
                  </a:p>
                </p:txBody>
              </p:sp>
              <p:sp>
                <p:nvSpPr>
                  <p:cNvPr id="56" name="Rectangle 39">
                    <a:extLst>
                      <a:ext uri="{FF2B5EF4-FFF2-40B4-BE49-F238E27FC236}">
                        <a16:creationId xmlns:a16="http://schemas.microsoft.com/office/drawing/2014/main" id="{4763A4BB-731C-49EC-B8AD-2A7B929E10CB}"/>
                      </a:ext>
                    </a:extLst>
                  </p:cNvPr>
                  <p:cNvSpPr>
                    <a:spLocks noChangeArrowheads="1"/>
                  </p:cNvSpPr>
                  <p:nvPr/>
                </p:nvSpPr>
                <p:spPr bwMode="auto">
                  <a:xfrm>
                    <a:off x="1836" y="3226"/>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n-US" altLang="zh-CN" sz="2600">
                        <a:solidFill>
                          <a:srgbClr val="000000"/>
                        </a:solidFill>
                        <a:latin typeface="Times New Roman" panose="02020603050405020304" pitchFamily="18" charset="0"/>
                        <a:ea typeface="宋体" panose="02010600030101010101" pitchFamily="2" charset="-122"/>
                      </a:rPr>
                      <a:t> </a:t>
                    </a:r>
                    <a:endParaRPr lang="en-US" altLang="zh-CN" sz="2600">
                      <a:latin typeface="Times New Roman" panose="02020603050405020304" pitchFamily="18" charset="0"/>
                      <a:ea typeface="宋体" panose="02010600030101010101" pitchFamily="2" charset="-122"/>
                    </a:endParaRPr>
                  </a:p>
                </p:txBody>
              </p:sp>
              <p:sp>
                <p:nvSpPr>
                  <p:cNvPr id="57" name="Rectangle 42">
                    <a:extLst>
                      <a:ext uri="{FF2B5EF4-FFF2-40B4-BE49-F238E27FC236}">
                        <a16:creationId xmlns:a16="http://schemas.microsoft.com/office/drawing/2014/main" id="{A06E7586-3FC9-44CE-B894-45C6ED30E961}"/>
                      </a:ext>
                    </a:extLst>
                  </p:cNvPr>
                  <p:cNvSpPr>
                    <a:spLocks noChangeArrowheads="1"/>
                  </p:cNvSpPr>
                  <p:nvPr/>
                </p:nvSpPr>
                <p:spPr bwMode="auto">
                  <a:xfrm>
                    <a:off x="2962" y="3234"/>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n-US" altLang="zh-CN" sz="2600">
                        <a:solidFill>
                          <a:srgbClr val="000000"/>
                        </a:solidFill>
                        <a:latin typeface="Times New Roman" panose="02020603050405020304" pitchFamily="18" charset="0"/>
                        <a:ea typeface="宋体" panose="02010600030101010101" pitchFamily="2" charset="-122"/>
                      </a:rPr>
                      <a:t>,</a:t>
                    </a:r>
                    <a:endParaRPr lang="en-US" altLang="zh-CN" sz="2600">
                      <a:latin typeface="Times New Roman" panose="02020603050405020304" pitchFamily="18" charset="0"/>
                      <a:ea typeface="宋体" panose="02010600030101010101" pitchFamily="2" charset="-122"/>
                    </a:endParaRPr>
                  </a:p>
                </p:txBody>
              </p:sp>
              <p:sp>
                <p:nvSpPr>
                  <p:cNvPr id="58" name="Rectangle 43">
                    <a:extLst>
                      <a:ext uri="{FF2B5EF4-FFF2-40B4-BE49-F238E27FC236}">
                        <a16:creationId xmlns:a16="http://schemas.microsoft.com/office/drawing/2014/main" id="{F571D4D0-FB74-4629-9F58-5867EB56BAFC}"/>
                      </a:ext>
                    </a:extLst>
                  </p:cNvPr>
                  <p:cNvSpPr>
                    <a:spLocks noChangeArrowheads="1"/>
                  </p:cNvSpPr>
                  <p:nvPr/>
                </p:nvSpPr>
                <p:spPr bwMode="auto">
                  <a:xfrm>
                    <a:off x="1954" y="3234"/>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n-US" altLang="zh-CN" sz="2600">
                        <a:solidFill>
                          <a:srgbClr val="000000"/>
                        </a:solidFill>
                        <a:latin typeface="Times New Roman" panose="02020603050405020304" pitchFamily="18" charset="0"/>
                        <a:ea typeface="宋体" panose="02010600030101010101" pitchFamily="2" charset="-122"/>
                      </a:rPr>
                      <a:t>,</a:t>
                    </a:r>
                    <a:endParaRPr lang="en-US" altLang="zh-CN" sz="2600">
                      <a:latin typeface="Times New Roman" panose="02020603050405020304" pitchFamily="18" charset="0"/>
                      <a:ea typeface="宋体" panose="02010600030101010101" pitchFamily="2" charset="-122"/>
                    </a:endParaRPr>
                  </a:p>
                </p:txBody>
              </p:sp>
            </p:grpSp>
            <p:sp>
              <p:nvSpPr>
                <p:cNvPr id="45" name="箭头: 右 44">
                  <a:extLst>
                    <a:ext uri="{FF2B5EF4-FFF2-40B4-BE49-F238E27FC236}">
                      <a16:creationId xmlns:a16="http://schemas.microsoft.com/office/drawing/2014/main" id="{56E711EF-8EFB-4586-959A-4E0A05D2F55D}"/>
                    </a:ext>
                  </a:extLst>
                </p:cNvPr>
                <p:cNvSpPr/>
                <p:nvPr/>
              </p:nvSpPr>
              <p:spPr>
                <a:xfrm>
                  <a:off x="1484851" y="5056188"/>
                  <a:ext cx="353474" cy="258762"/>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00"/>
                </a:p>
              </p:txBody>
            </p:sp>
            <p:sp>
              <p:nvSpPr>
                <p:cNvPr id="46" name="箭头: 右 45">
                  <a:extLst>
                    <a:ext uri="{FF2B5EF4-FFF2-40B4-BE49-F238E27FC236}">
                      <a16:creationId xmlns:a16="http://schemas.microsoft.com/office/drawing/2014/main" id="{8C59EB2A-6FBA-40F9-B0EC-A3003C74B156}"/>
                    </a:ext>
                  </a:extLst>
                </p:cNvPr>
                <p:cNvSpPr/>
                <p:nvPr/>
              </p:nvSpPr>
              <p:spPr>
                <a:xfrm>
                  <a:off x="2771250" y="5056188"/>
                  <a:ext cx="353474" cy="258762"/>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00"/>
                </a:p>
              </p:txBody>
            </p:sp>
            <p:sp>
              <p:nvSpPr>
                <p:cNvPr id="47" name="箭头: 右 46">
                  <a:extLst>
                    <a:ext uri="{FF2B5EF4-FFF2-40B4-BE49-F238E27FC236}">
                      <a16:creationId xmlns:a16="http://schemas.microsoft.com/office/drawing/2014/main" id="{5A140991-B800-4B7B-8114-599D7B22093A}"/>
                    </a:ext>
                  </a:extLst>
                </p:cNvPr>
                <p:cNvSpPr/>
                <p:nvPr/>
              </p:nvSpPr>
              <p:spPr>
                <a:xfrm>
                  <a:off x="4501626" y="5040890"/>
                  <a:ext cx="353474" cy="258762"/>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50"/>
                </a:p>
              </p:txBody>
            </p:sp>
            <p:graphicFrame>
              <p:nvGraphicFramePr>
                <p:cNvPr id="48" name="对象 47">
                  <a:extLst>
                    <a:ext uri="{FF2B5EF4-FFF2-40B4-BE49-F238E27FC236}">
                      <a16:creationId xmlns:a16="http://schemas.microsoft.com/office/drawing/2014/main" id="{B32A8D8A-F8B0-48F1-8270-6AEAACB63143}"/>
                    </a:ext>
                  </a:extLst>
                </p:cNvPr>
                <p:cNvGraphicFramePr>
                  <a:graphicFrameLocks noChangeAspect="1"/>
                </p:cNvGraphicFramePr>
                <p:nvPr>
                  <p:extLst>
                    <p:ext uri="{D42A27DB-BD31-4B8C-83A1-F6EECF244321}">
                      <p14:modId xmlns:p14="http://schemas.microsoft.com/office/powerpoint/2010/main" val="4186383086"/>
                    </p:ext>
                  </p:extLst>
                </p:nvPr>
              </p:nvGraphicFramePr>
              <p:xfrm>
                <a:off x="3135245" y="4947012"/>
                <a:ext cx="547757" cy="428680"/>
              </p:xfrm>
              <a:graphic>
                <a:graphicData uri="http://schemas.openxmlformats.org/presentationml/2006/ole">
                  <mc:AlternateContent xmlns:mc="http://schemas.openxmlformats.org/markup-compatibility/2006">
                    <mc:Choice xmlns:v="urn:schemas-microsoft-com:vml" Requires="v">
                      <p:oleObj spid="_x0000_s367968" name="公式" r:id="rId3" imgW="291960" imgH="228600" progId="Equation.3">
                        <p:embed/>
                      </p:oleObj>
                    </mc:Choice>
                    <mc:Fallback>
                      <p:oleObj name="公式" r:id="rId3" imgW="291960" imgH="228600" progId="Equation.3">
                        <p:embed/>
                        <p:pic>
                          <p:nvPicPr>
                            <p:cNvPr id="3" name="对象 2">
                              <a:extLst>
                                <a:ext uri="{FF2B5EF4-FFF2-40B4-BE49-F238E27FC236}">
                                  <a16:creationId xmlns:a16="http://schemas.microsoft.com/office/drawing/2014/main" id="{1C8EB406-09C5-4096-8098-E0D5689BDC8F}"/>
                                </a:ext>
                              </a:extLst>
                            </p:cNvPr>
                            <p:cNvPicPr/>
                            <p:nvPr/>
                          </p:nvPicPr>
                          <p:blipFill>
                            <a:blip r:embed="rId4"/>
                            <a:stretch>
                              <a:fillRect/>
                            </a:stretch>
                          </p:blipFill>
                          <p:spPr>
                            <a:xfrm>
                              <a:off x="3135245" y="4947012"/>
                              <a:ext cx="547757" cy="428680"/>
                            </a:xfrm>
                            <a:prstGeom prst="rect">
                              <a:avLst/>
                            </a:prstGeom>
                          </p:spPr>
                        </p:pic>
                      </p:oleObj>
                    </mc:Fallback>
                  </mc:AlternateContent>
                </a:graphicData>
              </a:graphic>
            </p:graphicFrame>
            <p:graphicFrame>
              <p:nvGraphicFramePr>
                <p:cNvPr id="49" name="对象 48">
                  <a:extLst>
                    <a:ext uri="{FF2B5EF4-FFF2-40B4-BE49-F238E27FC236}">
                      <a16:creationId xmlns:a16="http://schemas.microsoft.com/office/drawing/2014/main" id="{0A90D3A8-DD4F-4E6A-BFCD-E28BA358F0D3}"/>
                    </a:ext>
                  </a:extLst>
                </p:cNvPr>
                <p:cNvGraphicFramePr>
                  <a:graphicFrameLocks noChangeAspect="1"/>
                </p:cNvGraphicFramePr>
                <p:nvPr>
                  <p:extLst>
                    <p:ext uri="{D42A27DB-BD31-4B8C-83A1-F6EECF244321}">
                      <p14:modId xmlns:p14="http://schemas.microsoft.com/office/powerpoint/2010/main" val="994514265"/>
                    </p:ext>
                  </p:extLst>
                </p:nvPr>
              </p:nvGraphicFramePr>
              <p:xfrm>
                <a:off x="4867729" y="4935718"/>
                <a:ext cx="631373" cy="451267"/>
              </p:xfrm>
              <a:graphic>
                <a:graphicData uri="http://schemas.openxmlformats.org/presentationml/2006/ole">
                  <mc:AlternateContent xmlns:mc="http://schemas.openxmlformats.org/markup-compatibility/2006">
                    <mc:Choice xmlns:v="urn:schemas-microsoft-com:vml" Requires="v">
                      <p:oleObj spid="_x0000_s367969" name="公式" r:id="rId5" imgW="406080" imgH="241200" progId="Equation.3">
                        <p:embed/>
                      </p:oleObj>
                    </mc:Choice>
                    <mc:Fallback>
                      <p:oleObj name="公式" r:id="rId5" imgW="406080" imgH="241200" progId="Equation.3">
                        <p:embed/>
                        <p:pic>
                          <p:nvPicPr>
                            <p:cNvPr id="31" name="对象 30">
                              <a:extLst>
                                <a:ext uri="{FF2B5EF4-FFF2-40B4-BE49-F238E27FC236}">
                                  <a16:creationId xmlns:a16="http://schemas.microsoft.com/office/drawing/2014/main" id="{86341386-714C-4EAD-A63E-A4FA02D560EB}"/>
                                </a:ext>
                              </a:extLst>
                            </p:cNvPr>
                            <p:cNvPicPr/>
                            <p:nvPr/>
                          </p:nvPicPr>
                          <p:blipFill>
                            <a:blip r:embed="rId6"/>
                            <a:stretch>
                              <a:fillRect/>
                            </a:stretch>
                          </p:blipFill>
                          <p:spPr>
                            <a:xfrm>
                              <a:off x="4867729" y="4935718"/>
                              <a:ext cx="631373" cy="451267"/>
                            </a:xfrm>
                            <a:prstGeom prst="rect">
                              <a:avLst/>
                            </a:prstGeom>
                          </p:spPr>
                        </p:pic>
                      </p:oleObj>
                    </mc:Fallback>
                  </mc:AlternateContent>
                </a:graphicData>
              </a:graphic>
            </p:graphicFrame>
          </p:grpSp>
          <p:grpSp>
            <p:nvGrpSpPr>
              <p:cNvPr id="2" name="组合 1">
                <a:extLst>
                  <a:ext uri="{FF2B5EF4-FFF2-40B4-BE49-F238E27FC236}">
                    <a16:creationId xmlns:a16="http://schemas.microsoft.com/office/drawing/2014/main" id="{F099D9B2-EBBB-4D90-B033-E93F325908A7}"/>
                  </a:ext>
                </a:extLst>
              </p:cNvPr>
              <p:cNvGrpSpPr/>
              <p:nvPr/>
            </p:nvGrpSpPr>
            <p:grpSpPr>
              <a:xfrm>
                <a:off x="1901825" y="2481301"/>
                <a:ext cx="3919252" cy="454025"/>
                <a:chOff x="2106613" y="3154408"/>
                <a:chExt cx="3919252" cy="454025"/>
              </a:xfrm>
            </p:grpSpPr>
            <p:grpSp>
              <p:nvGrpSpPr>
                <p:cNvPr id="59" name="组合 58">
                  <a:extLst>
                    <a:ext uri="{FF2B5EF4-FFF2-40B4-BE49-F238E27FC236}">
                      <a16:creationId xmlns:a16="http://schemas.microsoft.com/office/drawing/2014/main" id="{8579BE61-120B-4C45-88A0-6EF365126D03}"/>
                    </a:ext>
                  </a:extLst>
                </p:cNvPr>
                <p:cNvGrpSpPr/>
                <p:nvPr/>
              </p:nvGrpSpPr>
              <p:grpSpPr>
                <a:xfrm>
                  <a:off x="2106613" y="3154408"/>
                  <a:ext cx="3919252" cy="441329"/>
                  <a:chOff x="1201739" y="4911776"/>
                  <a:chExt cx="3919252" cy="441329"/>
                </a:xfrm>
              </p:grpSpPr>
              <p:grpSp>
                <p:nvGrpSpPr>
                  <p:cNvPr id="60" name="Group 49">
                    <a:extLst>
                      <a:ext uri="{FF2B5EF4-FFF2-40B4-BE49-F238E27FC236}">
                        <a16:creationId xmlns:a16="http://schemas.microsoft.com/office/drawing/2014/main" id="{321AFBD8-83C9-4ED8-9390-5E73E20F5E22}"/>
                      </a:ext>
                    </a:extLst>
                  </p:cNvPr>
                  <p:cNvGrpSpPr>
                    <a:grpSpLocks/>
                  </p:cNvGrpSpPr>
                  <p:nvPr/>
                </p:nvGrpSpPr>
                <p:grpSpPr bwMode="auto">
                  <a:xfrm>
                    <a:off x="1201739" y="4911776"/>
                    <a:ext cx="3130551" cy="441329"/>
                    <a:chOff x="1289" y="3226"/>
                    <a:chExt cx="1972" cy="278"/>
                  </a:xfrm>
                </p:grpSpPr>
                <p:sp>
                  <p:nvSpPr>
                    <p:cNvPr id="66" name="Rectangle 21">
                      <a:extLst>
                        <a:ext uri="{FF2B5EF4-FFF2-40B4-BE49-F238E27FC236}">
                          <a16:creationId xmlns:a16="http://schemas.microsoft.com/office/drawing/2014/main" id="{6715B3F1-F2D3-4BC6-86ED-9A8979EA20EE}"/>
                        </a:ext>
                      </a:extLst>
                    </p:cNvPr>
                    <p:cNvSpPr>
                      <a:spLocks noChangeArrowheads="1"/>
                    </p:cNvSpPr>
                    <p:nvPr/>
                  </p:nvSpPr>
                  <p:spPr bwMode="auto">
                    <a:xfrm>
                      <a:off x="3175" y="3271"/>
                      <a:ext cx="8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n-US" altLang="zh-CN" sz="2600" b="1" i="1" dirty="0">
                          <a:solidFill>
                            <a:srgbClr val="000000"/>
                          </a:solidFill>
                          <a:latin typeface="Times New Roman" panose="02020603050405020304" pitchFamily="18" charset="0"/>
                          <a:ea typeface="宋体" panose="02010600030101010101" pitchFamily="2" charset="-122"/>
                        </a:rPr>
                        <a:t>e</a:t>
                      </a:r>
                      <a:endParaRPr lang="en-US" altLang="zh-CN" sz="2600" b="1" dirty="0">
                        <a:latin typeface="Times New Roman" panose="02020603050405020304" pitchFamily="18" charset="0"/>
                        <a:ea typeface="宋体" panose="02010600030101010101" pitchFamily="2" charset="-122"/>
                      </a:endParaRPr>
                    </a:p>
                  </p:txBody>
                </p:sp>
                <p:sp>
                  <p:nvSpPr>
                    <p:cNvPr id="67" name="Rectangle 23">
                      <a:extLst>
                        <a:ext uri="{FF2B5EF4-FFF2-40B4-BE49-F238E27FC236}">
                          <a16:creationId xmlns:a16="http://schemas.microsoft.com/office/drawing/2014/main" id="{758F6201-08F2-40C8-8D34-3EC9B0FF8AA5}"/>
                        </a:ext>
                      </a:extLst>
                    </p:cNvPr>
                    <p:cNvSpPr>
                      <a:spLocks noChangeArrowheads="1"/>
                    </p:cNvSpPr>
                    <p:nvPr/>
                  </p:nvSpPr>
                  <p:spPr bwMode="auto">
                    <a:xfrm>
                      <a:off x="2145" y="3271"/>
                      <a:ext cx="5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n-US" altLang="zh-CN" sz="2600" b="1" i="1" dirty="0" err="1">
                          <a:solidFill>
                            <a:srgbClr val="000000"/>
                          </a:solidFill>
                          <a:latin typeface="Times New Roman" panose="02020603050405020304" pitchFamily="18" charset="0"/>
                          <a:ea typeface="宋体" panose="02010600030101010101" pitchFamily="2" charset="-122"/>
                        </a:rPr>
                        <a:t>i</a:t>
                      </a:r>
                      <a:endParaRPr lang="en-US" altLang="zh-CN" sz="2600" b="1" dirty="0">
                        <a:latin typeface="Times New Roman" panose="02020603050405020304" pitchFamily="18" charset="0"/>
                        <a:ea typeface="宋体" panose="02010600030101010101" pitchFamily="2" charset="-122"/>
                      </a:endParaRPr>
                    </a:p>
                  </p:txBody>
                </p:sp>
                <p:sp>
                  <p:nvSpPr>
                    <p:cNvPr id="69" name="Rectangle 25">
                      <a:extLst>
                        <a:ext uri="{FF2B5EF4-FFF2-40B4-BE49-F238E27FC236}">
                          <a16:creationId xmlns:a16="http://schemas.microsoft.com/office/drawing/2014/main" id="{4523C77C-FD96-40DC-A266-7B7DA86F110F}"/>
                        </a:ext>
                      </a:extLst>
                    </p:cNvPr>
                    <p:cNvSpPr>
                      <a:spLocks noChangeArrowheads="1"/>
                    </p:cNvSpPr>
                    <p:nvPr/>
                  </p:nvSpPr>
                  <p:spPr bwMode="auto">
                    <a:xfrm>
                      <a:off x="1289" y="3271"/>
                      <a:ext cx="10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n-US" altLang="zh-CN" sz="2600" b="1" i="1" dirty="0">
                          <a:solidFill>
                            <a:srgbClr val="000000"/>
                          </a:solidFill>
                          <a:latin typeface="Times New Roman" panose="02020603050405020304" pitchFamily="18" charset="0"/>
                          <a:ea typeface="宋体" panose="02010600030101010101" pitchFamily="2" charset="-122"/>
                        </a:rPr>
                        <a:t>u</a:t>
                      </a:r>
                      <a:endParaRPr lang="en-US" altLang="zh-CN" sz="2600" b="1" dirty="0">
                        <a:latin typeface="Times New Roman" panose="02020603050405020304" pitchFamily="18" charset="0"/>
                        <a:ea typeface="宋体" panose="02010600030101010101" pitchFamily="2" charset="-122"/>
                      </a:endParaRPr>
                    </a:p>
                  </p:txBody>
                </p:sp>
                <p:sp>
                  <p:nvSpPr>
                    <p:cNvPr id="70" name="Rectangle 37">
                      <a:extLst>
                        <a:ext uri="{FF2B5EF4-FFF2-40B4-BE49-F238E27FC236}">
                          <a16:creationId xmlns:a16="http://schemas.microsoft.com/office/drawing/2014/main" id="{636DF946-D064-4F90-88D0-6416AA012ADC}"/>
                        </a:ext>
                      </a:extLst>
                    </p:cNvPr>
                    <p:cNvSpPr>
                      <a:spLocks noChangeArrowheads="1"/>
                    </p:cNvSpPr>
                    <p:nvPr/>
                  </p:nvSpPr>
                  <p:spPr bwMode="auto">
                    <a:xfrm>
                      <a:off x="2952" y="3226"/>
                      <a:ext cx="19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n-US" altLang="zh-CN" sz="2600">
                          <a:solidFill>
                            <a:srgbClr val="000000"/>
                          </a:solidFill>
                          <a:latin typeface="Times New Roman" panose="02020603050405020304" pitchFamily="18" charset="0"/>
                          <a:ea typeface="宋体" panose="02010600030101010101" pitchFamily="2" charset="-122"/>
                        </a:rPr>
                        <a:t>    </a:t>
                      </a:r>
                      <a:endParaRPr lang="en-US" altLang="zh-CN" sz="2600">
                        <a:latin typeface="Times New Roman" panose="02020603050405020304" pitchFamily="18" charset="0"/>
                        <a:ea typeface="宋体" panose="02010600030101010101" pitchFamily="2" charset="-122"/>
                      </a:endParaRPr>
                    </a:p>
                  </p:txBody>
                </p:sp>
                <p:sp>
                  <p:nvSpPr>
                    <p:cNvPr id="71" name="Rectangle 38">
                      <a:extLst>
                        <a:ext uri="{FF2B5EF4-FFF2-40B4-BE49-F238E27FC236}">
                          <a16:creationId xmlns:a16="http://schemas.microsoft.com/office/drawing/2014/main" id="{59A39E44-FF87-4A57-A70C-31912558C3C7}"/>
                        </a:ext>
                      </a:extLst>
                    </p:cNvPr>
                    <p:cNvSpPr>
                      <a:spLocks noChangeArrowheads="1"/>
                    </p:cNvSpPr>
                    <p:nvPr/>
                  </p:nvSpPr>
                  <p:spPr bwMode="auto">
                    <a:xfrm>
                      <a:off x="2054" y="3226"/>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n-US" altLang="zh-CN" sz="2600">
                          <a:solidFill>
                            <a:srgbClr val="000000"/>
                          </a:solidFill>
                          <a:latin typeface="Times New Roman" panose="02020603050405020304" pitchFamily="18" charset="0"/>
                          <a:ea typeface="宋体" panose="02010600030101010101" pitchFamily="2" charset="-122"/>
                        </a:rPr>
                        <a:t> </a:t>
                      </a:r>
                      <a:endParaRPr lang="en-US" altLang="zh-CN" sz="2600">
                        <a:latin typeface="Times New Roman" panose="02020603050405020304" pitchFamily="18" charset="0"/>
                        <a:ea typeface="宋体" panose="02010600030101010101" pitchFamily="2" charset="-122"/>
                      </a:endParaRPr>
                    </a:p>
                  </p:txBody>
                </p:sp>
                <p:sp>
                  <p:nvSpPr>
                    <p:cNvPr id="73" name="Rectangle 42">
                      <a:extLst>
                        <a:ext uri="{FF2B5EF4-FFF2-40B4-BE49-F238E27FC236}">
                          <a16:creationId xmlns:a16="http://schemas.microsoft.com/office/drawing/2014/main" id="{400F7471-0B98-40D7-ABEA-B223EE050130}"/>
                        </a:ext>
                      </a:extLst>
                    </p:cNvPr>
                    <p:cNvSpPr>
                      <a:spLocks noChangeArrowheads="1"/>
                    </p:cNvSpPr>
                    <p:nvPr/>
                  </p:nvSpPr>
                  <p:spPr bwMode="auto">
                    <a:xfrm>
                      <a:off x="2962" y="3234"/>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n-US" altLang="zh-CN" sz="2600">
                          <a:solidFill>
                            <a:srgbClr val="000000"/>
                          </a:solidFill>
                          <a:latin typeface="Times New Roman" panose="02020603050405020304" pitchFamily="18" charset="0"/>
                          <a:ea typeface="宋体" panose="02010600030101010101" pitchFamily="2" charset="-122"/>
                        </a:rPr>
                        <a:t>,</a:t>
                      </a:r>
                      <a:endParaRPr lang="en-US" altLang="zh-CN" sz="2600">
                        <a:latin typeface="Times New Roman" panose="02020603050405020304" pitchFamily="18" charset="0"/>
                        <a:ea typeface="宋体" panose="02010600030101010101" pitchFamily="2" charset="-122"/>
                      </a:endParaRPr>
                    </a:p>
                  </p:txBody>
                </p:sp>
                <p:sp>
                  <p:nvSpPr>
                    <p:cNvPr id="74" name="Rectangle 43">
                      <a:extLst>
                        <a:ext uri="{FF2B5EF4-FFF2-40B4-BE49-F238E27FC236}">
                          <a16:creationId xmlns:a16="http://schemas.microsoft.com/office/drawing/2014/main" id="{445F197A-A706-4182-991B-417785D819C3}"/>
                        </a:ext>
                      </a:extLst>
                    </p:cNvPr>
                    <p:cNvSpPr>
                      <a:spLocks noChangeArrowheads="1"/>
                    </p:cNvSpPr>
                    <p:nvPr/>
                  </p:nvSpPr>
                  <p:spPr bwMode="auto">
                    <a:xfrm>
                      <a:off x="1954" y="3234"/>
                      <a:ext cx="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n-US" altLang="zh-CN" sz="2600">
                          <a:solidFill>
                            <a:srgbClr val="000000"/>
                          </a:solidFill>
                          <a:latin typeface="Times New Roman" panose="02020603050405020304" pitchFamily="18" charset="0"/>
                          <a:ea typeface="宋体" panose="02010600030101010101" pitchFamily="2" charset="-122"/>
                        </a:rPr>
                        <a:t>,</a:t>
                      </a:r>
                      <a:endParaRPr lang="en-US" altLang="zh-CN" sz="2600">
                        <a:latin typeface="Times New Roman" panose="02020603050405020304" pitchFamily="18" charset="0"/>
                        <a:ea typeface="宋体" panose="02010600030101010101" pitchFamily="2" charset="-122"/>
                      </a:endParaRPr>
                    </a:p>
                  </p:txBody>
                </p:sp>
              </p:grpSp>
              <p:sp>
                <p:nvSpPr>
                  <p:cNvPr id="61" name="箭头: 右 60">
                    <a:extLst>
                      <a:ext uri="{FF2B5EF4-FFF2-40B4-BE49-F238E27FC236}">
                        <a16:creationId xmlns:a16="http://schemas.microsoft.com/office/drawing/2014/main" id="{0AE4F888-0865-4CB3-800E-ECB7C1DE5A76}"/>
                      </a:ext>
                    </a:extLst>
                  </p:cNvPr>
                  <p:cNvSpPr/>
                  <p:nvPr/>
                </p:nvSpPr>
                <p:spPr>
                  <a:xfrm>
                    <a:off x="1484851" y="5056188"/>
                    <a:ext cx="353474" cy="258762"/>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00"/>
                  </a:p>
                </p:txBody>
              </p:sp>
              <p:sp>
                <p:nvSpPr>
                  <p:cNvPr id="62" name="箭头: 右 61">
                    <a:extLst>
                      <a:ext uri="{FF2B5EF4-FFF2-40B4-BE49-F238E27FC236}">
                        <a16:creationId xmlns:a16="http://schemas.microsoft.com/office/drawing/2014/main" id="{ABCF7EC1-0F62-4F5E-8BCB-810B0D4F6F81}"/>
                      </a:ext>
                    </a:extLst>
                  </p:cNvPr>
                  <p:cNvSpPr/>
                  <p:nvPr/>
                </p:nvSpPr>
                <p:spPr>
                  <a:xfrm>
                    <a:off x="2834967" y="5056188"/>
                    <a:ext cx="353474" cy="258762"/>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00"/>
                  </a:p>
                </p:txBody>
              </p:sp>
              <p:sp>
                <p:nvSpPr>
                  <p:cNvPr id="63" name="箭头: 右 62">
                    <a:extLst>
                      <a:ext uri="{FF2B5EF4-FFF2-40B4-BE49-F238E27FC236}">
                        <a16:creationId xmlns:a16="http://schemas.microsoft.com/office/drawing/2014/main" id="{919D74FE-25E1-4843-A43C-5B4FA0FDC046}"/>
                      </a:ext>
                    </a:extLst>
                  </p:cNvPr>
                  <p:cNvSpPr/>
                  <p:nvPr/>
                </p:nvSpPr>
                <p:spPr>
                  <a:xfrm>
                    <a:off x="4501626" y="5040890"/>
                    <a:ext cx="353474" cy="258762"/>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50" dirty="0"/>
                  </a:p>
                </p:txBody>
              </p:sp>
              <p:graphicFrame>
                <p:nvGraphicFramePr>
                  <p:cNvPr id="65" name="对象 64">
                    <a:extLst>
                      <a:ext uri="{FF2B5EF4-FFF2-40B4-BE49-F238E27FC236}">
                        <a16:creationId xmlns:a16="http://schemas.microsoft.com/office/drawing/2014/main" id="{060B0C55-BEDA-46C5-981D-AD6A3F59CB93}"/>
                      </a:ext>
                    </a:extLst>
                  </p:cNvPr>
                  <p:cNvGraphicFramePr>
                    <a:graphicFrameLocks noChangeAspect="1"/>
                  </p:cNvGraphicFramePr>
                  <p:nvPr>
                    <p:extLst>
                      <p:ext uri="{D42A27DB-BD31-4B8C-83A1-F6EECF244321}">
                        <p14:modId xmlns:p14="http://schemas.microsoft.com/office/powerpoint/2010/main" val="3756409805"/>
                      </p:ext>
                    </p:extLst>
                  </p:nvPr>
                </p:nvGraphicFramePr>
                <p:xfrm>
                  <a:off x="4865404" y="4982392"/>
                  <a:ext cx="255587" cy="357187"/>
                </p:xfrm>
                <a:graphic>
                  <a:graphicData uri="http://schemas.openxmlformats.org/presentationml/2006/ole">
                    <mc:AlternateContent xmlns:mc="http://schemas.openxmlformats.org/markup-compatibility/2006">
                      <mc:Choice xmlns:v="urn:schemas-microsoft-com:vml" Requires="v">
                        <p:oleObj spid="_x0000_s367970" name="公式" r:id="rId7" imgW="164880" imgH="190440" progId="Equation.3">
                          <p:embed/>
                        </p:oleObj>
                      </mc:Choice>
                      <mc:Fallback>
                        <p:oleObj name="公式" r:id="rId7" imgW="164880" imgH="190440" progId="Equation.3">
                          <p:embed/>
                          <p:pic>
                            <p:nvPicPr>
                              <p:cNvPr id="49" name="对象 48">
                                <a:extLst>
                                  <a:ext uri="{FF2B5EF4-FFF2-40B4-BE49-F238E27FC236}">
                                    <a16:creationId xmlns:a16="http://schemas.microsoft.com/office/drawing/2014/main" id="{0A90D3A8-DD4F-4E6A-BFCD-E28BA358F0D3}"/>
                                  </a:ext>
                                </a:extLst>
                              </p:cNvPr>
                              <p:cNvPicPr/>
                              <p:nvPr/>
                            </p:nvPicPr>
                            <p:blipFill>
                              <a:blip r:embed="rId8"/>
                              <a:stretch>
                                <a:fillRect/>
                              </a:stretch>
                            </p:blipFill>
                            <p:spPr>
                              <a:xfrm>
                                <a:off x="4865404" y="4982392"/>
                                <a:ext cx="255587" cy="357187"/>
                              </a:xfrm>
                              <a:prstGeom prst="rect">
                                <a:avLst/>
                              </a:prstGeom>
                            </p:spPr>
                          </p:pic>
                        </p:oleObj>
                      </mc:Fallback>
                    </mc:AlternateContent>
                  </a:graphicData>
                </a:graphic>
              </p:graphicFrame>
            </p:grpSp>
            <p:graphicFrame>
              <p:nvGraphicFramePr>
                <p:cNvPr id="75" name="对象 74">
                  <a:extLst>
                    <a:ext uri="{FF2B5EF4-FFF2-40B4-BE49-F238E27FC236}">
                      <a16:creationId xmlns:a16="http://schemas.microsoft.com/office/drawing/2014/main" id="{FC40F05B-8BDA-40A8-9A64-F24EF0635343}"/>
                    </a:ext>
                  </a:extLst>
                </p:cNvPr>
                <p:cNvGraphicFramePr>
                  <a:graphicFrameLocks noChangeAspect="1"/>
                </p:cNvGraphicFramePr>
                <p:nvPr>
                  <p:extLst>
                    <p:ext uri="{D42A27DB-BD31-4B8C-83A1-F6EECF244321}">
                      <p14:modId xmlns:p14="http://schemas.microsoft.com/office/powerpoint/2010/main" val="3084450671"/>
                    </p:ext>
                  </p:extLst>
                </p:nvPr>
              </p:nvGraphicFramePr>
              <p:xfrm>
                <a:off x="2714196" y="3225846"/>
                <a:ext cx="309562" cy="382587"/>
              </p:xfrm>
              <a:graphic>
                <a:graphicData uri="http://schemas.openxmlformats.org/presentationml/2006/ole">
                  <mc:AlternateContent xmlns:mc="http://schemas.openxmlformats.org/markup-compatibility/2006">
                    <mc:Choice xmlns:v="urn:schemas-microsoft-com:vml" Requires="v">
                      <p:oleObj spid="_x0000_s367971" name="公式" r:id="rId9" imgW="164880" imgH="203040" progId="Equation.3">
                        <p:embed/>
                      </p:oleObj>
                    </mc:Choice>
                    <mc:Fallback>
                      <p:oleObj name="公式" r:id="rId9" imgW="164880" imgH="203040" progId="Equation.3">
                        <p:embed/>
                        <p:pic>
                          <p:nvPicPr>
                            <p:cNvPr id="64" name="对象 63">
                              <a:extLst>
                                <a:ext uri="{FF2B5EF4-FFF2-40B4-BE49-F238E27FC236}">
                                  <a16:creationId xmlns:a16="http://schemas.microsoft.com/office/drawing/2014/main" id="{3CC03832-1E6E-4BC2-BEBA-7302695DC10C}"/>
                                </a:ext>
                              </a:extLst>
                            </p:cNvPr>
                            <p:cNvPicPr/>
                            <p:nvPr/>
                          </p:nvPicPr>
                          <p:blipFill>
                            <a:blip r:embed="rId10"/>
                            <a:stretch>
                              <a:fillRect/>
                            </a:stretch>
                          </p:blipFill>
                          <p:spPr>
                            <a:xfrm>
                              <a:off x="2714196" y="3225846"/>
                              <a:ext cx="309562" cy="382587"/>
                            </a:xfrm>
                            <a:prstGeom prst="rect">
                              <a:avLst/>
                            </a:prstGeom>
                          </p:spPr>
                        </p:pic>
                      </p:oleObj>
                    </mc:Fallback>
                  </mc:AlternateContent>
                </a:graphicData>
              </a:graphic>
            </p:graphicFrame>
            <p:graphicFrame>
              <p:nvGraphicFramePr>
                <p:cNvPr id="76" name="对象 75">
                  <a:extLst>
                    <a:ext uri="{FF2B5EF4-FFF2-40B4-BE49-F238E27FC236}">
                      <a16:creationId xmlns:a16="http://schemas.microsoft.com/office/drawing/2014/main" id="{B3AF7D6E-5C8A-4C78-A1CE-80505600F115}"/>
                    </a:ext>
                  </a:extLst>
                </p:cNvPr>
                <p:cNvGraphicFramePr>
                  <a:graphicFrameLocks noChangeAspect="1"/>
                </p:cNvGraphicFramePr>
                <p:nvPr>
                  <p:extLst>
                    <p:ext uri="{D42A27DB-BD31-4B8C-83A1-F6EECF244321}">
                      <p14:modId xmlns:p14="http://schemas.microsoft.com/office/powerpoint/2010/main" val="3268023115"/>
                    </p:ext>
                  </p:extLst>
                </p:nvPr>
              </p:nvGraphicFramePr>
              <p:xfrm>
                <a:off x="4182848" y="3231403"/>
                <a:ext cx="238125" cy="358775"/>
              </p:xfrm>
              <a:graphic>
                <a:graphicData uri="http://schemas.openxmlformats.org/presentationml/2006/ole">
                  <mc:AlternateContent xmlns:mc="http://schemas.openxmlformats.org/markup-compatibility/2006">
                    <mc:Choice xmlns:v="urn:schemas-microsoft-com:vml" Requires="v">
                      <p:oleObj spid="_x0000_s367972" name="公式" r:id="rId11" imgW="126720" imgH="190440" progId="Equation.3">
                        <p:embed/>
                      </p:oleObj>
                    </mc:Choice>
                    <mc:Fallback>
                      <p:oleObj name="公式" r:id="rId11" imgW="126720" imgH="190440" progId="Equation.3">
                        <p:embed/>
                        <p:pic>
                          <p:nvPicPr>
                            <p:cNvPr id="75" name="对象 74">
                              <a:extLst>
                                <a:ext uri="{FF2B5EF4-FFF2-40B4-BE49-F238E27FC236}">
                                  <a16:creationId xmlns:a16="http://schemas.microsoft.com/office/drawing/2014/main" id="{FC40F05B-8BDA-40A8-9A64-F24EF0635343}"/>
                                </a:ext>
                              </a:extLst>
                            </p:cNvPr>
                            <p:cNvPicPr/>
                            <p:nvPr/>
                          </p:nvPicPr>
                          <p:blipFill>
                            <a:blip r:embed="rId12"/>
                            <a:stretch>
                              <a:fillRect/>
                            </a:stretch>
                          </p:blipFill>
                          <p:spPr>
                            <a:xfrm>
                              <a:off x="4182848" y="3231403"/>
                              <a:ext cx="238125" cy="358775"/>
                            </a:xfrm>
                            <a:prstGeom prst="rect">
                              <a:avLst/>
                            </a:prstGeom>
                          </p:spPr>
                        </p:pic>
                      </p:oleObj>
                    </mc:Fallback>
                  </mc:AlternateContent>
                </a:graphicData>
              </a:graphic>
            </p:graphicFrame>
          </p:grpSp>
        </p:grpSp>
      </p:grpSp>
      <p:sp>
        <p:nvSpPr>
          <p:cNvPr id="6" name="灯片编号占位符 5">
            <a:extLst>
              <a:ext uri="{FF2B5EF4-FFF2-40B4-BE49-F238E27FC236}">
                <a16:creationId xmlns:a16="http://schemas.microsoft.com/office/drawing/2014/main" id="{B03BD352-117F-40FA-BA7C-17C4FB5F7107}"/>
              </a:ext>
            </a:extLst>
          </p:cNvPr>
          <p:cNvSpPr>
            <a:spLocks noGrp="1"/>
          </p:cNvSpPr>
          <p:nvPr>
            <p:ph type="sldNum" sz="quarter" idx="12"/>
          </p:nvPr>
        </p:nvSpPr>
        <p:spPr/>
        <p:txBody>
          <a:bodyPr/>
          <a:lstStyle/>
          <a:p>
            <a:fld id="{DD7B16FF-69CA-4A0B-BD3A-C4B4E2184A49}" type="slidenum">
              <a:rPr lang="zh-CN" altLang="en-US" smtClean="0"/>
              <a:pPr/>
              <a:t>97</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4978">
                                            <p:txEl>
                                              <p:pRg st="0" end="0"/>
                                            </p:txEl>
                                          </p:spTgt>
                                        </p:tgtEl>
                                        <p:attrNameLst>
                                          <p:attrName>style.visibility</p:attrName>
                                        </p:attrNameLst>
                                      </p:cBhvr>
                                      <p:to>
                                        <p:strVal val="visible"/>
                                      </p:to>
                                    </p:set>
                                    <p:animEffect transition="in" filter="wipe(left)">
                                      <p:cBhvr>
                                        <p:cTn id="7" dur="500"/>
                                        <p:tgtEl>
                                          <p:spTgt spid="25497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54980"/>
                                        </p:tgtEl>
                                        <p:attrNameLst>
                                          <p:attrName>style.visibility</p:attrName>
                                        </p:attrNameLst>
                                      </p:cBhvr>
                                      <p:to>
                                        <p:strVal val="visible"/>
                                      </p:to>
                                    </p:set>
                                    <p:animEffect transition="in" filter="box(out)">
                                      <p:cBhvr>
                                        <p:cTn id="17" dur="500"/>
                                        <p:tgtEl>
                                          <p:spTgt spid="25498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54979"/>
                                        </p:tgtEl>
                                        <p:attrNameLst>
                                          <p:attrName>style.visibility</p:attrName>
                                        </p:attrNameLst>
                                      </p:cBhvr>
                                      <p:to>
                                        <p:strVal val="visible"/>
                                      </p:to>
                                    </p:set>
                                    <p:animEffect transition="in" filter="box(in)">
                                      <p:cBhvr>
                                        <p:cTn id="22" dur="500"/>
                                        <p:tgtEl>
                                          <p:spTgt spid="25497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4981">
                                            <p:txEl>
                                              <p:pRg st="0" end="0"/>
                                            </p:txEl>
                                          </p:spTgt>
                                        </p:tgtEl>
                                        <p:attrNameLst>
                                          <p:attrName>style.visibility</p:attrName>
                                        </p:attrNameLst>
                                      </p:cBhvr>
                                      <p:to>
                                        <p:strVal val="visible"/>
                                      </p:to>
                                    </p:set>
                                    <p:animEffect transition="in" filter="wipe(left)">
                                      <p:cBhvr>
                                        <p:cTn id="27" dur="500"/>
                                        <p:tgtEl>
                                          <p:spTgt spid="25498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8" grpId="0" build="p" autoUpdateAnimBg="0"/>
      <p:bldP spid="254979" grpId="0" animBg="1" autoUpdateAnimBg="0"/>
      <p:bldP spid="254980" grpId="0" animBg="1" autoUpdateAnimBg="0"/>
      <p:bldP spid="254981" grpId="0" build="p"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ext Box 2" descr="棚架">
            <a:extLst>
              <a:ext uri="{FF2B5EF4-FFF2-40B4-BE49-F238E27FC236}">
                <a16:creationId xmlns:a16="http://schemas.microsoft.com/office/drawing/2014/main" id="{33323B3D-0FB8-416A-91E9-A139B2C1658F}"/>
              </a:ext>
            </a:extLst>
          </p:cNvPr>
          <p:cNvSpPr txBox="1">
            <a:spLocks noChangeArrowheads="1"/>
          </p:cNvSpPr>
          <p:nvPr/>
        </p:nvSpPr>
        <p:spPr bwMode="auto">
          <a:xfrm>
            <a:off x="2296379" y="-132140"/>
            <a:ext cx="5340758" cy="625877"/>
          </a:xfrm>
          <a:prstGeom prst="rect">
            <a:avLst/>
          </a:prstGeom>
          <a:noFill/>
          <a:ln>
            <a:noFill/>
          </a:ln>
          <a:effectLst/>
          <a:extLst>
            <a:ext uri="{909E8E84-426E-40DD-AFC4-6F175D3DCCD1}">
              <a14:hiddenFill xmlns:a14="http://schemas.microsoft.com/office/drawing/2010/main">
                <a:pattFill prst="trellis">
                  <a:fgClr>
                    <a:srgbClr val="FFCC00"/>
                  </a:fgClr>
                  <a:bgClr>
                    <a:srgbClr val="FFFFFF"/>
                  </a:bgClr>
                </a:patt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3467" b="1" dirty="0">
                <a:solidFill>
                  <a:srgbClr val="C00000"/>
                </a:solidFill>
                <a:ea typeface="黑体" panose="02010609060101010101" pitchFamily="49" charset="-122"/>
                <a:cs typeface="Times New Roman" panose="02020603050405020304" pitchFamily="18" charset="0"/>
              </a:rPr>
              <a:t>3.3.3 </a:t>
            </a:r>
            <a:r>
              <a:rPr lang="zh-CN" altLang="en-US" sz="3467" b="1" dirty="0">
                <a:solidFill>
                  <a:srgbClr val="C00000"/>
                </a:solidFill>
                <a:ea typeface="黑体" panose="02010609060101010101" pitchFamily="49" charset="-122"/>
                <a:cs typeface="Times New Roman" panose="02020603050405020304" pitchFamily="18" charset="0"/>
              </a:rPr>
              <a:t>正弦交流电路的功率</a:t>
            </a:r>
          </a:p>
        </p:txBody>
      </p:sp>
      <p:sp>
        <p:nvSpPr>
          <p:cNvPr id="178182" name="Rectangle 6">
            <a:extLst>
              <a:ext uri="{FF2B5EF4-FFF2-40B4-BE49-F238E27FC236}">
                <a16:creationId xmlns:a16="http://schemas.microsoft.com/office/drawing/2014/main" id="{E0593CC8-4846-4D22-92A3-181D8A8C7551}"/>
              </a:ext>
            </a:extLst>
          </p:cNvPr>
          <p:cNvSpPr>
            <a:spLocks noChangeArrowheads="1"/>
          </p:cNvSpPr>
          <p:nvPr/>
        </p:nvSpPr>
        <p:spPr bwMode="auto">
          <a:xfrm>
            <a:off x="2824653" y="839627"/>
            <a:ext cx="10856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spcBef>
                <a:spcPct val="0"/>
              </a:spcBef>
            </a:pPr>
            <a:r>
              <a:rPr lang="en-US" altLang="zh-CN" sz="2600" b="1" i="1" dirty="0">
                <a:solidFill>
                  <a:srgbClr val="000000"/>
                </a:solidFill>
                <a:latin typeface="Times New Roman" panose="02020603050405020304" pitchFamily="18" charset="0"/>
                <a:ea typeface="宋体" panose="02010600030101010101" pitchFamily="2" charset="-122"/>
              </a:rPr>
              <a:t>p=</a:t>
            </a:r>
            <a:r>
              <a:rPr lang="en-US" altLang="zh-CN" sz="2600" b="1" i="1" dirty="0" err="1">
                <a:solidFill>
                  <a:srgbClr val="000000"/>
                </a:solidFill>
                <a:latin typeface="Times New Roman" panose="02020603050405020304" pitchFamily="18" charset="0"/>
                <a:ea typeface="宋体" panose="02010600030101010101" pitchFamily="2" charset="-122"/>
              </a:rPr>
              <a:t>ui</a:t>
            </a:r>
            <a:endParaRPr lang="en-US" altLang="zh-CN" sz="2600" b="1" dirty="0">
              <a:latin typeface="Times New Roman" panose="02020603050405020304" pitchFamily="18" charset="0"/>
              <a:ea typeface="宋体" panose="02010600030101010101" pitchFamily="2" charset="-122"/>
            </a:endParaRPr>
          </a:p>
        </p:txBody>
      </p:sp>
      <p:sp>
        <p:nvSpPr>
          <p:cNvPr id="178184" name="Text Box 8">
            <a:extLst>
              <a:ext uri="{FF2B5EF4-FFF2-40B4-BE49-F238E27FC236}">
                <a16:creationId xmlns:a16="http://schemas.microsoft.com/office/drawing/2014/main" id="{5F8FE7D8-8CF3-4DCE-A813-11DDF60868D8}"/>
              </a:ext>
            </a:extLst>
          </p:cNvPr>
          <p:cNvSpPr txBox="1">
            <a:spLocks noChangeArrowheads="1"/>
          </p:cNvSpPr>
          <p:nvPr/>
        </p:nvSpPr>
        <p:spPr bwMode="auto">
          <a:xfrm>
            <a:off x="510779" y="774502"/>
            <a:ext cx="1858201" cy="492443"/>
          </a:xfrm>
          <a:prstGeom prst="rect">
            <a:avLst/>
          </a:prstGeom>
          <a:gradFill rotWithShape="0">
            <a:gsLst>
              <a:gs pos="0">
                <a:srgbClr val="FF9900"/>
              </a:gs>
              <a:gs pos="50000">
                <a:srgbClr val="FFFFFF"/>
              </a:gs>
              <a:gs pos="100000">
                <a:srgbClr val="FF9900"/>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dirty="0">
                <a:ea typeface="黑体" panose="02010609060101010101" pitchFamily="49" charset="-122"/>
                <a:cs typeface="Times New Roman" panose="02020603050405020304" pitchFamily="18" charset="0"/>
              </a:rPr>
              <a:t>1. </a:t>
            </a:r>
            <a:r>
              <a:rPr lang="zh-CN" altLang="en-US" sz="2600" b="1" dirty="0">
                <a:ea typeface="黑体" panose="02010609060101010101" pitchFamily="49" charset="-122"/>
                <a:cs typeface="Times New Roman" panose="02020603050405020304" pitchFamily="18" charset="0"/>
              </a:rPr>
              <a:t>瞬时功率</a:t>
            </a:r>
          </a:p>
        </p:txBody>
      </p:sp>
      <p:sp>
        <p:nvSpPr>
          <p:cNvPr id="178185" name="Text Box 9">
            <a:extLst>
              <a:ext uri="{FF2B5EF4-FFF2-40B4-BE49-F238E27FC236}">
                <a16:creationId xmlns:a16="http://schemas.microsoft.com/office/drawing/2014/main" id="{DD9926E5-9226-40D0-ABC4-D0B561508F6B}"/>
              </a:ext>
            </a:extLst>
          </p:cNvPr>
          <p:cNvSpPr txBox="1">
            <a:spLocks noChangeArrowheads="1"/>
          </p:cNvSpPr>
          <p:nvPr/>
        </p:nvSpPr>
        <p:spPr bwMode="auto">
          <a:xfrm>
            <a:off x="677599" y="1551547"/>
            <a:ext cx="473630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dirty="0">
                <a:latin typeface="黑体" panose="02010609060101010101" pitchFamily="49" charset="-122"/>
                <a:ea typeface="黑体" panose="02010609060101010101" pitchFamily="49" charset="-122"/>
              </a:rPr>
              <a:t>设无源二端网络的电压电流为</a:t>
            </a:r>
            <a:r>
              <a:rPr lang="en-US" altLang="zh-CN" sz="2600" b="1" dirty="0">
                <a:latin typeface="黑体" panose="02010609060101010101" pitchFamily="49" charset="-122"/>
                <a:ea typeface="黑体" panose="02010609060101010101" pitchFamily="49" charset="-122"/>
              </a:rPr>
              <a:t>:</a:t>
            </a:r>
          </a:p>
        </p:txBody>
      </p:sp>
      <p:graphicFrame>
        <p:nvGraphicFramePr>
          <p:cNvPr id="178186" name="Object 10">
            <a:extLst>
              <a:ext uri="{FF2B5EF4-FFF2-40B4-BE49-F238E27FC236}">
                <a16:creationId xmlns:a16="http://schemas.microsoft.com/office/drawing/2014/main" id="{633A5F1B-5181-4EAA-8D30-5F79899158CB}"/>
              </a:ext>
            </a:extLst>
          </p:cNvPr>
          <p:cNvGraphicFramePr>
            <a:graphicFrameLocks noChangeAspect="1"/>
          </p:cNvGraphicFramePr>
          <p:nvPr>
            <p:extLst>
              <p:ext uri="{D42A27DB-BD31-4B8C-83A1-F6EECF244321}">
                <p14:modId xmlns:p14="http://schemas.microsoft.com/office/powerpoint/2010/main" val="1862148778"/>
              </p:ext>
            </p:extLst>
          </p:nvPr>
        </p:nvGraphicFramePr>
        <p:xfrm>
          <a:off x="1224492" y="2264651"/>
          <a:ext cx="3006575" cy="419732"/>
        </p:xfrm>
        <a:graphic>
          <a:graphicData uri="http://schemas.openxmlformats.org/presentationml/2006/ole">
            <mc:AlternateContent xmlns:mc="http://schemas.openxmlformats.org/markup-compatibility/2006">
              <mc:Choice xmlns:v="urn:schemas-microsoft-com:vml" Requires="v">
                <p:oleObj spid="_x0000_s328375" name="公式" r:id="rId4" imgW="3720960" imgH="583920" progId="Equation.3">
                  <p:embed/>
                </p:oleObj>
              </mc:Choice>
              <mc:Fallback>
                <p:oleObj name="公式" r:id="rId4" imgW="3720960" imgH="58392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4492" y="2264651"/>
                        <a:ext cx="3006575" cy="419732"/>
                      </a:xfrm>
                      <a:prstGeom prst="rect">
                        <a:avLst/>
                      </a:prstGeom>
                      <a:noFill/>
                      <a:ln>
                        <a:noFill/>
                      </a:ln>
                      <a:effectLst/>
                    </p:spPr>
                  </p:pic>
                </p:oleObj>
              </mc:Fallback>
            </mc:AlternateContent>
          </a:graphicData>
        </a:graphic>
      </p:graphicFrame>
      <p:graphicFrame>
        <p:nvGraphicFramePr>
          <p:cNvPr id="178187" name="Object 11">
            <a:extLst>
              <a:ext uri="{FF2B5EF4-FFF2-40B4-BE49-F238E27FC236}">
                <a16:creationId xmlns:a16="http://schemas.microsoft.com/office/drawing/2014/main" id="{7AC619A4-3D0F-4046-9B7E-E6857F1719A2}"/>
              </a:ext>
            </a:extLst>
          </p:cNvPr>
          <p:cNvGraphicFramePr>
            <a:graphicFrameLocks noChangeAspect="1"/>
          </p:cNvGraphicFramePr>
          <p:nvPr>
            <p:extLst>
              <p:ext uri="{D42A27DB-BD31-4B8C-83A1-F6EECF244321}">
                <p14:modId xmlns:p14="http://schemas.microsoft.com/office/powerpoint/2010/main" val="1807757044"/>
              </p:ext>
            </p:extLst>
          </p:nvPr>
        </p:nvGraphicFramePr>
        <p:xfrm>
          <a:off x="1224492" y="2866875"/>
          <a:ext cx="2299676" cy="450993"/>
        </p:xfrm>
        <a:graphic>
          <a:graphicData uri="http://schemas.openxmlformats.org/presentationml/2006/ole">
            <mc:AlternateContent xmlns:mc="http://schemas.openxmlformats.org/markup-compatibility/2006">
              <mc:Choice xmlns:v="urn:schemas-microsoft-com:vml" Requires="v">
                <p:oleObj spid="_x0000_s328376" name="Equation" r:id="rId6" imgW="2400120" imgH="583920" progId="Equation.3">
                  <p:embed/>
                </p:oleObj>
              </mc:Choice>
              <mc:Fallback>
                <p:oleObj name="Equation" r:id="rId6" imgW="2400120" imgH="58392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4492" y="2866875"/>
                        <a:ext cx="2299676" cy="450993"/>
                      </a:xfrm>
                      <a:prstGeom prst="rect">
                        <a:avLst/>
                      </a:prstGeom>
                      <a:noFill/>
                      <a:ln>
                        <a:noFill/>
                      </a:ln>
                      <a:effectLst/>
                    </p:spPr>
                  </p:pic>
                </p:oleObj>
              </mc:Fallback>
            </mc:AlternateContent>
          </a:graphicData>
        </a:graphic>
      </p:graphicFrame>
      <p:sp>
        <p:nvSpPr>
          <p:cNvPr id="178188" name="Text Box 12">
            <a:extLst>
              <a:ext uri="{FF2B5EF4-FFF2-40B4-BE49-F238E27FC236}">
                <a16:creationId xmlns:a16="http://schemas.microsoft.com/office/drawing/2014/main" id="{324AC870-F0D9-4817-90AE-8129FB934217}"/>
              </a:ext>
            </a:extLst>
          </p:cNvPr>
          <p:cNvSpPr txBox="1">
            <a:spLocks noChangeArrowheads="1"/>
          </p:cNvSpPr>
          <p:nvPr/>
        </p:nvSpPr>
        <p:spPr bwMode="auto">
          <a:xfrm>
            <a:off x="839258" y="3564843"/>
            <a:ext cx="74295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dirty="0">
                <a:latin typeface="黑体" panose="02010609060101010101" pitchFamily="49" charset="-122"/>
                <a:ea typeface="黑体" panose="02010609060101010101" pitchFamily="49" charset="-122"/>
              </a:rPr>
              <a:t>则</a:t>
            </a:r>
            <a:r>
              <a:rPr lang="en-US" altLang="zh-CN" sz="2600" b="1" dirty="0">
                <a:latin typeface="黑体" panose="02010609060101010101" pitchFamily="49" charset="-122"/>
                <a:ea typeface="黑体" panose="02010609060101010101" pitchFamily="49" charset="-122"/>
              </a:rPr>
              <a:t>:</a:t>
            </a:r>
          </a:p>
        </p:txBody>
      </p:sp>
      <p:graphicFrame>
        <p:nvGraphicFramePr>
          <p:cNvPr id="178189" name="Object 13">
            <a:extLst>
              <a:ext uri="{FF2B5EF4-FFF2-40B4-BE49-F238E27FC236}">
                <a16:creationId xmlns:a16="http://schemas.microsoft.com/office/drawing/2014/main" id="{F7A96BAA-8D46-472A-9133-890DC23257FD}"/>
              </a:ext>
            </a:extLst>
          </p:cNvPr>
          <p:cNvGraphicFramePr>
            <a:graphicFrameLocks noChangeAspect="1"/>
          </p:cNvGraphicFramePr>
          <p:nvPr>
            <p:extLst>
              <p:ext uri="{D42A27DB-BD31-4B8C-83A1-F6EECF244321}">
                <p14:modId xmlns:p14="http://schemas.microsoft.com/office/powerpoint/2010/main" val="1538504003"/>
              </p:ext>
            </p:extLst>
          </p:nvPr>
        </p:nvGraphicFramePr>
        <p:xfrm>
          <a:off x="1638963" y="3523590"/>
          <a:ext cx="5064565" cy="445291"/>
        </p:xfrm>
        <a:graphic>
          <a:graphicData uri="http://schemas.openxmlformats.org/presentationml/2006/ole">
            <mc:AlternateContent xmlns:mc="http://schemas.openxmlformats.org/markup-compatibility/2006">
              <mc:Choice xmlns:v="urn:schemas-microsoft-com:vml" Requires="v">
                <p:oleObj spid="_x0000_s328377" name="公式" r:id="rId8" imgW="6426000" imgH="583920" progId="Equation.3">
                  <p:embed/>
                </p:oleObj>
              </mc:Choice>
              <mc:Fallback>
                <p:oleObj name="公式" r:id="rId8" imgW="6426000" imgH="583920"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38963" y="3523590"/>
                        <a:ext cx="5064565" cy="445291"/>
                      </a:xfrm>
                      <a:prstGeom prst="rect">
                        <a:avLst/>
                      </a:prstGeom>
                      <a:noFill/>
                      <a:ln>
                        <a:noFill/>
                      </a:ln>
                      <a:effectLst/>
                    </p:spPr>
                  </p:pic>
                </p:oleObj>
              </mc:Fallback>
            </mc:AlternateContent>
          </a:graphicData>
        </a:graphic>
      </p:graphicFrame>
      <p:graphicFrame>
        <p:nvGraphicFramePr>
          <p:cNvPr id="178190" name="Object 14">
            <a:extLst>
              <a:ext uri="{FF2B5EF4-FFF2-40B4-BE49-F238E27FC236}">
                <a16:creationId xmlns:a16="http://schemas.microsoft.com/office/drawing/2014/main" id="{E87B2A58-7D00-4F01-98DA-C01B5BA2CD44}"/>
              </a:ext>
            </a:extLst>
          </p:cNvPr>
          <p:cNvGraphicFramePr>
            <a:graphicFrameLocks noChangeAspect="1"/>
          </p:cNvGraphicFramePr>
          <p:nvPr>
            <p:extLst>
              <p:ext uri="{D42A27DB-BD31-4B8C-83A1-F6EECF244321}">
                <p14:modId xmlns:p14="http://schemas.microsoft.com/office/powerpoint/2010/main" val="1382365320"/>
              </p:ext>
            </p:extLst>
          </p:nvPr>
        </p:nvGraphicFramePr>
        <p:xfrm>
          <a:off x="1972997" y="4198866"/>
          <a:ext cx="4006468" cy="378446"/>
        </p:xfrm>
        <a:graphic>
          <a:graphicData uri="http://schemas.openxmlformats.org/presentationml/2006/ole">
            <mc:AlternateContent xmlns:mc="http://schemas.openxmlformats.org/markup-compatibility/2006">
              <mc:Choice xmlns:v="urn:schemas-microsoft-com:vml" Requires="v">
                <p:oleObj spid="_x0000_s328378" name="Equation" r:id="rId10" imgW="5651280" imgH="533160" progId="Equation.3">
                  <p:embed/>
                </p:oleObj>
              </mc:Choice>
              <mc:Fallback>
                <p:oleObj name="Equation" r:id="rId10" imgW="5651280" imgH="533160" progId="Equation.3">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72997" y="4198866"/>
                        <a:ext cx="4006468" cy="378446"/>
                      </a:xfrm>
                      <a:prstGeom prst="rect">
                        <a:avLst/>
                      </a:prstGeom>
                      <a:noFill/>
                      <a:ln>
                        <a:noFill/>
                      </a:ln>
                      <a:effectLst/>
                    </p:spPr>
                  </p:pic>
                </p:oleObj>
              </mc:Fallback>
            </mc:AlternateContent>
          </a:graphicData>
        </a:graphic>
      </p:graphicFrame>
      <p:grpSp>
        <p:nvGrpSpPr>
          <p:cNvPr id="178201" name="Group 25">
            <a:extLst>
              <a:ext uri="{FF2B5EF4-FFF2-40B4-BE49-F238E27FC236}">
                <a16:creationId xmlns:a16="http://schemas.microsoft.com/office/drawing/2014/main" id="{E45DC0B4-F068-41A1-B7EC-360EF2C9C216}"/>
              </a:ext>
            </a:extLst>
          </p:cNvPr>
          <p:cNvGrpSpPr>
            <a:grpSpLocks/>
          </p:cNvGrpSpPr>
          <p:nvPr/>
        </p:nvGrpSpPr>
        <p:grpSpPr bwMode="auto">
          <a:xfrm>
            <a:off x="6586581" y="1003561"/>
            <a:ext cx="1651000" cy="1611446"/>
            <a:chOff x="3888" y="611"/>
            <a:chExt cx="960" cy="937"/>
          </a:xfrm>
        </p:grpSpPr>
        <p:sp>
          <p:nvSpPr>
            <p:cNvPr id="178191" name="Rectangle 15">
              <a:extLst>
                <a:ext uri="{FF2B5EF4-FFF2-40B4-BE49-F238E27FC236}">
                  <a16:creationId xmlns:a16="http://schemas.microsoft.com/office/drawing/2014/main" id="{2AAF1025-154A-4274-BF21-F73B716F493C}"/>
                </a:ext>
              </a:extLst>
            </p:cNvPr>
            <p:cNvSpPr>
              <a:spLocks noChangeArrowheads="1"/>
            </p:cNvSpPr>
            <p:nvPr/>
          </p:nvSpPr>
          <p:spPr bwMode="auto">
            <a:xfrm>
              <a:off x="4368" y="708"/>
              <a:ext cx="480" cy="84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78192" name="Line 16">
              <a:extLst>
                <a:ext uri="{FF2B5EF4-FFF2-40B4-BE49-F238E27FC236}">
                  <a16:creationId xmlns:a16="http://schemas.microsoft.com/office/drawing/2014/main" id="{3DC0240C-08F2-4087-8D2C-2AA23F3EA5D1}"/>
                </a:ext>
              </a:extLst>
            </p:cNvPr>
            <p:cNvSpPr>
              <a:spLocks noChangeShapeType="1"/>
            </p:cNvSpPr>
            <p:nvPr/>
          </p:nvSpPr>
          <p:spPr bwMode="auto">
            <a:xfrm>
              <a:off x="3948" y="864"/>
              <a:ext cx="42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178193" name="Line 17">
              <a:extLst>
                <a:ext uri="{FF2B5EF4-FFF2-40B4-BE49-F238E27FC236}">
                  <a16:creationId xmlns:a16="http://schemas.microsoft.com/office/drawing/2014/main" id="{05AFC29A-73E3-4692-B9BE-B5E922268092}"/>
                </a:ext>
              </a:extLst>
            </p:cNvPr>
            <p:cNvSpPr>
              <a:spLocks noChangeShapeType="1"/>
            </p:cNvSpPr>
            <p:nvPr/>
          </p:nvSpPr>
          <p:spPr bwMode="auto">
            <a:xfrm>
              <a:off x="3948" y="1356"/>
              <a:ext cx="42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178194" name="Text Box 18">
              <a:extLst>
                <a:ext uri="{FF2B5EF4-FFF2-40B4-BE49-F238E27FC236}">
                  <a16:creationId xmlns:a16="http://schemas.microsoft.com/office/drawing/2014/main" id="{8E727BA7-DCF2-4992-9F29-729C53B4008B}"/>
                </a:ext>
              </a:extLst>
            </p:cNvPr>
            <p:cNvSpPr txBox="1">
              <a:spLocks noChangeArrowheads="1"/>
            </p:cNvSpPr>
            <p:nvPr/>
          </p:nvSpPr>
          <p:spPr bwMode="auto">
            <a:xfrm>
              <a:off x="4488" y="780"/>
              <a:ext cx="336" cy="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dirty="0">
                  <a:latin typeface="Times New Roman" panose="02020603050405020304" pitchFamily="18" charset="0"/>
                </a:rPr>
                <a:t>RLC</a:t>
              </a:r>
            </a:p>
          </p:txBody>
        </p:sp>
        <p:sp>
          <p:nvSpPr>
            <p:cNvPr id="178195" name="Oval 19">
              <a:extLst>
                <a:ext uri="{FF2B5EF4-FFF2-40B4-BE49-F238E27FC236}">
                  <a16:creationId xmlns:a16="http://schemas.microsoft.com/office/drawing/2014/main" id="{B008072F-3C3B-4E9A-9084-870952D90482}"/>
                </a:ext>
              </a:extLst>
            </p:cNvPr>
            <p:cNvSpPr>
              <a:spLocks noChangeArrowheads="1"/>
            </p:cNvSpPr>
            <p:nvPr/>
          </p:nvSpPr>
          <p:spPr bwMode="auto">
            <a:xfrm>
              <a:off x="3900" y="828"/>
              <a:ext cx="56" cy="56"/>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78196" name="Oval 20">
              <a:extLst>
                <a:ext uri="{FF2B5EF4-FFF2-40B4-BE49-F238E27FC236}">
                  <a16:creationId xmlns:a16="http://schemas.microsoft.com/office/drawing/2014/main" id="{0B40C93C-9D8F-44EE-BBF8-05FFA1FDED84}"/>
                </a:ext>
              </a:extLst>
            </p:cNvPr>
            <p:cNvSpPr>
              <a:spLocks noChangeArrowheads="1"/>
            </p:cNvSpPr>
            <p:nvPr/>
          </p:nvSpPr>
          <p:spPr bwMode="auto">
            <a:xfrm>
              <a:off x="3888" y="1320"/>
              <a:ext cx="56" cy="56"/>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950"/>
            </a:p>
          </p:txBody>
        </p:sp>
        <p:sp>
          <p:nvSpPr>
            <p:cNvPr id="178197" name="Line 21">
              <a:extLst>
                <a:ext uri="{FF2B5EF4-FFF2-40B4-BE49-F238E27FC236}">
                  <a16:creationId xmlns:a16="http://schemas.microsoft.com/office/drawing/2014/main" id="{E408EBA7-5F63-42CC-89D4-27AA7A943483}"/>
                </a:ext>
              </a:extLst>
            </p:cNvPr>
            <p:cNvSpPr>
              <a:spLocks noChangeShapeType="1"/>
            </p:cNvSpPr>
            <p:nvPr/>
          </p:nvSpPr>
          <p:spPr bwMode="auto">
            <a:xfrm>
              <a:off x="3888" y="960"/>
              <a:ext cx="0" cy="31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178198" name="Text Box 22">
              <a:extLst>
                <a:ext uri="{FF2B5EF4-FFF2-40B4-BE49-F238E27FC236}">
                  <a16:creationId xmlns:a16="http://schemas.microsoft.com/office/drawing/2014/main" id="{00BA999C-A564-415D-8E95-C97760BD4045}"/>
                </a:ext>
              </a:extLst>
            </p:cNvPr>
            <p:cNvSpPr txBox="1">
              <a:spLocks noChangeArrowheads="1"/>
            </p:cNvSpPr>
            <p:nvPr/>
          </p:nvSpPr>
          <p:spPr bwMode="auto">
            <a:xfrm>
              <a:off x="3900" y="962"/>
              <a:ext cx="396"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dirty="0">
                  <a:solidFill>
                    <a:srgbClr val="FF0000"/>
                  </a:solidFill>
                  <a:latin typeface="Times New Roman" panose="02020603050405020304" pitchFamily="18" charset="0"/>
                </a:rPr>
                <a:t>u</a:t>
              </a:r>
            </a:p>
          </p:txBody>
        </p:sp>
        <p:sp>
          <p:nvSpPr>
            <p:cNvPr id="178199" name="Text Box 23">
              <a:extLst>
                <a:ext uri="{FF2B5EF4-FFF2-40B4-BE49-F238E27FC236}">
                  <a16:creationId xmlns:a16="http://schemas.microsoft.com/office/drawing/2014/main" id="{3990676C-3761-48D9-A79E-CAF8417FF7F8}"/>
                </a:ext>
              </a:extLst>
            </p:cNvPr>
            <p:cNvSpPr txBox="1">
              <a:spLocks noChangeArrowheads="1"/>
            </p:cNvSpPr>
            <p:nvPr/>
          </p:nvSpPr>
          <p:spPr bwMode="auto">
            <a:xfrm>
              <a:off x="3972" y="611"/>
              <a:ext cx="396"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a:solidFill>
                    <a:srgbClr val="FF0000"/>
                  </a:solidFill>
                  <a:latin typeface="Times New Roman" panose="02020603050405020304" pitchFamily="18" charset="0"/>
                </a:rPr>
                <a:t>i</a:t>
              </a:r>
            </a:p>
          </p:txBody>
        </p:sp>
        <p:sp>
          <p:nvSpPr>
            <p:cNvPr id="178200" name="Line 24">
              <a:extLst>
                <a:ext uri="{FF2B5EF4-FFF2-40B4-BE49-F238E27FC236}">
                  <a16:creationId xmlns:a16="http://schemas.microsoft.com/office/drawing/2014/main" id="{A9A765E2-8792-49A5-A380-FC0EE4FB9B5A}"/>
                </a:ext>
              </a:extLst>
            </p:cNvPr>
            <p:cNvSpPr>
              <a:spLocks noChangeShapeType="1"/>
            </p:cNvSpPr>
            <p:nvPr/>
          </p:nvSpPr>
          <p:spPr bwMode="auto">
            <a:xfrm flipV="1">
              <a:off x="4080" y="864"/>
              <a:ext cx="204"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grpSp>
      <p:sp>
        <p:nvSpPr>
          <p:cNvPr id="178234" name="Text Box 58">
            <a:extLst>
              <a:ext uri="{FF2B5EF4-FFF2-40B4-BE49-F238E27FC236}">
                <a16:creationId xmlns:a16="http://schemas.microsoft.com/office/drawing/2014/main" id="{F26A0E1A-305B-45ED-A907-1E6A8CA1F68C}"/>
              </a:ext>
            </a:extLst>
          </p:cNvPr>
          <p:cNvSpPr txBox="1">
            <a:spLocks noChangeArrowheads="1"/>
          </p:cNvSpPr>
          <p:nvPr/>
        </p:nvSpPr>
        <p:spPr bwMode="auto">
          <a:xfrm>
            <a:off x="510779" y="4794610"/>
            <a:ext cx="5468685" cy="492443"/>
          </a:xfrm>
          <a:prstGeom prst="rect">
            <a:avLst/>
          </a:prstGeom>
          <a:gradFill rotWithShape="0">
            <a:gsLst>
              <a:gs pos="0">
                <a:srgbClr val="FF9900"/>
              </a:gs>
              <a:gs pos="50000">
                <a:srgbClr val="FFFFFF"/>
              </a:gs>
              <a:gs pos="100000">
                <a:srgbClr val="FF9900"/>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600" b="1" dirty="0">
                <a:ea typeface="黑体" panose="02010609060101010101" pitchFamily="49" charset="-122"/>
                <a:cs typeface="Times New Roman" panose="02020603050405020304" pitchFamily="18" charset="0"/>
              </a:rPr>
              <a:t>2.  </a:t>
            </a:r>
            <a:r>
              <a:rPr lang="zh-CN" altLang="en-US" sz="2600" b="1" dirty="0">
                <a:ea typeface="黑体" panose="02010609060101010101" pitchFamily="49" charset="-122"/>
                <a:cs typeface="Times New Roman" panose="02020603050405020304" pitchFamily="18" charset="0"/>
              </a:rPr>
              <a:t>有功功率、无功功率、视在功率</a:t>
            </a:r>
          </a:p>
        </p:txBody>
      </p:sp>
      <p:sp>
        <p:nvSpPr>
          <p:cNvPr id="178235" name="Rectangle 59" descr="白色大理石">
            <a:extLst>
              <a:ext uri="{FF2B5EF4-FFF2-40B4-BE49-F238E27FC236}">
                <a16:creationId xmlns:a16="http://schemas.microsoft.com/office/drawing/2014/main" id="{5D1060EF-67F1-40A8-A6C5-C9F5DF8ACB90}"/>
              </a:ext>
            </a:extLst>
          </p:cNvPr>
          <p:cNvSpPr>
            <a:spLocks noChangeArrowheads="1"/>
          </p:cNvSpPr>
          <p:nvPr/>
        </p:nvSpPr>
        <p:spPr bwMode="auto">
          <a:xfrm>
            <a:off x="479539" y="5459129"/>
            <a:ext cx="5159375" cy="497358"/>
          </a:xfrm>
          <a:prstGeom prst="rect">
            <a:avLst/>
          </a:prstGeom>
          <a:noFill/>
          <a:ln>
            <a:noFill/>
          </a:ln>
          <a:effectLst/>
          <a:extLst>
            <a:ext uri="{909E8E84-426E-40DD-AFC4-6F175D3DCCD1}">
              <a14:hiddenFill xmlns:a14="http://schemas.microsoft.com/office/drawing/2010/main">
                <a:blipFill dpi="0" rotWithShape="0">
                  <a:blip r:embed="rId12"/>
                  <a:srcRect/>
                  <a:tile tx="0" ty="0" sx="100000" sy="100000" flip="none" algn="tl"/>
                </a:blip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b="1" dirty="0">
                <a:solidFill>
                  <a:srgbClr val="9900CC"/>
                </a:solidFill>
                <a:ea typeface="黑体" panose="02010609060101010101" pitchFamily="49" charset="-122"/>
                <a:cs typeface="Times New Roman" panose="02020603050405020304" pitchFamily="18" charset="0"/>
              </a:rPr>
              <a:t> 1</a:t>
            </a:r>
            <a:r>
              <a:rPr lang="zh-CN" altLang="en-US" sz="2600" b="1" dirty="0">
                <a:solidFill>
                  <a:srgbClr val="9900CC"/>
                </a:solidFill>
                <a:ea typeface="黑体" panose="02010609060101010101" pitchFamily="49" charset="-122"/>
                <a:cs typeface="Times New Roman" panose="02020603050405020304" pitchFamily="18" charset="0"/>
              </a:rPr>
              <a:t>）有功功率</a:t>
            </a:r>
            <a:r>
              <a:rPr lang="en-US" altLang="zh-CN" sz="2600" b="1" i="1" dirty="0">
                <a:solidFill>
                  <a:srgbClr val="9900CC"/>
                </a:solidFill>
                <a:ea typeface="黑体" panose="02010609060101010101" pitchFamily="49" charset="-122"/>
                <a:cs typeface="Times New Roman" panose="02020603050405020304" pitchFamily="18" charset="0"/>
              </a:rPr>
              <a:t>P</a:t>
            </a:r>
            <a:r>
              <a:rPr lang="zh-CN" altLang="en-US" sz="2600" b="1" i="1" dirty="0">
                <a:solidFill>
                  <a:srgbClr val="9900CC"/>
                </a:solidFill>
                <a:ea typeface="黑体" panose="02010609060101010101" pitchFamily="49" charset="-122"/>
                <a:cs typeface="Times New Roman" panose="02020603050405020304" pitchFamily="18" charset="0"/>
              </a:rPr>
              <a:t>（</a:t>
            </a:r>
            <a:r>
              <a:rPr lang="zh-CN" altLang="en-US" sz="2600" b="1" dirty="0">
                <a:solidFill>
                  <a:srgbClr val="9900CC"/>
                </a:solidFill>
                <a:ea typeface="黑体" panose="02010609060101010101" pitchFamily="49" charset="-122"/>
                <a:cs typeface="Times New Roman" panose="02020603050405020304" pitchFamily="18" charset="0"/>
              </a:rPr>
              <a:t>平均功率）</a:t>
            </a:r>
            <a:r>
              <a:rPr lang="zh-CN" altLang="en-US" sz="2600" b="1" u="sng" dirty="0">
                <a:solidFill>
                  <a:srgbClr val="9900CC"/>
                </a:solidFill>
                <a:ea typeface="黑体" panose="02010609060101010101" pitchFamily="49" charset="-122"/>
                <a:cs typeface="Times New Roman" panose="02020603050405020304" pitchFamily="18" charset="0"/>
              </a:rPr>
              <a:t>     </a:t>
            </a:r>
          </a:p>
        </p:txBody>
      </p:sp>
      <p:graphicFrame>
        <p:nvGraphicFramePr>
          <p:cNvPr id="178247" name="Object 71">
            <a:extLst>
              <a:ext uri="{FF2B5EF4-FFF2-40B4-BE49-F238E27FC236}">
                <a16:creationId xmlns:a16="http://schemas.microsoft.com/office/drawing/2014/main" id="{2E84C047-EF7D-41AC-93C0-88DC2F053DC2}"/>
              </a:ext>
            </a:extLst>
          </p:cNvPr>
          <p:cNvGraphicFramePr>
            <a:graphicFrameLocks noChangeAspect="1"/>
          </p:cNvGraphicFramePr>
          <p:nvPr>
            <p:extLst>
              <p:ext uri="{D42A27DB-BD31-4B8C-83A1-F6EECF244321}">
                <p14:modId xmlns:p14="http://schemas.microsoft.com/office/powerpoint/2010/main" val="1173521067"/>
              </p:ext>
            </p:extLst>
          </p:nvPr>
        </p:nvGraphicFramePr>
        <p:xfrm>
          <a:off x="1037035" y="6092958"/>
          <a:ext cx="8182769" cy="799703"/>
        </p:xfrm>
        <a:graphic>
          <a:graphicData uri="http://schemas.openxmlformats.org/presentationml/2006/ole">
            <mc:AlternateContent xmlns:mc="http://schemas.openxmlformats.org/markup-compatibility/2006">
              <mc:Choice xmlns:v="urn:schemas-microsoft-com:vml" Requires="v">
                <p:oleObj spid="_x0000_s328379" name="公式" r:id="rId13" imgW="4000320" imgH="406080" progId="Equation.3">
                  <p:embed/>
                </p:oleObj>
              </mc:Choice>
              <mc:Fallback>
                <p:oleObj name="公式" r:id="rId13" imgW="4000320" imgH="406080" progId="Equation.3">
                  <p:embed/>
                  <p:pic>
                    <p:nvPicPr>
                      <p:cNvPr id="0" name="Object 71"/>
                      <p:cNvPicPr>
                        <a:picLocks noChangeAspect="1" noChangeArrowheads="1"/>
                      </p:cNvPicPr>
                      <p:nvPr/>
                    </p:nvPicPr>
                    <p:blipFill>
                      <a:blip r:embed="rId14"/>
                      <a:srcRect/>
                      <a:stretch>
                        <a:fillRect/>
                      </a:stretch>
                    </p:blipFill>
                    <p:spPr bwMode="auto">
                      <a:xfrm>
                        <a:off x="1037035" y="6092958"/>
                        <a:ext cx="8182769" cy="799703"/>
                      </a:xfrm>
                      <a:prstGeom prst="rect">
                        <a:avLst/>
                      </a:prstGeom>
                      <a:noFill/>
                      <a:ln>
                        <a:noFill/>
                      </a:ln>
                      <a:effectLst/>
                    </p:spPr>
                  </p:pic>
                </p:oleObj>
              </mc:Fallback>
            </mc:AlternateContent>
          </a:graphicData>
        </a:graphic>
      </p:graphicFrame>
      <p:sp>
        <p:nvSpPr>
          <p:cNvPr id="2" name="灯片编号占位符 1">
            <a:extLst>
              <a:ext uri="{FF2B5EF4-FFF2-40B4-BE49-F238E27FC236}">
                <a16:creationId xmlns:a16="http://schemas.microsoft.com/office/drawing/2014/main" id="{D77B3AA0-3857-4EB9-A172-D4BD031C8CCA}"/>
              </a:ext>
            </a:extLst>
          </p:cNvPr>
          <p:cNvSpPr>
            <a:spLocks noGrp="1"/>
          </p:cNvSpPr>
          <p:nvPr>
            <p:ph type="sldNum" sz="quarter" idx="12"/>
          </p:nvPr>
        </p:nvSpPr>
        <p:spPr/>
        <p:txBody>
          <a:bodyPr/>
          <a:lstStyle/>
          <a:p>
            <a:fld id="{DD7B16FF-69CA-4A0B-BD3A-C4B4E2184A49}" type="slidenum">
              <a:rPr lang="zh-CN" altLang="en-US" smtClean="0"/>
              <a:pPr/>
              <a:t>98</a:t>
            </a:fld>
            <a:endParaRPr lang="zh-CN" altLang="en-US" dirty="0"/>
          </a:p>
        </p:txBody>
      </p:sp>
      <p:sp>
        <p:nvSpPr>
          <p:cNvPr id="25" name="动作按钮: 转到开头 24">
            <a:hlinkClick r:id="rId15" action="ppaction://hlinksldjump" highlightClick="1"/>
            <a:extLst>
              <a:ext uri="{FF2B5EF4-FFF2-40B4-BE49-F238E27FC236}">
                <a16:creationId xmlns:a16="http://schemas.microsoft.com/office/drawing/2014/main" id="{06110064-CB94-4252-B749-11785A4EF758}"/>
              </a:ext>
            </a:extLst>
          </p:cNvPr>
          <p:cNvSpPr/>
          <p:nvPr/>
        </p:nvSpPr>
        <p:spPr bwMode="auto">
          <a:xfrm>
            <a:off x="9186477" y="6551403"/>
            <a:ext cx="468052" cy="468052"/>
          </a:xfrm>
          <a:prstGeom prst="actionButtonBeginning">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vert="horz" wrap="none" lIns="99060" tIns="49530" rIns="99060" bIns="49530" numCol="1" rtlCol="0" anchor="t" anchorCtr="0" compatLnSpc="1">
            <a:prstTxWarp prst="textNoShape">
              <a:avLst/>
            </a:prstTxWarp>
          </a:bodyPr>
          <a:lstStyle/>
          <a:p>
            <a:pPr defTabSz="990570" fontAlgn="base">
              <a:spcBef>
                <a:spcPct val="0"/>
              </a:spcBef>
              <a:spcAft>
                <a:spcPct val="0"/>
              </a:spcAft>
            </a:pPr>
            <a:endParaRPr lang="zh-CN" altLang="en-US" sz="1950" b="1">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8184"/>
                                        </p:tgtEl>
                                        <p:attrNameLst>
                                          <p:attrName>style.visibility</p:attrName>
                                        </p:attrNameLst>
                                      </p:cBhvr>
                                      <p:to>
                                        <p:strVal val="visible"/>
                                      </p:to>
                                    </p:set>
                                    <p:anim calcmode="lin" valueType="num">
                                      <p:cBhvr additive="base">
                                        <p:cTn id="7" dur="500" fill="hold"/>
                                        <p:tgtEl>
                                          <p:spTgt spid="178184"/>
                                        </p:tgtEl>
                                        <p:attrNameLst>
                                          <p:attrName>ppt_x</p:attrName>
                                        </p:attrNameLst>
                                      </p:cBhvr>
                                      <p:tavLst>
                                        <p:tav tm="0">
                                          <p:val>
                                            <p:strVal val="0-#ppt_w/2"/>
                                          </p:val>
                                        </p:tav>
                                        <p:tav tm="100000">
                                          <p:val>
                                            <p:strVal val="#ppt_x"/>
                                          </p:val>
                                        </p:tav>
                                      </p:tavLst>
                                    </p:anim>
                                    <p:anim calcmode="lin" valueType="num">
                                      <p:cBhvr additive="base">
                                        <p:cTn id="8" dur="500" fill="hold"/>
                                        <p:tgtEl>
                                          <p:spTgt spid="17818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178182"/>
                                        </p:tgtEl>
                                        <p:attrNameLst>
                                          <p:attrName>style.visibility</p:attrName>
                                        </p:attrNameLst>
                                      </p:cBhvr>
                                      <p:to>
                                        <p:strVal val="visible"/>
                                      </p:to>
                                    </p:set>
                                    <p:animEffect transition="in" filter="randombar(horizontal)">
                                      <p:cBhvr>
                                        <p:cTn id="13" dur="500"/>
                                        <p:tgtEl>
                                          <p:spTgt spid="178182"/>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178201"/>
                                        </p:tgtEl>
                                        <p:attrNameLst>
                                          <p:attrName>style.visibility</p:attrName>
                                        </p:attrNameLst>
                                      </p:cBhvr>
                                      <p:to>
                                        <p:strVal val="visible"/>
                                      </p:to>
                                    </p:set>
                                    <p:anim calcmode="lin" valueType="num">
                                      <p:cBhvr>
                                        <p:cTn id="18" dur="500" fill="hold"/>
                                        <p:tgtEl>
                                          <p:spTgt spid="178201"/>
                                        </p:tgtEl>
                                        <p:attrNameLst>
                                          <p:attrName>ppt_w</p:attrName>
                                        </p:attrNameLst>
                                      </p:cBhvr>
                                      <p:tavLst>
                                        <p:tav tm="0">
                                          <p:val>
                                            <p:fltVal val="0"/>
                                          </p:val>
                                        </p:tav>
                                        <p:tav tm="100000">
                                          <p:val>
                                            <p:strVal val="#ppt_w"/>
                                          </p:val>
                                        </p:tav>
                                      </p:tavLst>
                                    </p:anim>
                                    <p:anim calcmode="lin" valueType="num">
                                      <p:cBhvr>
                                        <p:cTn id="19" dur="500" fill="hold"/>
                                        <p:tgtEl>
                                          <p:spTgt spid="178201"/>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iterate type="lt">
                                    <p:tmPct val="100000"/>
                                  </p:iterate>
                                  <p:childTnLst>
                                    <p:set>
                                      <p:cBhvr>
                                        <p:cTn id="23" dur="1" fill="hold">
                                          <p:stCondLst>
                                            <p:cond delay="0"/>
                                          </p:stCondLst>
                                        </p:cTn>
                                        <p:tgtEl>
                                          <p:spTgt spid="178185">
                                            <p:txEl>
                                              <p:pRg st="0" end="0"/>
                                            </p:txEl>
                                          </p:spTgt>
                                        </p:tgtEl>
                                        <p:attrNameLst>
                                          <p:attrName>style.visibility</p:attrName>
                                        </p:attrNameLst>
                                      </p:cBhvr>
                                      <p:to>
                                        <p:strVal val="visible"/>
                                      </p:to>
                                    </p:set>
                                    <p:animEffect transition="in" filter="wipe(up)">
                                      <p:cBhvr>
                                        <p:cTn id="24" dur="75"/>
                                        <p:tgtEl>
                                          <p:spTgt spid="178185">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78186"/>
                                        </p:tgtEl>
                                        <p:attrNameLst>
                                          <p:attrName>style.visibility</p:attrName>
                                        </p:attrNameLst>
                                      </p:cBhvr>
                                      <p:to>
                                        <p:strVal val="visible"/>
                                      </p:to>
                                    </p:set>
                                    <p:animEffect transition="in" filter="wipe(left)">
                                      <p:cBhvr>
                                        <p:cTn id="29" dur="500"/>
                                        <p:tgtEl>
                                          <p:spTgt spid="178186"/>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37" fill="hold" nodeType="clickEffect">
                                  <p:stCondLst>
                                    <p:cond delay="0"/>
                                  </p:stCondLst>
                                  <p:childTnLst>
                                    <p:set>
                                      <p:cBhvr>
                                        <p:cTn id="33" dur="1" fill="hold">
                                          <p:stCondLst>
                                            <p:cond delay="0"/>
                                          </p:stCondLst>
                                        </p:cTn>
                                        <p:tgtEl>
                                          <p:spTgt spid="178187"/>
                                        </p:tgtEl>
                                        <p:attrNameLst>
                                          <p:attrName>style.visibility</p:attrName>
                                        </p:attrNameLst>
                                      </p:cBhvr>
                                      <p:to>
                                        <p:strVal val="visible"/>
                                      </p:to>
                                    </p:set>
                                    <p:animEffect transition="in" filter="barn(outVertical)">
                                      <p:cBhvr>
                                        <p:cTn id="34" dur="500"/>
                                        <p:tgtEl>
                                          <p:spTgt spid="178187"/>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78188"/>
                                        </p:tgtEl>
                                        <p:attrNameLst>
                                          <p:attrName>style.visibility</p:attrName>
                                        </p:attrNameLst>
                                      </p:cBhvr>
                                      <p:to>
                                        <p:strVal val="visible"/>
                                      </p:to>
                                    </p:set>
                                    <p:animEffect transition="in" filter="dissolve">
                                      <p:cBhvr>
                                        <p:cTn id="39" dur="500"/>
                                        <p:tgtEl>
                                          <p:spTgt spid="178188"/>
                                        </p:tgtEl>
                                      </p:cBhvr>
                                    </p:animEffect>
                                  </p:childTnLst>
                                </p:cTn>
                              </p:par>
                            </p:childTnLst>
                          </p:cTn>
                        </p:par>
                      </p:childTnLst>
                    </p:cTn>
                  </p:par>
                  <p:par>
                    <p:cTn id="40" fill="hold">
                      <p:stCondLst>
                        <p:cond delay="indefinite"/>
                      </p:stCondLst>
                      <p:childTnLst>
                        <p:par>
                          <p:cTn id="41" fill="hold">
                            <p:stCondLst>
                              <p:cond delay="0"/>
                            </p:stCondLst>
                            <p:childTnLst>
                              <p:par>
                                <p:cTn id="42" presetID="17" presetClass="entr" presetSubtype="10" fill="hold" nodeType="clickEffect">
                                  <p:stCondLst>
                                    <p:cond delay="0"/>
                                  </p:stCondLst>
                                  <p:childTnLst>
                                    <p:set>
                                      <p:cBhvr>
                                        <p:cTn id="43" dur="1" fill="hold">
                                          <p:stCondLst>
                                            <p:cond delay="0"/>
                                          </p:stCondLst>
                                        </p:cTn>
                                        <p:tgtEl>
                                          <p:spTgt spid="178189"/>
                                        </p:tgtEl>
                                        <p:attrNameLst>
                                          <p:attrName>style.visibility</p:attrName>
                                        </p:attrNameLst>
                                      </p:cBhvr>
                                      <p:to>
                                        <p:strVal val="visible"/>
                                      </p:to>
                                    </p:set>
                                    <p:anim calcmode="lin" valueType="num">
                                      <p:cBhvr>
                                        <p:cTn id="44" dur="500" fill="hold"/>
                                        <p:tgtEl>
                                          <p:spTgt spid="178189"/>
                                        </p:tgtEl>
                                        <p:attrNameLst>
                                          <p:attrName>ppt_w</p:attrName>
                                        </p:attrNameLst>
                                      </p:cBhvr>
                                      <p:tavLst>
                                        <p:tav tm="0">
                                          <p:val>
                                            <p:fltVal val="0"/>
                                          </p:val>
                                        </p:tav>
                                        <p:tav tm="100000">
                                          <p:val>
                                            <p:strVal val="#ppt_w"/>
                                          </p:val>
                                        </p:tav>
                                      </p:tavLst>
                                    </p:anim>
                                    <p:anim calcmode="lin" valueType="num">
                                      <p:cBhvr>
                                        <p:cTn id="45" dur="500" fill="hold"/>
                                        <p:tgtEl>
                                          <p:spTgt spid="178189"/>
                                        </p:tgtEl>
                                        <p:attrNameLst>
                                          <p:attrName>ppt_h</p:attrName>
                                        </p:attrNameLst>
                                      </p:cBhvr>
                                      <p:tavLst>
                                        <p:tav tm="0">
                                          <p:val>
                                            <p:strVal val="#ppt_h"/>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17" presetClass="entr" presetSubtype="4" fill="hold" nodeType="clickEffect">
                                  <p:stCondLst>
                                    <p:cond delay="0"/>
                                  </p:stCondLst>
                                  <p:childTnLst>
                                    <p:set>
                                      <p:cBhvr>
                                        <p:cTn id="49" dur="1" fill="hold">
                                          <p:stCondLst>
                                            <p:cond delay="0"/>
                                          </p:stCondLst>
                                        </p:cTn>
                                        <p:tgtEl>
                                          <p:spTgt spid="178190"/>
                                        </p:tgtEl>
                                        <p:attrNameLst>
                                          <p:attrName>style.visibility</p:attrName>
                                        </p:attrNameLst>
                                      </p:cBhvr>
                                      <p:to>
                                        <p:strVal val="visible"/>
                                      </p:to>
                                    </p:set>
                                    <p:anim calcmode="lin" valueType="num">
                                      <p:cBhvr>
                                        <p:cTn id="50" dur="500" fill="hold"/>
                                        <p:tgtEl>
                                          <p:spTgt spid="178190"/>
                                        </p:tgtEl>
                                        <p:attrNameLst>
                                          <p:attrName>ppt_x</p:attrName>
                                        </p:attrNameLst>
                                      </p:cBhvr>
                                      <p:tavLst>
                                        <p:tav tm="0">
                                          <p:val>
                                            <p:strVal val="#ppt_x"/>
                                          </p:val>
                                        </p:tav>
                                        <p:tav tm="100000">
                                          <p:val>
                                            <p:strVal val="#ppt_x"/>
                                          </p:val>
                                        </p:tav>
                                      </p:tavLst>
                                    </p:anim>
                                    <p:anim calcmode="lin" valueType="num">
                                      <p:cBhvr>
                                        <p:cTn id="51" dur="500" fill="hold"/>
                                        <p:tgtEl>
                                          <p:spTgt spid="178190"/>
                                        </p:tgtEl>
                                        <p:attrNameLst>
                                          <p:attrName>ppt_y</p:attrName>
                                        </p:attrNameLst>
                                      </p:cBhvr>
                                      <p:tavLst>
                                        <p:tav tm="0">
                                          <p:val>
                                            <p:strVal val="#ppt_y+#ppt_h/2"/>
                                          </p:val>
                                        </p:tav>
                                        <p:tav tm="100000">
                                          <p:val>
                                            <p:strVal val="#ppt_y"/>
                                          </p:val>
                                        </p:tav>
                                      </p:tavLst>
                                    </p:anim>
                                    <p:anim calcmode="lin" valueType="num">
                                      <p:cBhvr>
                                        <p:cTn id="52" dur="500" fill="hold"/>
                                        <p:tgtEl>
                                          <p:spTgt spid="178190"/>
                                        </p:tgtEl>
                                        <p:attrNameLst>
                                          <p:attrName>ppt_w</p:attrName>
                                        </p:attrNameLst>
                                      </p:cBhvr>
                                      <p:tavLst>
                                        <p:tav tm="0">
                                          <p:val>
                                            <p:strVal val="#ppt_w"/>
                                          </p:val>
                                        </p:tav>
                                        <p:tav tm="100000">
                                          <p:val>
                                            <p:strVal val="#ppt_w"/>
                                          </p:val>
                                        </p:tav>
                                      </p:tavLst>
                                    </p:anim>
                                    <p:anim calcmode="lin" valueType="num">
                                      <p:cBhvr>
                                        <p:cTn id="53" dur="500" fill="hold"/>
                                        <p:tgtEl>
                                          <p:spTgt spid="178190"/>
                                        </p:tgtEl>
                                        <p:attrNameLst>
                                          <p:attrName>ppt_h</p:attrName>
                                        </p:attrNameLst>
                                      </p:cBhvr>
                                      <p:tavLst>
                                        <p:tav tm="0">
                                          <p:val>
                                            <p:fltVal val="0"/>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78234"/>
                                        </p:tgtEl>
                                        <p:attrNameLst>
                                          <p:attrName>style.visibility</p:attrName>
                                        </p:attrNameLst>
                                      </p:cBhvr>
                                      <p:to>
                                        <p:strVal val="visible"/>
                                      </p:to>
                                    </p:set>
                                    <p:animEffect transition="in" filter="wipe(left)">
                                      <p:cBhvr>
                                        <p:cTn id="58" dur="500"/>
                                        <p:tgtEl>
                                          <p:spTgt spid="178234"/>
                                        </p:tgtEl>
                                      </p:cBhvr>
                                    </p:animEffect>
                                  </p:childTnLst>
                                </p:cTn>
                              </p:par>
                            </p:childTnLst>
                          </p:cTn>
                        </p:par>
                      </p:childTnLst>
                    </p:cTn>
                  </p:par>
                  <p:par>
                    <p:cTn id="59" fill="hold">
                      <p:stCondLst>
                        <p:cond delay="indefinite"/>
                      </p:stCondLst>
                      <p:childTnLst>
                        <p:par>
                          <p:cTn id="60" fill="hold">
                            <p:stCondLst>
                              <p:cond delay="0"/>
                            </p:stCondLst>
                            <p:childTnLst>
                              <p:par>
                                <p:cTn id="61" presetID="18" presetClass="entr" presetSubtype="6" fill="hold" grpId="0" nodeType="clickEffect">
                                  <p:stCondLst>
                                    <p:cond delay="0"/>
                                  </p:stCondLst>
                                  <p:iterate type="lt">
                                    <p:tmPct val="100000"/>
                                  </p:iterate>
                                  <p:childTnLst>
                                    <p:set>
                                      <p:cBhvr>
                                        <p:cTn id="62" dur="1" fill="hold">
                                          <p:stCondLst>
                                            <p:cond delay="0"/>
                                          </p:stCondLst>
                                        </p:cTn>
                                        <p:tgtEl>
                                          <p:spTgt spid="178235"/>
                                        </p:tgtEl>
                                        <p:attrNameLst>
                                          <p:attrName>style.visibility</p:attrName>
                                        </p:attrNameLst>
                                      </p:cBhvr>
                                      <p:to>
                                        <p:strVal val="visible"/>
                                      </p:to>
                                    </p:set>
                                    <p:animEffect transition="in" filter="strips(downRight)">
                                      <p:cBhvr>
                                        <p:cTn id="63" dur="75"/>
                                        <p:tgtEl>
                                          <p:spTgt spid="178235"/>
                                        </p:tgtEl>
                                      </p:cBhvr>
                                    </p:animEffect>
                                  </p:childTnLst>
                                </p:cTn>
                              </p:par>
                            </p:childTnLst>
                          </p:cTn>
                        </p:par>
                      </p:childTnLst>
                    </p:cTn>
                  </p:par>
                  <p:par>
                    <p:cTn id="64" fill="hold">
                      <p:stCondLst>
                        <p:cond delay="indefinite"/>
                      </p:stCondLst>
                      <p:childTnLst>
                        <p:par>
                          <p:cTn id="65" fill="hold">
                            <p:stCondLst>
                              <p:cond delay="0"/>
                            </p:stCondLst>
                            <p:childTnLst>
                              <p:par>
                                <p:cTn id="66" presetID="17" presetClass="entr" presetSubtype="4" fill="hold" nodeType="clickEffect">
                                  <p:stCondLst>
                                    <p:cond delay="0"/>
                                  </p:stCondLst>
                                  <p:childTnLst>
                                    <p:set>
                                      <p:cBhvr>
                                        <p:cTn id="67" dur="1" fill="hold">
                                          <p:stCondLst>
                                            <p:cond delay="0"/>
                                          </p:stCondLst>
                                        </p:cTn>
                                        <p:tgtEl>
                                          <p:spTgt spid="178247"/>
                                        </p:tgtEl>
                                        <p:attrNameLst>
                                          <p:attrName>style.visibility</p:attrName>
                                        </p:attrNameLst>
                                      </p:cBhvr>
                                      <p:to>
                                        <p:strVal val="visible"/>
                                      </p:to>
                                    </p:set>
                                    <p:anim calcmode="lin" valueType="num">
                                      <p:cBhvr>
                                        <p:cTn id="68" dur="500" fill="hold"/>
                                        <p:tgtEl>
                                          <p:spTgt spid="178247"/>
                                        </p:tgtEl>
                                        <p:attrNameLst>
                                          <p:attrName>ppt_x</p:attrName>
                                        </p:attrNameLst>
                                      </p:cBhvr>
                                      <p:tavLst>
                                        <p:tav tm="0">
                                          <p:val>
                                            <p:strVal val="#ppt_x"/>
                                          </p:val>
                                        </p:tav>
                                        <p:tav tm="100000">
                                          <p:val>
                                            <p:strVal val="#ppt_x"/>
                                          </p:val>
                                        </p:tav>
                                      </p:tavLst>
                                    </p:anim>
                                    <p:anim calcmode="lin" valueType="num">
                                      <p:cBhvr>
                                        <p:cTn id="69" dur="500" fill="hold"/>
                                        <p:tgtEl>
                                          <p:spTgt spid="178247"/>
                                        </p:tgtEl>
                                        <p:attrNameLst>
                                          <p:attrName>ppt_y</p:attrName>
                                        </p:attrNameLst>
                                      </p:cBhvr>
                                      <p:tavLst>
                                        <p:tav tm="0">
                                          <p:val>
                                            <p:strVal val="#ppt_y+#ppt_h/2"/>
                                          </p:val>
                                        </p:tav>
                                        <p:tav tm="100000">
                                          <p:val>
                                            <p:strVal val="#ppt_y"/>
                                          </p:val>
                                        </p:tav>
                                      </p:tavLst>
                                    </p:anim>
                                    <p:anim calcmode="lin" valueType="num">
                                      <p:cBhvr>
                                        <p:cTn id="70" dur="500" fill="hold"/>
                                        <p:tgtEl>
                                          <p:spTgt spid="178247"/>
                                        </p:tgtEl>
                                        <p:attrNameLst>
                                          <p:attrName>ppt_w</p:attrName>
                                        </p:attrNameLst>
                                      </p:cBhvr>
                                      <p:tavLst>
                                        <p:tav tm="0">
                                          <p:val>
                                            <p:strVal val="#ppt_w"/>
                                          </p:val>
                                        </p:tav>
                                        <p:tav tm="100000">
                                          <p:val>
                                            <p:strVal val="#ppt_w"/>
                                          </p:val>
                                        </p:tav>
                                      </p:tavLst>
                                    </p:anim>
                                    <p:anim calcmode="lin" valueType="num">
                                      <p:cBhvr>
                                        <p:cTn id="71" dur="500" fill="hold"/>
                                        <p:tgtEl>
                                          <p:spTgt spid="17824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2" grpId="0"/>
      <p:bldP spid="178184" grpId="0" animBg="1" autoUpdateAnimBg="0"/>
      <p:bldP spid="178185" grpId="0" build="p" autoUpdateAnimBg="0"/>
      <p:bldP spid="178188" grpId="0" autoUpdateAnimBg="0"/>
      <p:bldP spid="178234" grpId="0" animBg="1" autoUpdateAnimBg="0"/>
      <p:bldP spid="178235" grpId="0"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5" name="Rectangle 7">
            <a:extLst>
              <a:ext uri="{FF2B5EF4-FFF2-40B4-BE49-F238E27FC236}">
                <a16:creationId xmlns:a16="http://schemas.microsoft.com/office/drawing/2014/main" id="{C4E680BB-5186-4583-AAD2-923224E74F47}"/>
              </a:ext>
            </a:extLst>
          </p:cNvPr>
          <p:cNvSpPr>
            <a:spLocks noChangeArrowheads="1"/>
          </p:cNvSpPr>
          <p:nvPr/>
        </p:nvSpPr>
        <p:spPr bwMode="auto">
          <a:xfrm>
            <a:off x="872644" y="4439987"/>
            <a:ext cx="4141259" cy="1697687"/>
          </a:xfrm>
          <a:prstGeom prst="rect">
            <a:avLst/>
          </a:prstGeom>
          <a:noFill/>
          <a:ln w="12700">
            <a:solidFill>
              <a:schemeClr val="accent2"/>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zh-CN" altLang="en-US" sz="2600" dirty="0">
                <a:solidFill>
                  <a:srgbClr val="0000FF"/>
                </a:solidFill>
                <a:latin typeface="黑体" panose="02010609060101010101" pitchFamily="49" charset="-122"/>
                <a:ea typeface="黑体" panose="02010609060101010101" pitchFamily="49" charset="-122"/>
              </a:rPr>
              <a:t>有功功率是正弦交流电路中电阻元件上消耗的功率。是电压和电流同相位的分量（有功分量）的乘积</a:t>
            </a:r>
          </a:p>
        </p:txBody>
      </p:sp>
      <p:sp>
        <p:nvSpPr>
          <p:cNvPr id="114737" name="Rectangle 49" descr="白色大理石">
            <a:extLst>
              <a:ext uri="{FF2B5EF4-FFF2-40B4-BE49-F238E27FC236}">
                <a16:creationId xmlns:a16="http://schemas.microsoft.com/office/drawing/2014/main" id="{9D7EC352-FF64-494E-AFF4-04B070FE680E}"/>
              </a:ext>
            </a:extLst>
          </p:cNvPr>
          <p:cNvSpPr>
            <a:spLocks noChangeArrowheads="1"/>
          </p:cNvSpPr>
          <p:nvPr/>
        </p:nvSpPr>
        <p:spPr bwMode="auto">
          <a:xfrm>
            <a:off x="553286" y="325303"/>
            <a:ext cx="5374350" cy="497358"/>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029" tIns="48154" rIns="98029" bIns="48154">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spcBef>
                <a:spcPct val="50000"/>
              </a:spcBef>
            </a:pPr>
            <a:r>
              <a:rPr lang="en-US" altLang="zh-CN" sz="2600" b="1" dirty="0">
                <a:solidFill>
                  <a:srgbClr val="9900CC"/>
                </a:solidFill>
                <a:ea typeface="黑体" panose="02010609060101010101" pitchFamily="49" charset="-122"/>
                <a:cs typeface="Times New Roman" panose="02020603050405020304" pitchFamily="18" charset="0"/>
              </a:rPr>
              <a:t> 1</a:t>
            </a:r>
            <a:r>
              <a:rPr lang="zh-CN" altLang="en-US" sz="2600" b="1" dirty="0">
                <a:solidFill>
                  <a:srgbClr val="9900CC"/>
                </a:solidFill>
                <a:ea typeface="黑体" panose="02010609060101010101" pitchFamily="49" charset="-122"/>
                <a:cs typeface="Times New Roman" panose="02020603050405020304" pitchFamily="18" charset="0"/>
              </a:rPr>
              <a:t>） 有功功率</a:t>
            </a:r>
            <a:r>
              <a:rPr lang="en-US" altLang="zh-CN" sz="2600" b="1" i="1" dirty="0">
                <a:solidFill>
                  <a:srgbClr val="9900CC"/>
                </a:solidFill>
                <a:ea typeface="黑体" panose="02010609060101010101" pitchFamily="49" charset="-122"/>
                <a:cs typeface="Times New Roman" panose="02020603050405020304" pitchFamily="18" charset="0"/>
              </a:rPr>
              <a:t>P</a:t>
            </a:r>
            <a:r>
              <a:rPr lang="zh-CN" altLang="en-US" sz="2600" b="1" i="1" dirty="0">
                <a:solidFill>
                  <a:srgbClr val="9900CC"/>
                </a:solidFill>
                <a:ea typeface="黑体" panose="02010609060101010101" pitchFamily="49" charset="-122"/>
                <a:cs typeface="Times New Roman" panose="02020603050405020304" pitchFamily="18" charset="0"/>
              </a:rPr>
              <a:t>（</a:t>
            </a:r>
            <a:r>
              <a:rPr lang="zh-CN" altLang="en-US" sz="2600" b="1" dirty="0">
                <a:solidFill>
                  <a:srgbClr val="9900CC"/>
                </a:solidFill>
                <a:ea typeface="黑体" panose="02010609060101010101" pitchFamily="49" charset="-122"/>
                <a:cs typeface="Times New Roman" panose="02020603050405020304" pitchFamily="18" charset="0"/>
              </a:rPr>
              <a:t>平均功率）</a:t>
            </a:r>
            <a:r>
              <a:rPr lang="zh-CN" altLang="en-US" sz="2600" b="1" u="sng" dirty="0">
                <a:solidFill>
                  <a:srgbClr val="9900CC"/>
                </a:solidFill>
                <a:ea typeface="黑体" panose="02010609060101010101" pitchFamily="49" charset="-122"/>
                <a:cs typeface="Times New Roman" panose="02020603050405020304" pitchFamily="18" charset="0"/>
              </a:rPr>
              <a:t>     </a:t>
            </a:r>
          </a:p>
        </p:txBody>
      </p:sp>
      <p:sp>
        <p:nvSpPr>
          <p:cNvPr id="114692" name="AutoShape 4">
            <a:extLst>
              <a:ext uri="{FF2B5EF4-FFF2-40B4-BE49-F238E27FC236}">
                <a16:creationId xmlns:a16="http://schemas.microsoft.com/office/drawing/2014/main" id="{1B59A5B7-2E69-4536-9465-03434D97A4C3}"/>
              </a:ext>
            </a:extLst>
          </p:cNvPr>
          <p:cNvSpPr>
            <a:spLocks noChangeArrowheads="1"/>
          </p:cNvSpPr>
          <p:nvPr/>
        </p:nvSpPr>
        <p:spPr bwMode="auto">
          <a:xfrm>
            <a:off x="5385378" y="2159628"/>
            <a:ext cx="3329517" cy="577850"/>
          </a:xfrm>
          <a:prstGeom prst="wedgeRoundRectCallout">
            <a:avLst>
              <a:gd name="adj1" fmla="val -60239"/>
              <a:gd name="adj2" fmla="val -134573"/>
              <a:gd name="adj3" fmla="val 16667"/>
            </a:avLst>
          </a:prstGeom>
          <a:solidFill>
            <a:schemeClr val="bg1"/>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spcBef>
                <a:spcPct val="50000"/>
              </a:spcBef>
            </a:pPr>
            <a:r>
              <a:rPr lang="en-US" altLang="zh-CN" sz="2600" b="1" i="1">
                <a:solidFill>
                  <a:srgbClr val="C00000"/>
                </a:solidFill>
                <a:ea typeface="黑体" panose="02010609060101010101" pitchFamily="49" charset="-122"/>
                <a:cs typeface="Times New Roman" panose="02020603050405020304" pitchFamily="18" charset="0"/>
              </a:rPr>
              <a:t>u </a:t>
            </a:r>
            <a:r>
              <a:rPr lang="zh-CN" altLang="en-US" sz="2600" b="1">
                <a:solidFill>
                  <a:srgbClr val="C00000"/>
                </a:solidFill>
                <a:ea typeface="黑体" panose="02010609060101010101" pitchFamily="49" charset="-122"/>
                <a:cs typeface="Times New Roman" panose="02020603050405020304" pitchFamily="18" charset="0"/>
              </a:rPr>
              <a:t>与 </a:t>
            </a:r>
            <a:r>
              <a:rPr lang="en-US" altLang="zh-CN" sz="2600" b="1" i="1">
                <a:solidFill>
                  <a:srgbClr val="C00000"/>
                </a:solidFill>
                <a:ea typeface="黑体" panose="02010609060101010101" pitchFamily="49" charset="-122"/>
                <a:cs typeface="Times New Roman" panose="02020603050405020304" pitchFamily="18" charset="0"/>
              </a:rPr>
              <a:t>i</a:t>
            </a:r>
            <a:r>
              <a:rPr lang="en-US" altLang="zh-CN" sz="2600" b="1">
                <a:solidFill>
                  <a:srgbClr val="C00000"/>
                </a:solidFill>
                <a:ea typeface="黑体" panose="02010609060101010101" pitchFamily="49" charset="-122"/>
                <a:cs typeface="Times New Roman" panose="02020603050405020304" pitchFamily="18" charset="0"/>
              </a:rPr>
              <a:t> </a:t>
            </a:r>
            <a:r>
              <a:rPr lang="zh-CN" altLang="en-US" sz="2600" b="1">
                <a:solidFill>
                  <a:srgbClr val="C00000"/>
                </a:solidFill>
                <a:ea typeface="黑体" panose="02010609060101010101" pitchFamily="49" charset="-122"/>
                <a:cs typeface="Times New Roman" panose="02020603050405020304" pitchFamily="18" charset="0"/>
              </a:rPr>
              <a:t>的夹角</a:t>
            </a:r>
            <a:r>
              <a:rPr lang="en-US" altLang="zh-CN" sz="2600" b="1">
                <a:solidFill>
                  <a:srgbClr val="C00000"/>
                </a:solidFill>
                <a:ea typeface="黑体" panose="02010609060101010101" pitchFamily="49" charset="-122"/>
                <a:cs typeface="Times New Roman" panose="02020603050405020304" pitchFamily="18" charset="0"/>
              </a:rPr>
              <a:t>(</a:t>
            </a:r>
            <a:r>
              <a:rPr lang="zh-CN" altLang="en-US" sz="2600" b="1">
                <a:solidFill>
                  <a:srgbClr val="C00000"/>
                </a:solidFill>
                <a:ea typeface="黑体" panose="02010609060101010101" pitchFamily="49" charset="-122"/>
                <a:cs typeface="Times New Roman" panose="02020603050405020304" pitchFamily="18" charset="0"/>
              </a:rPr>
              <a:t>阻抗角</a:t>
            </a:r>
            <a:r>
              <a:rPr lang="en-US" altLang="zh-CN" sz="2600" b="1">
                <a:solidFill>
                  <a:srgbClr val="C00000"/>
                </a:solidFill>
                <a:ea typeface="黑体" panose="02010609060101010101" pitchFamily="49" charset="-122"/>
                <a:cs typeface="Times New Roman" panose="02020603050405020304" pitchFamily="18" charset="0"/>
              </a:rPr>
              <a:t>)</a:t>
            </a:r>
          </a:p>
        </p:txBody>
      </p:sp>
      <p:sp>
        <p:nvSpPr>
          <p:cNvPr id="114691" name="AutoShape 3">
            <a:extLst>
              <a:ext uri="{FF2B5EF4-FFF2-40B4-BE49-F238E27FC236}">
                <a16:creationId xmlns:a16="http://schemas.microsoft.com/office/drawing/2014/main" id="{07C89B21-73C2-42E0-9480-FEAEABC29368}"/>
              </a:ext>
            </a:extLst>
          </p:cNvPr>
          <p:cNvSpPr>
            <a:spLocks noChangeArrowheads="1"/>
          </p:cNvSpPr>
          <p:nvPr/>
        </p:nvSpPr>
        <p:spPr bwMode="auto">
          <a:xfrm>
            <a:off x="3799731" y="2486729"/>
            <a:ext cx="1069710" cy="572690"/>
          </a:xfrm>
          <a:prstGeom prst="wedgeRoundRectCallout">
            <a:avLst>
              <a:gd name="adj1" fmla="val -28257"/>
              <a:gd name="adj2" fmla="val -170308"/>
              <a:gd name="adj3" fmla="val 16667"/>
            </a:avLst>
          </a:prstGeom>
          <a:solidFill>
            <a:schemeClr val="bg1"/>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spcBef>
                <a:spcPct val="50000"/>
              </a:spcBef>
            </a:pPr>
            <a:r>
              <a:rPr lang="zh-CN" altLang="en-US" sz="2600" b="1">
                <a:solidFill>
                  <a:srgbClr val="C00000"/>
                </a:solidFill>
                <a:latin typeface="黑体" panose="02010609060101010101" pitchFamily="49" charset="-122"/>
                <a:ea typeface="黑体" panose="02010609060101010101" pitchFamily="49" charset="-122"/>
              </a:rPr>
              <a:t>总电流</a:t>
            </a:r>
          </a:p>
        </p:txBody>
      </p:sp>
      <p:sp>
        <p:nvSpPr>
          <p:cNvPr id="114690" name="AutoShape 2">
            <a:extLst>
              <a:ext uri="{FF2B5EF4-FFF2-40B4-BE49-F238E27FC236}">
                <a16:creationId xmlns:a16="http://schemas.microsoft.com/office/drawing/2014/main" id="{43B8062F-52E8-4AF6-8B47-BE7F058AC9FD}"/>
              </a:ext>
            </a:extLst>
          </p:cNvPr>
          <p:cNvSpPr>
            <a:spLocks noChangeArrowheads="1"/>
          </p:cNvSpPr>
          <p:nvPr/>
        </p:nvSpPr>
        <p:spPr bwMode="auto">
          <a:xfrm>
            <a:off x="2379182" y="2302956"/>
            <a:ext cx="1128183" cy="519416"/>
          </a:xfrm>
          <a:prstGeom prst="wedgeRoundRectCallout">
            <a:avLst>
              <a:gd name="adj1" fmla="val 62449"/>
              <a:gd name="adj2" fmla="val -145095"/>
              <a:gd name="adj3" fmla="val 16667"/>
            </a:avLst>
          </a:prstGeom>
          <a:solidFill>
            <a:schemeClr val="bg1"/>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r>
              <a:rPr lang="zh-CN" altLang="en-US" sz="2600" b="1">
                <a:solidFill>
                  <a:srgbClr val="C00000"/>
                </a:solidFill>
                <a:latin typeface="黑体" panose="02010609060101010101" pitchFamily="49" charset="-122"/>
                <a:ea typeface="黑体" panose="02010609060101010101" pitchFamily="49" charset="-122"/>
              </a:rPr>
              <a:t>总电压</a:t>
            </a:r>
          </a:p>
        </p:txBody>
      </p:sp>
      <p:graphicFrame>
        <p:nvGraphicFramePr>
          <p:cNvPr id="2" name="对象 1">
            <a:extLst>
              <a:ext uri="{FF2B5EF4-FFF2-40B4-BE49-F238E27FC236}">
                <a16:creationId xmlns:a16="http://schemas.microsoft.com/office/drawing/2014/main" id="{E3986691-DE06-4999-9645-97FCBF5AADAA}"/>
              </a:ext>
            </a:extLst>
          </p:cNvPr>
          <p:cNvGraphicFramePr>
            <a:graphicFrameLocks noChangeAspect="1"/>
          </p:cNvGraphicFramePr>
          <p:nvPr>
            <p:extLst>
              <p:ext uri="{D42A27DB-BD31-4B8C-83A1-F6EECF244321}">
                <p14:modId xmlns:p14="http://schemas.microsoft.com/office/powerpoint/2010/main" val="2930271466"/>
              </p:ext>
            </p:extLst>
          </p:nvPr>
        </p:nvGraphicFramePr>
        <p:xfrm>
          <a:off x="2528805" y="1102988"/>
          <a:ext cx="2705926" cy="636689"/>
        </p:xfrm>
        <a:graphic>
          <a:graphicData uri="http://schemas.openxmlformats.org/presentationml/2006/ole">
            <mc:AlternateContent xmlns:mc="http://schemas.openxmlformats.org/markup-compatibility/2006">
              <mc:Choice xmlns:v="urn:schemas-microsoft-com:vml" Requires="v">
                <p:oleObj spid="_x0000_s368919" name="公式" r:id="rId5" imgW="863280" imgH="203040" progId="Equation.3">
                  <p:embed/>
                </p:oleObj>
              </mc:Choice>
              <mc:Fallback>
                <p:oleObj name="公式" r:id="rId5" imgW="863280" imgH="203040" progId="Equation.3">
                  <p:embed/>
                  <p:pic>
                    <p:nvPicPr>
                      <p:cNvPr id="0" name=""/>
                      <p:cNvPicPr/>
                      <p:nvPr/>
                    </p:nvPicPr>
                    <p:blipFill>
                      <a:blip r:embed="rId6"/>
                      <a:stretch>
                        <a:fillRect/>
                      </a:stretch>
                    </p:blipFill>
                    <p:spPr>
                      <a:xfrm>
                        <a:off x="2528805" y="1102988"/>
                        <a:ext cx="2705926" cy="636689"/>
                      </a:xfrm>
                      <a:prstGeom prst="rect">
                        <a:avLst/>
                      </a:prstGeom>
                      <a:ln>
                        <a:solidFill>
                          <a:schemeClr val="accent6">
                            <a:lumMod val="75000"/>
                          </a:schemeClr>
                        </a:solidFill>
                      </a:ln>
                    </p:spPr>
                  </p:pic>
                </p:oleObj>
              </mc:Fallback>
            </mc:AlternateContent>
          </a:graphicData>
        </a:graphic>
      </p:graphicFrame>
      <p:grpSp>
        <p:nvGrpSpPr>
          <p:cNvPr id="3" name="组合 2">
            <a:extLst>
              <a:ext uri="{FF2B5EF4-FFF2-40B4-BE49-F238E27FC236}">
                <a16:creationId xmlns:a16="http://schemas.microsoft.com/office/drawing/2014/main" id="{5322D1A2-C335-4430-945D-5E5565FA6505}"/>
              </a:ext>
            </a:extLst>
          </p:cNvPr>
          <p:cNvGrpSpPr/>
          <p:nvPr/>
        </p:nvGrpSpPr>
        <p:grpSpPr>
          <a:xfrm>
            <a:off x="1238732" y="3357292"/>
            <a:ext cx="3392492" cy="629029"/>
            <a:chOff x="843501" y="3377498"/>
            <a:chExt cx="3131531" cy="580642"/>
          </a:xfrm>
        </p:grpSpPr>
        <p:sp>
          <p:nvSpPr>
            <p:cNvPr id="114698" name="Text Box 10">
              <a:extLst>
                <a:ext uri="{FF2B5EF4-FFF2-40B4-BE49-F238E27FC236}">
                  <a16:creationId xmlns:a16="http://schemas.microsoft.com/office/drawing/2014/main" id="{6E1E03D3-B0BD-4CA9-87C0-C53667CACF2D}"/>
                </a:ext>
              </a:extLst>
            </p:cNvPr>
            <p:cNvSpPr txBox="1">
              <a:spLocks noChangeArrowheads="1"/>
            </p:cNvSpPr>
            <p:nvPr/>
          </p:nvSpPr>
          <p:spPr bwMode="auto">
            <a:xfrm>
              <a:off x="1790706" y="3377498"/>
              <a:ext cx="2184326" cy="49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marL="571500"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marL="1714500"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130000"/>
                </a:lnSpc>
                <a:spcBef>
                  <a:spcPct val="50000"/>
                </a:spcBef>
              </a:pPr>
              <a:r>
                <a:rPr lang="en-US" altLang="zh-CN" sz="2600" b="1" dirty="0">
                  <a:latin typeface="黑体" panose="02010609060101010101" pitchFamily="49" charset="-122"/>
                  <a:ea typeface="黑体" panose="02010609060101010101" pitchFamily="49" charset="-122"/>
                </a:rPr>
                <a:t>--- </a:t>
              </a:r>
              <a:r>
                <a:rPr lang="zh-CN" altLang="en-US" sz="2600" b="1" dirty="0">
                  <a:latin typeface="黑体" panose="02010609060101010101" pitchFamily="49" charset="-122"/>
                  <a:ea typeface="黑体" panose="02010609060101010101" pitchFamily="49" charset="-122"/>
                </a:rPr>
                <a:t>功率因数 </a:t>
              </a:r>
            </a:p>
          </p:txBody>
        </p:sp>
        <p:graphicFrame>
          <p:nvGraphicFramePr>
            <p:cNvPr id="38" name="对象 37">
              <a:extLst>
                <a:ext uri="{FF2B5EF4-FFF2-40B4-BE49-F238E27FC236}">
                  <a16:creationId xmlns:a16="http://schemas.microsoft.com/office/drawing/2014/main" id="{56335F0D-0DD1-45F2-9588-3E6BC2721866}"/>
                </a:ext>
              </a:extLst>
            </p:cNvPr>
            <p:cNvGraphicFramePr>
              <a:graphicFrameLocks noChangeAspect="1"/>
            </p:cNvGraphicFramePr>
            <p:nvPr>
              <p:extLst>
                <p:ext uri="{D42A27DB-BD31-4B8C-83A1-F6EECF244321}">
                  <p14:modId xmlns:p14="http://schemas.microsoft.com/office/powerpoint/2010/main" val="2596848347"/>
                </p:ext>
              </p:extLst>
            </p:nvPr>
          </p:nvGraphicFramePr>
          <p:xfrm>
            <a:off x="843501" y="3480303"/>
            <a:ext cx="1028700" cy="477837"/>
          </p:xfrm>
          <a:graphic>
            <a:graphicData uri="http://schemas.openxmlformats.org/presentationml/2006/ole">
              <mc:AlternateContent xmlns:mc="http://schemas.openxmlformats.org/markup-compatibility/2006">
                <mc:Choice xmlns:v="urn:schemas-microsoft-com:vml" Requires="v">
                  <p:oleObj spid="_x0000_s368920" name="公式" r:id="rId7" imgW="355320" imgH="164880" progId="Equation.3">
                    <p:embed/>
                  </p:oleObj>
                </mc:Choice>
                <mc:Fallback>
                  <p:oleObj name="公式" r:id="rId7" imgW="355320" imgH="164880" progId="Equation.3">
                    <p:embed/>
                    <p:pic>
                      <p:nvPicPr>
                        <p:cNvPr id="2" name="对象 1">
                          <a:extLst>
                            <a:ext uri="{FF2B5EF4-FFF2-40B4-BE49-F238E27FC236}">
                              <a16:creationId xmlns:a16="http://schemas.microsoft.com/office/drawing/2014/main" id="{E3986691-DE06-4999-9645-97FCBF5AADAA}"/>
                            </a:ext>
                          </a:extLst>
                        </p:cNvPr>
                        <p:cNvPicPr/>
                        <p:nvPr/>
                      </p:nvPicPr>
                      <p:blipFill>
                        <a:blip r:embed="rId8"/>
                        <a:stretch>
                          <a:fillRect/>
                        </a:stretch>
                      </p:blipFill>
                      <p:spPr>
                        <a:xfrm>
                          <a:off x="843501" y="3480303"/>
                          <a:ext cx="1028700" cy="477837"/>
                        </a:xfrm>
                        <a:prstGeom prst="rect">
                          <a:avLst/>
                        </a:prstGeom>
                        <a:ln>
                          <a:noFill/>
                        </a:ln>
                      </p:spPr>
                    </p:pic>
                  </p:oleObj>
                </mc:Fallback>
              </mc:AlternateContent>
            </a:graphicData>
          </a:graphic>
        </p:graphicFrame>
      </p:grpSp>
      <p:grpSp>
        <p:nvGrpSpPr>
          <p:cNvPr id="5" name="组合 4">
            <a:extLst>
              <a:ext uri="{FF2B5EF4-FFF2-40B4-BE49-F238E27FC236}">
                <a16:creationId xmlns:a16="http://schemas.microsoft.com/office/drawing/2014/main" id="{987618D8-7853-4AB8-981B-2AAEE26B2E1B}"/>
              </a:ext>
            </a:extLst>
          </p:cNvPr>
          <p:cNvGrpSpPr/>
          <p:nvPr/>
        </p:nvGrpSpPr>
        <p:grpSpPr>
          <a:xfrm>
            <a:off x="6774969" y="4106772"/>
            <a:ext cx="2215092" cy="2259815"/>
            <a:chOff x="6253818" y="4054636"/>
            <a:chExt cx="2044700" cy="2085983"/>
          </a:xfrm>
        </p:grpSpPr>
        <p:sp>
          <p:nvSpPr>
            <p:cNvPr id="114746" name="Line 58">
              <a:extLst>
                <a:ext uri="{FF2B5EF4-FFF2-40B4-BE49-F238E27FC236}">
                  <a16:creationId xmlns:a16="http://schemas.microsoft.com/office/drawing/2014/main" id="{285BAC83-7542-4FCD-AA93-4227537AF549}"/>
                </a:ext>
              </a:extLst>
            </p:cNvPr>
            <p:cNvSpPr>
              <a:spLocks noChangeShapeType="1"/>
            </p:cNvSpPr>
            <p:nvPr/>
          </p:nvSpPr>
          <p:spPr bwMode="auto">
            <a:xfrm flipV="1">
              <a:off x="7758768" y="4307048"/>
              <a:ext cx="0" cy="14097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114745" name="Line 57">
              <a:extLst>
                <a:ext uri="{FF2B5EF4-FFF2-40B4-BE49-F238E27FC236}">
                  <a16:creationId xmlns:a16="http://schemas.microsoft.com/office/drawing/2014/main" id="{1FC8DAC2-EAD2-41EC-A04F-D2D5BBE39D57}"/>
                </a:ext>
              </a:extLst>
            </p:cNvPr>
            <p:cNvSpPr>
              <a:spLocks noChangeShapeType="1"/>
            </p:cNvSpPr>
            <p:nvPr/>
          </p:nvSpPr>
          <p:spPr bwMode="auto">
            <a:xfrm>
              <a:off x="6253818" y="5697698"/>
              <a:ext cx="150495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114747" name="Line 59">
              <a:extLst>
                <a:ext uri="{FF2B5EF4-FFF2-40B4-BE49-F238E27FC236}">
                  <a16:creationId xmlns:a16="http://schemas.microsoft.com/office/drawing/2014/main" id="{6CFBE2B6-EAB8-4D39-9DDB-CEDF8EFA6411}"/>
                </a:ext>
              </a:extLst>
            </p:cNvPr>
            <p:cNvSpPr>
              <a:spLocks noChangeShapeType="1"/>
            </p:cNvSpPr>
            <p:nvPr/>
          </p:nvSpPr>
          <p:spPr bwMode="auto">
            <a:xfrm flipV="1">
              <a:off x="6272868" y="4307048"/>
              <a:ext cx="1485900" cy="139065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grpSp>
          <p:nvGrpSpPr>
            <p:cNvPr id="114758" name="Group 70">
              <a:extLst>
                <a:ext uri="{FF2B5EF4-FFF2-40B4-BE49-F238E27FC236}">
                  <a16:creationId xmlns:a16="http://schemas.microsoft.com/office/drawing/2014/main" id="{8F045FB7-76B7-4580-9D2A-85E4EC4B800E}"/>
                </a:ext>
              </a:extLst>
            </p:cNvPr>
            <p:cNvGrpSpPr>
              <a:grpSpLocks/>
            </p:cNvGrpSpPr>
            <p:nvPr/>
          </p:nvGrpSpPr>
          <p:grpSpPr bwMode="auto">
            <a:xfrm>
              <a:off x="6585623" y="5235238"/>
              <a:ext cx="541339" cy="454028"/>
              <a:chOff x="3969" y="3156"/>
              <a:chExt cx="341" cy="286"/>
            </a:xfrm>
          </p:grpSpPr>
          <p:sp>
            <p:nvSpPr>
              <p:cNvPr id="114756" name="Freeform 68">
                <a:extLst>
                  <a:ext uri="{FF2B5EF4-FFF2-40B4-BE49-F238E27FC236}">
                    <a16:creationId xmlns:a16="http://schemas.microsoft.com/office/drawing/2014/main" id="{C9888907-1A55-43E6-8C4D-7CCD9D17230A}"/>
                  </a:ext>
                </a:extLst>
              </p:cNvPr>
              <p:cNvSpPr>
                <a:spLocks/>
              </p:cNvSpPr>
              <p:nvPr/>
            </p:nvSpPr>
            <p:spPr bwMode="auto">
              <a:xfrm>
                <a:off x="3969" y="3297"/>
                <a:ext cx="42" cy="144"/>
              </a:xfrm>
              <a:custGeom>
                <a:avLst/>
                <a:gdLst>
                  <a:gd name="T0" fmla="*/ 0 w 64"/>
                  <a:gd name="T1" fmla="*/ 0 h 144"/>
                  <a:gd name="T2" fmla="*/ 24 w 64"/>
                  <a:gd name="T3" fmla="*/ 24 h 144"/>
                  <a:gd name="T4" fmla="*/ 40 w 64"/>
                  <a:gd name="T5" fmla="*/ 52 h 144"/>
                  <a:gd name="T6" fmla="*/ 60 w 64"/>
                  <a:gd name="T7" fmla="*/ 92 h 144"/>
                  <a:gd name="T8" fmla="*/ 64 w 64"/>
                  <a:gd name="T9" fmla="*/ 144 h 144"/>
                </a:gdLst>
                <a:ahLst/>
                <a:cxnLst>
                  <a:cxn ang="0">
                    <a:pos x="T0" y="T1"/>
                  </a:cxn>
                  <a:cxn ang="0">
                    <a:pos x="T2" y="T3"/>
                  </a:cxn>
                  <a:cxn ang="0">
                    <a:pos x="T4" y="T5"/>
                  </a:cxn>
                  <a:cxn ang="0">
                    <a:pos x="T6" y="T7"/>
                  </a:cxn>
                  <a:cxn ang="0">
                    <a:pos x="T8" y="T9"/>
                  </a:cxn>
                </a:cxnLst>
                <a:rect l="0" t="0" r="r" b="b"/>
                <a:pathLst>
                  <a:path w="64" h="144">
                    <a:moveTo>
                      <a:pt x="0" y="0"/>
                    </a:moveTo>
                    <a:cubicBezTo>
                      <a:pt x="8" y="7"/>
                      <a:pt x="17" y="15"/>
                      <a:pt x="24" y="24"/>
                    </a:cubicBezTo>
                    <a:cubicBezTo>
                      <a:pt x="31" y="33"/>
                      <a:pt x="34" y="41"/>
                      <a:pt x="40" y="52"/>
                    </a:cubicBezTo>
                    <a:cubicBezTo>
                      <a:pt x="46" y="63"/>
                      <a:pt x="56" y="77"/>
                      <a:pt x="60" y="92"/>
                    </a:cubicBezTo>
                    <a:cubicBezTo>
                      <a:pt x="64" y="107"/>
                      <a:pt x="63" y="135"/>
                      <a:pt x="64" y="144"/>
                    </a:cubicBezTo>
                  </a:path>
                </a:pathLst>
              </a:custGeom>
              <a:noFill/>
              <a:ln w="38100" cap="flat" cmpd="sng">
                <a:solidFill>
                  <a:schemeClr val="accent2"/>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114757" name="Text Box 69">
                <a:extLst>
                  <a:ext uri="{FF2B5EF4-FFF2-40B4-BE49-F238E27FC236}">
                    <a16:creationId xmlns:a16="http://schemas.microsoft.com/office/drawing/2014/main" id="{DB3682F3-F6C7-4C86-909B-9037DA075AFA}"/>
                  </a:ext>
                </a:extLst>
              </p:cNvPr>
              <p:cNvSpPr txBox="1">
                <a:spLocks noChangeArrowheads="1"/>
              </p:cNvSpPr>
              <p:nvPr/>
            </p:nvSpPr>
            <p:spPr bwMode="auto">
              <a:xfrm>
                <a:off x="3986" y="3156"/>
                <a:ext cx="324"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i="1" dirty="0">
                    <a:solidFill>
                      <a:schemeClr val="accent2"/>
                    </a:solidFill>
                    <a:latin typeface="Times New Roman" panose="02020603050405020304" pitchFamily="18" charset="0"/>
                    <a:sym typeface="Symbol" panose="05050102010706020507" pitchFamily="18" charset="2"/>
                  </a:rPr>
                  <a:t></a:t>
                </a:r>
                <a:endParaRPr lang="en-US" altLang="zh-CN" sz="2600" i="1" dirty="0">
                  <a:solidFill>
                    <a:schemeClr val="accent2"/>
                  </a:solidFill>
                  <a:latin typeface="Times New Roman" panose="02020603050405020304" pitchFamily="18" charset="0"/>
                </a:endParaRPr>
              </a:p>
            </p:txBody>
          </p:sp>
        </p:grpSp>
        <p:grpSp>
          <p:nvGrpSpPr>
            <p:cNvPr id="114762" name="Group 74">
              <a:extLst>
                <a:ext uri="{FF2B5EF4-FFF2-40B4-BE49-F238E27FC236}">
                  <a16:creationId xmlns:a16="http://schemas.microsoft.com/office/drawing/2014/main" id="{79947DCE-4DA4-4A46-8FCB-B0779E4A5A54}"/>
                </a:ext>
              </a:extLst>
            </p:cNvPr>
            <p:cNvGrpSpPr>
              <a:grpSpLocks/>
            </p:cNvGrpSpPr>
            <p:nvPr/>
          </p:nvGrpSpPr>
          <p:grpSpPr bwMode="auto">
            <a:xfrm>
              <a:off x="6253818" y="5686593"/>
              <a:ext cx="2044700" cy="454026"/>
              <a:chOff x="3876" y="3437"/>
              <a:chExt cx="1288" cy="286"/>
            </a:xfrm>
          </p:grpSpPr>
          <p:sp>
            <p:nvSpPr>
              <p:cNvPr id="114759" name="Line 71">
                <a:extLst>
                  <a:ext uri="{FF2B5EF4-FFF2-40B4-BE49-F238E27FC236}">
                    <a16:creationId xmlns:a16="http://schemas.microsoft.com/office/drawing/2014/main" id="{BD0CD7AF-81B1-4050-8B72-BC119B0B53EF}"/>
                  </a:ext>
                </a:extLst>
              </p:cNvPr>
              <p:cNvSpPr>
                <a:spLocks noChangeShapeType="1"/>
              </p:cNvSpPr>
              <p:nvPr/>
            </p:nvSpPr>
            <p:spPr bwMode="auto">
              <a:xfrm>
                <a:off x="3876" y="3444"/>
                <a:ext cx="948" cy="0"/>
              </a:xfrm>
              <a:prstGeom prst="line">
                <a:avLst/>
              </a:prstGeom>
              <a:noFill/>
              <a:ln w="38100">
                <a:solidFill>
                  <a:srgbClr val="99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950"/>
              </a:p>
            </p:txBody>
          </p:sp>
          <p:sp>
            <p:nvSpPr>
              <p:cNvPr id="114761" name="Text Box 73">
                <a:extLst>
                  <a:ext uri="{FF2B5EF4-FFF2-40B4-BE49-F238E27FC236}">
                    <a16:creationId xmlns:a16="http://schemas.microsoft.com/office/drawing/2014/main" id="{B89299E0-748B-49BD-A5CC-535BF000F515}"/>
                  </a:ext>
                </a:extLst>
              </p:cNvPr>
              <p:cNvSpPr txBox="1">
                <a:spLocks noChangeArrowheads="1"/>
              </p:cNvSpPr>
              <p:nvPr/>
            </p:nvSpPr>
            <p:spPr bwMode="auto">
              <a:xfrm>
                <a:off x="4036" y="3437"/>
                <a:ext cx="112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i="1" dirty="0" err="1">
                    <a:solidFill>
                      <a:srgbClr val="9900CC"/>
                    </a:solidFill>
                    <a:latin typeface="Times New Roman" panose="02020603050405020304" pitchFamily="18" charset="0"/>
                  </a:rPr>
                  <a:t>U</a:t>
                </a:r>
                <a:r>
                  <a:rPr lang="en-US" altLang="zh-CN" sz="2600" dirty="0" err="1">
                    <a:solidFill>
                      <a:srgbClr val="9900CC"/>
                    </a:solidFill>
                    <a:latin typeface="Times New Roman" panose="02020603050405020304" pitchFamily="18" charset="0"/>
                  </a:rPr>
                  <a:t>cos</a:t>
                </a:r>
                <a:r>
                  <a:rPr lang="en-US" altLang="zh-CN" sz="2600" i="1" dirty="0">
                    <a:solidFill>
                      <a:srgbClr val="9900CC"/>
                    </a:solidFill>
                    <a:latin typeface="Times New Roman" panose="02020603050405020304" pitchFamily="18" charset="0"/>
                    <a:sym typeface="Symbol" panose="05050102010706020507" pitchFamily="18" charset="2"/>
                  </a:rPr>
                  <a:t></a:t>
                </a:r>
                <a:endParaRPr lang="en-US" altLang="zh-CN" sz="2600" i="1" dirty="0">
                  <a:solidFill>
                    <a:srgbClr val="9900CC"/>
                  </a:solidFill>
                  <a:latin typeface="Times New Roman" panose="02020603050405020304" pitchFamily="18" charset="0"/>
                </a:endParaRPr>
              </a:p>
            </p:txBody>
          </p:sp>
        </p:grpSp>
        <p:graphicFrame>
          <p:nvGraphicFramePr>
            <p:cNvPr id="4" name="对象 3">
              <a:extLst>
                <a:ext uri="{FF2B5EF4-FFF2-40B4-BE49-F238E27FC236}">
                  <a16:creationId xmlns:a16="http://schemas.microsoft.com/office/drawing/2014/main" id="{656745B6-4166-40BD-B543-C4845863DABA}"/>
                </a:ext>
              </a:extLst>
            </p:cNvPr>
            <p:cNvGraphicFramePr>
              <a:graphicFrameLocks noChangeAspect="1"/>
            </p:cNvGraphicFramePr>
            <p:nvPr>
              <p:extLst>
                <p:ext uri="{D42A27DB-BD31-4B8C-83A1-F6EECF244321}">
                  <p14:modId xmlns:p14="http://schemas.microsoft.com/office/powerpoint/2010/main" val="1903267613"/>
                </p:ext>
              </p:extLst>
            </p:nvPr>
          </p:nvGraphicFramePr>
          <p:xfrm>
            <a:off x="7770827" y="5594978"/>
            <a:ext cx="222891" cy="334337"/>
          </p:xfrm>
          <a:graphic>
            <a:graphicData uri="http://schemas.openxmlformats.org/presentationml/2006/ole">
              <mc:AlternateContent xmlns:mc="http://schemas.openxmlformats.org/markup-compatibility/2006">
                <mc:Choice xmlns:v="urn:schemas-microsoft-com:vml" Requires="v">
                  <p:oleObj spid="_x0000_s368921" name="公式" r:id="rId9" imgW="126720" imgH="190440" progId="Equation.3">
                    <p:embed/>
                  </p:oleObj>
                </mc:Choice>
                <mc:Fallback>
                  <p:oleObj name="公式" r:id="rId9" imgW="126720" imgH="190440" progId="Equation.3">
                    <p:embed/>
                    <p:pic>
                      <p:nvPicPr>
                        <p:cNvPr id="0" name=""/>
                        <p:cNvPicPr/>
                        <p:nvPr/>
                      </p:nvPicPr>
                      <p:blipFill>
                        <a:blip r:embed="rId10"/>
                        <a:stretch>
                          <a:fillRect/>
                        </a:stretch>
                      </p:blipFill>
                      <p:spPr>
                        <a:xfrm>
                          <a:off x="7770827" y="5594978"/>
                          <a:ext cx="222891" cy="334337"/>
                        </a:xfrm>
                        <a:prstGeom prst="rect">
                          <a:avLst/>
                        </a:prstGeom>
                      </p:spPr>
                    </p:pic>
                  </p:oleObj>
                </mc:Fallback>
              </mc:AlternateContent>
            </a:graphicData>
          </a:graphic>
        </p:graphicFrame>
        <p:graphicFrame>
          <p:nvGraphicFramePr>
            <p:cNvPr id="41" name="对象 40">
              <a:extLst>
                <a:ext uri="{FF2B5EF4-FFF2-40B4-BE49-F238E27FC236}">
                  <a16:creationId xmlns:a16="http://schemas.microsoft.com/office/drawing/2014/main" id="{ED4249D5-6309-473B-8C72-725614054DA4}"/>
                </a:ext>
              </a:extLst>
            </p:cNvPr>
            <p:cNvGraphicFramePr>
              <a:graphicFrameLocks noChangeAspect="1"/>
            </p:cNvGraphicFramePr>
            <p:nvPr>
              <p:extLst>
                <p:ext uri="{D42A27DB-BD31-4B8C-83A1-F6EECF244321}">
                  <p14:modId xmlns:p14="http://schemas.microsoft.com/office/powerpoint/2010/main" val="1102082840"/>
                </p:ext>
              </p:extLst>
            </p:nvPr>
          </p:nvGraphicFramePr>
          <p:xfrm>
            <a:off x="7396818" y="4054636"/>
            <a:ext cx="290513" cy="358775"/>
          </p:xfrm>
          <a:graphic>
            <a:graphicData uri="http://schemas.openxmlformats.org/presentationml/2006/ole">
              <mc:AlternateContent xmlns:mc="http://schemas.openxmlformats.org/markup-compatibility/2006">
                <mc:Choice xmlns:v="urn:schemas-microsoft-com:vml" Requires="v">
                  <p:oleObj spid="_x0000_s368922" name="公式" r:id="rId11" imgW="164880" imgH="203040" progId="Equation.3">
                    <p:embed/>
                  </p:oleObj>
                </mc:Choice>
                <mc:Fallback>
                  <p:oleObj name="公式" r:id="rId11" imgW="164880" imgH="203040" progId="Equation.3">
                    <p:embed/>
                    <p:pic>
                      <p:nvPicPr>
                        <p:cNvPr id="4" name="对象 3">
                          <a:extLst>
                            <a:ext uri="{FF2B5EF4-FFF2-40B4-BE49-F238E27FC236}">
                              <a16:creationId xmlns:a16="http://schemas.microsoft.com/office/drawing/2014/main" id="{656745B6-4166-40BD-B543-C4845863DABA}"/>
                            </a:ext>
                          </a:extLst>
                        </p:cNvPr>
                        <p:cNvPicPr/>
                        <p:nvPr/>
                      </p:nvPicPr>
                      <p:blipFill>
                        <a:blip r:embed="rId12"/>
                        <a:stretch>
                          <a:fillRect/>
                        </a:stretch>
                      </p:blipFill>
                      <p:spPr>
                        <a:xfrm>
                          <a:off x="7396818" y="4054636"/>
                          <a:ext cx="290513" cy="358775"/>
                        </a:xfrm>
                        <a:prstGeom prst="rect">
                          <a:avLst/>
                        </a:prstGeom>
                      </p:spPr>
                    </p:pic>
                  </p:oleObj>
                </mc:Fallback>
              </mc:AlternateContent>
            </a:graphicData>
          </a:graphic>
        </p:graphicFrame>
      </p:grpSp>
      <p:sp>
        <p:nvSpPr>
          <p:cNvPr id="6" name="灯片编号占位符 5">
            <a:extLst>
              <a:ext uri="{FF2B5EF4-FFF2-40B4-BE49-F238E27FC236}">
                <a16:creationId xmlns:a16="http://schemas.microsoft.com/office/drawing/2014/main" id="{D3E6032F-9C93-47F3-B5CC-C9EAE7E5B1BD}"/>
              </a:ext>
            </a:extLst>
          </p:cNvPr>
          <p:cNvSpPr>
            <a:spLocks noGrp="1"/>
          </p:cNvSpPr>
          <p:nvPr>
            <p:ph type="sldNum" sz="quarter" idx="12"/>
          </p:nvPr>
        </p:nvSpPr>
        <p:spPr/>
        <p:txBody>
          <a:bodyPr/>
          <a:lstStyle/>
          <a:p>
            <a:fld id="{DD7B16FF-69CA-4A0B-BD3A-C4B4E2184A49}" type="slidenum">
              <a:rPr lang="zh-CN" altLang="en-US" smtClean="0"/>
              <a:pPr/>
              <a:t>99</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4737">
                                            <p:txEl>
                                              <p:pRg st="0" end="0"/>
                                            </p:txEl>
                                          </p:spTgt>
                                        </p:tgtEl>
                                        <p:attrNameLst>
                                          <p:attrName>style.visibility</p:attrName>
                                        </p:attrNameLst>
                                      </p:cBhvr>
                                      <p:to>
                                        <p:strVal val="visible"/>
                                      </p:to>
                                    </p:set>
                                    <p:anim calcmode="lin" valueType="num">
                                      <p:cBhvr additive="base">
                                        <p:cTn id="7" dur="500" fill="hold"/>
                                        <p:tgtEl>
                                          <p:spTgt spid="11473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473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14"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14690"/>
                                        </p:tgtEl>
                                        <p:attrNameLst>
                                          <p:attrName>style.visibility</p:attrName>
                                        </p:attrNameLst>
                                      </p:cBhvr>
                                      <p:to>
                                        <p:strVal val="visible"/>
                                      </p:to>
                                    </p:set>
                                    <p:anim calcmode="lin" valueType="num">
                                      <p:cBhvr additive="base">
                                        <p:cTn id="18" dur="500" fill="hold"/>
                                        <p:tgtEl>
                                          <p:spTgt spid="114690"/>
                                        </p:tgtEl>
                                        <p:attrNameLst>
                                          <p:attrName>ppt_x</p:attrName>
                                        </p:attrNameLst>
                                      </p:cBhvr>
                                      <p:tavLst>
                                        <p:tav tm="0">
                                          <p:val>
                                            <p:strVal val="0-#ppt_w/2"/>
                                          </p:val>
                                        </p:tav>
                                        <p:tav tm="100000">
                                          <p:val>
                                            <p:strVal val="#ppt_x"/>
                                          </p:val>
                                        </p:tav>
                                      </p:tavLst>
                                    </p:anim>
                                    <p:anim calcmode="lin" valueType="num">
                                      <p:cBhvr additive="base">
                                        <p:cTn id="19" dur="500" fill="hold"/>
                                        <p:tgtEl>
                                          <p:spTgt spid="11469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14691"/>
                                        </p:tgtEl>
                                        <p:attrNameLst>
                                          <p:attrName>style.visibility</p:attrName>
                                        </p:attrNameLst>
                                      </p:cBhvr>
                                      <p:to>
                                        <p:strVal val="visible"/>
                                      </p:to>
                                    </p:set>
                                    <p:anim calcmode="lin" valueType="num">
                                      <p:cBhvr additive="base">
                                        <p:cTn id="24" dur="500" fill="hold"/>
                                        <p:tgtEl>
                                          <p:spTgt spid="114691"/>
                                        </p:tgtEl>
                                        <p:attrNameLst>
                                          <p:attrName>ppt_x</p:attrName>
                                        </p:attrNameLst>
                                      </p:cBhvr>
                                      <p:tavLst>
                                        <p:tav tm="0">
                                          <p:val>
                                            <p:strVal val="#ppt_x"/>
                                          </p:val>
                                        </p:tav>
                                        <p:tav tm="100000">
                                          <p:val>
                                            <p:strVal val="#ppt_x"/>
                                          </p:val>
                                        </p:tav>
                                      </p:tavLst>
                                    </p:anim>
                                    <p:anim calcmode="lin" valueType="num">
                                      <p:cBhvr additive="base">
                                        <p:cTn id="25" dur="500" fill="hold"/>
                                        <p:tgtEl>
                                          <p:spTgt spid="114691"/>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114692"/>
                                        </p:tgtEl>
                                        <p:attrNameLst>
                                          <p:attrName>style.visibility</p:attrName>
                                        </p:attrNameLst>
                                      </p:cBhvr>
                                      <p:to>
                                        <p:strVal val="visible"/>
                                      </p:to>
                                    </p:set>
                                    <p:anim calcmode="lin" valueType="num">
                                      <p:cBhvr additive="base">
                                        <p:cTn id="30" dur="500" fill="hold"/>
                                        <p:tgtEl>
                                          <p:spTgt spid="114692"/>
                                        </p:tgtEl>
                                        <p:attrNameLst>
                                          <p:attrName>ppt_x</p:attrName>
                                        </p:attrNameLst>
                                      </p:cBhvr>
                                      <p:tavLst>
                                        <p:tav tm="0">
                                          <p:val>
                                            <p:strVal val="1+#ppt_w/2"/>
                                          </p:val>
                                        </p:tav>
                                        <p:tav tm="100000">
                                          <p:val>
                                            <p:strVal val="#ppt_x"/>
                                          </p:val>
                                        </p:tav>
                                      </p:tavLst>
                                    </p:anim>
                                    <p:anim calcmode="lin" valueType="num">
                                      <p:cBhvr additive="base">
                                        <p:cTn id="31" dur="500" fill="hold"/>
                                        <p:tgtEl>
                                          <p:spTgt spid="114692"/>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left)">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5" fill="hold" grpId="0" nodeType="clickEffect">
                                  <p:stCondLst>
                                    <p:cond delay="0"/>
                                  </p:stCondLst>
                                  <p:childTnLst>
                                    <p:set>
                                      <p:cBhvr>
                                        <p:cTn id="40" dur="1" fill="hold">
                                          <p:stCondLst>
                                            <p:cond delay="0"/>
                                          </p:stCondLst>
                                        </p:cTn>
                                        <p:tgtEl>
                                          <p:spTgt spid="114695"/>
                                        </p:tgtEl>
                                        <p:attrNameLst>
                                          <p:attrName>style.visibility</p:attrName>
                                        </p:attrNameLst>
                                      </p:cBhvr>
                                      <p:to>
                                        <p:strVal val="visible"/>
                                      </p:to>
                                    </p:set>
                                    <p:animEffect transition="in" filter="blinds(vertical)">
                                      <p:cBhvr>
                                        <p:cTn id="41" dur="500"/>
                                        <p:tgtEl>
                                          <p:spTgt spid="114695"/>
                                        </p:tgtEl>
                                      </p:cBhvr>
                                    </p:animEffect>
                                  </p:childTnLst>
                                  <p:subTnLst>
                                    <p:audio>
                                      <p:cMediaNode>
                                        <p:cTn display="0" masterRel="sameClick">
                                          <p:stCondLst>
                                            <p:cond evt="begin" delay="0">
                                              <p:tn val="39"/>
                                            </p:cond>
                                          </p:stCondLst>
                                          <p:endCondLst>
                                            <p:cond evt="onStopAudio" delay="0">
                                              <p:tgtEl>
                                                <p:sldTgt/>
                                              </p:tgtEl>
                                            </p:cond>
                                          </p:endCondLst>
                                        </p:cTn>
                                        <p:tgtEl>
                                          <p:sndTgt r:embed="rId3" name="WHOOSH.WAV"/>
                                        </p:tgtEl>
                                      </p:cMediaNode>
                                    </p:audio>
                                  </p:sub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wipe(down)">
                                      <p:cBhvr>
                                        <p:cTn id="4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5" grpId="0" animBg="1" autoUpdateAnimBg="0"/>
      <p:bldP spid="114737" grpId="0" build="p" autoUpdateAnimBg="0"/>
      <p:bldP spid="114692" grpId="0" animBg="1" autoUpdateAnimBg="0"/>
      <p:bldP spid="114691" grpId="0" animBg="1" autoUpdateAnimBg="0"/>
      <p:bldP spid="114690" grpId="0" animBg="1" autoUpdateAnimBg="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11595</TotalTime>
  <Words>6060</Words>
  <Application>Microsoft Office PowerPoint</Application>
  <PresentationFormat>A4 纸张(210x297 毫米)</PresentationFormat>
  <Paragraphs>1470</Paragraphs>
  <Slides>161</Slides>
  <Notes>9</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161</vt:i4>
      </vt:variant>
    </vt:vector>
  </HeadingPairs>
  <TitlesOfParts>
    <vt:vector size="176" baseType="lpstr">
      <vt:lpstr>等线</vt:lpstr>
      <vt:lpstr>方正姚体</vt:lpstr>
      <vt:lpstr>黑体</vt:lpstr>
      <vt:lpstr>隶书</vt:lpstr>
      <vt:lpstr>宋体</vt:lpstr>
      <vt:lpstr>Arial</vt:lpstr>
      <vt:lpstr>Calibri</vt:lpstr>
      <vt:lpstr>Calibri Light</vt:lpstr>
      <vt:lpstr>Cambria Math</vt:lpstr>
      <vt:lpstr>Symbol</vt:lpstr>
      <vt:lpstr>Times New Roman</vt:lpstr>
      <vt:lpstr>Wingdings</vt:lpstr>
      <vt:lpstr>Office 主题​​</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ykj</dc:creator>
  <cp:lastModifiedBy>M19121</cp:lastModifiedBy>
  <cp:revision>541</cp:revision>
  <dcterms:created xsi:type="dcterms:W3CDTF">2001-08-26T23:36:42Z</dcterms:created>
  <dcterms:modified xsi:type="dcterms:W3CDTF">2022-05-01T11:37:41Z</dcterms:modified>
</cp:coreProperties>
</file>